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4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59" rtl="1" saveSubsetFonts="1">
  <p:sldMasterIdLst>
    <p:sldMasterId id="2147483648" r:id="rId1"/>
  </p:sldMasterIdLst>
  <p:notesMasterIdLst>
    <p:notesMasterId r:id="rId24"/>
  </p:notesMasterIdLst>
  <p:sldIdLst>
    <p:sldId id="277" r:id="rId2"/>
    <p:sldId id="278" r:id="rId3"/>
    <p:sldId id="282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8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262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83"/>
    <p:restoredTop sz="94648"/>
  </p:normalViewPr>
  <p:slideViewPr>
    <p:cSldViewPr>
      <p:cViewPr varScale="1">
        <p:scale>
          <a:sx n="117" d="100"/>
          <a:sy n="117" d="100"/>
        </p:scale>
        <p:origin x="94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09:06:15.049"/>
    </inkml:context>
    <inkml:brush xml:id="br0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8634 12111 24575,'-25'3'0,"-5"-1"0,-5-2 0,-9 1 0,-3-2 0,-7 1 0,0 0 0,13 0 0,3 0 0,6 0 0,1 0 0,-14 0 0,-4 0 0,9 2 0,0 0 0,-14 2 0,-4 0 0,3 0 0,11 3 0,-1-2 0,1-2 0,9 1 0,1-2 0,0 0 0,1 1 0,1-3 0,0 1 0,-1 2 0,-13-3 0,0 3 0,12-2 0,-12 3 0,13-4 0,3 0 0,-4 0 0,-7 0 0,8 0 0,-17 0 0,19 0 0,-3 0 0,10 0 0,4 0 0,0 0 0,1 0 0,-1 0 0,3 0 0,-7 2 0,13-1 0,-15 2 0,19-1 0,-12-1 0,12 1 0,-4-2 0,6 0 0,-1 0 0,1 0 0,-6-9 0,4 2 0,-2-4 0,6 6 0</inkml:trace>
  <inkml:trace contextRef="#ctx0" brushRef="#br0" timeOffset="7426">9472 14534 24575,'-5'-3'0,"-18"1"0,7 2 0,-40 0 0,21 0 0,-7 0 0,-2 0 0,-3 0 0,12 0 0,1 0 0,-5 0 0,0 0 0,-18 3 0,14-2 0,-9 6 0,14-7 0,4 7 0,-5-6 0,-13 6 0,10-3 0,-10 0 0,13-1 0,0 1 0,-13 0 0,5 1 0,12 0 0,-1 0 0,-12-3 0,-9 8 0,18-9 0,0 6 0,1-3 0,-18 4 0,13 0 0,4-4 0,-1 0 0,-4 4 0,13-4 0,0 0 0,-13 4 0,4 0 0,-9 0 0,17-2 0,1 0 0,-24 3 0,13-2 0,-1 1 0,-12 1 0,13-1 0,0 0 0,-13-3 0,23 1 0,1-1 0,-13-4 0,10 5 0,0-5 0,-20 6 0,22-7 0,1 2 0,0 0 0,-1 1 0,-8-3 0,-20 3 0,31-3 0,-16 0 0,33 3 0,0-2 0,0 1 0,0-2 0,-4 0 0,-2 0 0,1 0 0,0 0 0,4 0 0,1 0 0,-5 0 0,4 0 0,-5 0 0,9 0 0,-2 0 0,-1 0 0,-1 0 0,2 0 0,2 0 0,1 0 0,-1 0 0,0 0 0,1 0 0,3 0 0,-1 0 0,3-2 0,-1 1 0,1-1 0,-3 2 0,3-3 0,-1 3 0,1-3 0,-3 1 0,1 1 0,-3-1 0,2 0 0,-4 1 0,4-4 0,-2 2 0,2-2 0,1-1 0,-1-2 0,3 4 0,0-1 0</inkml:trace>
  <inkml:trace contextRef="#ctx0" brushRef="#br0" timeOffset="10075">8242 16217 24575,'-20'3'0,"1"-1"0,-6-2 0,0 0 0,-16 0 0,9 0 0,-2 0 0,1 0 0,1 0 0,-18 0 0,12 0 0,10 0 0,-10 0 0,-3 0 0,-12 0 0,11 0 0,-7 0 0,6 0 0,12 0 0,1 0 0,-24 0 0,-1 0 0,18 2 0,3 0 0,4 1 0,-2-1 0,-28 0 0,2 1 0,7 4 0,8-6 0,-2-1 0,12 1 0,3 1 0,-21-2 0,13 1 0,1 1 0,5-1 0,-9 2 0,20-3 0,-3 0 0,-5 0 0,3 0 0,-4 0 0,-2 0 0,6-3 0,-17-10 0,16 0 0,-6-6 0,22 11 0,2 3 0</inkml:trace>
  <inkml:trace contextRef="#ctx0" brushRef="#br0" timeOffset="36757">23516 11678 24575,'0'17'0,"0"0"0,0-11 0,0-8 0,4-14 0,9-23 0,3 5 0,6-9 0,3-2 0,-4 3 0,-1 2 0,-2 1 0,2-3-383,7-6 0,3-5 1,0 0-1,-2 4 383,-1 0 0,-3 3 0,0 2-719,-3 8 0,0 2 0,0 0 719,1-2 0,-1-1 0,0 4-361,3-5 1,-2 5 360,6-12 0,-4 13 0,-15 20 1298,-3 7-1298,-1 2 0,-2 0 0,0 3 0</inkml:trace>
  <inkml:trace contextRef="#ctx0" brushRef="#br0" timeOffset="38150">23488 13463 24575,'0'10'0,"0"-2"0,0 0 0,0-2 0,0-1 0,0 0 0,2-2 0,10-27 0,4-16 0,-1 14 0,3-7-970,1-5 1,4-11 0,4-9 0,1-3 0,0 1 0,-3 5 0,-3 10 969,2-3 0,-3 9 0,3-7 0,0-3 0,5-9 0,1-5 0,-1 4 0,-5 10 0,-7 17 0,-3 10 0,-1 5 0</inkml:trace>
  <inkml:trace contextRef="#ctx0" brushRef="#br0" timeOffset="39740">23434 15776 24575,'0'31'0,"0"0"0,0 23 0,0-48 0,0 3 0,2-4 0,1-2 0,2 0 0,3-17 0,-1-2 0,11-41 0,-9 29 0,4-18 0,-8 27 0,-4 8 0,4-5 0,-2 11 0,3 0 0,30-43 0,-23 29 0,10-8 0,-2 3 0,-16 18 0,5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09:09:06.612"/>
    </inkml:context>
    <inkml:brush xml:id="br0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13087 4085 24575,'-15'3'0,"1"-1"0,-14-2 0,3 0 0,-34 0 0,27 0 0,-12 0 0,0 0 0,7 0 0,-8 0 0,-1 0 0,5 0 0,6 0 0,2 0 0,1 0 0,-10 0 0,16 0 0,-8 0 0,16 0 0,-12 3 0,12 1 0,-4 2 0,-2 0 0,10 0 0,-20 1 0,16-1 0,-20 1 0,16-3 0,-16-1 0,25-3 0,-5 0 0</inkml:trace>
  <inkml:trace contextRef="#ctx0" brushRef="#br0" timeOffset="1703">20168 5465 24575,'-18'0'0,"-12"0"0,-9 0 0,-3 0 0,10 0 0,-2 0-1083,-17 0 1,-1 0 1082,19 0 0,2 0 0,-4 0 0,1 0 0,3 0 0,-1 0 0,-16 0 0,0 0 0,13 0 0,-2 0 0,-23 0 0,2 0 0,5 0 0,5 0 0,3 0 0,9 0 347,6 0 1,0 0-348,-5 0 357,7 0-357,3 0 0,13 0 0,3 0 1113,1 0-1113,3 0 0,0 0 0,-7 0 0,7 0 0,-4 0 0</inkml:trace>
  <inkml:trace contextRef="#ctx0" brushRef="#br0" timeOffset="65355">22419 5398 24575,'0'14'0,"0"20"0,0-10 0,0 25 0,0-30 0,5 12 0,-4-20 0,7 2 0,-5-10 0,2-6 0,1-4 0,4-17 0,9-1 0,2-2 0,5-23 0,-3 17 0,5-3 0,-5 4 0,-8 5 0,1 1 0,6-9 0,4-4 0,-5 6 0,3-5 0,-2 5 0,0 1 0,-1 4 0,-4 7 0,-1 2 0,-10 14 0,-3 2 0,-1 0 0</inkml:trace>
  <inkml:trace contextRef="#ctx0" brushRef="#br0" timeOffset="66449">22825 5661 24575,'0'36'0,"0"-4"0,0-16 0,0-4 0,0-4 0,0-2 0,0-1 0,0-6 0,18-51 0,-2 12 0,1-4 0,6-11 0,-2 6 0,-2 11 0,1 1 0,0-4 0,1-4 0,0 4 0,1 5 0,-2 3 0,-4 6 0,1-1 0,3 0 0,-1 2 0,-2-2 0,10 2 0,-20 20 0,4 1 0,-9 5 0</inkml:trace>
  <inkml:trace contextRef="#ctx0" brushRef="#br0" timeOffset="67682">23172 5951 24575,'0'29'0,"0"2"0,0-10 0,-3 12 0,5-9 0,1 6 0,3-14 0,0-3 0,-4-12 0,5-38 0,-2 8 0,6-16 0,5-10 0,0 13 0,4-5 0,0 0 0,-2 4 0,4-10 0,-1 0 0,3-2 0,3-3 0,-6 15 0,-3 21 0,-8 15 0,1-1 0,-9 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09:11:21.27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5301 5318 24575,'3'24'0,"0"-13"0,3 13 0,-1-18 0,1 8 0,-1-5 0,-2 5 0,2-5 0,-4-2 0,4-4 0,-3 0 0,1-6 0,2-10 0,-2 5 0,6-20 0,-2 13 0,2-10 0,1-8 0,-2 10 0,5-14 0,-2-1 0,0 6 0,0-10 0,-4 14 0,3-1 0,1-13 0,4 10 0,-4-6 0,2 15 0,-6 6 0,5-4 0,-6 11 0,3-4 0,-4 8 0,-2 6 0,0-2 0,-3 4 0</inkml:trace>
  <inkml:trace contextRef="#ctx0" brushRef="#br0" timeOffset="7000">5093 6395 24575,'11'8'0,"-1"0"0,-2-5 0,-5 2 0,4-4 0,-4 1 0,2-2 0,0 0 0,0 0 0,0 0 0,-2-2 0,2-1 0,-4-3 0,6-4 0,-6 0 0,13-16 0,-9 8 0,9-14 0,-7 10 0,9-12 0,-8 12 0,8-11 0,-3 7 0,-2 4 0,3 2 0,-7 11 0,0 1 0,-4 3 0,2 2 0,-4 0 0,1 3 0</inkml:trace>
  <inkml:trace contextRef="#ctx0" brushRef="#br0" timeOffset="9978">8379 6232 24575,'0'14'0,"11"13"0,-4-12 0,5 10 0,-5-17 0,-6 0 0,3-5 0,-1-1 0,2-2 0,0 0 0,-2-7 0,2 2 0,-2-12 0,10-24 0,-5 11 0,0-3 0,0 1 0,0 4 0,8-22 0,-8 27 0,7-9 0,-10 19 0,2 0 0,-4 9 0,2-1 0,-2 5 0,-1 0 0</inkml:trace>
  <inkml:trace contextRef="#ctx0" brushRef="#br0" timeOffset="11517">6953 6088 24575,'18'-33'0,"2"3"0,-6 0 0,-1-2 0,4-12 0,0 2 0,-1 1 0,-5 7 0,1-2 0,-6 19 0,-1 4 0,-2 2 0,0 9 0</inkml:trace>
  <inkml:trace contextRef="#ctx0" brushRef="#br0" timeOffset="13300">5198 4399 24575,'26'0'0,"-8"0"0,18 0 0,-18 3 0,5-2 0,-11 1 0,0-2 0,-2 0 0,1-13 0,6-4 0,13-30 0,-12 19 0,0-1 0,1 0 0,-1 1 0,-1 1 0,0 1 0,0-1 0,0 2 0,4-6 0,7-11 0,-10 23 0,-6 3 0,4 4 0,-10 6 0,0 4 0,-4 2 0</inkml:trace>
  <inkml:trace contextRef="#ctx0" brushRef="#br0" timeOffset="33004">23640 8040 24575,'0'0'0</inkml:trace>
  <inkml:trace contextRef="#ctx0" brushRef="#br0" timeOffset="34742">23640 8040 24575,'0'8'0,"0"6"0,0-4 0,0 16 0,0-8 0,0 6 0,0-12 0,0-4 0,0 0 0,2-5 0,1 2 0,2-5 0,0 0 0,1-5 0,0-2 0,10-22 0,0 0 0,15-16 0,-5 3 0,1-2 0,-4 8 0,1 1 0,3-9 0,0-2 0,3-3 0,-2 3 0,-13 20 0,0-1 0,13-18 0,-1 3 0,-9 10 0,4 1 0,-16 28 0,-3 0 0,-1 3 0</inkml:trace>
  <inkml:trace contextRef="#ctx0" brushRef="#br0" timeOffset="45602">22828 8050 24575,'-18'-5'0,"4"2"0,-20-16 0,19 8 0,-26-16 0,22 15 0,-19-13 0,20 17 0,-10-12 0,11 12 0,-2-3 0,-5 2 0,6-1 0,-21-6 0,19 5 0,-10 2 0,12 1 0,5 7 0,-5-5 0,4 4 0,-4 1 0,2-2 0,-9 1 0,11 1 0,-12-1 0,13 2 0,-10 0 0,10 0 0,-10 0 0,9 0 0,-17 2 0,15 2 0,-16 5 0,19-3 0,-5 3 0,1 0 0,6-3 0,-8 8 0,9-7 0,-4 7 0,5-8 0,-7 7 0,9-6 0,-9 9 0,10-9 0,-5 8 0,5-8 0,-2 3 0,3-4 0,2-1 0,-5 3 0,7-2 0,-6-3 0,4-9 0,0 0 0,-2-8 0,1 3 0,1 1 0,-2 0 0,2 7 0,-2 1 0,0 2 0,0 2 0,2 1 0,1 2 0,-3 5 0,4-3 0,-6 6 0,4-7 0,0 7 0,-2-6 0,4 7 0,-1-6 0,2 1 0,0 2 0,0-4 0,0 3 0,0-4 0,0 2 0,2-5 0,1-1 0,2-2 0,3 0 0,-4 2 0,3-1 0,-4 1 0,2-2 0,0 0 0,-2 0 0,-1 0 0</inkml:trace>
  <inkml:trace contextRef="#ctx0" brushRef="#br0" timeOffset="58050">23260 8771 24575,'-19'0'0,"2"0"0,-17 0 0,-4 0 0,-8 0 0,2 0 0,-2 0 0,11 0 0,4 0 0,-19 0 0,16 0 0,1 0 0,-6 0 0,5 0 0,11 0 0,20 0 0,0 0 0</inkml:trace>
  <inkml:trace contextRef="#ctx0" brushRef="#br0" timeOffset="119391">22759 7265 24575,'0'19'0,"0"-1"0,0 1 0,0 6 0,-3-8 0,2 5 0,-2 3 0,3-11 0,0 6 0,-2-11 0,1-1 0,-1 0 0,0-4 0,1 3 0,-1-4 0,2 4 0,0-1 0,-2 2 0,1 3 0,-1-4 0,2 4 0,-3-3 0,3-3 0,-3 3 0,3-7 0,-2-5 0,-7-10 0,-1 2 0,-27-26 0,15 17 0,-3-1 0,1 1 0,4 2 0,-14-9 0,20 17 0,-7-6 0,6 7 0,6 4 0,-2-2 0,3 5 0,4-3 0,-3 3 0,4 1 0,0 2 0,0 0 0</inkml:trace>
  <inkml:trace contextRef="#ctx0" brushRef="#br0" timeOffset="121094">22376 7159 24575,'0'25'0,"0"0"0,0-15 0,0 3 0,0-6 0,-2 0 0,-39-4 0,11 0 0,-17-6 0,-2-2 0,5 0 0,-1-6 0,3-2 0,17 4 0,-13-10 0,32 18 0,1 4 0,5 6 0,3 14 0,-3-8 0,6 13 0,-6-17 0,3 5 0,-3-7 0,0 0 0,0-1 0,-7-5 0,-25-13 0,8-3 0,-9-4 0,2-2 0,8-2 0,-21-13 0,34 24 0,-4-4 0,11 9 0,3 6 0,6 3 0,7 12 0,25 29 0,-7-12 0,-7-5 0,1 3 0,6 2 0,-2-1 0,-5-3 0,-1 0 0,10 10 0,-2-2 0,-1 2 0,-10-13 0,-11-17 0,-4-1 0,-2-5 0,0 2 0</inkml:trace>
  <inkml:trace contextRef="#ctx0" brushRef="#br0" timeOffset="123160">23831 8382 24575,'0'38'0,"-1"-8"0,-2 1 0,-9 18 0,0-1 0,-2 0 0,-9-1 0,4 0 0,-1 1 0,5-16 0,1-2 0,-1 6 0,0 2 0,-4 5 0,0-1 0,-4 7 0,10-20 0,-1-1 0,-7 15 0,10-16 0,-2 2 0,7-8 0,0-8 0,2 2 0,-1-1 0,2-8 0,-3 5 0,1-8 0,0 0 0,0-6 0,-1-3 0,-3-6 0,2-5 0,-6-16 0,6 10 0,-3-22 0,3 21 0,3-19 0,1 27 0,3-12 0,10 29 0,23 2 0,-7 7 0,15 5 0,2 2 0,-4 2 0,1-1 0,1 2 0,-10-3 0,-4-1 0,17 7 0,1 3 0,-16-10 0,-2 1 0,22 12 0,-26-13 0,14 13 0,-30-24 0,4 5 0,-9-10 0</inkml:trace>
  <inkml:trace contextRef="#ctx0" brushRef="#br0" timeOffset="136813">21504 8052 24575,'-28'0'0,"15"0"0,-27-1 0,-4-1 0,21 1 0,-19-2 0,-5-4 0,14-3 0,2 0 0,-20-5 0,-3 1 0,1 2 0,15 4 0,-1 3 0,-7 0 0,8 1 0,-1-1 0,-13 1 0,2 1 0,25 3 0,-17 0 0,17 0 0,4 0 0,-19 0 0,17 0 0,-13 0 0,16 3 0,-2 1 0,-3 5 0,3-1 0,0 1 0,-2 0 0,10-2 0,-7 2 0,6-1 0,5-4 0,0 1 0,4-5 0,1 0 0,2-2 0,-2-1 0,5-7 0,-3 3 0,1-6 0,-1 7 0,0 2 0,1 10 0,2 0 0,0 7 0,0-7 0,0 2 0,2-5 0,1-1 0,0-2 0,-1 0 0</inkml:trace>
  <inkml:trace contextRef="#ctx0" brushRef="#br0" timeOffset="173772">17322 7921 24575,'-9'-21'0,"-4"-8"0,3 18 0,-4-12 0,5 11 0,-3 0 0,3-2 0,0 7 0,-2-7 0,2 2 0,-3 2 0,3 0 0,-5-2 0,4 5 0,-7-10 0,4 10 0,-2-5 0,4 4 0,-1 2 0,1-2 0,-1 2 0,3 0 0,1 3 0,-8-5 0,7 5 0,-15-8 0,14 5 0,-20-5 0,16 7 0,-8-4 0,14 7 0,3-3 0,-6 3 0,4-1 0,-4 2 0,6-3 0,-1 2 0,1-1 0,0 2 0,-1 0 0,1 0 0,0 0 0,-6 0 0,4 0 0,-4 0 0,6 0 0,-6 0 0,4 0 0,-6 0 0,7 0 0,-2 0 0,3 0 0,-3 0 0,3 0 0,-3 0 0,-3 0 0,4 0 0,-4 0 0,3 2 0,2 2 0,-4-1 0,4-1 0,-2 0 0,3 1 0,-1 0 0,1 0 0,-11 4 0,9-3 0,-9 4 0,8-3 0,2-4 0,-5 7 0,5-7 0,-4 6 0,3-4 0,0 3 0,-1-1 0,2 1 0,-5-1 0,5-2 0,-4 4 0,4-3 0,-4 4 0,4-5 0,0 2 0,-1-2 0,3 2 0,-4-2 0,3 2 0,-5 0 0,3 1 0,-6 2 0,7-2 0,-2-1 0,0 1 0,2-1 0,-4 1 0,4-1 0,-2-2 0,0 4 0,2-5 0,-2 7 0,3-7 0,-1 5 0,1-4 0,-1 0 0,1 2 0,0-5 0,-1 5 0,-2-4 0,3 1 0,-3-2 0,-2 0 0,3 0 0,-3 0 0,-1 0 0,4-2 0,-7-1 0,3-8 0,1 4 0,-3-7 0,7 8 0,-2-2 0,2 3 0,1 0 0,0-1 0,2 1 0,-2 2 0,2-2 0,0 2 0,0 3 0,3 0 0,0 5 0,0 1 0,-2 5 0,-1-1 0,0 4 0,-3 4 0,3-8 0,0 7 0,-2-6 0,2-1 0,0 1 0,0-3 0,3-2 0,0 2 0,3-5 0,0-1 0,7 3 0,-1-1 0,13 9 0,-11-6 0,14 7 0,-15-5 0,13 5 0,-10-4 0,1 1 0,-6-5 0,0-1 0,-2 0 0,-3-6 0,-1 2 0,-4-5 0</inkml:trace>
  <inkml:trace contextRef="#ctx0" brushRef="#br0" timeOffset="188959">17098 8816 24575,'-57'0'0,"4"0"0,12 0 0,1 0 0,-2 0 0,-12 0 0,0 0 0,15 0 0,2 0 0,0 0 0,-2 0 0,2 0 0,2 0 0,4 0 0,-11 0 0,18 0 0,12 0 0,-8 0 0,12 0 0,-1 0 0,5 0 0,5 0 0,18 3 0,-7-2 0,19 5 0,0-5 0,0 5 0,24-5 0,-22 5 0,18-5 0,-8 5 0,-11-2 0,9 0 0,-6 2 0,-7-3 0,8 1 0,-19 1 0,6-4 0,-13 2 0,7-3 0,-6 0 0,2 3 0,6-3 0,-8 3 0,2-3 0,-7 0 0,-1 0 0,-4 0 0,-13 0 0,-3 0 0,-14-3 0,4-1 0,-9-4 0,4 1 0,-21-1 0,18 4 0,-18 1 0,25 3 0,-2 0 0,15 0 0,2 0 0,6 0 0,4 0 0,8 0 0,10 0 0,13 0 0,22 0 0,-4 0 0,-10 0 0,-1 0 0,12 0 0,7 0 0,-8 0 0,-16 0 0,2 0 0,-17 0 0,-7 0 0,1 3 0,-10-3 0,-43 3 0,6-3 0,-12-2 0,-3 0 0,4 1 0,-5-1 0,0 0 0,4 2 0,12 0 0,-1 0 0,-15 0 0,20 0 0,-1 0 0,18 0 0,6 0 0,8 0 0,39 4 0,-11 0 0,12-1 0,0 1 0,0 4 0,-5-6 0,1 0 0,17 5 0,-9-7 0,-2 6 0,-37-5 0,-1 2 0,-45-3 0,2 0 0,10 0 0,-2 0 0,-24 0 0,7-4 0,0 1 0,18 2 0,0 0 0,-21-3 0,5 1 0,18 3 0,-2 0 0,27 0 0,8 0 0,4 0 0,8 0 0,9 2 0,-3-1 0,20 8 0,-15-4 0,7 2 0,2-1 0,-16-2 0,14 0 0,-24-1 0,4-1 0,-9-1 0,-2 1 0,0-2 0</inkml:trace>
  <inkml:trace contextRef="#ctx0" brushRef="#br0" timeOffset="207093">9456 8674 24575,'-39'0'0,"8"0"0,-26 0 0,23 0 0,0 0 0,-23 0 0,22 0 0,-2 0 0,-6 0 0,1 0 0,-16 0 0,12 0 0,3 0 0,5 0 0,5 0 0,12 0 0,10 0 0,0 0 0,9 0 0</inkml:trace>
  <inkml:trace contextRef="#ctx0" brushRef="#br0" timeOffset="208019">8126 8674 24575,'-50'0'0,"0"0"0,18 0 0,-1 0 0,-14 0 0,1 0 0,2 0 0,4 0 0,-3 0 0,1 0 0,5 0 0,3 0 0,0 0 0,3 0 0,-9 0 0,19 0 0,3 0 0,12 0 0,3 0 0</inkml:trace>
  <inkml:trace contextRef="#ctx0" brushRef="#br0" timeOffset="208962">6545 8703 24575,'-27'0'0,"-22"0"0,14 0 0,4 0 0,-1 0 0,-5 0 0,-15 0 0,17 0 0,-17 0 0,27 0 0,-6 0 0,20 0 0,7 0 0,-2 0 0</inkml:trace>
  <inkml:trace contextRef="#ctx0" brushRef="#br0" timeOffset="209812">5003 8714 24575,'-1'3'0,"-4"-1"0,-17-2 0,-30 0 0,7 0 0,10 0 0,-3 0 0,-10 0 0,1 0 0,17 0 0,-1 0 0,-15 0 0,0 0 0,14 0 0,2 0 0,-4 0 0,-11 0 0,42 0 0,-2 0 0</inkml:trace>
  <inkml:trace contextRef="#ctx0" brushRef="#br0" timeOffset="210727">3397 8693 24575,'-22'0'0,"-11"0"0,-21 0 0,14 0 0,-2 0 0,0 0 0,8 0 0,-9 0 0,4 0 0,23 0 0,2 0 0</inkml:trace>
  <inkml:trace contextRef="#ctx0" brushRef="#br0" timeOffset="-202466.73">21297 13479 24575,'0'35'0,"0"-9"0,7 21 0,1-10 0,2-1 0,4 8 0,-4-8 0,1 0 0,4 2 0,-9-17 0,7 4 0,-10-20 0,2-2 0,0 0 0,3-13 0,-2 2 0,19-22 0,16-19 0,4-5 0,-10 11 0,-9 10 0,1 0 0,2 0 0,9-10 0,3-4 0,0 1 0,-6 6 0,-8 10 0,7-9 0,4-2 0,-4 7 0,-26 28 0,-2 0 0,-1 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09:20:56.531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21636 6838 24575,'-26'0'0,"-13"0"0,-8 0 0,17 0 0,-1 0 0,-2 0 0,1 0 0,-27 0 0,14 0 0,-1 0 0,1 0 0,2 0 0,4 0 0,2 0 0,1 0 0,7 0 0,14 0 0,6 0 0</inkml:trace>
  <inkml:trace contextRef="#ctx0" brushRef="#br0" timeOffset="955">18833 7013 24575,'-17'0'0,"-1"0"0,-19 0 0,13 0 0,-22 0 0,20 0 0,-7 0 0,-13 0 0,12 0 0,1 0 0,-2 0 0,-4 0 0,6 0 0,-1 0 0,-3 0 0,6 0 0,18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4A998B6-D50F-FC4D-83E3-3D5652EF380E}" type="datetimeFigureOut">
              <a:rPr lang="ar-SA" smtClean="0"/>
              <a:t>14 محرم،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CFD40B5-8762-9E4D-8FC7-E874FD0B0D6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5310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82D41-F868-F24A-B9E8-B24C40C71EC0}" type="slidenum">
              <a:rPr lang="ar-SA" smtClean="0"/>
              <a:t>359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60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368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3081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369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6358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370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2308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371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8258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372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8331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373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1429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374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0241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375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3076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376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11692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377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3975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82D41-F868-F24A-B9E8-B24C40C71EC0}" type="slidenum">
              <a:rPr lang="ar-SA" smtClean="0"/>
              <a:t>360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54989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378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97072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379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2673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82D41-F868-F24A-B9E8-B24C40C71EC0}" type="slidenum">
              <a:rPr lang="ar-SA" smtClean="0"/>
              <a:t>361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5863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362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8011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363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480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364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7397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365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7697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366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4031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367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041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6A1E-B324-7744-8E59-D595E20D034F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4BA-9025-430C-9743-8601DEC57D9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E174-CC85-1845-A081-783E33CD792E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4BA-9025-430C-9743-8601DEC57D9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07DE-5093-3C48-AEF4-7A9972DE3429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4BA-9025-430C-9743-8601DEC57D9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FD85-7656-0340-87E0-DAF53FD8D0F9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4BA-9025-430C-9743-8601DEC57D9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8908-1B6A-9440-B579-B28F0A862198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4BA-9025-430C-9743-8601DEC57D9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724D-A277-9340-9A78-723866821A50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4BA-9025-430C-9743-8601DEC57D9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E3CA-0FFB-404C-AFFF-084AA2A8AA7E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4BA-9025-430C-9743-8601DEC57D9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31C0-0573-C746-B563-7E69AAF75753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4BA-9025-430C-9743-8601DEC57D9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B586-7E23-1844-8DD6-5774C1A7F2AB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4BA-9025-430C-9743-8601DEC57D9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66C6-101D-3D47-B30C-EB3F1840ECB0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4BA-9025-430C-9743-8601DEC57D9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F8CF-C5CF-044A-8083-2625ADEDC680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4BA-9025-430C-9743-8601DEC57D9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C1D7C-F8E4-9346-BC0B-147647CDADDA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664BA-9025-430C-9743-8601DEC57D9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18" Type="http://schemas.openxmlformats.org/officeDocument/2006/relationships/image" Target="../media/image14.png"/><Relationship Id="rId26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7.png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17" Type="http://schemas.openxmlformats.org/officeDocument/2006/relationships/image" Target="../media/image13.jpeg"/><Relationship Id="rId25" Type="http://schemas.openxmlformats.org/officeDocument/2006/relationships/hyperlink" Target="https://pixabay.com/en/mouse-computer-hardware-optical-159568/" TargetMode="External"/><Relationship Id="rId2" Type="http://schemas.openxmlformats.org/officeDocument/2006/relationships/audio" Target="../media/media1.m4a"/><Relationship Id="rId16" Type="http://schemas.openxmlformats.org/officeDocument/2006/relationships/image" Target="../media/image12.gif"/><Relationship Id="rId20" Type="http://schemas.openxmlformats.org/officeDocument/2006/relationships/image" Target="../media/image16.png"/><Relationship Id="rId29" Type="http://schemas.openxmlformats.org/officeDocument/2006/relationships/image" Target="../media/image23.png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24" Type="http://schemas.openxmlformats.org/officeDocument/2006/relationships/image" Target="../media/image20.png"/><Relationship Id="rId32" Type="http://schemas.microsoft.com/office/2007/relationships/hdphoto" Target="../media/hdphoto1.wdp"/><Relationship Id="rId5" Type="http://schemas.openxmlformats.org/officeDocument/2006/relationships/image" Target="../media/image1.png"/><Relationship Id="rId15" Type="http://schemas.openxmlformats.org/officeDocument/2006/relationships/image" Target="../media/image11.gif"/><Relationship Id="rId23" Type="http://schemas.openxmlformats.org/officeDocument/2006/relationships/image" Target="../media/image19.png"/><Relationship Id="rId28" Type="http://schemas.openxmlformats.org/officeDocument/2006/relationships/hyperlink" Target="https://gadgetsin.com/samsung-galaxy-book-2018-touchscreen-tablet-laptop.htm" TargetMode="External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31" Type="http://schemas.openxmlformats.org/officeDocument/2006/relationships/image" Target="../media/image2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gif"/><Relationship Id="rId22" Type="http://schemas.openxmlformats.org/officeDocument/2006/relationships/image" Target="../media/image18.png"/><Relationship Id="rId27" Type="http://schemas.openxmlformats.org/officeDocument/2006/relationships/image" Target="../media/image22.jpg"/><Relationship Id="rId30" Type="http://schemas.openxmlformats.org/officeDocument/2006/relationships/image" Target="../media/image2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.xml"/><Relationship Id="rId5" Type="http://schemas.openxmlformats.org/officeDocument/2006/relationships/image" Target="../media/image54.png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1.jp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31.jp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31.jp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32.jpg"/><Relationship Id="rId9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gif"/><Relationship Id="rId18" Type="http://schemas.openxmlformats.org/officeDocument/2006/relationships/image" Target="../media/image27.jpeg"/><Relationship Id="rId26" Type="http://schemas.openxmlformats.org/officeDocument/2006/relationships/hyperlink" Target="https://gadgetsin.com/samsung-galaxy-book-2018-touchscreen-tablet-laptop.htm" TargetMode="External"/><Relationship Id="rId3" Type="http://schemas.openxmlformats.org/officeDocument/2006/relationships/image" Target="../media/image1.png"/><Relationship Id="rId21" Type="http://schemas.openxmlformats.org/officeDocument/2006/relationships/image" Target="../media/image7.png"/><Relationship Id="rId7" Type="http://schemas.openxmlformats.org/officeDocument/2006/relationships/image" Target="../media/image5.png"/><Relationship Id="rId12" Type="http://schemas.openxmlformats.org/officeDocument/2006/relationships/image" Target="../media/image11.gif"/><Relationship Id="rId17" Type="http://schemas.openxmlformats.org/officeDocument/2006/relationships/image" Target="../media/image26.png"/><Relationship Id="rId25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gif"/><Relationship Id="rId24" Type="http://schemas.openxmlformats.org/officeDocument/2006/relationships/image" Target="../media/image23.png"/><Relationship Id="rId32" Type="http://schemas.microsoft.com/office/2007/relationships/hdphoto" Target="../media/hdphoto1.wdp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23" Type="http://schemas.openxmlformats.org/officeDocument/2006/relationships/image" Target="../media/image19.png"/><Relationship Id="rId28" Type="http://schemas.openxmlformats.org/officeDocument/2006/relationships/hyperlink" Target="https://pixabay.com/en/mouse-computer-hardware-optical-159568/" TargetMode="External"/><Relationship Id="rId10" Type="http://schemas.openxmlformats.org/officeDocument/2006/relationships/image" Target="../media/image9.jpeg"/><Relationship Id="rId19" Type="http://schemas.openxmlformats.org/officeDocument/2006/relationships/image" Target="../media/image28.jpeg"/><Relationship Id="rId31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18.png"/><Relationship Id="rId27" Type="http://schemas.openxmlformats.org/officeDocument/2006/relationships/image" Target="../media/image20.png"/><Relationship Id="rId30" Type="http://schemas.openxmlformats.org/officeDocument/2006/relationships/image" Target="../media/image24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31.jp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3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31.jp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1.jp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2.jp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1.jp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7.png"/><Relationship Id="rId4" Type="http://schemas.openxmlformats.org/officeDocument/2006/relationships/image" Target="../media/image32.jpg"/><Relationship Id="rId9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1.jp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49.png"/><Relationship Id="rId10" Type="http://schemas.openxmlformats.org/officeDocument/2006/relationships/image" Target="../media/image52.png"/><Relationship Id="rId4" Type="http://schemas.openxmlformats.org/officeDocument/2006/relationships/image" Target="../media/image32.jpg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654" y="4281207"/>
            <a:ext cx="2164814" cy="216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32" y="6279588"/>
            <a:ext cx="6707639" cy="74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228" y="595288"/>
            <a:ext cx="5012765" cy="362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69" y="3890829"/>
            <a:ext cx="617991" cy="61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86" y="3920496"/>
            <a:ext cx="363969" cy="58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983" y="5472659"/>
            <a:ext cx="1017182" cy="102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20" y="1804576"/>
            <a:ext cx="1915600" cy="1430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8" name="مجموعة 77">
            <a:extLst>
              <a:ext uri="{FF2B5EF4-FFF2-40B4-BE49-F238E27FC236}">
                <a16:creationId xmlns:a16="http://schemas.microsoft.com/office/drawing/2014/main" id="{EAAD1D18-CA9F-1141-AB54-D51C077BBFF1}"/>
              </a:ext>
            </a:extLst>
          </p:cNvPr>
          <p:cNvGrpSpPr/>
          <p:nvPr/>
        </p:nvGrpSpPr>
        <p:grpSpPr>
          <a:xfrm>
            <a:off x="330580" y="493866"/>
            <a:ext cx="1214328" cy="1137422"/>
            <a:chOff x="3326307" y="697407"/>
            <a:chExt cx="5463186" cy="5463186"/>
          </a:xfrm>
        </p:grpSpPr>
        <p:sp>
          <p:nvSpPr>
            <p:cNvPr id="79" name="شكل بيضاوي 78">
              <a:extLst>
                <a:ext uri="{FF2B5EF4-FFF2-40B4-BE49-F238E27FC236}">
                  <a16:creationId xmlns:a16="http://schemas.microsoft.com/office/drawing/2014/main" id="{694AED0D-0A07-3243-8F6C-1381429A3D23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blipFill dpi="0"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sz="1013" dirty="0"/>
            </a:p>
          </p:txBody>
        </p:sp>
        <p:grpSp>
          <p:nvGrpSpPr>
            <p:cNvPr id="80" name="مجموعة 79">
              <a:extLst>
                <a:ext uri="{FF2B5EF4-FFF2-40B4-BE49-F238E27FC236}">
                  <a16:creationId xmlns:a16="http://schemas.microsoft.com/office/drawing/2014/main" id="{43BBB82D-D0A7-DF48-B7D2-1E0D3EA2D9A2}"/>
                </a:ext>
              </a:extLst>
            </p:cNvPr>
            <p:cNvGrpSpPr/>
            <p:nvPr/>
          </p:nvGrpSpPr>
          <p:grpSpPr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81" name="مربع نص 80">
                <a:extLst>
                  <a:ext uri="{FF2B5EF4-FFF2-40B4-BE49-F238E27FC236}">
                    <a16:creationId xmlns:a16="http://schemas.microsoft.com/office/drawing/2014/main" id="{AF4E1C44-C533-A04E-9250-503DCE13B35C}"/>
                  </a:ext>
                </a:extLst>
              </p:cNvPr>
              <p:cNvSpPr txBox="1"/>
              <p:nvPr/>
            </p:nvSpPr>
            <p:spPr>
              <a:xfrm>
                <a:off x="5887413" y="1103486"/>
                <a:ext cx="369764" cy="312381"/>
              </a:xfrm>
              <a:custGeom>
                <a:avLst/>
                <a:gdLst/>
                <a:ahLst/>
                <a:cxnLst/>
                <a:rect l="l" t="t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2" name="مربع نص 81">
                <a:extLst>
                  <a:ext uri="{FF2B5EF4-FFF2-40B4-BE49-F238E27FC236}">
                    <a16:creationId xmlns:a16="http://schemas.microsoft.com/office/drawing/2014/main" id="{B12C7CD3-0D48-EA40-B1E7-4BDD37AA2FDD}"/>
                  </a:ext>
                </a:extLst>
              </p:cNvPr>
              <p:cNvSpPr txBox="1"/>
              <p:nvPr/>
            </p:nvSpPr>
            <p:spPr>
              <a:xfrm>
                <a:off x="6058989" y="5592110"/>
                <a:ext cx="199588" cy="325580"/>
              </a:xfrm>
              <a:custGeom>
                <a:avLst/>
                <a:gdLst/>
                <a:ahLst/>
                <a:cxnLst/>
                <a:rect l="l" t="t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3" name="مربع نص 82">
                <a:extLst>
                  <a:ext uri="{FF2B5EF4-FFF2-40B4-BE49-F238E27FC236}">
                    <a16:creationId xmlns:a16="http://schemas.microsoft.com/office/drawing/2014/main" id="{E4ECC8DB-B270-0F4C-B388-CC2D704C62B9}"/>
                  </a:ext>
                </a:extLst>
              </p:cNvPr>
              <p:cNvSpPr txBox="1"/>
              <p:nvPr/>
            </p:nvSpPr>
            <p:spPr>
              <a:xfrm>
                <a:off x="8309999" y="3354098"/>
                <a:ext cx="187389" cy="314381"/>
              </a:xfrm>
              <a:custGeom>
                <a:avLst/>
                <a:gdLst/>
                <a:ahLst/>
                <a:cxnLst/>
                <a:rect l="l" t="t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4" name="مربع نص 83">
                <a:extLst>
                  <a:ext uri="{FF2B5EF4-FFF2-40B4-BE49-F238E27FC236}">
                    <a16:creationId xmlns:a16="http://schemas.microsoft.com/office/drawing/2014/main" id="{BE937512-9F25-4447-8D23-5610C59F8C3A}"/>
                  </a:ext>
                </a:extLst>
              </p:cNvPr>
              <p:cNvSpPr txBox="1"/>
              <p:nvPr/>
            </p:nvSpPr>
            <p:spPr>
              <a:xfrm>
                <a:off x="3815176" y="3352098"/>
                <a:ext cx="208589" cy="326180"/>
              </a:xfrm>
              <a:custGeom>
                <a:avLst/>
                <a:gdLst/>
                <a:ahLst/>
                <a:cxnLst/>
                <a:rect l="l" t="t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5" name="مربع نص 84">
                <a:extLst>
                  <a:ext uri="{FF2B5EF4-FFF2-40B4-BE49-F238E27FC236}">
                    <a16:creationId xmlns:a16="http://schemas.microsoft.com/office/drawing/2014/main" id="{95BCFCEC-9BAA-2D40-ADEE-583B60D98BEE}"/>
                  </a:ext>
                </a:extLst>
              </p:cNvPr>
              <p:cNvSpPr txBox="1"/>
              <p:nvPr/>
            </p:nvSpPr>
            <p:spPr>
              <a:xfrm>
                <a:off x="7257069" y="1404126"/>
                <a:ext cx="128592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6" name="مربع نص 85">
                <a:extLst>
                  <a:ext uri="{FF2B5EF4-FFF2-40B4-BE49-F238E27FC236}">
                    <a16:creationId xmlns:a16="http://schemas.microsoft.com/office/drawing/2014/main" id="{CA6CEAA7-D4A2-8141-B5D7-06983607FEDA}"/>
                  </a:ext>
                </a:extLst>
              </p:cNvPr>
              <p:cNvSpPr txBox="1"/>
              <p:nvPr/>
            </p:nvSpPr>
            <p:spPr>
              <a:xfrm>
                <a:off x="4928783" y="5301068"/>
                <a:ext cx="228786" cy="314780"/>
              </a:xfrm>
              <a:custGeom>
                <a:avLst/>
                <a:gdLst/>
                <a:ahLst/>
                <a:cxnLst/>
                <a:rect l="l" t="t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7" name="مربع نص 86">
                <a:extLst>
                  <a:ext uri="{FF2B5EF4-FFF2-40B4-BE49-F238E27FC236}">
                    <a16:creationId xmlns:a16="http://schemas.microsoft.com/office/drawing/2014/main" id="{01D50439-4A29-E84D-8520-F34DA4769A67}"/>
                  </a:ext>
                </a:extLst>
              </p:cNvPr>
              <p:cNvSpPr txBox="1"/>
              <p:nvPr/>
            </p:nvSpPr>
            <p:spPr>
              <a:xfrm>
                <a:off x="8012959" y="2230091"/>
                <a:ext cx="187589" cy="307781"/>
              </a:xfrm>
              <a:custGeom>
                <a:avLst/>
                <a:gdLst/>
                <a:ahLst/>
                <a:cxnLst/>
                <a:rect l="l" t="t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8" name="مربع نص 87">
                <a:extLst>
                  <a:ext uri="{FF2B5EF4-FFF2-40B4-BE49-F238E27FC236}">
                    <a16:creationId xmlns:a16="http://schemas.microsoft.com/office/drawing/2014/main" id="{F189B1F7-4194-3D4A-8D8E-A9498F457726}"/>
                  </a:ext>
                </a:extLst>
              </p:cNvPr>
              <p:cNvSpPr txBox="1"/>
              <p:nvPr/>
            </p:nvSpPr>
            <p:spPr>
              <a:xfrm>
                <a:off x="4117804" y="4476095"/>
                <a:ext cx="200801" cy="315989"/>
              </a:xfrm>
              <a:custGeom>
                <a:avLst/>
                <a:gdLst/>
                <a:ahLst/>
                <a:cxnLst/>
                <a:rect l="l" t="t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9" name="مربع نص 88">
                <a:extLst>
                  <a:ext uri="{FF2B5EF4-FFF2-40B4-BE49-F238E27FC236}">
                    <a16:creationId xmlns:a16="http://schemas.microsoft.com/office/drawing/2014/main" id="{1C732033-2506-574B-B678-02A267B90046}"/>
                  </a:ext>
                </a:extLst>
              </p:cNvPr>
              <p:cNvSpPr txBox="1"/>
              <p:nvPr/>
            </p:nvSpPr>
            <p:spPr>
              <a:xfrm>
                <a:off x="8004666" y="4438051"/>
                <a:ext cx="228186" cy="317181"/>
              </a:xfrm>
              <a:custGeom>
                <a:avLst/>
                <a:gdLst/>
                <a:ahLst/>
                <a:cxnLst/>
                <a:rect l="l" t="t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0" name="مربع نص 89">
                <a:extLst>
                  <a:ext uri="{FF2B5EF4-FFF2-40B4-BE49-F238E27FC236}">
                    <a16:creationId xmlns:a16="http://schemas.microsoft.com/office/drawing/2014/main" id="{159C6A72-2854-ED46-9F69-D9793C0F2615}"/>
                  </a:ext>
                </a:extLst>
              </p:cNvPr>
              <p:cNvSpPr txBox="1"/>
              <p:nvPr/>
            </p:nvSpPr>
            <p:spPr>
              <a:xfrm>
                <a:off x="3929135" y="2246685"/>
                <a:ext cx="385163" cy="319581"/>
              </a:xfrm>
              <a:custGeom>
                <a:avLst/>
                <a:gdLst/>
                <a:ahLst/>
                <a:cxnLst/>
                <a:rect l="l" t="t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1" name="مربع نص 90">
                <a:extLst>
                  <a:ext uri="{FF2B5EF4-FFF2-40B4-BE49-F238E27FC236}">
                    <a16:creationId xmlns:a16="http://schemas.microsoft.com/office/drawing/2014/main" id="{F8A410C5-2885-B044-8E01-9D243E0422B5}"/>
                  </a:ext>
                </a:extLst>
              </p:cNvPr>
              <p:cNvSpPr txBox="1"/>
              <p:nvPr/>
            </p:nvSpPr>
            <p:spPr>
              <a:xfrm>
                <a:off x="7210015" y="5273582"/>
                <a:ext cx="205387" cy="321380"/>
              </a:xfrm>
              <a:custGeom>
                <a:avLst/>
                <a:gdLst/>
                <a:ahLst/>
                <a:cxnLst/>
                <a:rect l="l" t="t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2" name="مربع نص 91">
                <a:extLst>
                  <a:ext uri="{FF2B5EF4-FFF2-40B4-BE49-F238E27FC236}">
                    <a16:creationId xmlns:a16="http://schemas.microsoft.com/office/drawing/2014/main" id="{B40D7353-D077-5048-9D10-89F9DA93629C}"/>
                  </a:ext>
                </a:extLst>
              </p:cNvPr>
              <p:cNvSpPr txBox="1"/>
              <p:nvPr/>
            </p:nvSpPr>
            <p:spPr>
              <a:xfrm>
                <a:off x="4806060" y="1425929"/>
                <a:ext cx="308218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514350" rtl="0"/>
                <a:endParaRPr lang="ar-EG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93" name="مجموعة 92">
            <a:extLst>
              <a:ext uri="{FF2B5EF4-FFF2-40B4-BE49-F238E27FC236}">
                <a16:creationId xmlns:a16="http://schemas.microsoft.com/office/drawing/2014/main" id="{27A8D15F-A9A8-0844-9340-BA356F7FEFE0}"/>
              </a:ext>
            </a:extLst>
          </p:cNvPr>
          <p:cNvGrpSpPr/>
          <p:nvPr/>
        </p:nvGrpSpPr>
        <p:grpSpPr>
          <a:xfrm>
            <a:off x="911646" y="601842"/>
            <a:ext cx="66496" cy="1010018"/>
            <a:chOff x="5944770" y="1379001"/>
            <a:chExt cx="226260" cy="3927154"/>
          </a:xfrm>
        </p:grpSpPr>
        <p:sp>
          <p:nvSpPr>
            <p:cNvPr id="94" name="مثلث متساوي الساقين 49">
              <a:extLst>
                <a:ext uri="{FF2B5EF4-FFF2-40B4-BE49-F238E27FC236}">
                  <a16:creationId xmlns:a16="http://schemas.microsoft.com/office/drawing/2014/main" id="{92E703BB-C59B-9F46-BAB7-B63B4202CF90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  <p:sp>
          <p:nvSpPr>
            <p:cNvPr id="95" name="مثلث متساوي الساقين 50">
              <a:extLst>
                <a:ext uri="{FF2B5EF4-FFF2-40B4-BE49-F238E27FC236}">
                  <a16:creationId xmlns:a16="http://schemas.microsoft.com/office/drawing/2014/main" id="{F2D131C5-78C5-D24C-ACDE-76563A960731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</p:grpSp>
      <p:grpSp>
        <p:nvGrpSpPr>
          <p:cNvPr id="96" name="مجموعة 95">
            <a:extLst>
              <a:ext uri="{FF2B5EF4-FFF2-40B4-BE49-F238E27FC236}">
                <a16:creationId xmlns:a16="http://schemas.microsoft.com/office/drawing/2014/main" id="{C7373F19-C00C-5A4B-ADB7-1E642557894F}"/>
              </a:ext>
            </a:extLst>
          </p:cNvPr>
          <p:cNvGrpSpPr/>
          <p:nvPr/>
        </p:nvGrpSpPr>
        <p:grpSpPr>
          <a:xfrm rot="4908360">
            <a:off x="854081" y="707117"/>
            <a:ext cx="62967" cy="787190"/>
            <a:chOff x="5944770" y="1379001"/>
            <a:chExt cx="226260" cy="3927154"/>
          </a:xfrm>
        </p:grpSpPr>
        <p:sp>
          <p:nvSpPr>
            <p:cNvPr id="97" name="مثلث متساوي الساقين 52">
              <a:extLst>
                <a:ext uri="{FF2B5EF4-FFF2-40B4-BE49-F238E27FC236}">
                  <a16:creationId xmlns:a16="http://schemas.microsoft.com/office/drawing/2014/main" id="{6C9E82D5-2552-1745-A0B1-FFFE2F983F00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  <p:sp>
          <p:nvSpPr>
            <p:cNvPr id="98" name="مثلث متساوي الساقين 53">
              <a:extLst>
                <a:ext uri="{FF2B5EF4-FFF2-40B4-BE49-F238E27FC236}">
                  <a16:creationId xmlns:a16="http://schemas.microsoft.com/office/drawing/2014/main" id="{BF08EBB8-EF8B-B74E-AB7C-0B6783CD0470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</p:grpSp>
      <p:sp>
        <p:nvSpPr>
          <p:cNvPr id="99" name="شكل بيضاوي 98">
            <a:extLst>
              <a:ext uri="{FF2B5EF4-FFF2-40B4-BE49-F238E27FC236}">
                <a16:creationId xmlns:a16="http://schemas.microsoft.com/office/drawing/2014/main" id="{90757D27-C6B1-9E47-A820-C1B46F8CB80C}"/>
              </a:ext>
            </a:extLst>
          </p:cNvPr>
          <p:cNvSpPr/>
          <p:nvPr/>
        </p:nvSpPr>
        <p:spPr>
          <a:xfrm>
            <a:off x="888697" y="1046730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endParaRPr lang="ar-EG" sz="1013"/>
          </a:p>
        </p:txBody>
      </p:sp>
      <p:sp>
        <p:nvSpPr>
          <p:cNvPr id="104" name="شكل حر 103">
            <a:extLst>
              <a:ext uri="{FF2B5EF4-FFF2-40B4-BE49-F238E27FC236}">
                <a16:creationId xmlns:a16="http://schemas.microsoft.com/office/drawing/2014/main" id="{31C94EBA-9FE9-934D-8C93-73BCF962E6CB}"/>
              </a:ext>
            </a:extLst>
          </p:cNvPr>
          <p:cNvSpPr/>
          <p:nvPr/>
        </p:nvSpPr>
        <p:spPr>
          <a:xfrm>
            <a:off x="183916" y="1659551"/>
            <a:ext cx="1468941" cy="1545722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defTabSz="514350" rtl="0"/>
            <a:endParaRPr lang="ar-SA" sz="1013" dirty="0"/>
          </a:p>
        </p:txBody>
      </p:sp>
      <p:pic>
        <p:nvPicPr>
          <p:cNvPr id="105" name="صورة 104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CC956F0B-B543-1C43-A7F3-FFFC4DE8E3B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4352"/>
          <a:stretch/>
        </p:blipFill>
        <p:spPr>
          <a:xfrm>
            <a:off x="973844" y="2298504"/>
            <a:ext cx="283621" cy="569978"/>
          </a:xfrm>
          <a:prstGeom prst="rect">
            <a:avLst/>
          </a:prstGeom>
        </p:spPr>
      </p:pic>
      <p:pic>
        <p:nvPicPr>
          <p:cNvPr id="106" name="صورة 105">
            <a:extLst>
              <a:ext uri="{FF2B5EF4-FFF2-40B4-BE49-F238E27FC236}">
                <a16:creationId xmlns:a16="http://schemas.microsoft.com/office/drawing/2014/main" id="{0AC52F3C-27A4-C045-899C-17A74874A3B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40261" t="-1" r="1991" b="37349"/>
          <a:stretch/>
        </p:blipFill>
        <p:spPr>
          <a:xfrm>
            <a:off x="243331" y="2415136"/>
            <a:ext cx="510927" cy="759960"/>
          </a:xfrm>
          <a:prstGeom prst="rect">
            <a:avLst/>
          </a:prstGeom>
        </p:spPr>
      </p:pic>
      <p:pic>
        <p:nvPicPr>
          <p:cNvPr id="107" name="صورة 106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43131CBE-D1D4-DD40-90CC-271D2E211C46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04760" y="1608395"/>
            <a:ext cx="780003" cy="1626235"/>
          </a:xfrm>
          <a:prstGeom prst="rect">
            <a:avLst/>
          </a:prstGeom>
        </p:spPr>
      </p:pic>
      <p:pic>
        <p:nvPicPr>
          <p:cNvPr id="108" name="صورة 10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55693798-5DA9-624D-843A-8B02E42B6E00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641" y="1611080"/>
            <a:ext cx="780003" cy="1626235"/>
          </a:xfrm>
          <a:prstGeom prst="rect">
            <a:avLst/>
          </a:prstGeom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00" y="5798768"/>
            <a:ext cx="1562824" cy="137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964" y="4050478"/>
            <a:ext cx="1393271" cy="227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السلام عليكم">
            <a:hlinkClick r:id="" action="ppaction://media"/>
            <a:extLst>
              <a:ext uri="{FF2B5EF4-FFF2-40B4-BE49-F238E27FC236}">
                <a16:creationId xmlns:a16="http://schemas.microsoft.com/office/drawing/2014/main" id="{132473EC-31B4-C44D-9628-4828EABDF9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609600" y="5899901"/>
            <a:ext cx="609600" cy="621844"/>
          </a:xfrm>
          <a:prstGeom prst="rect">
            <a:avLst/>
          </a:prstGeom>
        </p:spPr>
      </p:pic>
      <p:sp>
        <p:nvSpPr>
          <p:cNvPr id="115" name="مستطيل 114">
            <a:extLst>
              <a:ext uri="{FF2B5EF4-FFF2-40B4-BE49-F238E27FC236}">
                <a16:creationId xmlns:a16="http://schemas.microsoft.com/office/drawing/2014/main" id="{24AB720F-4D19-C045-B969-ECDDB0006361}"/>
              </a:ext>
            </a:extLst>
          </p:cNvPr>
          <p:cNvSpPr/>
          <p:nvPr/>
        </p:nvSpPr>
        <p:spPr>
          <a:xfrm>
            <a:off x="3095711" y="1086381"/>
            <a:ext cx="2803208" cy="9344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100" dirty="0">
                <a:solidFill>
                  <a:srgbClr val="FFFC00"/>
                </a:solidFill>
                <a:latin typeface="Beirut" pitchFamily="2" charset="-78"/>
                <a:cs typeface="Beirut" pitchFamily="2" charset="-78"/>
              </a:rPr>
              <a:t>١٠-٢ </a:t>
            </a:r>
          </a:p>
          <a:p>
            <a:pPr algn="ctr"/>
            <a:r>
              <a:rPr lang="ar-SA" sz="2100" dirty="0">
                <a:solidFill>
                  <a:srgbClr val="73FEFF"/>
                </a:solidFill>
                <a:latin typeface="Beirut" pitchFamily="2" charset="-78"/>
                <a:cs typeface="Beirut" pitchFamily="2" charset="-78"/>
              </a:rPr>
              <a:t>تحليل نتائج </a:t>
            </a:r>
            <a:r>
              <a:rPr lang="ar-SA" sz="2100" dirty="0" err="1">
                <a:solidFill>
                  <a:srgbClr val="73FEFF"/>
                </a:solidFill>
                <a:latin typeface="Beirut" pitchFamily="2" charset="-78"/>
                <a:cs typeface="Beirut" pitchFamily="2" charset="-78"/>
              </a:rPr>
              <a:t>الدرسات</a:t>
            </a:r>
            <a:r>
              <a:rPr lang="ar-SA" sz="2100" dirty="0">
                <a:solidFill>
                  <a:srgbClr val="73FEFF"/>
                </a:solidFill>
                <a:latin typeface="Beirut" pitchFamily="2" charset="-78"/>
                <a:cs typeface="Beirut" pitchFamily="2" charset="-78"/>
              </a:rPr>
              <a:t> المسحية</a:t>
            </a:r>
          </a:p>
        </p:txBody>
      </p:sp>
      <p:sp>
        <p:nvSpPr>
          <p:cNvPr id="117" name="مربع نص 5">
            <a:extLst>
              <a:ext uri="{FF2B5EF4-FFF2-40B4-BE49-F238E27FC236}">
                <a16:creationId xmlns:a16="http://schemas.microsoft.com/office/drawing/2014/main" id="{D21F284B-C9C2-4E4A-8BAA-9DC411E37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9865" y="976684"/>
            <a:ext cx="17573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</a:pPr>
            <a:r>
              <a:rPr lang="ar-SA" altLang="ar-SA" sz="1200" dirty="0">
                <a:solidFill>
                  <a:schemeClr val="bg1"/>
                </a:solidFill>
              </a:rPr>
              <a:t>ا</a:t>
            </a:r>
            <a:r>
              <a:rPr lang="ar-SA" altLang="ar-SA" sz="1200" dirty="0">
                <a:solidFill>
                  <a:srgbClr val="73FEFF"/>
                </a:solidFill>
              </a:rPr>
              <a:t>لتاريخ </a:t>
            </a:r>
            <a:r>
              <a:rPr lang="ar-SA" altLang="ar-SA" sz="1200" dirty="0">
                <a:solidFill>
                  <a:schemeClr val="bg1"/>
                </a:solidFill>
              </a:rPr>
              <a:t>  / ٨/ ١٤٤٢هـ</a:t>
            </a:r>
          </a:p>
          <a:p>
            <a:pPr defTabSz="685800" rtl="0">
              <a:spcBef>
                <a:spcPct val="0"/>
              </a:spcBef>
              <a:buNone/>
            </a:pPr>
            <a:endParaRPr lang="ar-SA" altLang="ar-SA" sz="1200" dirty="0">
              <a:solidFill>
                <a:schemeClr val="bg1"/>
              </a:solidFill>
            </a:endParaRPr>
          </a:p>
          <a:p>
            <a:pPr defTabSz="685800" rtl="0">
              <a:spcBef>
                <a:spcPct val="0"/>
              </a:spcBef>
              <a:buNone/>
            </a:pPr>
            <a:r>
              <a:rPr lang="ar-SA" altLang="ar-SA" sz="1200" dirty="0">
                <a:solidFill>
                  <a:schemeClr val="bg1"/>
                </a:solidFill>
              </a:rPr>
              <a:t> </a:t>
            </a:r>
            <a:r>
              <a:rPr lang="ar-SA" altLang="ar-SA" sz="1200" dirty="0">
                <a:solidFill>
                  <a:srgbClr val="73FEFF"/>
                </a:solidFill>
              </a:rPr>
              <a:t>رقم الصفحة </a:t>
            </a:r>
            <a:r>
              <a:rPr lang="ar-SA" altLang="ar-SA" sz="1200" dirty="0">
                <a:solidFill>
                  <a:schemeClr val="bg1"/>
                </a:solidFill>
              </a:rPr>
              <a:t>: ١٩١</a:t>
            </a:r>
            <a:r>
              <a:rPr lang="ar-SA" altLang="ar-SA" sz="105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8" name="مستطيل 117">
            <a:extLst>
              <a:ext uri="{FF2B5EF4-FFF2-40B4-BE49-F238E27FC236}">
                <a16:creationId xmlns:a16="http://schemas.microsoft.com/office/drawing/2014/main" id="{179347F8-FD23-E94A-8C8C-0BC212E1C02F}"/>
              </a:ext>
            </a:extLst>
          </p:cNvPr>
          <p:cNvSpPr/>
          <p:nvPr/>
        </p:nvSpPr>
        <p:spPr>
          <a:xfrm>
            <a:off x="4149695" y="2297144"/>
            <a:ext cx="2803208" cy="114162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700" dirty="0">
                <a:solidFill>
                  <a:srgbClr val="00FB92"/>
                </a:solidFill>
                <a:latin typeface="Beirut" pitchFamily="2" charset="-78"/>
                <a:cs typeface="Beirut" pitchFamily="2" charset="-78"/>
              </a:rPr>
              <a:t>فيما سبق</a:t>
            </a:r>
          </a:p>
          <a:p>
            <a:pPr algn="ctr"/>
            <a:endParaRPr lang="ar-SA" dirty="0">
              <a:solidFill>
                <a:srgbClr val="011893"/>
              </a:solidFill>
              <a:latin typeface="Beirut" pitchFamily="2" charset="-78"/>
              <a:cs typeface="Waseem" pitchFamily="2" charset="-78"/>
            </a:endParaRPr>
          </a:p>
          <a:p>
            <a:pPr algn="ctr"/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 </a:t>
            </a:r>
            <a:r>
              <a:rPr lang="ar-SA" dirty="0">
                <a:solidFill>
                  <a:schemeClr val="bg1"/>
                </a:solidFill>
                <a:latin typeface="Beirut" pitchFamily="2" charset="-78"/>
                <a:cs typeface="Waseem" pitchFamily="2" charset="-78"/>
              </a:rPr>
              <a:t>درست تصميم الدراسات</a:t>
            </a:r>
          </a:p>
          <a:p>
            <a:pPr algn="ctr"/>
            <a:r>
              <a:rPr lang="ar-SA" dirty="0">
                <a:solidFill>
                  <a:schemeClr val="bg1"/>
                </a:solidFill>
                <a:latin typeface="Beirut" pitchFamily="2" charset="-78"/>
                <a:cs typeface="Waseem" pitchFamily="2" charset="-78"/>
              </a:rPr>
              <a:t> المسحية</a:t>
            </a:r>
          </a:p>
          <a:p>
            <a:pPr algn="ctr"/>
            <a:endParaRPr lang="ar-SA" sz="2700" dirty="0">
              <a:solidFill>
                <a:srgbClr val="008F00"/>
              </a:solidFill>
              <a:latin typeface="Beirut" pitchFamily="2" charset="-78"/>
              <a:cs typeface="Beirut" pitchFamily="2" charset="-78"/>
            </a:endParaRPr>
          </a:p>
          <a:p>
            <a:pPr algn="ctr"/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 </a:t>
            </a:r>
          </a:p>
        </p:txBody>
      </p:sp>
      <p:sp>
        <p:nvSpPr>
          <p:cNvPr id="119" name="مستطيل 118">
            <a:extLst>
              <a:ext uri="{FF2B5EF4-FFF2-40B4-BE49-F238E27FC236}">
                <a16:creationId xmlns:a16="http://schemas.microsoft.com/office/drawing/2014/main" id="{8FAF6126-C112-A541-A51A-3E41021303FF}"/>
              </a:ext>
            </a:extLst>
          </p:cNvPr>
          <p:cNvSpPr/>
          <p:nvPr/>
        </p:nvSpPr>
        <p:spPr>
          <a:xfrm>
            <a:off x="1940637" y="2005763"/>
            <a:ext cx="2803208" cy="137123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700" dirty="0">
                <a:solidFill>
                  <a:srgbClr val="00FB92"/>
                </a:solidFill>
                <a:latin typeface="Beirut" pitchFamily="2" charset="-78"/>
                <a:cs typeface="Beirut" pitchFamily="2" charset="-78"/>
              </a:rPr>
              <a:t>الان</a:t>
            </a:r>
          </a:p>
          <a:p>
            <a:pPr algn="ctr"/>
            <a:r>
              <a:rPr lang="ar-SA" dirty="0">
                <a:solidFill>
                  <a:schemeClr val="bg1"/>
                </a:solidFill>
                <a:latin typeface="Beirut" pitchFamily="2" charset="-78"/>
                <a:cs typeface="Waseem" pitchFamily="2" charset="-78"/>
              </a:rPr>
              <a:t>الخص الدراسات المسحية</a:t>
            </a:r>
          </a:p>
          <a:p>
            <a:pPr algn="ctr"/>
            <a:endParaRPr lang="ar-SA" dirty="0">
              <a:solidFill>
                <a:schemeClr val="bg1"/>
              </a:solidFill>
              <a:latin typeface="Beirut" pitchFamily="2" charset="-78"/>
              <a:cs typeface="Waseem" pitchFamily="2" charset="-78"/>
            </a:endParaRPr>
          </a:p>
          <a:p>
            <a:pPr algn="ctr"/>
            <a:r>
              <a:rPr lang="ar-SA" dirty="0">
                <a:solidFill>
                  <a:schemeClr val="bg1"/>
                </a:solidFill>
                <a:latin typeface="Beirut" pitchFamily="2" charset="-78"/>
                <a:cs typeface="Waseem" pitchFamily="2" charset="-78"/>
              </a:rPr>
              <a:t>أقوم نتائج الدراسات المسحية</a:t>
            </a:r>
          </a:p>
          <a:p>
            <a:pPr algn="ctr"/>
            <a:endParaRPr lang="ar-SA" dirty="0">
              <a:solidFill>
                <a:srgbClr val="011893"/>
              </a:solidFill>
              <a:latin typeface="Beirut" pitchFamily="2" charset="-78"/>
              <a:cs typeface="Waseem" pitchFamily="2" charset="-78"/>
            </a:endParaRPr>
          </a:p>
        </p:txBody>
      </p:sp>
      <p:pic>
        <p:nvPicPr>
          <p:cNvPr id="113" name="Google Shape;68;p13">
            <a:extLst>
              <a:ext uri="{FF2B5EF4-FFF2-40B4-BE49-F238E27FC236}">
                <a16:creationId xmlns:a16="http://schemas.microsoft.com/office/drawing/2014/main" id="{AF6778BE-852F-F34E-8088-31F4E02E3DF4}"/>
              </a:ext>
            </a:extLst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6044189" y="2533658"/>
            <a:ext cx="2584622" cy="4089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2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5006" y="4205050"/>
            <a:ext cx="2254983" cy="318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986" y="4877906"/>
            <a:ext cx="3500579" cy="255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صورة 109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71FAE02E-2168-5544-B6F0-5B3648032AF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837473B0-CC2E-450A-ABE3-18F120FF3D39}">
                <a1611:picAttrSrcUrl xmlns:a1611="http://schemas.microsoft.com/office/drawing/2016/11/main" r:id="rId25"/>
              </a:ext>
            </a:extLst>
          </a:blip>
          <a:stretch>
            <a:fillRect/>
          </a:stretch>
        </p:blipFill>
        <p:spPr>
          <a:xfrm>
            <a:off x="5895990" y="5430625"/>
            <a:ext cx="334516" cy="206285"/>
          </a:xfrm>
          <a:prstGeom prst="rect">
            <a:avLst/>
          </a:prstGeom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312" y="5345939"/>
            <a:ext cx="463571" cy="48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صورة 108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D7D32CB8-0A89-5147-AC3B-A9AC2DF57FE6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28"/>
              </a:ext>
            </a:extLst>
          </a:blip>
          <a:stretch>
            <a:fillRect/>
          </a:stretch>
        </p:blipFill>
        <p:spPr>
          <a:xfrm flipH="1">
            <a:off x="6112499" y="4625100"/>
            <a:ext cx="1209593" cy="1163653"/>
          </a:xfrm>
          <a:prstGeom prst="rect">
            <a:avLst/>
          </a:prstGeom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953" y="4862696"/>
            <a:ext cx="734964" cy="55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271A4424-3A5A-3A48-BC3C-5524A3B51A24}"/>
              </a:ext>
            </a:extLst>
          </p:cNvPr>
          <p:cNvSpPr/>
          <p:nvPr/>
        </p:nvSpPr>
        <p:spPr>
          <a:xfrm>
            <a:off x="7154584" y="116632"/>
            <a:ext cx="1774593" cy="143005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DC5DD98-7753-CF41-A1DA-D674707C1814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27" y="244257"/>
            <a:ext cx="1636850" cy="1137422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AF0987E-4BF5-5EBA-ACB3-1432D0558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4BA-9025-430C-9743-8601DEC57D90}" type="slidenum">
              <a:rPr lang="ar-SA" smtClean="0">
                <a:solidFill>
                  <a:schemeClr val="tx1"/>
                </a:solidFill>
              </a:rPr>
              <a:pPr/>
              <a:t>359</a:t>
            </a:fld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54" name="صورة 53">
            <a:extLst>
              <a:ext uri="{FF2B5EF4-FFF2-40B4-BE49-F238E27FC236}">
                <a16:creationId xmlns:a16="http://schemas.microsoft.com/office/drawing/2014/main" id="{1D512826-650E-ED62-0330-06A91C9905D3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2421771" y="4307570"/>
            <a:ext cx="1101849" cy="105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4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2 L -0.13893 0.02222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-0.18177 -0.025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97" y="-127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207" fill="hold"/>
                                        <p:tgtEl>
                                          <p:spTgt spid="1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4" cy="35561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steep</a:t>
              </a:r>
              <a:r>
                <a:rPr lang="ar-SA" sz="1350" dirty="0">
                  <a:solidFill>
                    <a:schemeClr val="bg1"/>
                  </a:solidFill>
                </a:rPr>
                <a:t>٢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60034" y="1024475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45600" y="2332962"/>
            <a:ext cx="748404" cy="5622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57169" y="1348114"/>
            <a:ext cx="748404" cy="5622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852" y="3410148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1142" y="4404766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375574" y="296526"/>
            <a:ext cx="3007052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تحليل النتائج مسحية</a:t>
            </a:r>
          </a:p>
        </p:txBody>
      </p:sp>
      <p:sp>
        <p:nvSpPr>
          <p:cNvPr id="57" name="دبوس زينة 56">
            <a:extLst>
              <a:ext uri="{FF2B5EF4-FFF2-40B4-BE49-F238E27FC236}">
                <a16:creationId xmlns:a16="http://schemas.microsoft.com/office/drawing/2014/main" id="{6F5F1704-E769-2D42-A6A0-AC640D6A167B}"/>
              </a:ext>
            </a:extLst>
          </p:cNvPr>
          <p:cNvSpPr/>
          <p:nvPr/>
        </p:nvSpPr>
        <p:spPr>
          <a:xfrm>
            <a:off x="1043607" y="1262144"/>
            <a:ext cx="7109151" cy="1857388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E03DC158-0164-4448-8B0C-17C9A7B2C71F}"/>
              </a:ext>
            </a:extLst>
          </p:cNvPr>
          <p:cNvSpPr/>
          <p:nvPr/>
        </p:nvSpPr>
        <p:spPr>
          <a:xfrm>
            <a:off x="7697729" y="170789"/>
            <a:ext cx="942948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تحقق</a:t>
            </a:r>
          </a:p>
        </p:txBody>
      </p:sp>
      <p:pic>
        <p:nvPicPr>
          <p:cNvPr id="61" name="Picture 2">
            <a:extLst>
              <a:ext uri="{FF2B5EF4-FFF2-40B4-BE49-F238E27FC236}">
                <a16:creationId xmlns:a16="http://schemas.microsoft.com/office/drawing/2014/main" id="{B1A82FC2-D45E-1D41-8780-3785E1885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4711" y="1405020"/>
            <a:ext cx="650082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" name="مربع نص 61">
            <a:extLst>
              <a:ext uri="{FF2B5EF4-FFF2-40B4-BE49-F238E27FC236}">
                <a16:creationId xmlns:a16="http://schemas.microsoft.com/office/drawing/2014/main" id="{BECE010B-DF5B-FE42-A96B-9EE31FFFDD83}"/>
              </a:ext>
            </a:extLst>
          </p:cNvPr>
          <p:cNvSpPr txBox="1"/>
          <p:nvPr/>
        </p:nvSpPr>
        <p:spPr>
          <a:xfrm>
            <a:off x="5508103" y="3831653"/>
            <a:ext cx="2716093" cy="1446550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لا يمكن حساب مقياس نزعه مركزية لها </a:t>
            </a:r>
          </a:p>
          <a:p>
            <a:pPr algn="ctr"/>
            <a:r>
              <a:rPr lang="ar-SA" sz="2200" b="1" dirty="0"/>
              <a:t>لأن قيم البيانات تمثل أشياء مختلفة .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FDDE043C-AAF6-E0D3-2B6A-C7C7A2F72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4BA-9025-430C-9743-8601DEC57D90}" type="slidenum">
              <a:rPr lang="ar-SA" smtClean="0"/>
              <a:pPr/>
              <a:t>368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2675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4" cy="35561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steep</a:t>
              </a:r>
              <a:r>
                <a:rPr lang="ar-SA" sz="1350" dirty="0">
                  <a:solidFill>
                    <a:schemeClr val="bg1"/>
                  </a:solidFill>
                </a:rPr>
                <a:t>٢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60034" y="1024475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852" y="3410148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1142" y="4404766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375574" y="296526"/>
            <a:ext cx="3007052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تحليل النتائج مسحية</a:t>
            </a:r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E03DC158-0164-4448-8B0C-17C9A7B2C71F}"/>
              </a:ext>
            </a:extLst>
          </p:cNvPr>
          <p:cNvSpPr/>
          <p:nvPr/>
        </p:nvSpPr>
        <p:spPr>
          <a:xfrm>
            <a:off x="7697729" y="170789"/>
            <a:ext cx="942948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err="1">
                <a:solidFill>
                  <a:schemeClr val="accent4">
                    <a:lumMod val="75000"/>
                  </a:schemeClr>
                </a:solidFill>
              </a:rPr>
              <a:t>تاكد</a:t>
            </a:r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1" name="دبوس زينة 40">
            <a:extLst>
              <a:ext uri="{FF2B5EF4-FFF2-40B4-BE49-F238E27FC236}">
                <a16:creationId xmlns:a16="http://schemas.microsoft.com/office/drawing/2014/main" id="{4AAB6367-A89C-1A4D-90B0-137EFABB38FA}"/>
              </a:ext>
            </a:extLst>
          </p:cNvPr>
          <p:cNvSpPr/>
          <p:nvPr/>
        </p:nvSpPr>
        <p:spPr>
          <a:xfrm>
            <a:off x="1800008" y="1000108"/>
            <a:ext cx="6272453" cy="1857388"/>
          </a:xfrm>
          <a:prstGeom prst="plaqu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B191C556-165B-1245-86DD-6672ABE096EA}"/>
              </a:ext>
            </a:extLst>
          </p:cNvPr>
          <p:cNvSpPr txBox="1"/>
          <p:nvPr/>
        </p:nvSpPr>
        <p:spPr>
          <a:xfrm>
            <a:off x="4863810" y="3569617"/>
            <a:ext cx="328009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لا يمكن حساب مقياس نزعه مركزية لها </a:t>
            </a:r>
          </a:p>
          <a:p>
            <a:pPr algn="ctr"/>
            <a:r>
              <a:rPr lang="ar-SA" sz="2200" b="1" dirty="0"/>
              <a:t>لأن النسب المئوية تمثل أشياء مختلفة .</a:t>
            </a: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351E9718-8F28-BD42-936D-E275ADB36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3402" y="1285860"/>
            <a:ext cx="5439931" cy="13573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78B5CA97-D10F-4446-93C4-76200766B3FA}"/>
                  </a:ext>
                </a:extLst>
              </p14:cNvPr>
              <p14:cNvContentPartPr/>
              <p14:nvPr/>
            </p14:nvContentPartPr>
            <p14:xfrm>
              <a:off x="6586920" y="2461680"/>
              <a:ext cx="1202400" cy="6336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78B5CA97-D10F-4446-93C4-76200766B3F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77560" y="2452320"/>
                <a:ext cx="1221120" cy="820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5A5BA3F5-6735-CBD0-F2D5-046E4AE6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4BA-9025-430C-9743-8601DEC57D90}" type="slidenum">
              <a:rPr lang="ar-SA" smtClean="0"/>
              <a:pPr/>
              <a:t>369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039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4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4" cy="35561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steep</a:t>
              </a:r>
              <a:r>
                <a:rPr lang="ar-SA" sz="1350" dirty="0">
                  <a:solidFill>
                    <a:schemeClr val="bg1"/>
                  </a:solidFill>
                </a:rPr>
                <a:t>٣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72483" y="1055981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483" y="3604363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0773" y="4598981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375574" y="296526"/>
            <a:ext cx="3007052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تحليل النتائج مسحية</a:t>
            </a:r>
          </a:p>
        </p:txBody>
      </p:sp>
      <p:grpSp>
        <p:nvGrpSpPr>
          <p:cNvPr id="41" name="مجموعة 40">
            <a:extLst>
              <a:ext uri="{FF2B5EF4-FFF2-40B4-BE49-F238E27FC236}">
                <a16:creationId xmlns:a16="http://schemas.microsoft.com/office/drawing/2014/main" id="{4B252B2D-274B-6B44-9BBE-481DE42CDA91}"/>
              </a:ext>
            </a:extLst>
          </p:cNvPr>
          <p:cNvGrpSpPr/>
          <p:nvPr/>
        </p:nvGrpSpPr>
        <p:grpSpPr>
          <a:xfrm>
            <a:off x="4225483" y="1713666"/>
            <a:ext cx="748404" cy="562240"/>
            <a:chOff x="5588071" y="1636276"/>
            <a:chExt cx="974777" cy="666294"/>
          </a:xfrm>
        </p:grpSpPr>
        <p:grpSp>
          <p:nvGrpSpPr>
            <p:cNvPr id="42" name="مجموعة 41">
              <a:extLst>
                <a:ext uri="{FF2B5EF4-FFF2-40B4-BE49-F238E27FC236}">
                  <a16:creationId xmlns:a16="http://schemas.microsoft.com/office/drawing/2014/main" id="{5AD7EB78-2553-204A-B036-9F6A1811485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46" name="مستطيل مستدير الزوايا 45">
                <a:extLst>
                  <a:ext uri="{FF2B5EF4-FFF2-40B4-BE49-F238E27FC236}">
                    <a16:creationId xmlns:a16="http://schemas.microsoft.com/office/drawing/2014/main" id="{49DBBADE-7F9B-874E-8C9A-7951DAC79BE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47" name="مستطيل مستدير الزوايا 46">
                <a:extLst>
                  <a:ext uri="{FF2B5EF4-FFF2-40B4-BE49-F238E27FC236}">
                    <a16:creationId xmlns:a16="http://schemas.microsoft.com/office/drawing/2014/main" id="{934D6568-651B-8B4A-8255-649DB6D853F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48" name="مستطيل مستدير الزوايا 47">
                <a:extLst>
                  <a:ext uri="{FF2B5EF4-FFF2-40B4-BE49-F238E27FC236}">
                    <a16:creationId xmlns:a16="http://schemas.microsoft.com/office/drawing/2014/main" id="{866CF608-7821-3843-9B13-E4DCDE557F6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49" name="مستطيل مستدير الزوايا 48">
                <a:extLst>
                  <a:ext uri="{FF2B5EF4-FFF2-40B4-BE49-F238E27FC236}">
                    <a16:creationId xmlns:a16="http://schemas.microsoft.com/office/drawing/2014/main" id="{3BECC725-91DE-1E45-AED9-0D18592EC62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43" name="Google Shape;150;p5">
              <a:extLst>
                <a:ext uri="{FF2B5EF4-FFF2-40B4-BE49-F238E27FC236}">
                  <a16:creationId xmlns:a16="http://schemas.microsoft.com/office/drawing/2014/main" id="{311EE1C8-A716-1B47-AABC-4217894942E3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44" name="Google Shape;152;p5">
                <a:extLst>
                  <a:ext uri="{FF2B5EF4-FFF2-40B4-BE49-F238E27FC236}">
                    <a16:creationId xmlns:a16="http://schemas.microsoft.com/office/drawing/2014/main" id="{7AC9A910-B9EC-EF45-9A0F-7A83F3CEFE9E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153;p5">
                <a:extLst>
                  <a:ext uri="{FF2B5EF4-FFF2-40B4-BE49-F238E27FC236}">
                    <a16:creationId xmlns:a16="http://schemas.microsoft.com/office/drawing/2014/main" id="{19601903-C708-5549-BC63-FAF80EED1C8A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B89B95DC-196B-824A-AAE0-B5F887286E29}"/>
              </a:ext>
            </a:extLst>
          </p:cNvPr>
          <p:cNvGrpSpPr/>
          <p:nvPr/>
        </p:nvGrpSpPr>
        <p:grpSpPr>
          <a:xfrm>
            <a:off x="4240773" y="2708284"/>
            <a:ext cx="748404" cy="562240"/>
            <a:chOff x="5588071" y="1636276"/>
            <a:chExt cx="974777" cy="666294"/>
          </a:xfrm>
        </p:grpSpPr>
        <p:grpSp>
          <p:nvGrpSpPr>
            <p:cNvPr id="51" name="مجموعة 50">
              <a:extLst>
                <a:ext uri="{FF2B5EF4-FFF2-40B4-BE49-F238E27FC236}">
                  <a16:creationId xmlns:a16="http://schemas.microsoft.com/office/drawing/2014/main" id="{C0D5BE21-76CC-7B43-A560-A2AD59F7431B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55" name="مستطيل مستدير الزوايا 54">
                <a:extLst>
                  <a:ext uri="{FF2B5EF4-FFF2-40B4-BE49-F238E27FC236}">
                    <a16:creationId xmlns:a16="http://schemas.microsoft.com/office/drawing/2014/main" id="{92BA18FE-64F6-134F-B843-61DF4EE2848D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56" name="مستطيل مستدير الزوايا 55">
                <a:extLst>
                  <a:ext uri="{FF2B5EF4-FFF2-40B4-BE49-F238E27FC236}">
                    <a16:creationId xmlns:a16="http://schemas.microsoft.com/office/drawing/2014/main" id="{286D90C2-3A5B-C740-B5A9-B36085870B4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57" name="مستطيل مستدير الزوايا 56">
                <a:extLst>
                  <a:ext uri="{FF2B5EF4-FFF2-40B4-BE49-F238E27FC236}">
                    <a16:creationId xmlns:a16="http://schemas.microsoft.com/office/drawing/2014/main" id="{5E39D625-A0C9-1D4A-83D6-9FAFB6FBAF65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61" name="مستطيل مستدير الزوايا 60">
                <a:extLst>
                  <a:ext uri="{FF2B5EF4-FFF2-40B4-BE49-F238E27FC236}">
                    <a16:creationId xmlns:a16="http://schemas.microsoft.com/office/drawing/2014/main" id="{12969A21-79CD-ED4E-B8B5-C6E9A229D24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52" name="Google Shape;150;p5">
              <a:extLst>
                <a:ext uri="{FF2B5EF4-FFF2-40B4-BE49-F238E27FC236}">
                  <a16:creationId xmlns:a16="http://schemas.microsoft.com/office/drawing/2014/main" id="{DB6D081B-5985-A841-B6FA-3B04BF86280E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53" name="Google Shape;152;p5">
                <a:extLst>
                  <a:ext uri="{FF2B5EF4-FFF2-40B4-BE49-F238E27FC236}">
                    <a16:creationId xmlns:a16="http://schemas.microsoft.com/office/drawing/2014/main" id="{E007C4AC-4869-D345-A9C5-E222E83C5F8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53;p5">
                <a:extLst>
                  <a:ext uri="{FF2B5EF4-FFF2-40B4-BE49-F238E27FC236}">
                    <a16:creationId xmlns:a16="http://schemas.microsoft.com/office/drawing/2014/main" id="{172FD3A0-EE39-AA40-9E8F-34A44D88E52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2" name="Picture 2">
            <a:extLst>
              <a:ext uri="{FF2B5EF4-FFF2-40B4-BE49-F238E27FC236}">
                <a16:creationId xmlns:a16="http://schemas.microsoft.com/office/drawing/2014/main" id="{24CA9B25-398C-C048-9190-08A1E7CE5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569" y="1182987"/>
            <a:ext cx="7556193" cy="288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3" name="Picture 3">
            <a:extLst>
              <a:ext uri="{FF2B5EF4-FFF2-40B4-BE49-F238E27FC236}">
                <a16:creationId xmlns:a16="http://schemas.microsoft.com/office/drawing/2014/main" id="{A35033C4-AC44-8B4E-867F-B344E05F0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0336" y="4289255"/>
            <a:ext cx="7255867" cy="41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id="{9C5D2FC4-FB05-3749-A9C5-7CE9DD88F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284" y="5098117"/>
            <a:ext cx="5045470" cy="46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5" name="Picture 5">
            <a:extLst>
              <a:ext uri="{FF2B5EF4-FFF2-40B4-BE49-F238E27FC236}">
                <a16:creationId xmlns:a16="http://schemas.microsoft.com/office/drawing/2014/main" id="{8A3CE098-D855-5147-8BB9-B80FC6DEB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61526" y="5851673"/>
            <a:ext cx="300325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A4DD879-AC4A-F32E-D74D-1C6B95645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4BA-9025-430C-9743-8601DEC57D90}" type="slidenum">
              <a:rPr lang="ar-SA" smtClean="0"/>
              <a:pPr/>
              <a:t>370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0249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4" cy="35561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steep</a:t>
              </a:r>
              <a:r>
                <a:rPr lang="ar-SA" sz="1350" dirty="0">
                  <a:solidFill>
                    <a:schemeClr val="bg1"/>
                  </a:solidFill>
                </a:rPr>
                <a:t>٣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48450" y="1010968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483" y="3604363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0773" y="4598981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375574" y="296526"/>
            <a:ext cx="3007052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تحليل النتائج مسحية</a:t>
            </a:r>
          </a:p>
        </p:txBody>
      </p:sp>
      <p:grpSp>
        <p:nvGrpSpPr>
          <p:cNvPr id="41" name="مجموعة 40">
            <a:extLst>
              <a:ext uri="{FF2B5EF4-FFF2-40B4-BE49-F238E27FC236}">
                <a16:creationId xmlns:a16="http://schemas.microsoft.com/office/drawing/2014/main" id="{4B252B2D-274B-6B44-9BBE-481DE42CDA91}"/>
              </a:ext>
            </a:extLst>
          </p:cNvPr>
          <p:cNvGrpSpPr/>
          <p:nvPr/>
        </p:nvGrpSpPr>
        <p:grpSpPr>
          <a:xfrm>
            <a:off x="4225483" y="1713666"/>
            <a:ext cx="748404" cy="562240"/>
            <a:chOff x="5588071" y="1636276"/>
            <a:chExt cx="974777" cy="666294"/>
          </a:xfrm>
        </p:grpSpPr>
        <p:grpSp>
          <p:nvGrpSpPr>
            <p:cNvPr id="42" name="مجموعة 41">
              <a:extLst>
                <a:ext uri="{FF2B5EF4-FFF2-40B4-BE49-F238E27FC236}">
                  <a16:creationId xmlns:a16="http://schemas.microsoft.com/office/drawing/2014/main" id="{5AD7EB78-2553-204A-B036-9F6A1811485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46" name="مستطيل مستدير الزوايا 45">
                <a:extLst>
                  <a:ext uri="{FF2B5EF4-FFF2-40B4-BE49-F238E27FC236}">
                    <a16:creationId xmlns:a16="http://schemas.microsoft.com/office/drawing/2014/main" id="{49DBBADE-7F9B-874E-8C9A-7951DAC79BE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47" name="مستطيل مستدير الزوايا 46">
                <a:extLst>
                  <a:ext uri="{FF2B5EF4-FFF2-40B4-BE49-F238E27FC236}">
                    <a16:creationId xmlns:a16="http://schemas.microsoft.com/office/drawing/2014/main" id="{934D6568-651B-8B4A-8255-649DB6D853F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48" name="مستطيل مستدير الزوايا 47">
                <a:extLst>
                  <a:ext uri="{FF2B5EF4-FFF2-40B4-BE49-F238E27FC236}">
                    <a16:creationId xmlns:a16="http://schemas.microsoft.com/office/drawing/2014/main" id="{866CF608-7821-3843-9B13-E4DCDE557F6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49" name="مستطيل مستدير الزوايا 48">
                <a:extLst>
                  <a:ext uri="{FF2B5EF4-FFF2-40B4-BE49-F238E27FC236}">
                    <a16:creationId xmlns:a16="http://schemas.microsoft.com/office/drawing/2014/main" id="{3BECC725-91DE-1E45-AED9-0D18592EC62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43" name="Google Shape;150;p5">
              <a:extLst>
                <a:ext uri="{FF2B5EF4-FFF2-40B4-BE49-F238E27FC236}">
                  <a16:creationId xmlns:a16="http://schemas.microsoft.com/office/drawing/2014/main" id="{311EE1C8-A716-1B47-AABC-4217894942E3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44" name="Google Shape;152;p5">
                <a:extLst>
                  <a:ext uri="{FF2B5EF4-FFF2-40B4-BE49-F238E27FC236}">
                    <a16:creationId xmlns:a16="http://schemas.microsoft.com/office/drawing/2014/main" id="{7AC9A910-B9EC-EF45-9A0F-7A83F3CEFE9E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153;p5">
                <a:extLst>
                  <a:ext uri="{FF2B5EF4-FFF2-40B4-BE49-F238E27FC236}">
                    <a16:creationId xmlns:a16="http://schemas.microsoft.com/office/drawing/2014/main" id="{19601903-C708-5549-BC63-FAF80EED1C8A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B89B95DC-196B-824A-AAE0-B5F887286E29}"/>
              </a:ext>
            </a:extLst>
          </p:cNvPr>
          <p:cNvGrpSpPr/>
          <p:nvPr/>
        </p:nvGrpSpPr>
        <p:grpSpPr>
          <a:xfrm>
            <a:off x="4240773" y="2708284"/>
            <a:ext cx="748404" cy="562240"/>
            <a:chOff x="5588071" y="1636276"/>
            <a:chExt cx="974777" cy="666294"/>
          </a:xfrm>
        </p:grpSpPr>
        <p:grpSp>
          <p:nvGrpSpPr>
            <p:cNvPr id="51" name="مجموعة 50">
              <a:extLst>
                <a:ext uri="{FF2B5EF4-FFF2-40B4-BE49-F238E27FC236}">
                  <a16:creationId xmlns:a16="http://schemas.microsoft.com/office/drawing/2014/main" id="{C0D5BE21-76CC-7B43-A560-A2AD59F7431B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55" name="مستطيل مستدير الزوايا 54">
                <a:extLst>
                  <a:ext uri="{FF2B5EF4-FFF2-40B4-BE49-F238E27FC236}">
                    <a16:creationId xmlns:a16="http://schemas.microsoft.com/office/drawing/2014/main" id="{92BA18FE-64F6-134F-B843-61DF4EE2848D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56" name="مستطيل مستدير الزوايا 55">
                <a:extLst>
                  <a:ext uri="{FF2B5EF4-FFF2-40B4-BE49-F238E27FC236}">
                    <a16:creationId xmlns:a16="http://schemas.microsoft.com/office/drawing/2014/main" id="{286D90C2-3A5B-C740-B5A9-B36085870B4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57" name="مستطيل مستدير الزوايا 56">
                <a:extLst>
                  <a:ext uri="{FF2B5EF4-FFF2-40B4-BE49-F238E27FC236}">
                    <a16:creationId xmlns:a16="http://schemas.microsoft.com/office/drawing/2014/main" id="{5E39D625-A0C9-1D4A-83D6-9FAFB6FBAF65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61" name="مستطيل مستدير الزوايا 60">
                <a:extLst>
                  <a:ext uri="{FF2B5EF4-FFF2-40B4-BE49-F238E27FC236}">
                    <a16:creationId xmlns:a16="http://schemas.microsoft.com/office/drawing/2014/main" id="{12969A21-79CD-ED4E-B8B5-C6E9A229D24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52" name="Google Shape;150;p5">
              <a:extLst>
                <a:ext uri="{FF2B5EF4-FFF2-40B4-BE49-F238E27FC236}">
                  <a16:creationId xmlns:a16="http://schemas.microsoft.com/office/drawing/2014/main" id="{DB6D081B-5985-A841-B6FA-3B04BF86280E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53" name="Google Shape;152;p5">
                <a:extLst>
                  <a:ext uri="{FF2B5EF4-FFF2-40B4-BE49-F238E27FC236}">
                    <a16:creationId xmlns:a16="http://schemas.microsoft.com/office/drawing/2014/main" id="{E007C4AC-4869-D345-A9C5-E222E83C5F8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53;p5">
                <a:extLst>
                  <a:ext uri="{FF2B5EF4-FFF2-40B4-BE49-F238E27FC236}">
                    <a16:creationId xmlns:a16="http://schemas.microsoft.com/office/drawing/2014/main" id="{172FD3A0-EE39-AA40-9E8F-34A44D88E52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2" name="دبوس زينة 61">
            <a:extLst>
              <a:ext uri="{FF2B5EF4-FFF2-40B4-BE49-F238E27FC236}">
                <a16:creationId xmlns:a16="http://schemas.microsoft.com/office/drawing/2014/main" id="{13AC3543-DB5F-8D4F-A8FD-53E92BE71189}"/>
              </a:ext>
            </a:extLst>
          </p:cNvPr>
          <p:cNvSpPr/>
          <p:nvPr/>
        </p:nvSpPr>
        <p:spPr>
          <a:xfrm>
            <a:off x="899591" y="1212645"/>
            <a:ext cx="6998985" cy="857256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3" name="دبوس زينة 62">
            <a:extLst>
              <a:ext uri="{FF2B5EF4-FFF2-40B4-BE49-F238E27FC236}">
                <a16:creationId xmlns:a16="http://schemas.microsoft.com/office/drawing/2014/main" id="{102C4EB4-FBD2-CE43-A8D7-28DD2ACB88C9}"/>
              </a:ext>
            </a:extLst>
          </p:cNvPr>
          <p:cNvSpPr/>
          <p:nvPr/>
        </p:nvSpPr>
        <p:spPr>
          <a:xfrm>
            <a:off x="7898577" y="1284083"/>
            <a:ext cx="942948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مثــال</a:t>
            </a:r>
          </a:p>
        </p:txBody>
      </p:sp>
      <p:pic>
        <p:nvPicPr>
          <p:cNvPr id="64" name="Picture 2">
            <a:extLst>
              <a:ext uri="{FF2B5EF4-FFF2-40B4-BE49-F238E27FC236}">
                <a16:creationId xmlns:a16="http://schemas.microsoft.com/office/drawing/2014/main" id="{9773CB12-E2D7-6145-BCC9-24E6EA30D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1967" y="1426959"/>
            <a:ext cx="66770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3">
            <a:extLst>
              <a:ext uri="{FF2B5EF4-FFF2-40B4-BE49-F238E27FC236}">
                <a16:creationId xmlns:a16="http://schemas.microsoft.com/office/drawing/2014/main" id="{12532758-C82D-9A49-A778-840AB6B9C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97983" y="2569967"/>
            <a:ext cx="510540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8" name="Picture 4">
            <a:extLst>
              <a:ext uri="{FF2B5EF4-FFF2-40B4-BE49-F238E27FC236}">
                <a16:creationId xmlns:a16="http://schemas.microsoft.com/office/drawing/2014/main" id="{9C9E47AC-3E73-6149-9B08-01D2C7C2D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6558" y="2489507"/>
            <a:ext cx="273368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5">
            <a:extLst>
              <a:ext uri="{FF2B5EF4-FFF2-40B4-BE49-F238E27FC236}">
                <a16:creationId xmlns:a16="http://schemas.microsoft.com/office/drawing/2014/main" id="{3A5706B6-0D07-584C-B848-6DA718ADF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29194" y="5263415"/>
            <a:ext cx="719138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0CF3945-F4BC-07F5-B9A3-4CBEEA8F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4BA-9025-430C-9743-8601DEC57D90}" type="slidenum">
              <a:rPr lang="ar-SA" smtClean="0"/>
              <a:pPr/>
              <a:t>371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8801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4" cy="35561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steep</a:t>
              </a:r>
              <a:r>
                <a:rPr lang="ar-SA" sz="1350" dirty="0">
                  <a:solidFill>
                    <a:schemeClr val="bg1"/>
                  </a:solidFill>
                </a:rPr>
                <a:t>٣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48450" y="1010968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483" y="3604363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0773" y="4598981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375574" y="296526"/>
            <a:ext cx="3007052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تحليل النتائج مسحية</a:t>
            </a:r>
          </a:p>
        </p:txBody>
      </p:sp>
      <p:grpSp>
        <p:nvGrpSpPr>
          <p:cNvPr id="41" name="مجموعة 40">
            <a:extLst>
              <a:ext uri="{FF2B5EF4-FFF2-40B4-BE49-F238E27FC236}">
                <a16:creationId xmlns:a16="http://schemas.microsoft.com/office/drawing/2014/main" id="{4B252B2D-274B-6B44-9BBE-481DE42CDA91}"/>
              </a:ext>
            </a:extLst>
          </p:cNvPr>
          <p:cNvGrpSpPr/>
          <p:nvPr/>
        </p:nvGrpSpPr>
        <p:grpSpPr>
          <a:xfrm>
            <a:off x="4225483" y="1713666"/>
            <a:ext cx="748404" cy="562240"/>
            <a:chOff x="5588071" y="1636276"/>
            <a:chExt cx="974777" cy="666294"/>
          </a:xfrm>
        </p:grpSpPr>
        <p:grpSp>
          <p:nvGrpSpPr>
            <p:cNvPr id="42" name="مجموعة 41">
              <a:extLst>
                <a:ext uri="{FF2B5EF4-FFF2-40B4-BE49-F238E27FC236}">
                  <a16:creationId xmlns:a16="http://schemas.microsoft.com/office/drawing/2014/main" id="{5AD7EB78-2553-204A-B036-9F6A1811485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46" name="مستطيل مستدير الزوايا 45">
                <a:extLst>
                  <a:ext uri="{FF2B5EF4-FFF2-40B4-BE49-F238E27FC236}">
                    <a16:creationId xmlns:a16="http://schemas.microsoft.com/office/drawing/2014/main" id="{49DBBADE-7F9B-874E-8C9A-7951DAC79BE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47" name="مستطيل مستدير الزوايا 46">
                <a:extLst>
                  <a:ext uri="{FF2B5EF4-FFF2-40B4-BE49-F238E27FC236}">
                    <a16:creationId xmlns:a16="http://schemas.microsoft.com/office/drawing/2014/main" id="{934D6568-651B-8B4A-8255-649DB6D853F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48" name="مستطيل مستدير الزوايا 47">
                <a:extLst>
                  <a:ext uri="{FF2B5EF4-FFF2-40B4-BE49-F238E27FC236}">
                    <a16:creationId xmlns:a16="http://schemas.microsoft.com/office/drawing/2014/main" id="{866CF608-7821-3843-9B13-E4DCDE557F6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49" name="مستطيل مستدير الزوايا 48">
                <a:extLst>
                  <a:ext uri="{FF2B5EF4-FFF2-40B4-BE49-F238E27FC236}">
                    <a16:creationId xmlns:a16="http://schemas.microsoft.com/office/drawing/2014/main" id="{3BECC725-91DE-1E45-AED9-0D18592EC62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43" name="Google Shape;150;p5">
              <a:extLst>
                <a:ext uri="{FF2B5EF4-FFF2-40B4-BE49-F238E27FC236}">
                  <a16:creationId xmlns:a16="http://schemas.microsoft.com/office/drawing/2014/main" id="{311EE1C8-A716-1B47-AABC-4217894942E3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44" name="Google Shape;152;p5">
                <a:extLst>
                  <a:ext uri="{FF2B5EF4-FFF2-40B4-BE49-F238E27FC236}">
                    <a16:creationId xmlns:a16="http://schemas.microsoft.com/office/drawing/2014/main" id="{7AC9A910-B9EC-EF45-9A0F-7A83F3CEFE9E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153;p5">
                <a:extLst>
                  <a:ext uri="{FF2B5EF4-FFF2-40B4-BE49-F238E27FC236}">
                    <a16:creationId xmlns:a16="http://schemas.microsoft.com/office/drawing/2014/main" id="{19601903-C708-5549-BC63-FAF80EED1C8A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B89B95DC-196B-824A-AAE0-B5F887286E29}"/>
              </a:ext>
            </a:extLst>
          </p:cNvPr>
          <p:cNvGrpSpPr/>
          <p:nvPr/>
        </p:nvGrpSpPr>
        <p:grpSpPr>
          <a:xfrm>
            <a:off x="4240773" y="2708284"/>
            <a:ext cx="748404" cy="562240"/>
            <a:chOff x="5588071" y="1636276"/>
            <a:chExt cx="974777" cy="666294"/>
          </a:xfrm>
        </p:grpSpPr>
        <p:grpSp>
          <p:nvGrpSpPr>
            <p:cNvPr id="51" name="مجموعة 50">
              <a:extLst>
                <a:ext uri="{FF2B5EF4-FFF2-40B4-BE49-F238E27FC236}">
                  <a16:creationId xmlns:a16="http://schemas.microsoft.com/office/drawing/2014/main" id="{C0D5BE21-76CC-7B43-A560-A2AD59F7431B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55" name="مستطيل مستدير الزوايا 54">
                <a:extLst>
                  <a:ext uri="{FF2B5EF4-FFF2-40B4-BE49-F238E27FC236}">
                    <a16:creationId xmlns:a16="http://schemas.microsoft.com/office/drawing/2014/main" id="{92BA18FE-64F6-134F-B843-61DF4EE2848D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56" name="مستطيل مستدير الزوايا 55">
                <a:extLst>
                  <a:ext uri="{FF2B5EF4-FFF2-40B4-BE49-F238E27FC236}">
                    <a16:creationId xmlns:a16="http://schemas.microsoft.com/office/drawing/2014/main" id="{286D90C2-3A5B-C740-B5A9-B36085870B4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57" name="مستطيل مستدير الزوايا 56">
                <a:extLst>
                  <a:ext uri="{FF2B5EF4-FFF2-40B4-BE49-F238E27FC236}">
                    <a16:creationId xmlns:a16="http://schemas.microsoft.com/office/drawing/2014/main" id="{5E39D625-A0C9-1D4A-83D6-9FAFB6FBAF65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61" name="مستطيل مستدير الزوايا 60">
                <a:extLst>
                  <a:ext uri="{FF2B5EF4-FFF2-40B4-BE49-F238E27FC236}">
                    <a16:creationId xmlns:a16="http://schemas.microsoft.com/office/drawing/2014/main" id="{12969A21-79CD-ED4E-B8B5-C6E9A229D24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52" name="Google Shape;150;p5">
              <a:extLst>
                <a:ext uri="{FF2B5EF4-FFF2-40B4-BE49-F238E27FC236}">
                  <a16:creationId xmlns:a16="http://schemas.microsoft.com/office/drawing/2014/main" id="{DB6D081B-5985-A841-B6FA-3B04BF86280E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53" name="Google Shape;152;p5">
                <a:extLst>
                  <a:ext uri="{FF2B5EF4-FFF2-40B4-BE49-F238E27FC236}">
                    <a16:creationId xmlns:a16="http://schemas.microsoft.com/office/drawing/2014/main" id="{E007C4AC-4869-D345-A9C5-E222E83C5F8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53;p5">
                <a:extLst>
                  <a:ext uri="{FF2B5EF4-FFF2-40B4-BE49-F238E27FC236}">
                    <a16:creationId xmlns:a16="http://schemas.microsoft.com/office/drawing/2014/main" id="{172FD3A0-EE39-AA40-9E8F-34A44D88E52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9E0E976F-9F66-5341-93A7-BECB015055AE}"/>
              </a:ext>
            </a:extLst>
          </p:cNvPr>
          <p:cNvSpPr/>
          <p:nvPr/>
        </p:nvSpPr>
        <p:spPr>
          <a:xfrm>
            <a:off x="2691431" y="1129168"/>
            <a:ext cx="4929222" cy="100013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2" name="دبوس زينة 61">
            <a:extLst>
              <a:ext uri="{FF2B5EF4-FFF2-40B4-BE49-F238E27FC236}">
                <a16:creationId xmlns:a16="http://schemas.microsoft.com/office/drawing/2014/main" id="{A1663E7E-CC52-0F4F-8590-903287A4D022}"/>
              </a:ext>
            </a:extLst>
          </p:cNvPr>
          <p:cNvSpPr/>
          <p:nvPr/>
        </p:nvSpPr>
        <p:spPr>
          <a:xfrm>
            <a:off x="7620653" y="1272044"/>
            <a:ext cx="942948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تحقق</a:t>
            </a:r>
          </a:p>
        </p:txBody>
      </p:sp>
      <p:pic>
        <p:nvPicPr>
          <p:cNvPr id="63" name="Picture 2">
            <a:extLst>
              <a:ext uri="{FF2B5EF4-FFF2-40B4-BE49-F238E27FC236}">
                <a16:creationId xmlns:a16="http://schemas.microsoft.com/office/drawing/2014/main" id="{E45C4396-E27C-2343-8B7A-05B88F984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7183" y="1272044"/>
            <a:ext cx="436721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Picture 3">
            <a:extLst>
              <a:ext uri="{FF2B5EF4-FFF2-40B4-BE49-F238E27FC236}">
                <a16:creationId xmlns:a16="http://schemas.microsoft.com/office/drawing/2014/main" id="{50D2041F-B79B-9940-84F4-E21E2E619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1834" y="2284278"/>
            <a:ext cx="25003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4">
            <a:extLst>
              <a:ext uri="{FF2B5EF4-FFF2-40B4-BE49-F238E27FC236}">
                <a16:creationId xmlns:a16="http://schemas.microsoft.com/office/drawing/2014/main" id="{DB046B96-6E3E-9044-AD4E-26D0F9635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05811" y="2915118"/>
            <a:ext cx="4938721" cy="100013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8" name="مربع نص 67">
            <a:extLst>
              <a:ext uri="{FF2B5EF4-FFF2-40B4-BE49-F238E27FC236}">
                <a16:creationId xmlns:a16="http://schemas.microsoft.com/office/drawing/2014/main" id="{3E5E8B43-AD0A-8F4F-8C2E-3013EF5A5F81}"/>
              </a:ext>
            </a:extLst>
          </p:cNvPr>
          <p:cNvSpPr txBox="1"/>
          <p:nvPr/>
        </p:nvSpPr>
        <p:spPr>
          <a:xfrm>
            <a:off x="3356261" y="4641732"/>
            <a:ext cx="4978771" cy="1446550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حجم العينة مناسب ولكنها قد تكون متحيزة لأن الأشخاص الذين استجابوا لهذا المسح كانوا في مدينة الألعاب . أي أنهم مستعدون وراغبون في دفع ثمن بطاقة الدخول .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D884263-CCA9-812F-3D7F-603C0AC06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4BA-9025-430C-9743-8601DEC57D90}" type="slidenum">
              <a:rPr lang="ar-SA" smtClean="0"/>
              <a:pPr/>
              <a:t>372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2902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8" grpId="0" animBg="1"/>
      <p:bldP spid="6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4" cy="35561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steep</a:t>
              </a:r>
              <a:r>
                <a:rPr lang="ar-SA" sz="1350" dirty="0">
                  <a:solidFill>
                    <a:schemeClr val="bg1"/>
                  </a:solidFill>
                </a:rPr>
                <a:t>٣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48450" y="1010968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483" y="3604363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0773" y="4598981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375574" y="296526"/>
            <a:ext cx="3007052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تحليل النتائج مسحية</a:t>
            </a:r>
          </a:p>
        </p:txBody>
      </p:sp>
      <p:grpSp>
        <p:nvGrpSpPr>
          <p:cNvPr id="41" name="مجموعة 40">
            <a:extLst>
              <a:ext uri="{FF2B5EF4-FFF2-40B4-BE49-F238E27FC236}">
                <a16:creationId xmlns:a16="http://schemas.microsoft.com/office/drawing/2014/main" id="{4B252B2D-274B-6B44-9BBE-481DE42CDA91}"/>
              </a:ext>
            </a:extLst>
          </p:cNvPr>
          <p:cNvGrpSpPr/>
          <p:nvPr/>
        </p:nvGrpSpPr>
        <p:grpSpPr>
          <a:xfrm>
            <a:off x="4225483" y="1713666"/>
            <a:ext cx="748404" cy="562240"/>
            <a:chOff x="5588071" y="1636276"/>
            <a:chExt cx="974777" cy="666294"/>
          </a:xfrm>
        </p:grpSpPr>
        <p:grpSp>
          <p:nvGrpSpPr>
            <p:cNvPr id="42" name="مجموعة 41">
              <a:extLst>
                <a:ext uri="{FF2B5EF4-FFF2-40B4-BE49-F238E27FC236}">
                  <a16:creationId xmlns:a16="http://schemas.microsoft.com/office/drawing/2014/main" id="{5AD7EB78-2553-204A-B036-9F6A1811485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46" name="مستطيل مستدير الزوايا 45">
                <a:extLst>
                  <a:ext uri="{FF2B5EF4-FFF2-40B4-BE49-F238E27FC236}">
                    <a16:creationId xmlns:a16="http://schemas.microsoft.com/office/drawing/2014/main" id="{49DBBADE-7F9B-874E-8C9A-7951DAC79BE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47" name="مستطيل مستدير الزوايا 46">
                <a:extLst>
                  <a:ext uri="{FF2B5EF4-FFF2-40B4-BE49-F238E27FC236}">
                    <a16:creationId xmlns:a16="http://schemas.microsoft.com/office/drawing/2014/main" id="{934D6568-651B-8B4A-8255-649DB6D853F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48" name="مستطيل مستدير الزوايا 47">
                <a:extLst>
                  <a:ext uri="{FF2B5EF4-FFF2-40B4-BE49-F238E27FC236}">
                    <a16:creationId xmlns:a16="http://schemas.microsoft.com/office/drawing/2014/main" id="{866CF608-7821-3843-9B13-E4DCDE557F6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49" name="مستطيل مستدير الزوايا 48">
                <a:extLst>
                  <a:ext uri="{FF2B5EF4-FFF2-40B4-BE49-F238E27FC236}">
                    <a16:creationId xmlns:a16="http://schemas.microsoft.com/office/drawing/2014/main" id="{3BECC725-91DE-1E45-AED9-0D18592EC62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43" name="Google Shape;150;p5">
              <a:extLst>
                <a:ext uri="{FF2B5EF4-FFF2-40B4-BE49-F238E27FC236}">
                  <a16:creationId xmlns:a16="http://schemas.microsoft.com/office/drawing/2014/main" id="{311EE1C8-A716-1B47-AABC-4217894942E3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44" name="Google Shape;152;p5">
                <a:extLst>
                  <a:ext uri="{FF2B5EF4-FFF2-40B4-BE49-F238E27FC236}">
                    <a16:creationId xmlns:a16="http://schemas.microsoft.com/office/drawing/2014/main" id="{7AC9A910-B9EC-EF45-9A0F-7A83F3CEFE9E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153;p5">
                <a:extLst>
                  <a:ext uri="{FF2B5EF4-FFF2-40B4-BE49-F238E27FC236}">
                    <a16:creationId xmlns:a16="http://schemas.microsoft.com/office/drawing/2014/main" id="{19601903-C708-5549-BC63-FAF80EED1C8A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B89B95DC-196B-824A-AAE0-B5F887286E29}"/>
              </a:ext>
            </a:extLst>
          </p:cNvPr>
          <p:cNvGrpSpPr/>
          <p:nvPr/>
        </p:nvGrpSpPr>
        <p:grpSpPr>
          <a:xfrm>
            <a:off x="4240773" y="2708284"/>
            <a:ext cx="748404" cy="562240"/>
            <a:chOff x="5588071" y="1636276"/>
            <a:chExt cx="974777" cy="666294"/>
          </a:xfrm>
        </p:grpSpPr>
        <p:grpSp>
          <p:nvGrpSpPr>
            <p:cNvPr id="51" name="مجموعة 50">
              <a:extLst>
                <a:ext uri="{FF2B5EF4-FFF2-40B4-BE49-F238E27FC236}">
                  <a16:creationId xmlns:a16="http://schemas.microsoft.com/office/drawing/2014/main" id="{C0D5BE21-76CC-7B43-A560-A2AD59F7431B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55" name="مستطيل مستدير الزوايا 54">
                <a:extLst>
                  <a:ext uri="{FF2B5EF4-FFF2-40B4-BE49-F238E27FC236}">
                    <a16:creationId xmlns:a16="http://schemas.microsoft.com/office/drawing/2014/main" id="{92BA18FE-64F6-134F-B843-61DF4EE2848D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56" name="مستطيل مستدير الزوايا 55">
                <a:extLst>
                  <a:ext uri="{FF2B5EF4-FFF2-40B4-BE49-F238E27FC236}">
                    <a16:creationId xmlns:a16="http://schemas.microsoft.com/office/drawing/2014/main" id="{286D90C2-3A5B-C740-B5A9-B36085870B4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57" name="مستطيل مستدير الزوايا 56">
                <a:extLst>
                  <a:ext uri="{FF2B5EF4-FFF2-40B4-BE49-F238E27FC236}">
                    <a16:creationId xmlns:a16="http://schemas.microsoft.com/office/drawing/2014/main" id="{5E39D625-A0C9-1D4A-83D6-9FAFB6FBAF65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61" name="مستطيل مستدير الزوايا 60">
                <a:extLst>
                  <a:ext uri="{FF2B5EF4-FFF2-40B4-BE49-F238E27FC236}">
                    <a16:creationId xmlns:a16="http://schemas.microsoft.com/office/drawing/2014/main" id="{12969A21-79CD-ED4E-B8B5-C6E9A229D24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52" name="Google Shape;150;p5">
              <a:extLst>
                <a:ext uri="{FF2B5EF4-FFF2-40B4-BE49-F238E27FC236}">
                  <a16:creationId xmlns:a16="http://schemas.microsoft.com/office/drawing/2014/main" id="{DB6D081B-5985-A841-B6FA-3B04BF86280E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53" name="Google Shape;152;p5">
                <a:extLst>
                  <a:ext uri="{FF2B5EF4-FFF2-40B4-BE49-F238E27FC236}">
                    <a16:creationId xmlns:a16="http://schemas.microsoft.com/office/drawing/2014/main" id="{E007C4AC-4869-D345-A9C5-E222E83C5F8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53;p5">
                <a:extLst>
                  <a:ext uri="{FF2B5EF4-FFF2-40B4-BE49-F238E27FC236}">
                    <a16:creationId xmlns:a16="http://schemas.microsoft.com/office/drawing/2014/main" id="{172FD3A0-EE39-AA40-9E8F-34A44D88E52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A1B527B3-893C-FE43-AB49-35BCDB5ED967}"/>
              </a:ext>
            </a:extLst>
          </p:cNvPr>
          <p:cNvSpPr/>
          <p:nvPr/>
        </p:nvSpPr>
        <p:spPr>
          <a:xfrm>
            <a:off x="2893316" y="938313"/>
            <a:ext cx="4929222" cy="1428760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2" name="دبوس زينة 61">
            <a:extLst>
              <a:ext uri="{FF2B5EF4-FFF2-40B4-BE49-F238E27FC236}">
                <a16:creationId xmlns:a16="http://schemas.microsoft.com/office/drawing/2014/main" id="{3EDD7FC8-010D-BC41-82AD-47AA4C2F30CD}"/>
              </a:ext>
            </a:extLst>
          </p:cNvPr>
          <p:cNvSpPr/>
          <p:nvPr/>
        </p:nvSpPr>
        <p:spPr>
          <a:xfrm>
            <a:off x="7822538" y="1081189"/>
            <a:ext cx="942948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تأكــد</a:t>
            </a: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9F98CDAB-B908-B04F-82C9-06D283E098F0}"/>
              </a:ext>
            </a:extLst>
          </p:cNvPr>
          <p:cNvSpPr txBox="1"/>
          <p:nvPr/>
        </p:nvSpPr>
        <p:spPr>
          <a:xfrm>
            <a:off x="3321944" y="4295899"/>
            <a:ext cx="5214974" cy="144655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غير صحيح .. بسبب عدم ذكر نوع المحطة التي نفذت الدراسة ويحتمل أن يكون الأشخاص الذين استجابوا للدراسة هم من الأشخاص الذين يشاهدون تلك المحطة أو المحطات المشابهة .</a:t>
            </a:r>
          </a:p>
        </p:txBody>
      </p:sp>
      <p:pic>
        <p:nvPicPr>
          <p:cNvPr id="64" name="Picture 2">
            <a:extLst>
              <a:ext uri="{FF2B5EF4-FFF2-40B4-BE49-F238E27FC236}">
                <a16:creationId xmlns:a16="http://schemas.microsoft.com/office/drawing/2014/main" id="{938C55CB-52E9-BB45-886E-072B77332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6206" y="1081189"/>
            <a:ext cx="442913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3">
            <a:extLst>
              <a:ext uri="{FF2B5EF4-FFF2-40B4-BE49-F238E27FC236}">
                <a16:creationId xmlns:a16="http://schemas.microsoft.com/office/drawing/2014/main" id="{4999EDA9-9086-9849-9B10-AE5C66AC1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07696" y="2795701"/>
            <a:ext cx="440055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8" name="Picture 4">
            <a:extLst>
              <a:ext uri="{FF2B5EF4-FFF2-40B4-BE49-F238E27FC236}">
                <a16:creationId xmlns:a16="http://schemas.microsoft.com/office/drawing/2014/main" id="{D98679A9-EF87-294E-ACAD-9C6EF5C0D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424" y="2724263"/>
            <a:ext cx="243364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5E8E2E8-EB83-071A-5A3D-E5B18622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4BA-9025-430C-9743-8601DEC57D90}" type="slidenum">
              <a:rPr lang="ar-SA" smtClean="0"/>
              <a:pPr/>
              <a:t>373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7996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8" grpId="0" animBg="1"/>
      <p:bldP spid="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4" cy="35561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steep</a:t>
              </a:r>
              <a:r>
                <a:rPr lang="ar-SA" sz="1350" dirty="0">
                  <a:solidFill>
                    <a:schemeClr val="bg1"/>
                  </a:solidFill>
                </a:rPr>
                <a:t>٣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48450" y="1010968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483" y="3604363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0773" y="4598981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375574" y="296526"/>
            <a:ext cx="3007052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تحليل النتائج مسحية</a:t>
            </a:r>
          </a:p>
        </p:txBody>
      </p:sp>
      <p:grpSp>
        <p:nvGrpSpPr>
          <p:cNvPr id="41" name="مجموعة 40">
            <a:extLst>
              <a:ext uri="{FF2B5EF4-FFF2-40B4-BE49-F238E27FC236}">
                <a16:creationId xmlns:a16="http://schemas.microsoft.com/office/drawing/2014/main" id="{4B252B2D-274B-6B44-9BBE-481DE42CDA91}"/>
              </a:ext>
            </a:extLst>
          </p:cNvPr>
          <p:cNvGrpSpPr/>
          <p:nvPr/>
        </p:nvGrpSpPr>
        <p:grpSpPr>
          <a:xfrm>
            <a:off x="4225483" y="1713666"/>
            <a:ext cx="748404" cy="562240"/>
            <a:chOff x="5588071" y="1636276"/>
            <a:chExt cx="974777" cy="666294"/>
          </a:xfrm>
        </p:grpSpPr>
        <p:grpSp>
          <p:nvGrpSpPr>
            <p:cNvPr id="42" name="مجموعة 41">
              <a:extLst>
                <a:ext uri="{FF2B5EF4-FFF2-40B4-BE49-F238E27FC236}">
                  <a16:creationId xmlns:a16="http://schemas.microsoft.com/office/drawing/2014/main" id="{5AD7EB78-2553-204A-B036-9F6A1811485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46" name="مستطيل مستدير الزوايا 45">
                <a:extLst>
                  <a:ext uri="{FF2B5EF4-FFF2-40B4-BE49-F238E27FC236}">
                    <a16:creationId xmlns:a16="http://schemas.microsoft.com/office/drawing/2014/main" id="{49DBBADE-7F9B-874E-8C9A-7951DAC79BE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47" name="مستطيل مستدير الزوايا 46">
                <a:extLst>
                  <a:ext uri="{FF2B5EF4-FFF2-40B4-BE49-F238E27FC236}">
                    <a16:creationId xmlns:a16="http://schemas.microsoft.com/office/drawing/2014/main" id="{934D6568-651B-8B4A-8255-649DB6D853F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48" name="مستطيل مستدير الزوايا 47">
                <a:extLst>
                  <a:ext uri="{FF2B5EF4-FFF2-40B4-BE49-F238E27FC236}">
                    <a16:creationId xmlns:a16="http://schemas.microsoft.com/office/drawing/2014/main" id="{866CF608-7821-3843-9B13-E4DCDE557F6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49" name="مستطيل مستدير الزوايا 48">
                <a:extLst>
                  <a:ext uri="{FF2B5EF4-FFF2-40B4-BE49-F238E27FC236}">
                    <a16:creationId xmlns:a16="http://schemas.microsoft.com/office/drawing/2014/main" id="{3BECC725-91DE-1E45-AED9-0D18592EC62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43" name="Google Shape;150;p5">
              <a:extLst>
                <a:ext uri="{FF2B5EF4-FFF2-40B4-BE49-F238E27FC236}">
                  <a16:creationId xmlns:a16="http://schemas.microsoft.com/office/drawing/2014/main" id="{311EE1C8-A716-1B47-AABC-4217894942E3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44" name="Google Shape;152;p5">
                <a:extLst>
                  <a:ext uri="{FF2B5EF4-FFF2-40B4-BE49-F238E27FC236}">
                    <a16:creationId xmlns:a16="http://schemas.microsoft.com/office/drawing/2014/main" id="{7AC9A910-B9EC-EF45-9A0F-7A83F3CEFE9E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153;p5">
                <a:extLst>
                  <a:ext uri="{FF2B5EF4-FFF2-40B4-BE49-F238E27FC236}">
                    <a16:creationId xmlns:a16="http://schemas.microsoft.com/office/drawing/2014/main" id="{19601903-C708-5549-BC63-FAF80EED1C8A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B89B95DC-196B-824A-AAE0-B5F887286E29}"/>
              </a:ext>
            </a:extLst>
          </p:cNvPr>
          <p:cNvGrpSpPr/>
          <p:nvPr/>
        </p:nvGrpSpPr>
        <p:grpSpPr>
          <a:xfrm>
            <a:off x="4240773" y="2708284"/>
            <a:ext cx="748404" cy="562240"/>
            <a:chOff x="5588071" y="1636276"/>
            <a:chExt cx="974777" cy="666294"/>
          </a:xfrm>
        </p:grpSpPr>
        <p:grpSp>
          <p:nvGrpSpPr>
            <p:cNvPr id="51" name="مجموعة 50">
              <a:extLst>
                <a:ext uri="{FF2B5EF4-FFF2-40B4-BE49-F238E27FC236}">
                  <a16:creationId xmlns:a16="http://schemas.microsoft.com/office/drawing/2014/main" id="{C0D5BE21-76CC-7B43-A560-A2AD59F7431B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55" name="مستطيل مستدير الزوايا 54">
                <a:extLst>
                  <a:ext uri="{FF2B5EF4-FFF2-40B4-BE49-F238E27FC236}">
                    <a16:creationId xmlns:a16="http://schemas.microsoft.com/office/drawing/2014/main" id="{92BA18FE-64F6-134F-B843-61DF4EE2848D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56" name="مستطيل مستدير الزوايا 55">
                <a:extLst>
                  <a:ext uri="{FF2B5EF4-FFF2-40B4-BE49-F238E27FC236}">
                    <a16:creationId xmlns:a16="http://schemas.microsoft.com/office/drawing/2014/main" id="{286D90C2-3A5B-C740-B5A9-B36085870B4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57" name="مستطيل مستدير الزوايا 56">
                <a:extLst>
                  <a:ext uri="{FF2B5EF4-FFF2-40B4-BE49-F238E27FC236}">
                    <a16:creationId xmlns:a16="http://schemas.microsoft.com/office/drawing/2014/main" id="{5E39D625-A0C9-1D4A-83D6-9FAFB6FBAF65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61" name="مستطيل مستدير الزوايا 60">
                <a:extLst>
                  <a:ext uri="{FF2B5EF4-FFF2-40B4-BE49-F238E27FC236}">
                    <a16:creationId xmlns:a16="http://schemas.microsoft.com/office/drawing/2014/main" id="{12969A21-79CD-ED4E-B8B5-C6E9A229D24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52" name="Google Shape;150;p5">
              <a:extLst>
                <a:ext uri="{FF2B5EF4-FFF2-40B4-BE49-F238E27FC236}">
                  <a16:creationId xmlns:a16="http://schemas.microsoft.com/office/drawing/2014/main" id="{DB6D081B-5985-A841-B6FA-3B04BF86280E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53" name="Google Shape;152;p5">
                <a:extLst>
                  <a:ext uri="{FF2B5EF4-FFF2-40B4-BE49-F238E27FC236}">
                    <a16:creationId xmlns:a16="http://schemas.microsoft.com/office/drawing/2014/main" id="{E007C4AC-4869-D345-A9C5-E222E83C5F8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53;p5">
                <a:extLst>
                  <a:ext uri="{FF2B5EF4-FFF2-40B4-BE49-F238E27FC236}">
                    <a16:creationId xmlns:a16="http://schemas.microsoft.com/office/drawing/2014/main" id="{172FD3A0-EE39-AA40-9E8F-34A44D88E52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43551902-615C-E443-ACDA-C542BDCA8C01}"/>
              </a:ext>
            </a:extLst>
          </p:cNvPr>
          <p:cNvSpPr/>
          <p:nvPr/>
        </p:nvSpPr>
        <p:spPr>
          <a:xfrm>
            <a:off x="2847523" y="1486866"/>
            <a:ext cx="4929222" cy="1214446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2" name="دبوس زينة 61">
            <a:extLst>
              <a:ext uri="{FF2B5EF4-FFF2-40B4-BE49-F238E27FC236}">
                <a16:creationId xmlns:a16="http://schemas.microsoft.com/office/drawing/2014/main" id="{2154640D-C59B-524B-B99F-C38BE53830D8}"/>
              </a:ext>
            </a:extLst>
          </p:cNvPr>
          <p:cNvSpPr/>
          <p:nvPr/>
        </p:nvSpPr>
        <p:spPr>
          <a:xfrm>
            <a:off x="7776745" y="1701180"/>
            <a:ext cx="942948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تأكــد</a:t>
            </a: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81DB1FCD-03A4-B146-BA7B-A09E747B8BB7}"/>
              </a:ext>
            </a:extLst>
          </p:cNvPr>
          <p:cNvSpPr txBox="1"/>
          <p:nvPr/>
        </p:nvSpPr>
        <p:spPr>
          <a:xfrm>
            <a:off x="2704647" y="5218019"/>
            <a:ext cx="5214974" cy="769441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الدراسة المسحية والاستنتاج صحيحان لأن  المصدر موثوق ولا يوجد تحيز والبيانات تؤيد الاستنتاج .</a:t>
            </a:r>
          </a:p>
        </p:txBody>
      </p:sp>
      <p:pic>
        <p:nvPicPr>
          <p:cNvPr id="64" name="Picture 2">
            <a:extLst>
              <a:ext uri="{FF2B5EF4-FFF2-40B4-BE49-F238E27FC236}">
                <a16:creationId xmlns:a16="http://schemas.microsoft.com/office/drawing/2014/main" id="{F1B7603F-A483-E94D-81BE-F4EB22A31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61837" y="1701180"/>
            <a:ext cx="44481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3">
            <a:extLst>
              <a:ext uri="{FF2B5EF4-FFF2-40B4-BE49-F238E27FC236}">
                <a16:creationId xmlns:a16="http://schemas.microsoft.com/office/drawing/2014/main" id="{593D0B10-4CEB-A541-82B5-E88547E98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945" y="3201378"/>
            <a:ext cx="718662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E054B5C-2966-EF00-F0E9-6A7E772E1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4BA-9025-430C-9743-8601DEC57D90}" type="slidenum">
              <a:rPr lang="ar-SA" smtClean="0"/>
              <a:pPr/>
              <a:t>374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27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8" grpId="0" animBg="1"/>
      <p:bldP spid="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4" cy="35561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steep</a:t>
              </a:r>
              <a:r>
                <a:rPr lang="ar-SA" sz="1350" dirty="0">
                  <a:solidFill>
                    <a:schemeClr val="bg1"/>
                  </a:solidFill>
                </a:rPr>
                <a:t>٣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48450" y="1010968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483" y="3604363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0773" y="4598981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375574" y="296526"/>
            <a:ext cx="3007052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تحليل النتائج مسحية</a:t>
            </a:r>
          </a:p>
        </p:txBody>
      </p:sp>
      <p:grpSp>
        <p:nvGrpSpPr>
          <p:cNvPr id="41" name="مجموعة 40">
            <a:extLst>
              <a:ext uri="{FF2B5EF4-FFF2-40B4-BE49-F238E27FC236}">
                <a16:creationId xmlns:a16="http://schemas.microsoft.com/office/drawing/2014/main" id="{4B252B2D-274B-6B44-9BBE-481DE42CDA91}"/>
              </a:ext>
            </a:extLst>
          </p:cNvPr>
          <p:cNvGrpSpPr/>
          <p:nvPr/>
        </p:nvGrpSpPr>
        <p:grpSpPr>
          <a:xfrm>
            <a:off x="4225483" y="1713666"/>
            <a:ext cx="748404" cy="562240"/>
            <a:chOff x="5588071" y="1636276"/>
            <a:chExt cx="974777" cy="666294"/>
          </a:xfrm>
        </p:grpSpPr>
        <p:grpSp>
          <p:nvGrpSpPr>
            <p:cNvPr id="42" name="مجموعة 41">
              <a:extLst>
                <a:ext uri="{FF2B5EF4-FFF2-40B4-BE49-F238E27FC236}">
                  <a16:creationId xmlns:a16="http://schemas.microsoft.com/office/drawing/2014/main" id="{5AD7EB78-2553-204A-B036-9F6A1811485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46" name="مستطيل مستدير الزوايا 45">
                <a:extLst>
                  <a:ext uri="{FF2B5EF4-FFF2-40B4-BE49-F238E27FC236}">
                    <a16:creationId xmlns:a16="http://schemas.microsoft.com/office/drawing/2014/main" id="{49DBBADE-7F9B-874E-8C9A-7951DAC79BE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47" name="مستطيل مستدير الزوايا 46">
                <a:extLst>
                  <a:ext uri="{FF2B5EF4-FFF2-40B4-BE49-F238E27FC236}">
                    <a16:creationId xmlns:a16="http://schemas.microsoft.com/office/drawing/2014/main" id="{934D6568-651B-8B4A-8255-649DB6D853F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48" name="مستطيل مستدير الزوايا 47">
                <a:extLst>
                  <a:ext uri="{FF2B5EF4-FFF2-40B4-BE49-F238E27FC236}">
                    <a16:creationId xmlns:a16="http://schemas.microsoft.com/office/drawing/2014/main" id="{866CF608-7821-3843-9B13-E4DCDE557F6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49" name="مستطيل مستدير الزوايا 48">
                <a:extLst>
                  <a:ext uri="{FF2B5EF4-FFF2-40B4-BE49-F238E27FC236}">
                    <a16:creationId xmlns:a16="http://schemas.microsoft.com/office/drawing/2014/main" id="{3BECC725-91DE-1E45-AED9-0D18592EC62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43" name="Google Shape;150;p5">
              <a:extLst>
                <a:ext uri="{FF2B5EF4-FFF2-40B4-BE49-F238E27FC236}">
                  <a16:creationId xmlns:a16="http://schemas.microsoft.com/office/drawing/2014/main" id="{311EE1C8-A716-1B47-AABC-4217894942E3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44" name="Google Shape;152;p5">
                <a:extLst>
                  <a:ext uri="{FF2B5EF4-FFF2-40B4-BE49-F238E27FC236}">
                    <a16:creationId xmlns:a16="http://schemas.microsoft.com/office/drawing/2014/main" id="{7AC9A910-B9EC-EF45-9A0F-7A83F3CEFE9E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153;p5">
                <a:extLst>
                  <a:ext uri="{FF2B5EF4-FFF2-40B4-BE49-F238E27FC236}">
                    <a16:creationId xmlns:a16="http://schemas.microsoft.com/office/drawing/2014/main" id="{19601903-C708-5549-BC63-FAF80EED1C8A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B89B95DC-196B-824A-AAE0-B5F887286E29}"/>
              </a:ext>
            </a:extLst>
          </p:cNvPr>
          <p:cNvGrpSpPr/>
          <p:nvPr/>
        </p:nvGrpSpPr>
        <p:grpSpPr>
          <a:xfrm>
            <a:off x="4240773" y="2708284"/>
            <a:ext cx="748404" cy="562240"/>
            <a:chOff x="5588071" y="1636276"/>
            <a:chExt cx="974777" cy="666294"/>
          </a:xfrm>
        </p:grpSpPr>
        <p:grpSp>
          <p:nvGrpSpPr>
            <p:cNvPr id="51" name="مجموعة 50">
              <a:extLst>
                <a:ext uri="{FF2B5EF4-FFF2-40B4-BE49-F238E27FC236}">
                  <a16:creationId xmlns:a16="http://schemas.microsoft.com/office/drawing/2014/main" id="{C0D5BE21-76CC-7B43-A560-A2AD59F7431B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55" name="مستطيل مستدير الزوايا 54">
                <a:extLst>
                  <a:ext uri="{FF2B5EF4-FFF2-40B4-BE49-F238E27FC236}">
                    <a16:creationId xmlns:a16="http://schemas.microsoft.com/office/drawing/2014/main" id="{92BA18FE-64F6-134F-B843-61DF4EE2848D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56" name="مستطيل مستدير الزوايا 55">
                <a:extLst>
                  <a:ext uri="{FF2B5EF4-FFF2-40B4-BE49-F238E27FC236}">
                    <a16:creationId xmlns:a16="http://schemas.microsoft.com/office/drawing/2014/main" id="{286D90C2-3A5B-C740-B5A9-B36085870B4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57" name="مستطيل مستدير الزوايا 56">
                <a:extLst>
                  <a:ext uri="{FF2B5EF4-FFF2-40B4-BE49-F238E27FC236}">
                    <a16:creationId xmlns:a16="http://schemas.microsoft.com/office/drawing/2014/main" id="{5E39D625-A0C9-1D4A-83D6-9FAFB6FBAF65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61" name="مستطيل مستدير الزوايا 60">
                <a:extLst>
                  <a:ext uri="{FF2B5EF4-FFF2-40B4-BE49-F238E27FC236}">
                    <a16:creationId xmlns:a16="http://schemas.microsoft.com/office/drawing/2014/main" id="{12969A21-79CD-ED4E-B8B5-C6E9A229D24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52" name="Google Shape;150;p5">
              <a:extLst>
                <a:ext uri="{FF2B5EF4-FFF2-40B4-BE49-F238E27FC236}">
                  <a16:creationId xmlns:a16="http://schemas.microsoft.com/office/drawing/2014/main" id="{DB6D081B-5985-A841-B6FA-3B04BF86280E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53" name="Google Shape;152;p5">
                <a:extLst>
                  <a:ext uri="{FF2B5EF4-FFF2-40B4-BE49-F238E27FC236}">
                    <a16:creationId xmlns:a16="http://schemas.microsoft.com/office/drawing/2014/main" id="{E007C4AC-4869-D345-A9C5-E222E83C5F8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53;p5">
                <a:extLst>
                  <a:ext uri="{FF2B5EF4-FFF2-40B4-BE49-F238E27FC236}">
                    <a16:creationId xmlns:a16="http://schemas.microsoft.com/office/drawing/2014/main" id="{172FD3A0-EE39-AA40-9E8F-34A44D88E52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Picture 2">
            <a:extLst>
              <a:ext uri="{FF2B5EF4-FFF2-40B4-BE49-F238E27FC236}">
                <a16:creationId xmlns:a16="http://schemas.microsoft.com/office/drawing/2014/main" id="{F137056B-E752-D940-A1AF-F9436D107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3329" y="1292455"/>
            <a:ext cx="4188036" cy="33677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2" name="Picture 3">
            <a:extLst>
              <a:ext uri="{FF2B5EF4-FFF2-40B4-BE49-F238E27FC236}">
                <a16:creationId xmlns:a16="http://schemas.microsoft.com/office/drawing/2014/main" id="{FD08AE73-343D-B44F-A4BB-FA2A4031E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8909" y="2221150"/>
            <a:ext cx="4381505" cy="42862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3" name="Picture 4">
            <a:extLst>
              <a:ext uri="{FF2B5EF4-FFF2-40B4-BE49-F238E27FC236}">
                <a16:creationId xmlns:a16="http://schemas.microsoft.com/office/drawing/2014/main" id="{E37E2B0F-79A7-3743-A865-2FEF60507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48267" y="3006968"/>
            <a:ext cx="6828320" cy="82664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5782225D-0671-9E40-8E43-D4FD71BB9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71992" y="4149976"/>
            <a:ext cx="7033169" cy="82664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5" name="Picture 6">
            <a:extLst>
              <a:ext uri="{FF2B5EF4-FFF2-40B4-BE49-F238E27FC236}">
                <a16:creationId xmlns:a16="http://schemas.microsoft.com/office/drawing/2014/main" id="{46839CC2-D270-B94B-9EC4-C46CA56A1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77560" y="5292984"/>
            <a:ext cx="6999027" cy="78071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4A28176-5884-6AE9-8458-BEDCCAA37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4BA-9025-430C-9743-8601DEC57D90}" type="slidenum">
              <a:rPr lang="ar-SA" smtClean="0"/>
              <a:pPr/>
              <a:t>375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5382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4" cy="35561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steep</a:t>
              </a:r>
              <a:r>
                <a:rPr lang="ar-SA" sz="1350" dirty="0">
                  <a:solidFill>
                    <a:schemeClr val="bg1"/>
                  </a:solidFill>
                </a:rPr>
                <a:t>٣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48450" y="1010968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483" y="3604363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0773" y="4598981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1767811" y="153770"/>
            <a:ext cx="3007052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تحليل النتائج مسحية</a:t>
            </a:r>
          </a:p>
        </p:txBody>
      </p:sp>
      <p:grpSp>
        <p:nvGrpSpPr>
          <p:cNvPr id="41" name="مجموعة 40">
            <a:extLst>
              <a:ext uri="{FF2B5EF4-FFF2-40B4-BE49-F238E27FC236}">
                <a16:creationId xmlns:a16="http://schemas.microsoft.com/office/drawing/2014/main" id="{4B252B2D-274B-6B44-9BBE-481DE42CDA91}"/>
              </a:ext>
            </a:extLst>
          </p:cNvPr>
          <p:cNvGrpSpPr/>
          <p:nvPr/>
        </p:nvGrpSpPr>
        <p:grpSpPr>
          <a:xfrm>
            <a:off x="4225483" y="1713666"/>
            <a:ext cx="748404" cy="562240"/>
            <a:chOff x="5588071" y="1636276"/>
            <a:chExt cx="974777" cy="666294"/>
          </a:xfrm>
        </p:grpSpPr>
        <p:grpSp>
          <p:nvGrpSpPr>
            <p:cNvPr id="42" name="مجموعة 41">
              <a:extLst>
                <a:ext uri="{FF2B5EF4-FFF2-40B4-BE49-F238E27FC236}">
                  <a16:creationId xmlns:a16="http://schemas.microsoft.com/office/drawing/2014/main" id="{5AD7EB78-2553-204A-B036-9F6A1811485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46" name="مستطيل مستدير الزوايا 45">
                <a:extLst>
                  <a:ext uri="{FF2B5EF4-FFF2-40B4-BE49-F238E27FC236}">
                    <a16:creationId xmlns:a16="http://schemas.microsoft.com/office/drawing/2014/main" id="{49DBBADE-7F9B-874E-8C9A-7951DAC79BE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47" name="مستطيل مستدير الزوايا 46">
                <a:extLst>
                  <a:ext uri="{FF2B5EF4-FFF2-40B4-BE49-F238E27FC236}">
                    <a16:creationId xmlns:a16="http://schemas.microsoft.com/office/drawing/2014/main" id="{934D6568-651B-8B4A-8255-649DB6D853F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48" name="مستطيل مستدير الزوايا 47">
                <a:extLst>
                  <a:ext uri="{FF2B5EF4-FFF2-40B4-BE49-F238E27FC236}">
                    <a16:creationId xmlns:a16="http://schemas.microsoft.com/office/drawing/2014/main" id="{866CF608-7821-3843-9B13-E4DCDE557F6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49" name="مستطيل مستدير الزوايا 48">
                <a:extLst>
                  <a:ext uri="{FF2B5EF4-FFF2-40B4-BE49-F238E27FC236}">
                    <a16:creationId xmlns:a16="http://schemas.microsoft.com/office/drawing/2014/main" id="{3BECC725-91DE-1E45-AED9-0D18592EC62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43" name="Google Shape;150;p5">
              <a:extLst>
                <a:ext uri="{FF2B5EF4-FFF2-40B4-BE49-F238E27FC236}">
                  <a16:creationId xmlns:a16="http://schemas.microsoft.com/office/drawing/2014/main" id="{311EE1C8-A716-1B47-AABC-4217894942E3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44" name="Google Shape;152;p5">
                <a:extLst>
                  <a:ext uri="{FF2B5EF4-FFF2-40B4-BE49-F238E27FC236}">
                    <a16:creationId xmlns:a16="http://schemas.microsoft.com/office/drawing/2014/main" id="{7AC9A910-B9EC-EF45-9A0F-7A83F3CEFE9E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153;p5">
                <a:extLst>
                  <a:ext uri="{FF2B5EF4-FFF2-40B4-BE49-F238E27FC236}">
                    <a16:creationId xmlns:a16="http://schemas.microsoft.com/office/drawing/2014/main" id="{19601903-C708-5549-BC63-FAF80EED1C8A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B89B95DC-196B-824A-AAE0-B5F887286E29}"/>
              </a:ext>
            </a:extLst>
          </p:cNvPr>
          <p:cNvGrpSpPr/>
          <p:nvPr/>
        </p:nvGrpSpPr>
        <p:grpSpPr>
          <a:xfrm>
            <a:off x="4240773" y="2708284"/>
            <a:ext cx="748404" cy="562240"/>
            <a:chOff x="5588071" y="1636276"/>
            <a:chExt cx="974777" cy="666294"/>
          </a:xfrm>
        </p:grpSpPr>
        <p:grpSp>
          <p:nvGrpSpPr>
            <p:cNvPr id="51" name="مجموعة 50">
              <a:extLst>
                <a:ext uri="{FF2B5EF4-FFF2-40B4-BE49-F238E27FC236}">
                  <a16:creationId xmlns:a16="http://schemas.microsoft.com/office/drawing/2014/main" id="{C0D5BE21-76CC-7B43-A560-A2AD59F7431B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55" name="مستطيل مستدير الزوايا 54">
                <a:extLst>
                  <a:ext uri="{FF2B5EF4-FFF2-40B4-BE49-F238E27FC236}">
                    <a16:creationId xmlns:a16="http://schemas.microsoft.com/office/drawing/2014/main" id="{92BA18FE-64F6-134F-B843-61DF4EE2848D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56" name="مستطيل مستدير الزوايا 55">
                <a:extLst>
                  <a:ext uri="{FF2B5EF4-FFF2-40B4-BE49-F238E27FC236}">
                    <a16:creationId xmlns:a16="http://schemas.microsoft.com/office/drawing/2014/main" id="{286D90C2-3A5B-C740-B5A9-B36085870B4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57" name="مستطيل مستدير الزوايا 56">
                <a:extLst>
                  <a:ext uri="{FF2B5EF4-FFF2-40B4-BE49-F238E27FC236}">
                    <a16:creationId xmlns:a16="http://schemas.microsoft.com/office/drawing/2014/main" id="{5E39D625-A0C9-1D4A-83D6-9FAFB6FBAF65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61" name="مستطيل مستدير الزوايا 60">
                <a:extLst>
                  <a:ext uri="{FF2B5EF4-FFF2-40B4-BE49-F238E27FC236}">
                    <a16:creationId xmlns:a16="http://schemas.microsoft.com/office/drawing/2014/main" id="{12969A21-79CD-ED4E-B8B5-C6E9A229D24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52" name="Google Shape;150;p5">
              <a:extLst>
                <a:ext uri="{FF2B5EF4-FFF2-40B4-BE49-F238E27FC236}">
                  <a16:creationId xmlns:a16="http://schemas.microsoft.com/office/drawing/2014/main" id="{DB6D081B-5985-A841-B6FA-3B04BF86280E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53" name="Google Shape;152;p5">
                <a:extLst>
                  <a:ext uri="{FF2B5EF4-FFF2-40B4-BE49-F238E27FC236}">
                    <a16:creationId xmlns:a16="http://schemas.microsoft.com/office/drawing/2014/main" id="{E007C4AC-4869-D345-A9C5-E222E83C5F8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53;p5">
                <a:extLst>
                  <a:ext uri="{FF2B5EF4-FFF2-40B4-BE49-F238E27FC236}">
                    <a16:creationId xmlns:a16="http://schemas.microsoft.com/office/drawing/2014/main" id="{172FD3A0-EE39-AA40-9E8F-34A44D88E52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7F7417E0-DB77-7547-86A3-EE9925659A4B}"/>
              </a:ext>
            </a:extLst>
          </p:cNvPr>
          <p:cNvSpPr/>
          <p:nvPr/>
        </p:nvSpPr>
        <p:spPr>
          <a:xfrm>
            <a:off x="4020944" y="504082"/>
            <a:ext cx="4282971" cy="1214446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2" name="دبوس زينة 61">
            <a:extLst>
              <a:ext uri="{FF2B5EF4-FFF2-40B4-BE49-F238E27FC236}">
                <a16:creationId xmlns:a16="http://schemas.microsoft.com/office/drawing/2014/main" id="{3FF34785-122C-A741-B7D8-C95F634D5380}"/>
              </a:ext>
            </a:extLst>
          </p:cNvPr>
          <p:cNvSpPr/>
          <p:nvPr/>
        </p:nvSpPr>
        <p:spPr>
          <a:xfrm>
            <a:off x="8047601" y="260649"/>
            <a:ext cx="942948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مثال</a:t>
            </a: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3B79F134-CB6E-6248-9D53-6226B0251183}"/>
              </a:ext>
            </a:extLst>
          </p:cNvPr>
          <p:cNvSpPr txBox="1"/>
          <p:nvPr/>
        </p:nvSpPr>
        <p:spPr>
          <a:xfrm>
            <a:off x="3581102" y="3693728"/>
            <a:ext cx="4557015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معظم الطلاب موافقون على تطبيق النظام الجديد</a:t>
            </a:r>
          </a:p>
        </p:txBody>
      </p:sp>
      <p:pic>
        <p:nvPicPr>
          <p:cNvPr id="64" name="Picture 2">
            <a:extLst>
              <a:ext uri="{FF2B5EF4-FFF2-40B4-BE49-F238E27FC236}">
                <a16:creationId xmlns:a16="http://schemas.microsoft.com/office/drawing/2014/main" id="{441534A2-E77D-3245-814E-724356A7C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77153" y="553104"/>
            <a:ext cx="3443223" cy="103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3">
            <a:extLst>
              <a:ext uri="{FF2B5EF4-FFF2-40B4-BE49-F238E27FC236}">
                <a16:creationId xmlns:a16="http://schemas.microsoft.com/office/drawing/2014/main" id="{CCCDAEF9-6855-F141-B656-74E18E434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2454" y="1158910"/>
            <a:ext cx="316230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مستطيل مستدير الزوايا 67">
            <a:extLst>
              <a:ext uri="{FF2B5EF4-FFF2-40B4-BE49-F238E27FC236}">
                <a16:creationId xmlns:a16="http://schemas.microsoft.com/office/drawing/2014/main" id="{0FEF87EB-77DF-1545-8D16-60D2F3E385DE}"/>
              </a:ext>
            </a:extLst>
          </p:cNvPr>
          <p:cNvSpPr/>
          <p:nvPr/>
        </p:nvSpPr>
        <p:spPr>
          <a:xfrm>
            <a:off x="1088678" y="1601826"/>
            <a:ext cx="428628" cy="1214446"/>
          </a:xfrm>
          <a:prstGeom prst="roundRect">
            <a:avLst/>
          </a:prstGeom>
          <a:solidFill>
            <a:schemeClr val="tx2">
              <a:lumMod val="75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58962D99-374D-004A-BAB4-84646812AC86}"/>
              </a:ext>
            </a:extLst>
          </p:cNvPr>
          <p:cNvSpPr txBox="1"/>
          <p:nvPr/>
        </p:nvSpPr>
        <p:spPr>
          <a:xfrm>
            <a:off x="3865030" y="4299447"/>
            <a:ext cx="4071966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أطوال فترات التدريج غير ثابتة .</a:t>
            </a: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B7225779-081C-2E47-BE4A-F68A40AC8DE3}"/>
              </a:ext>
            </a:extLst>
          </p:cNvPr>
          <p:cNvSpPr txBox="1"/>
          <p:nvPr/>
        </p:nvSpPr>
        <p:spPr>
          <a:xfrm>
            <a:off x="1717317" y="4772711"/>
            <a:ext cx="6357982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٤٥٠ طالبا غير موافقين أو غير موافقين بشدة على النظام الجديد .</a:t>
            </a: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3B66A371-B9B7-5541-9AF2-76D56901D1B3}"/>
              </a:ext>
            </a:extLst>
          </p:cNvPr>
          <p:cNvSpPr txBox="1"/>
          <p:nvPr/>
        </p:nvSpPr>
        <p:spPr>
          <a:xfrm>
            <a:off x="1703029" y="5344215"/>
            <a:ext cx="6357982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عدد الموافقين على النظام الجديد يزيد قليلا على ٣٠٠ طالب فقط .</a:t>
            </a: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79C934BC-565E-1848-914C-DF01F2E98DFF}"/>
              </a:ext>
            </a:extLst>
          </p:cNvPr>
          <p:cNvSpPr txBox="1"/>
          <p:nvPr/>
        </p:nvSpPr>
        <p:spPr>
          <a:xfrm>
            <a:off x="1488715" y="5844281"/>
            <a:ext cx="6572296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نستنتج أن التمثيل البياني المعروض مضلل ، والاستنتاج غير صادق .</a:t>
            </a:r>
          </a:p>
        </p:txBody>
      </p:sp>
      <p:sp>
        <p:nvSpPr>
          <p:cNvPr id="73" name="مستطيل مستدير الزوايا 72">
            <a:extLst>
              <a:ext uri="{FF2B5EF4-FFF2-40B4-BE49-F238E27FC236}">
                <a16:creationId xmlns:a16="http://schemas.microsoft.com/office/drawing/2014/main" id="{40987975-28B0-0F46-A534-1CAA7FD6E7B7}"/>
              </a:ext>
            </a:extLst>
          </p:cNvPr>
          <p:cNvSpPr/>
          <p:nvPr/>
        </p:nvSpPr>
        <p:spPr>
          <a:xfrm>
            <a:off x="1917358" y="1658976"/>
            <a:ext cx="428628" cy="1214446"/>
          </a:xfrm>
          <a:prstGeom prst="roundRect">
            <a:avLst/>
          </a:prstGeom>
          <a:solidFill>
            <a:schemeClr val="tx2">
              <a:lumMod val="75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4" name="مستطيل مستدير الزوايا 73">
            <a:extLst>
              <a:ext uri="{FF2B5EF4-FFF2-40B4-BE49-F238E27FC236}">
                <a16:creationId xmlns:a16="http://schemas.microsoft.com/office/drawing/2014/main" id="{FE54CEC4-184A-2443-BAC6-9A7336C5DB90}"/>
              </a:ext>
            </a:extLst>
          </p:cNvPr>
          <p:cNvSpPr/>
          <p:nvPr/>
        </p:nvSpPr>
        <p:spPr>
          <a:xfrm>
            <a:off x="2803190" y="2230480"/>
            <a:ext cx="785818" cy="642942"/>
          </a:xfrm>
          <a:prstGeom prst="roundRect">
            <a:avLst/>
          </a:prstGeom>
          <a:solidFill>
            <a:schemeClr val="tx2">
              <a:lumMod val="75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5" name="مستطيل مستدير الزوايا 74">
            <a:extLst>
              <a:ext uri="{FF2B5EF4-FFF2-40B4-BE49-F238E27FC236}">
                <a16:creationId xmlns:a16="http://schemas.microsoft.com/office/drawing/2014/main" id="{5EAC51DA-560F-A240-A431-D5DA7E13B3FA}"/>
              </a:ext>
            </a:extLst>
          </p:cNvPr>
          <p:cNvSpPr/>
          <p:nvPr/>
        </p:nvSpPr>
        <p:spPr>
          <a:xfrm>
            <a:off x="1545880" y="1658976"/>
            <a:ext cx="828000" cy="1224000"/>
          </a:xfrm>
          <a:prstGeom prst="roundRect">
            <a:avLst/>
          </a:prstGeom>
          <a:solidFill>
            <a:schemeClr val="tx2">
              <a:lumMod val="75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6" name="Picture 2">
            <a:extLst>
              <a:ext uri="{FF2B5EF4-FFF2-40B4-BE49-F238E27FC236}">
                <a16:creationId xmlns:a16="http://schemas.microsoft.com/office/drawing/2014/main" id="{8D18BE90-E017-3F4B-A4DF-EB045D874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96257" y="1887396"/>
            <a:ext cx="330765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DA7838A-1418-A96A-4B16-3B9700193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4BA-9025-430C-9743-8601DEC57D90}" type="slidenum">
              <a:rPr lang="ar-SA" smtClean="0"/>
              <a:pPr/>
              <a:t>376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857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8" grpId="0" animBg="1"/>
      <p:bldP spid="63" grpId="0" animBg="1"/>
      <p:bldP spid="68" grpId="0" animBg="1"/>
      <p:bldP spid="68" grpId="1" animBg="1"/>
      <p:bldP spid="69" grpId="0" animBg="1"/>
      <p:bldP spid="70" grpId="0" animBg="1"/>
      <p:bldP spid="71" grpId="0" animBg="1"/>
      <p:bldP spid="72" grpId="0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4" cy="35561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steep</a:t>
              </a:r>
              <a:r>
                <a:rPr lang="ar-SA" sz="1350" dirty="0">
                  <a:solidFill>
                    <a:schemeClr val="bg1"/>
                  </a:solidFill>
                </a:rPr>
                <a:t>٣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56711" y="1079725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03835" y="1117414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483" y="3604363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0773" y="4598981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375574" y="296526"/>
            <a:ext cx="3007052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تحليل النتائج مسحية</a:t>
            </a:r>
          </a:p>
        </p:txBody>
      </p:sp>
      <p:grpSp>
        <p:nvGrpSpPr>
          <p:cNvPr id="41" name="مجموعة 40">
            <a:extLst>
              <a:ext uri="{FF2B5EF4-FFF2-40B4-BE49-F238E27FC236}">
                <a16:creationId xmlns:a16="http://schemas.microsoft.com/office/drawing/2014/main" id="{4B252B2D-274B-6B44-9BBE-481DE42CDA91}"/>
              </a:ext>
            </a:extLst>
          </p:cNvPr>
          <p:cNvGrpSpPr/>
          <p:nvPr/>
        </p:nvGrpSpPr>
        <p:grpSpPr>
          <a:xfrm>
            <a:off x="4225483" y="1713666"/>
            <a:ext cx="748404" cy="562240"/>
            <a:chOff x="5588071" y="1636276"/>
            <a:chExt cx="974777" cy="666294"/>
          </a:xfrm>
        </p:grpSpPr>
        <p:grpSp>
          <p:nvGrpSpPr>
            <p:cNvPr id="42" name="مجموعة 41">
              <a:extLst>
                <a:ext uri="{FF2B5EF4-FFF2-40B4-BE49-F238E27FC236}">
                  <a16:creationId xmlns:a16="http://schemas.microsoft.com/office/drawing/2014/main" id="{5AD7EB78-2553-204A-B036-9F6A1811485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46" name="مستطيل مستدير الزوايا 45">
                <a:extLst>
                  <a:ext uri="{FF2B5EF4-FFF2-40B4-BE49-F238E27FC236}">
                    <a16:creationId xmlns:a16="http://schemas.microsoft.com/office/drawing/2014/main" id="{49DBBADE-7F9B-874E-8C9A-7951DAC79BE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47" name="مستطيل مستدير الزوايا 46">
                <a:extLst>
                  <a:ext uri="{FF2B5EF4-FFF2-40B4-BE49-F238E27FC236}">
                    <a16:creationId xmlns:a16="http://schemas.microsoft.com/office/drawing/2014/main" id="{934D6568-651B-8B4A-8255-649DB6D853F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48" name="مستطيل مستدير الزوايا 47">
                <a:extLst>
                  <a:ext uri="{FF2B5EF4-FFF2-40B4-BE49-F238E27FC236}">
                    <a16:creationId xmlns:a16="http://schemas.microsoft.com/office/drawing/2014/main" id="{866CF608-7821-3843-9B13-E4DCDE557F6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49" name="مستطيل مستدير الزوايا 48">
                <a:extLst>
                  <a:ext uri="{FF2B5EF4-FFF2-40B4-BE49-F238E27FC236}">
                    <a16:creationId xmlns:a16="http://schemas.microsoft.com/office/drawing/2014/main" id="{3BECC725-91DE-1E45-AED9-0D18592EC62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43" name="Google Shape;150;p5">
              <a:extLst>
                <a:ext uri="{FF2B5EF4-FFF2-40B4-BE49-F238E27FC236}">
                  <a16:creationId xmlns:a16="http://schemas.microsoft.com/office/drawing/2014/main" id="{311EE1C8-A716-1B47-AABC-4217894942E3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44" name="Google Shape;152;p5">
                <a:extLst>
                  <a:ext uri="{FF2B5EF4-FFF2-40B4-BE49-F238E27FC236}">
                    <a16:creationId xmlns:a16="http://schemas.microsoft.com/office/drawing/2014/main" id="{7AC9A910-B9EC-EF45-9A0F-7A83F3CEFE9E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153;p5">
                <a:extLst>
                  <a:ext uri="{FF2B5EF4-FFF2-40B4-BE49-F238E27FC236}">
                    <a16:creationId xmlns:a16="http://schemas.microsoft.com/office/drawing/2014/main" id="{19601903-C708-5549-BC63-FAF80EED1C8A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B89B95DC-196B-824A-AAE0-B5F887286E29}"/>
              </a:ext>
            </a:extLst>
          </p:cNvPr>
          <p:cNvGrpSpPr/>
          <p:nvPr/>
        </p:nvGrpSpPr>
        <p:grpSpPr>
          <a:xfrm>
            <a:off x="4240773" y="2708284"/>
            <a:ext cx="748404" cy="562240"/>
            <a:chOff x="5588071" y="1636276"/>
            <a:chExt cx="974777" cy="666294"/>
          </a:xfrm>
        </p:grpSpPr>
        <p:grpSp>
          <p:nvGrpSpPr>
            <p:cNvPr id="51" name="مجموعة 50">
              <a:extLst>
                <a:ext uri="{FF2B5EF4-FFF2-40B4-BE49-F238E27FC236}">
                  <a16:creationId xmlns:a16="http://schemas.microsoft.com/office/drawing/2014/main" id="{C0D5BE21-76CC-7B43-A560-A2AD59F7431B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55" name="مستطيل مستدير الزوايا 54">
                <a:extLst>
                  <a:ext uri="{FF2B5EF4-FFF2-40B4-BE49-F238E27FC236}">
                    <a16:creationId xmlns:a16="http://schemas.microsoft.com/office/drawing/2014/main" id="{92BA18FE-64F6-134F-B843-61DF4EE2848D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56" name="مستطيل مستدير الزوايا 55">
                <a:extLst>
                  <a:ext uri="{FF2B5EF4-FFF2-40B4-BE49-F238E27FC236}">
                    <a16:creationId xmlns:a16="http://schemas.microsoft.com/office/drawing/2014/main" id="{286D90C2-3A5B-C740-B5A9-B36085870B4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57" name="مستطيل مستدير الزوايا 56">
                <a:extLst>
                  <a:ext uri="{FF2B5EF4-FFF2-40B4-BE49-F238E27FC236}">
                    <a16:creationId xmlns:a16="http://schemas.microsoft.com/office/drawing/2014/main" id="{5E39D625-A0C9-1D4A-83D6-9FAFB6FBAF65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61" name="مستطيل مستدير الزوايا 60">
                <a:extLst>
                  <a:ext uri="{FF2B5EF4-FFF2-40B4-BE49-F238E27FC236}">
                    <a16:creationId xmlns:a16="http://schemas.microsoft.com/office/drawing/2014/main" id="{12969A21-79CD-ED4E-B8B5-C6E9A229D24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52" name="Google Shape;150;p5">
              <a:extLst>
                <a:ext uri="{FF2B5EF4-FFF2-40B4-BE49-F238E27FC236}">
                  <a16:creationId xmlns:a16="http://schemas.microsoft.com/office/drawing/2014/main" id="{DB6D081B-5985-A841-B6FA-3B04BF86280E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53" name="Google Shape;152;p5">
                <a:extLst>
                  <a:ext uri="{FF2B5EF4-FFF2-40B4-BE49-F238E27FC236}">
                    <a16:creationId xmlns:a16="http://schemas.microsoft.com/office/drawing/2014/main" id="{E007C4AC-4869-D345-A9C5-E222E83C5F8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53;p5">
                <a:extLst>
                  <a:ext uri="{FF2B5EF4-FFF2-40B4-BE49-F238E27FC236}">
                    <a16:creationId xmlns:a16="http://schemas.microsoft.com/office/drawing/2014/main" id="{172FD3A0-EE39-AA40-9E8F-34A44D88E52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2" name="دبوس زينة 61">
            <a:extLst>
              <a:ext uri="{FF2B5EF4-FFF2-40B4-BE49-F238E27FC236}">
                <a16:creationId xmlns:a16="http://schemas.microsoft.com/office/drawing/2014/main" id="{6A3A4725-D4A7-CC4E-90FC-2171B5C8A8CA}"/>
              </a:ext>
            </a:extLst>
          </p:cNvPr>
          <p:cNvSpPr/>
          <p:nvPr/>
        </p:nvSpPr>
        <p:spPr>
          <a:xfrm>
            <a:off x="4980631" y="986965"/>
            <a:ext cx="3514593" cy="1214446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3" name="دبوس زينة 62">
            <a:extLst>
              <a:ext uri="{FF2B5EF4-FFF2-40B4-BE49-F238E27FC236}">
                <a16:creationId xmlns:a16="http://schemas.microsoft.com/office/drawing/2014/main" id="{27F6C401-8958-E348-84FE-76043B8C93CC}"/>
              </a:ext>
            </a:extLst>
          </p:cNvPr>
          <p:cNvSpPr/>
          <p:nvPr/>
        </p:nvSpPr>
        <p:spPr>
          <a:xfrm>
            <a:off x="7949532" y="251812"/>
            <a:ext cx="942948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تحقق</a:t>
            </a: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B7D0C122-92D2-9F41-8779-428FAFD5C125}"/>
              </a:ext>
            </a:extLst>
          </p:cNvPr>
          <p:cNvSpPr txBox="1"/>
          <p:nvPr/>
        </p:nvSpPr>
        <p:spPr>
          <a:xfrm>
            <a:off x="1948740" y="4528567"/>
            <a:ext cx="6000792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كرة اليد الأقل شيوعا من الألعاب الرياضية المفضلة .</a:t>
            </a: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B87EE66F-203A-C243-91E5-EC4C34AF7361}"/>
              </a:ext>
            </a:extLst>
          </p:cNvPr>
          <p:cNvSpPr txBox="1"/>
          <p:nvPr/>
        </p:nvSpPr>
        <p:spPr>
          <a:xfrm>
            <a:off x="5053833" y="5111422"/>
            <a:ext cx="3120276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أطوال فترات التدريج ثابتة .</a:t>
            </a: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031147ED-E880-CA43-8FDF-759549DAA314}"/>
              </a:ext>
            </a:extLst>
          </p:cNvPr>
          <p:cNvSpPr txBox="1"/>
          <p:nvPr/>
        </p:nvSpPr>
        <p:spPr>
          <a:xfrm>
            <a:off x="4589121" y="5653280"/>
            <a:ext cx="3500462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عرض الأعمدة والألوان مناسب .</a:t>
            </a: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D23BD02C-1275-154B-80A4-F921C6AE93D7}"/>
              </a:ext>
            </a:extLst>
          </p:cNvPr>
          <p:cNvSpPr txBox="1"/>
          <p:nvPr/>
        </p:nvSpPr>
        <p:spPr>
          <a:xfrm>
            <a:off x="1596907" y="5635742"/>
            <a:ext cx="6572296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نستنتج أن التمثيل البياني المعروض صحيح ، والاستنتاج صادق .</a:t>
            </a:r>
          </a:p>
        </p:txBody>
      </p:sp>
      <p:pic>
        <p:nvPicPr>
          <p:cNvPr id="70" name="Picture 2">
            <a:extLst>
              <a:ext uri="{FF2B5EF4-FFF2-40B4-BE49-F238E27FC236}">
                <a16:creationId xmlns:a16="http://schemas.microsoft.com/office/drawing/2014/main" id="{2AFC65C0-C41B-0C4B-AA86-7A53D1E7A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4446" y="1082763"/>
            <a:ext cx="31935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" name="Picture 3">
            <a:extLst>
              <a:ext uri="{FF2B5EF4-FFF2-40B4-BE49-F238E27FC236}">
                <a16:creationId xmlns:a16="http://schemas.microsoft.com/office/drawing/2014/main" id="{B5BA7BF8-6822-AB45-9338-21CDCDC63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5412" y="1336853"/>
            <a:ext cx="325279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4">
            <a:extLst>
              <a:ext uri="{FF2B5EF4-FFF2-40B4-BE49-F238E27FC236}">
                <a16:creationId xmlns:a16="http://schemas.microsoft.com/office/drawing/2014/main" id="{3B9B089B-4313-314E-B0CF-005415CC6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8113" y="2306301"/>
            <a:ext cx="3358783" cy="161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73" name="مستطيل مستدير الزوايا 72">
            <a:extLst>
              <a:ext uri="{FF2B5EF4-FFF2-40B4-BE49-F238E27FC236}">
                <a16:creationId xmlns:a16="http://schemas.microsoft.com/office/drawing/2014/main" id="{A322CD9B-12B5-9042-8E7A-35F0F8C77443}"/>
              </a:ext>
            </a:extLst>
          </p:cNvPr>
          <p:cNvSpPr/>
          <p:nvPr/>
        </p:nvSpPr>
        <p:spPr>
          <a:xfrm>
            <a:off x="1624106" y="2108383"/>
            <a:ext cx="357190" cy="771532"/>
          </a:xfrm>
          <a:prstGeom prst="roundRect">
            <a:avLst/>
          </a:prstGeom>
          <a:solidFill>
            <a:schemeClr val="tx2">
              <a:lumMod val="75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4" name="مستطيل مستدير الزوايا 73">
            <a:extLst>
              <a:ext uri="{FF2B5EF4-FFF2-40B4-BE49-F238E27FC236}">
                <a16:creationId xmlns:a16="http://schemas.microsoft.com/office/drawing/2014/main" id="{06F67D9D-9AB5-5449-9916-0FBF988B8552}"/>
              </a:ext>
            </a:extLst>
          </p:cNvPr>
          <p:cNvSpPr/>
          <p:nvPr/>
        </p:nvSpPr>
        <p:spPr>
          <a:xfrm>
            <a:off x="2481362" y="2122671"/>
            <a:ext cx="357190" cy="771532"/>
          </a:xfrm>
          <a:prstGeom prst="roundRect">
            <a:avLst/>
          </a:prstGeom>
          <a:solidFill>
            <a:schemeClr val="tx2">
              <a:lumMod val="75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5" name="مستطيل مستدير الزوايا 74">
            <a:extLst>
              <a:ext uri="{FF2B5EF4-FFF2-40B4-BE49-F238E27FC236}">
                <a16:creationId xmlns:a16="http://schemas.microsoft.com/office/drawing/2014/main" id="{563E1F44-881D-EC42-B50B-C7409F186505}"/>
              </a:ext>
            </a:extLst>
          </p:cNvPr>
          <p:cNvSpPr/>
          <p:nvPr/>
        </p:nvSpPr>
        <p:spPr>
          <a:xfrm>
            <a:off x="3338618" y="2122671"/>
            <a:ext cx="357190" cy="771532"/>
          </a:xfrm>
          <a:prstGeom prst="roundRect">
            <a:avLst/>
          </a:prstGeom>
          <a:solidFill>
            <a:schemeClr val="tx2">
              <a:lumMod val="75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80D1B4F9-48E5-5644-A6B8-DBC31D422681}"/>
              </a:ext>
            </a:extLst>
          </p:cNvPr>
          <p:cNvSpPr txBox="1"/>
          <p:nvPr/>
        </p:nvSpPr>
        <p:spPr>
          <a:xfrm>
            <a:off x="1148121" y="4029736"/>
            <a:ext cx="6929486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كرة القدم والطائرة والسلة الأكثر شيوعا من الألعاب الرياضية المفضلة .</a:t>
            </a:r>
          </a:p>
        </p:txBody>
      </p:sp>
      <p:sp>
        <p:nvSpPr>
          <p:cNvPr id="77" name="مستطيل مستدير الزوايا 76">
            <a:extLst>
              <a:ext uri="{FF2B5EF4-FFF2-40B4-BE49-F238E27FC236}">
                <a16:creationId xmlns:a16="http://schemas.microsoft.com/office/drawing/2014/main" id="{B05AA880-9152-EA49-A1AF-E65A1FBB1137}"/>
              </a:ext>
            </a:extLst>
          </p:cNvPr>
          <p:cNvSpPr/>
          <p:nvPr/>
        </p:nvSpPr>
        <p:spPr>
          <a:xfrm>
            <a:off x="2052734" y="2479861"/>
            <a:ext cx="357190" cy="414342"/>
          </a:xfrm>
          <a:prstGeom prst="roundRect">
            <a:avLst/>
          </a:prstGeom>
          <a:solidFill>
            <a:schemeClr val="tx2">
              <a:lumMod val="75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8" name="مستطيل مستدير الزوايا 77">
            <a:extLst>
              <a:ext uri="{FF2B5EF4-FFF2-40B4-BE49-F238E27FC236}">
                <a16:creationId xmlns:a16="http://schemas.microsoft.com/office/drawing/2014/main" id="{D367FF94-E64D-FC44-8A24-5D2677C4080A}"/>
              </a:ext>
            </a:extLst>
          </p:cNvPr>
          <p:cNvSpPr/>
          <p:nvPr/>
        </p:nvSpPr>
        <p:spPr>
          <a:xfrm>
            <a:off x="1266916" y="1765481"/>
            <a:ext cx="357190" cy="1128722"/>
          </a:xfrm>
          <a:prstGeom prst="roundRect">
            <a:avLst/>
          </a:prstGeom>
          <a:solidFill>
            <a:schemeClr val="tx2">
              <a:lumMod val="75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5E6B714-B065-1CBF-5F65-626B95A29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4BA-9025-430C-9743-8601DEC57D90}" type="slidenum">
              <a:rPr lang="ar-SA" smtClean="0"/>
              <a:pPr/>
              <a:t>377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5383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62" grpId="0" animBg="1"/>
      <p:bldP spid="64" grpId="0" animBg="1"/>
      <p:bldP spid="65" grpId="0" animBg="1"/>
      <p:bldP spid="68" grpId="0" animBg="1"/>
      <p:bldP spid="69" grpId="0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7" grpId="0" animBg="1"/>
      <p:bldP spid="77" grpId="1" animBg="1"/>
      <p:bldP spid="78" grpId="0" animBg="1"/>
      <p:bldP spid="7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654" y="4281207"/>
            <a:ext cx="2164814" cy="216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97" y="6000750"/>
            <a:ext cx="6707639" cy="86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142" y="672865"/>
            <a:ext cx="4953811" cy="326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69" y="3890829"/>
            <a:ext cx="617991" cy="61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86" y="3920496"/>
            <a:ext cx="363969" cy="58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20" y="1804576"/>
            <a:ext cx="1723484" cy="1137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8" name="مجموعة 77">
            <a:extLst>
              <a:ext uri="{FF2B5EF4-FFF2-40B4-BE49-F238E27FC236}">
                <a16:creationId xmlns:a16="http://schemas.microsoft.com/office/drawing/2014/main" id="{EAAD1D18-CA9F-1141-AB54-D51C077BBFF1}"/>
              </a:ext>
            </a:extLst>
          </p:cNvPr>
          <p:cNvGrpSpPr/>
          <p:nvPr/>
        </p:nvGrpSpPr>
        <p:grpSpPr>
          <a:xfrm>
            <a:off x="330580" y="493866"/>
            <a:ext cx="1214328" cy="1137422"/>
            <a:chOff x="3326307" y="697407"/>
            <a:chExt cx="5463186" cy="5463186"/>
          </a:xfrm>
        </p:grpSpPr>
        <p:sp>
          <p:nvSpPr>
            <p:cNvPr id="79" name="شكل بيضاوي 78">
              <a:extLst>
                <a:ext uri="{FF2B5EF4-FFF2-40B4-BE49-F238E27FC236}">
                  <a16:creationId xmlns:a16="http://schemas.microsoft.com/office/drawing/2014/main" id="{694AED0D-0A07-3243-8F6C-1381429A3D23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sz="1013" dirty="0"/>
            </a:p>
          </p:txBody>
        </p:sp>
        <p:grpSp>
          <p:nvGrpSpPr>
            <p:cNvPr id="80" name="مجموعة 79">
              <a:extLst>
                <a:ext uri="{FF2B5EF4-FFF2-40B4-BE49-F238E27FC236}">
                  <a16:creationId xmlns:a16="http://schemas.microsoft.com/office/drawing/2014/main" id="{43BBB82D-D0A7-DF48-B7D2-1E0D3EA2D9A2}"/>
                </a:ext>
              </a:extLst>
            </p:cNvPr>
            <p:cNvGrpSpPr/>
            <p:nvPr/>
          </p:nvGrpSpPr>
          <p:grpSpPr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81" name="مربع نص 80">
                <a:extLst>
                  <a:ext uri="{FF2B5EF4-FFF2-40B4-BE49-F238E27FC236}">
                    <a16:creationId xmlns:a16="http://schemas.microsoft.com/office/drawing/2014/main" id="{AF4E1C44-C533-A04E-9250-503DCE13B35C}"/>
                  </a:ext>
                </a:extLst>
              </p:cNvPr>
              <p:cNvSpPr txBox="1"/>
              <p:nvPr/>
            </p:nvSpPr>
            <p:spPr>
              <a:xfrm>
                <a:off x="5887413" y="1103486"/>
                <a:ext cx="369764" cy="312381"/>
              </a:xfrm>
              <a:custGeom>
                <a:avLst/>
                <a:gdLst/>
                <a:ahLst/>
                <a:cxnLst/>
                <a:rect l="l" t="t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2" name="مربع نص 81">
                <a:extLst>
                  <a:ext uri="{FF2B5EF4-FFF2-40B4-BE49-F238E27FC236}">
                    <a16:creationId xmlns:a16="http://schemas.microsoft.com/office/drawing/2014/main" id="{B12C7CD3-0D48-EA40-B1E7-4BDD37AA2FDD}"/>
                  </a:ext>
                </a:extLst>
              </p:cNvPr>
              <p:cNvSpPr txBox="1"/>
              <p:nvPr/>
            </p:nvSpPr>
            <p:spPr>
              <a:xfrm>
                <a:off x="6058989" y="5592110"/>
                <a:ext cx="199588" cy="325580"/>
              </a:xfrm>
              <a:custGeom>
                <a:avLst/>
                <a:gdLst/>
                <a:ahLst/>
                <a:cxnLst/>
                <a:rect l="l" t="t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3" name="مربع نص 82">
                <a:extLst>
                  <a:ext uri="{FF2B5EF4-FFF2-40B4-BE49-F238E27FC236}">
                    <a16:creationId xmlns:a16="http://schemas.microsoft.com/office/drawing/2014/main" id="{E4ECC8DB-B270-0F4C-B388-CC2D704C62B9}"/>
                  </a:ext>
                </a:extLst>
              </p:cNvPr>
              <p:cNvSpPr txBox="1"/>
              <p:nvPr/>
            </p:nvSpPr>
            <p:spPr>
              <a:xfrm>
                <a:off x="8309999" y="3354098"/>
                <a:ext cx="187389" cy="314381"/>
              </a:xfrm>
              <a:custGeom>
                <a:avLst/>
                <a:gdLst/>
                <a:ahLst/>
                <a:cxnLst/>
                <a:rect l="l" t="t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4" name="مربع نص 83">
                <a:extLst>
                  <a:ext uri="{FF2B5EF4-FFF2-40B4-BE49-F238E27FC236}">
                    <a16:creationId xmlns:a16="http://schemas.microsoft.com/office/drawing/2014/main" id="{BE937512-9F25-4447-8D23-5610C59F8C3A}"/>
                  </a:ext>
                </a:extLst>
              </p:cNvPr>
              <p:cNvSpPr txBox="1"/>
              <p:nvPr/>
            </p:nvSpPr>
            <p:spPr>
              <a:xfrm>
                <a:off x="3815176" y="3352098"/>
                <a:ext cx="208589" cy="326180"/>
              </a:xfrm>
              <a:custGeom>
                <a:avLst/>
                <a:gdLst/>
                <a:ahLst/>
                <a:cxnLst/>
                <a:rect l="l" t="t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5" name="مربع نص 84">
                <a:extLst>
                  <a:ext uri="{FF2B5EF4-FFF2-40B4-BE49-F238E27FC236}">
                    <a16:creationId xmlns:a16="http://schemas.microsoft.com/office/drawing/2014/main" id="{95BCFCEC-9BAA-2D40-ADEE-583B60D98BEE}"/>
                  </a:ext>
                </a:extLst>
              </p:cNvPr>
              <p:cNvSpPr txBox="1"/>
              <p:nvPr/>
            </p:nvSpPr>
            <p:spPr>
              <a:xfrm>
                <a:off x="7257069" y="1404126"/>
                <a:ext cx="128592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6" name="مربع نص 85">
                <a:extLst>
                  <a:ext uri="{FF2B5EF4-FFF2-40B4-BE49-F238E27FC236}">
                    <a16:creationId xmlns:a16="http://schemas.microsoft.com/office/drawing/2014/main" id="{CA6CEAA7-D4A2-8141-B5D7-06983607FEDA}"/>
                  </a:ext>
                </a:extLst>
              </p:cNvPr>
              <p:cNvSpPr txBox="1"/>
              <p:nvPr/>
            </p:nvSpPr>
            <p:spPr>
              <a:xfrm>
                <a:off x="4928783" y="5301068"/>
                <a:ext cx="228786" cy="314780"/>
              </a:xfrm>
              <a:custGeom>
                <a:avLst/>
                <a:gdLst/>
                <a:ahLst/>
                <a:cxnLst/>
                <a:rect l="l" t="t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7" name="مربع نص 86">
                <a:extLst>
                  <a:ext uri="{FF2B5EF4-FFF2-40B4-BE49-F238E27FC236}">
                    <a16:creationId xmlns:a16="http://schemas.microsoft.com/office/drawing/2014/main" id="{01D50439-4A29-E84D-8520-F34DA4769A67}"/>
                  </a:ext>
                </a:extLst>
              </p:cNvPr>
              <p:cNvSpPr txBox="1"/>
              <p:nvPr/>
            </p:nvSpPr>
            <p:spPr>
              <a:xfrm>
                <a:off x="8012959" y="2230091"/>
                <a:ext cx="187589" cy="307781"/>
              </a:xfrm>
              <a:custGeom>
                <a:avLst/>
                <a:gdLst/>
                <a:ahLst/>
                <a:cxnLst/>
                <a:rect l="l" t="t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8" name="مربع نص 87">
                <a:extLst>
                  <a:ext uri="{FF2B5EF4-FFF2-40B4-BE49-F238E27FC236}">
                    <a16:creationId xmlns:a16="http://schemas.microsoft.com/office/drawing/2014/main" id="{F189B1F7-4194-3D4A-8D8E-A9498F457726}"/>
                  </a:ext>
                </a:extLst>
              </p:cNvPr>
              <p:cNvSpPr txBox="1"/>
              <p:nvPr/>
            </p:nvSpPr>
            <p:spPr>
              <a:xfrm>
                <a:off x="4117804" y="4476095"/>
                <a:ext cx="200801" cy="315989"/>
              </a:xfrm>
              <a:custGeom>
                <a:avLst/>
                <a:gdLst/>
                <a:ahLst/>
                <a:cxnLst/>
                <a:rect l="l" t="t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9" name="مربع نص 88">
                <a:extLst>
                  <a:ext uri="{FF2B5EF4-FFF2-40B4-BE49-F238E27FC236}">
                    <a16:creationId xmlns:a16="http://schemas.microsoft.com/office/drawing/2014/main" id="{1C732033-2506-574B-B678-02A267B90046}"/>
                  </a:ext>
                </a:extLst>
              </p:cNvPr>
              <p:cNvSpPr txBox="1"/>
              <p:nvPr/>
            </p:nvSpPr>
            <p:spPr>
              <a:xfrm>
                <a:off x="8004666" y="4438051"/>
                <a:ext cx="228186" cy="317181"/>
              </a:xfrm>
              <a:custGeom>
                <a:avLst/>
                <a:gdLst/>
                <a:ahLst/>
                <a:cxnLst/>
                <a:rect l="l" t="t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0" name="مربع نص 89">
                <a:extLst>
                  <a:ext uri="{FF2B5EF4-FFF2-40B4-BE49-F238E27FC236}">
                    <a16:creationId xmlns:a16="http://schemas.microsoft.com/office/drawing/2014/main" id="{159C6A72-2854-ED46-9F69-D9793C0F2615}"/>
                  </a:ext>
                </a:extLst>
              </p:cNvPr>
              <p:cNvSpPr txBox="1"/>
              <p:nvPr/>
            </p:nvSpPr>
            <p:spPr>
              <a:xfrm>
                <a:off x="3929135" y="2246685"/>
                <a:ext cx="385163" cy="319581"/>
              </a:xfrm>
              <a:custGeom>
                <a:avLst/>
                <a:gdLst/>
                <a:ahLst/>
                <a:cxnLst/>
                <a:rect l="l" t="t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1" name="مربع نص 90">
                <a:extLst>
                  <a:ext uri="{FF2B5EF4-FFF2-40B4-BE49-F238E27FC236}">
                    <a16:creationId xmlns:a16="http://schemas.microsoft.com/office/drawing/2014/main" id="{F8A410C5-2885-B044-8E01-9D243E0422B5}"/>
                  </a:ext>
                </a:extLst>
              </p:cNvPr>
              <p:cNvSpPr txBox="1"/>
              <p:nvPr/>
            </p:nvSpPr>
            <p:spPr>
              <a:xfrm>
                <a:off x="7210015" y="5273582"/>
                <a:ext cx="205387" cy="321380"/>
              </a:xfrm>
              <a:custGeom>
                <a:avLst/>
                <a:gdLst/>
                <a:ahLst/>
                <a:cxnLst/>
                <a:rect l="l" t="t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2" name="مربع نص 91">
                <a:extLst>
                  <a:ext uri="{FF2B5EF4-FFF2-40B4-BE49-F238E27FC236}">
                    <a16:creationId xmlns:a16="http://schemas.microsoft.com/office/drawing/2014/main" id="{B40D7353-D077-5048-9D10-89F9DA93629C}"/>
                  </a:ext>
                </a:extLst>
              </p:cNvPr>
              <p:cNvSpPr txBox="1"/>
              <p:nvPr/>
            </p:nvSpPr>
            <p:spPr>
              <a:xfrm>
                <a:off x="4806060" y="1425929"/>
                <a:ext cx="308218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514350" rtl="0"/>
                <a:endParaRPr lang="ar-EG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93" name="مجموعة 92">
            <a:extLst>
              <a:ext uri="{FF2B5EF4-FFF2-40B4-BE49-F238E27FC236}">
                <a16:creationId xmlns:a16="http://schemas.microsoft.com/office/drawing/2014/main" id="{27A8D15F-A9A8-0844-9340-BA356F7FEFE0}"/>
              </a:ext>
            </a:extLst>
          </p:cNvPr>
          <p:cNvGrpSpPr/>
          <p:nvPr/>
        </p:nvGrpSpPr>
        <p:grpSpPr>
          <a:xfrm>
            <a:off x="911646" y="601842"/>
            <a:ext cx="66496" cy="1010018"/>
            <a:chOff x="5944770" y="1379001"/>
            <a:chExt cx="226260" cy="3927154"/>
          </a:xfrm>
        </p:grpSpPr>
        <p:sp>
          <p:nvSpPr>
            <p:cNvPr id="94" name="مثلث متساوي الساقين 49">
              <a:extLst>
                <a:ext uri="{FF2B5EF4-FFF2-40B4-BE49-F238E27FC236}">
                  <a16:creationId xmlns:a16="http://schemas.microsoft.com/office/drawing/2014/main" id="{92E703BB-C59B-9F46-BAB7-B63B4202CF90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  <p:sp>
          <p:nvSpPr>
            <p:cNvPr id="95" name="مثلث متساوي الساقين 50">
              <a:extLst>
                <a:ext uri="{FF2B5EF4-FFF2-40B4-BE49-F238E27FC236}">
                  <a16:creationId xmlns:a16="http://schemas.microsoft.com/office/drawing/2014/main" id="{F2D131C5-78C5-D24C-ACDE-76563A960731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</p:grpSp>
      <p:grpSp>
        <p:nvGrpSpPr>
          <p:cNvPr id="96" name="مجموعة 95">
            <a:extLst>
              <a:ext uri="{FF2B5EF4-FFF2-40B4-BE49-F238E27FC236}">
                <a16:creationId xmlns:a16="http://schemas.microsoft.com/office/drawing/2014/main" id="{C7373F19-C00C-5A4B-ADB7-1E642557894F}"/>
              </a:ext>
            </a:extLst>
          </p:cNvPr>
          <p:cNvGrpSpPr/>
          <p:nvPr/>
        </p:nvGrpSpPr>
        <p:grpSpPr>
          <a:xfrm rot="4908360">
            <a:off x="854081" y="707117"/>
            <a:ext cx="62967" cy="787190"/>
            <a:chOff x="5944770" y="1379001"/>
            <a:chExt cx="226260" cy="3927154"/>
          </a:xfrm>
        </p:grpSpPr>
        <p:sp>
          <p:nvSpPr>
            <p:cNvPr id="97" name="مثلث متساوي الساقين 52">
              <a:extLst>
                <a:ext uri="{FF2B5EF4-FFF2-40B4-BE49-F238E27FC236}">
                  <a16:creationId xmlns:a16="http://schemas.microsoft.com/office/drawing/2014/main" id="{6C9E82D5-2552-1745-A0B1-FFFE2F983F00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  <p:sp>
          <p:nvSpPr>
            <p:cNvPr id="98" name="مثلث متساوي الساقين 53">
              <a:extLst>
                <a:ext uri="{FF2B5EF4-FFF2-40B4-BE49-F238E27FC236}">
                  <a16:creationId xmlns:a16="http://schemas.microsoft.com/office/drawing/2014/main" id="{BF08EBB8-EF8B-B74E-AB7C-0B6783CD0470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</p:grpSp>
      <p:sp>
        <p:nvSpPr>
          <p:cNvPr id="99" name="شكل بيضاوي 98">
            <a:extLst>
              <a:ext uri="{FF2B5EF4-FFF2-40B4-BE49-F238E27FC236}">
                <a16:creationId xmlns:a16="http://schemas.microsoft.com/office/drawing/2014/main" id="{90757D27-C6B1-9E47-A820-C1B46F8CB80C}"/>
              </a:ext>
            </a:extLst>
          </p:cNvPr>
          <p:cNvSpPr/>
          <p:nvPr/>
        </p:nvSpPr>
        <p:spPr>
          <a:xfrm>
            <a:off x="888697" y="1046730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endParaRPr lang="ar-EG" sz="1013"/>
          </a:p>
        </p:txBody>
      </p:sp>
      <p:sp>
        <p:nvSpPr>
          <p:cNvPr id="104" name="شكل حر 103">
            <a:extLst>
              <a:ext uri="{FF2B5EF4-FFF2-40B4-BE49-F238E27FC236}">
                <a16:creationId xmlns:a16="http://schemas.microsoft.com/office/drawing/2014/main" id="{31C94EBA-9FE9-934D-8C93-73BCF962E6CB}"/>
              </a:ext>
            </a:extLst>
          </p:cNvPr>
          <p:cNvSpPr/>
          <p:nvPr/>
        </p:nvSpPr>
        <p:spPr>
          <a:xfrm>
            <a:off x="183916" y="1659551"/>
            <a:ext cx="1468941" cy="1545722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defTabSz="514350" rtl="0"/>
            <a:endParaRPr lang="ar-SA" sz="1013" dirty="0"/>
          </a:p>
        </p:txBody>
      </p:sp>
      <p:pic>
        <p:nvPicPr>
          <p:cNvPr id="105" name="صورة 104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CC956F0B-B543-1C43-A7F3-FFFC4DE8E3B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4352"/>
          <a:stretch/>
        </p:blipFill>
        <p:spPr>
          <a:xfrm>
            <a:off x="973844" y="2298504"/>
            <a:ext cx="283621" cy="569978"/>
          </a:xfrm>
          <a:prstGeom prst="rect">
            <a:avLst/>
          </a:prstGeom>
        </p:spPr>
      </p:pic>
      <p:pic>
        <p:nvPicPr>
          <p:cNvPr id="106" name="صورة 105">
            <a:extLst>
              <a:ext uri="{FF2B5EF4-FFF2-40B4-BE49-F238E27FC236}">
                <a16:creationId xmlns:a16="http://schemas.microsoft.com/office/drawing/2014/main" id="{0AC52F3C-27A4-C045-899C-17A74874A3BE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40261" t="-1" r="1991" b="37349"/>
          <a:stretch/>
        </p:blipFill>
        <p:spPr>
          <a:xfrm>
            <a:off x="243331" y="2415136"/>
            <a:ext cx="510927" cy="759960"/>
          </a:xfrm>
          <a:prstGeom prst="rect">
            <a:avLst/>
          </a:prstGeom>
        </p:spPr>
      </p:pic>
      <p:pic>
        <p:nvPicPr>
          <p:cNvPr id="107" name="صورة 106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43131CBE-D1D4-DD40-90CC-271D2E211C46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04760" y="1608395"/>
            <a:ext cx="780003" cy="1626235"/>
          </a:xfrm>
          <a:prstGeom prst="rect">
            <a:avLst/>
          </a:prstGeom>
        </p:spPr>
      </p:pic>
      <p:pic>
        <p:nvPicPr>
          <p:cNvPr id="108" name="صورة 10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55693798-5DA9-624D-843A-8B02E42B6E00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641" y="1611080"/>
            <a:ext cx="780003" cy="1626235"/>
          </a:xfrm>
          <a:prstGeom prst="rect">
            <a:avLst/>
          </a:prstGeom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52" y="5619902"/>
            <a:ext cx="1562824" cy="137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964" y="4050478"/>
            <a:ext cx="1393271" cy="227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مربع نص 45">
            <a:extLst>
              <a:ext uri="{FF2B5EF4-FFF2-40B4-BE49-F238E27FC236}">
                <a16:creationId xmlns:a16="http://schemas.microsoft.com/office/drawing/2014/main" id="{F8CAB9D6-EB6A-D244-992D-2C07AD252901}"/>
              </a:ext>
            </a:extLst>
          </p:cNvPr>
          <p:cNvSpPr txBox="1"/>
          <p:nvPr/>
        </p:nvSpPr>
        <p:spPr>
          <a:xfrm>
            <a:off x="5307834" y="1580842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pic>
        <p:nvPicPr>
          <p:cNvPr id="47" name="Picture 2">
            <a:extLst>
              <a:ext uri="{FF2B5EF4-FFF2-40B4-BE49-F238E27FC236}">
                <a16:creationId xmlns:a16="http://schemas.microsoft.com/office/drawing/2014/main" id="{21BD2172-3361-AD45-BA63-28D0E327E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29721" y="1249569"/>
            <a:ext cx="1297283" cy="90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>
            <a:extLst>
              <a:ext uri="{FF2B5EF4-FFF2-40B4-BE49-F238E27FC236}">
                <a16:creationId xmlns:a16="http://schemas.microsoft.com/office/drawing/2014/main" id="{97541FF8-27AC-DE4A-8025-747488A35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84" y="1065588"/>
            <a:ext cx="1472085" cy="24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>
            <a:extLst>
              <a:ext uri="{FF2B5EF4-FFF2-40B4-BE49-F238E27FC236}">
                <a16:creationId xmlns:a16="http://schemas.microsoft.com/office/drawing/2014/main" id="{CBE469A4-8585-DB4A-86E4-01E8B8255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047" y="877048"/>
            <a:ext cx="4529791" cy="293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مستطيل 49">
            <a:extLst>
              <a:ext uri="{FF2B5EF4-FFF2-40B4-BE49-F238E27FC236}">
                <a16:creationId xmlns:a16="http://schemas.microsoft.com/office/drawing/2014/main" id="{ADB49C41-9B00-1F40-A782-7D4413D79CCB}"/>
              </a:ext>
            </a:extLst>
          </p:cNvPr>
          <p:cNvSpPr/>
          <p:nvPr/>
        </p:nvSpPr>
        <p:spPr>
          <a:xfrm>
            <a:off x="3546180" y="982232"/>
            <a:ext cx="199125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مقاييس النزعة المركزية</a:t>
            </a:r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E22B6B71-24A7-7B46-A9D9-43E84B6B990A}"/>
              </a:ext>
            </a:extLst>
          </p:cNvPr>
          <p:cNvSpPr/>
          <p:nvPr/>
        </p:nvSpPr>
        <p:spPr>
          <a:xfrm>
            <a:off x="2970360" y="1780502"/>
            <a:ext cx="124264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البيانات الكمية</a:t>
            </a:r>
          </a:p>
        </p:txBody>
      </p:sp>
      <p:sp>
        <p:nvSpPr>
          <p:cNvPr id="56" name="مستطيل 55">
            <a:extLst>
              <a:ext uri="{FF2B5EF4-FFF2-40B4-BE49-F238E27FC236}">
                <a16:creationId xmlns:a16="http://schemas.microsoft.com/office/drawing/2014/main" id="{43605C20-3462-E64B-96A8-1A21C80A2A9A}"/>
              </a:ext>
            </a:extLst>
          </p:cNvPr>
          <p:cNvSpPr/>
          <p:nvPr/>
        </p:nvSpPr>
        <p:spPr>
          <a:xfrm>
            <a:off x="2614154" y="2868482"/>
            <a:ext cx="135485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البيانات النوعية</a:t>
            </a:r>
          </a:p>
        </p:txBody>
      </p:sp>
      <p:pic>
        <p:nvPicPr>
          <p:cNvPr id="58" name="Google Shape;68;p13">
            <a:extLst>
              <a:ext uri="{FF2B5EF4-FFF2-40B4-BE49-F238E27FC236}">
                <a16:creationId xmlns:a16="http://schemas.microsoft.com/office/drawing/2014/main" id="{AF4010C7-053F-044D-AF5C-ED0DBBD2E0B4}"/>
              </a:ext>
            </a:extLst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5243619" y="2306018"/>
            <a:ext cx="2584622" cy="4089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264" y="4938048"/>
            <a:ext cx="1342292" cy="134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2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02485" y="4013595"/>
            <a:ext cx="2440746" cy="294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664" y="4833504"/>
            <a:ext cx="3556388" cy="214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875" y="4712544"/>
            <a:ext cx="733220" cy="54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صورة 108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D7D32CB8-0A89-5147-AC3B-A9AC2DF57FE6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26"/>
              </a:ext>
            </a:extLst>
          </a:blip>
          <a:stretch>
            <a:fillRect/>
          </a:stretch>
        </p:blipFill>
        <p:spPr>
          <a:xfrm flipH="1">
            <a:off x="5869834" y="4527560"/>
            <a:ext cx="1209593" cy="1163653"/>
          </a:xfrm>
          <a:prstGeom prst="rect">
            <a:avLst/>
          </a:prstGeom>
        </p:spPr>
      </p:pic>
      <p:pic>
        <p:nvPicPr>
          <p:cNvPr id="110" name="صورة 109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71FAE02E-2168-5544-B6F0-5B3648032AF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837473B0-CC2E-450A-ABE3-18F120FF3D39}">
                <a1611:picAttrSrcUrl xmlns:a1611="http://schemas.microsoft.com/office/drawing/2016/11/main" r:id="rId28"/>
              </a:ext>
            </a:extLst>
          </a:blip>
          <a:stretch>
            <a:fillRect/>
          </a:stretch>
        </p:blipFill>
        <p:spPr>
          <a:xfrm>
            <a:off x="7120196" y="5335908"/>
            <a:ext cx="334516" cy="206285"/>
          </a:xfrm>
          <a:prstGeom prst="rect">
            <a:avLst/>
          </a:prstGeom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629" y="5035365"/>
            <a:ext cx="463571" cy="48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مستطيل 58">
            <a:extLst>
              <a:ext uri="{FF2B5EF4-FFF2-40B4-BE49-F238E27FC236}">
                <a16:creationId xmlns:a16="http://schemas.microsoft.com/office/drawing/2014/main" id="{DF4C5F10-B54E-094C-8774-1DE0D6AC9533}"/>
              </a:ext>
            </a:extLst>
          </p:cNvPr>
          <p:cNvSpPr/>
          <p:nvPr/>
        </p:nvSpPr>
        <p:spPr>
          <a:xfrm>
            <a:off x="7154584" y="116632"/>
            <a:ext cx="1774593" cy="143005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60" name="صورة 59">
            <a:extLst>
              <a:ext uri="{FF2B5EF4-FFF2-40B4-BE49-F238E27FC236}">
                <a16:creationId xmlns:a16="http://schemas.microsoft.com/office/drawing/2014/main" id="{46622CCB-1ADE-414F-A379-C0FD320AB9AD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27" y="244257"/>
            <a:ext cx="1636850" cy="1137422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65FEE98-27EE-0A61-7359-88AFD833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4BA-9025-430C-9743-8601DEC57D90}" type="slidenum">
              <a:rPr lang="ar-SA" smtClean="0"/>
              <a:pPr/>
              <a:t>360</a:t>
            </a:fld>
            <a:endParaRPr lang="ar-SA"/>
          </a:p>
        </p:txBody>
      </p:sp>
      <p:pic>
        <p:nvPicPr>
          <p:cNvPr id="57" name="صورة 56">
            <a:extLst>
              <a:ext uri="{FF2B5EF4-FFF2-40B4-BE49-F238E27FC236}">
                <a16:creationId xmlns:a16="http://schemas.microsoft.com/office/drawing/2014/main" id="{83F3B4B8-76AD-CDF7-DDC3-68307F7313F4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2322354" y="4545860"/>
            <a:ext cx="1079886" cy="103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1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2 L -0.13893 0.02222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3" grpId="0"/>
      <p:bldP spid="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4" cy="35561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steep</a:t>
              </a:r>
              <a:r>
                <a:rPr lang="ar-SA" sz="1350" dirty="0">
                  <a:solidFill>
                    <a:schemeClr val="bg1"/>
                  </a:solidFill>
                </a:rPr>
                <a:t>٣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48450" y="1010968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483" y="3604363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0773" y="4598981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375574" y="296526"/>
            <a:ext cx="3007052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تحليل النتائج مسحية</a:t>
            </a:r>
          </a:p>
        </p:txBody>
      </p:sp>
      <p:grpSp>
        <p:nvGrpSpPr>
          <p:cNvPr id="41" name="مجموعة 40">
            <a:extLst>
              <a:ext uri="{FF2B5EF4-FFF2-40B4-BE49-F238E27FC236}">
                <a16:creationId xmlns:a16="http://schemas.microsoft.com/office/drawing/2014/main" id="{4B252B2D-274B-6B44-9BBE-481DE42CDA91}"/>
              </a:ext>
            </a:extLst>
          </p:cNvPr>
          <p:cNvGrpSpPr/>
          <p:nvPr/>
        </p:nvGrpSpPr>
        <p:grpSpPr>
          <a:xfrm>
            <a:off x="4225483" y="1713666"/>
            <a:ext cx="748404" cy="562240"/>
            <a:chOff x="5588071" y="1636276"/>
            <a:chExt cx="974777" cy="666294"/>
          </a:xfrm>
        </p:grpSpPr>
        <p:grpSp>
          <p:nvGrpSpPr>
            <p:cNvPr id="42" name="مجموعة 41">
              <a:extLst>
                <a:ext uri="{FF2B5EF4-FFF2-40B4-BE49-F238E27FC236}">
                  <a16:creationId xmlns:a16="http://schemas.microsoft.com/office/drawing/2014/main" id="{5AD7EB78-2553-204A-B036-9F6A1811485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46" name="مستطيل مستدير الزوايا 45">
                <a:extLst>
                  <a:ext uri="{FF2B5EF4-FFF2-40B4-BE49-F238E27FC236}">
                    <a16:creationId xmlns:a16="http://schemas.microsoft.com/office/drawing/2014/main" id="{49DBBADE-7F9B-874E-8C9A-7951DAC79BE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47" name="مستطيل مستدير الزوايا 46">
                <a:extLst>
                  <a:ext uri="{FF2B5EF4-FFF2-40B4-BE49-F238E27FC236}">
                    <a16:creationId xmlns:a16="http://schemas.microsoft.com/office/drawing/2014/main" id="{934D6568-651B-8B4A-8255-649DB6D853F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48" name="مستطيل مستدير الزوايا 47">
                <a:extLst>
                  <a:ext uri="{FF2B5EF4-FFF2-40B4-BE49-F238E27FC236}">
                    <a16:creationId xmlns:a16="http://schemas.microsoft.com/office/drawing/2014/main" id="{866CF608-7821-3843-9B13-E4DCDE557F6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49" name="مستطيل مستدير الزوايا 48">
                <a:extLst>
                  <a:ext uri="{FF2B5EF4-FFF2-40B4-BE49-F238E27FC236}">
                    <a16:creationId xmlns:a16="http://schemas.microsoft.com/office/drawing/2014/main" id="{3BECC725-91DE-1E45-AED9-0D18592EC62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43" name="Google Shape;150;p5">
              <a:extLst>
                <a:ext uri="{FF2B5EF4-FFF2-40B4-BE49-F238E27FC236}">
                  <a16:creationId xmlns:a16="http://schemas.microsoft.com/office/drawing/2014/main" id="{311EE1C8-A716-1B47-AABC-4217894942E3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44" name="Google Shape;152;p5">
                <a:extLst>
                  <a:ext uri="{FF2B5EF4-FFF2-40B4-BE49-F238E27FC236}">
                    <a16:creationId xmlns:a16="http://schemas.microsoft.com/office/drawing/2014/main" id="{7AC9A910-B9EC-EF45-9A0F-7A83F3CEFE9E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153;p5">
                <a:extLst>
                  <a:ext uri="{FF2B5EF4-FFF2-40B4-BE49-F238E27FC236}">
                    <a16:creationId xmlns:a16="http://schemas.microsoft.com/office/drawing/2014/main" id="{19601903-C708-5549-BC63-FAF80EED1C8A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B89B95DC-196B-824A-AAE0-B5F887286E29}"/>
              </a:ext>
            </a:extLst>
          </p:cNvPr>
          <p:cNvGrpSpPr/>
          <p:nvPr/>
        </p:nvGrpSpPr>
        <p:grpSpPr>
          <a:xfrm>
            <a:off x="4240773" y="2708284"/>
            <a:ext cx="748404" cy="562240"/>
            <a:chOff x="5588071" y="1636276"/>
            <a:chExt cx="974777" cy="666294"/>
          </a:xfrm>
        </p:grpSpPr>
        <p:grpSp>
          <p:nvGrpSpPr>
            <p:cNvPr id="51" name="مجموعة 50">
              <a:extLst>
                <a:ext uri="{FF2B5EF4-FFF2-40B4-BE49-F238E27FC236}">
                  <a16:creationId xmlns:a16="http://schemas.microsoft.com/office/drawing/2014/main" id="{C0D5BE21-76CC-7B43-A560-A2AD59F7431B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55" name="مستطيل مستدير الزوايا 54">
                <a:extLst>
                  <a:ext uri="{FF2B5EF4-FFF2-40B4-BE49-F238E27FC236}">
                    <a16:creationId xmlns:a16="http://schemas.microsoft.com/office/drawing/2014/main" id="{92BA18FE-64F6-134F-B843-61DF4EE2848D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56" name="مستطيل مستدير الزوايا 55">
                <a:extLst>
                  <a:ext uri="{FF2B5EF4-FFF2-40B4-BE49-F238E27FC236}">
                    <a16:creationId xmlns:a16="http://schemas.microsoft.com/office/drawing/2014/main" id="{286D90C2-3A5B-C740-B5A9-B36085870B4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57" name="مستطيل مستدير الزوايا 56">
                <a:extLst>
                  <a:ext uri="{FF2B5EF4-FFF2-40B4-BE49-F238E27FC236}">
                    <a16:creationId xmlns:a16="http://schemas.microsoft.com/office/drawing/2014/main" id="{5E39D625-A0C9-1D4A-83D6-9FAFB6FBAF65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61" name="مستطيل مستدير الزوايا 60">
                <a:extLst>
                  <a:ext uri="{FF2B5EF4-FFF2-40B4-BE49-F238E27FC236}">
                    <a16:creationId xmlns:a16="http://schemas.microsoft.com/office/drawing/2014/main" id="{12969A21-79CD-ED4E-B8B5-C6E9A229D24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52" name="Google Shape;150;p5">
              <a:extLst>
                <a:ext uri="{FF2B5EF4-FFF2-40B4-BE49-F238E27FC236}">
                  <a16:creationId xmlns:a16="http://schemas.microsoft.com/office/drawing/2014/main" id="{DB6D081B-5985-A841-B6FA-3B04BF86280E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53" name="Google Shape;152;p5">
                <a:extLst>
                  <a:ext uri="{FF2B5EF4-FFF2-40B4-BE49-F238E27FC236}">
                    <a16:creationId xmlns:a16="http://schemas.microsoft.com/office/drawing/2014/main" id="{E007C4AC-4869-D345-A9C5-E222E83C5F8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53;p5">
                <a:extLst>
                  <a:ext uri="{FF2B5EF4-FFF2-40B4-BE49-F238E27FC236}">
                    <a16:creationId xmlns:a16="http://schemas.microsoft.com/office/drawing/2014/main" id="{172FD3A0-EE39-AA40-9E8F-34A44D88E52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8AE966C9-F2C0-8247-8E95-FDC3D82ED7A4}"/>
              </a:ext>
            </a:extLst>
          </p:cNvPr>
          <p:cNvSpPr/>
          <p:nvPr/>
        </p:nvSpPr>
        <p:spPr>
          <a:xfrm>
            <a:off x="4416610" y="979558"/>
            <a:ext cx="4429156" cy="138738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2" name="دبوس زينة 61">
            <a:extLst>
              <a:ext uri="{FF2B5EF4-FFF2-40B4-BE49-F238E27FC236}">
                <a16:creationId xmlns:a16="http://schemas.microsoft.com/office/drawing/2014/main" id="{F7D10B21-8CE6-8847-AD64-6C2C7E8EA99C}"/>
              </a:ext>
            </a:extLst>
          </p:cNvPr>
          <p:cNvSpPr/>
          <p:nvPr/>
        </p:nvSpPr>
        <p:spPr>
          <a:xfrm>
            <a:off x="7915375" y="221668"/>
            <a:ext cx="942948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مثال</a:t>
            </a: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BB3316F2-9978-F047-82C0-A7C340D34365}"/>
              </a:ext>
            </a:extLst>
          </p:cNvPr>
          <p:cNvSpPr txBox="1"/>
          <p:nvPr/>
        </p:nvSpPr>
        <p:spPr>
          <a:xfrm>
            <a:off x="5007895" y="4191891"/>
            <a:ext cx="2857520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أكبر نمو سكاني في قطر .</a:t>
            </a: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67D41C5D-733E-AF45-AF98-61166401EB56}"/>
              </a:ext>
            </a:extLst>
          </p:cNvPr>
          <p:cNvSpPr txBox="1"/>
          <p:nvPr/>
        </p:nvSpPr>
        <p:spPr>
          <a:xfrm>
            <a:off x="5005957" y="4761136"/>
            <a:ext cx="2859458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أطوال فترات التدريج ثابتة .</a:t>
            </a: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B02E3F93-FAB7-474F-ADE4-EDD86C8089BC}"/>
              </a:ext>
            </a:extLst>
          </p:cNvPr>
          <p:cNvSpPr txBox="1"/>
          <p:nvPr/>
        </p:nvSpPr>
        <p:spPr>
          <a:xfrm>
            <a:off x="4964896" y="5260661"/>
            <a:ext cx="3500462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عرض الأعمدة والألوان مناسب .</a:t>
            </a: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995E6A88-2849-C747-95CE-20D3501160FF}"/>
              </a:ext>
            </a:extLst>
          </p:cNvPr>
          <p:cNvSpPr txBox="1"/>
          <p:nvPr/>
        </p:nvSpPr>
        <p:spPr>
          <a:xfrm>
            <a:off x="1293119" y="5832706"/>
            <a:ext cx="6572296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نستنتج أن التمثيل البياني المعروض صحيح ، والاستنتاج صادق .</a:t>
            </a: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DC093CCA-9EBA-C044-9632-CEC7A4B0290A}"/>
              </a:ext>
            </a:extLst>
          </p:cNvPr>
          <p:cNvSpPr txBox="1"/>
          <p:nvPr/>
        </p:nvSpPr>
        <p:spPr>
          <a:xfrm>
            <a:off x="5072534" y="3691825"/>
            <a:ext cx="3223163" cy="4308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أقل نمو سكاني في السعودية .</a:t>
            </a:r>
          </a:p>
        </p:txBody>
      </p:sp>
      <p:pic>
        <p:nvPicPr>
          <p:cNvPr id="70" name="Picture 2">
            <a:extLst>
              <a:ext uri="{FF2B5EF4-FFF2-40B4-BE49-F238E27FC236}">
                <a16:creationId xmlns:a16="http://schemas.microsoft.com/office/drawing/2014/main" id="{4DA0BB80-D251-AE48-8DFA-0581BD3A5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3800" y="1108146"/>
            <a:ext cx="3819528" cy="105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" name="Picture 3">
            <a:extLst>
              <a:ext uri="{FF2B5EF4-FFF2-40B4-BE49-F238E27FC236}">
                <a16:creationId xmlns:a16="http://schemas.microsoft.com/office/drawing/2014/main" id="{F1568E71-496A-7F4C-A4AF-90BA8D35C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3835" y="2408318"/>
            <a:ext cx="310608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4">
            <a:extLst>
              <a:ext uri="{FF2B5EF4-FFF2-40B4-BE49-F238E27FC236}">
                <a16:creationId xmlns:a16="http://schemas.microsoft.com/office/drawing/2014/main" id="{F81B43B5-6EE0-2242-94FE-0ABF96E36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54288" y="3000430"/>
            <a:ext cx="347426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" name="Picture 5">
            <a:extLst>
              <a:ext uri="{FF2B5EF4-FFF2-40B4-BE49-F238E27FC236}">
                <a16:creationId xmlns:a16="http://schemas.microsoft.com/office/drawing/2014/main" id="{971EBD0D-2713-D94C-9EAA-DBB044035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4710" y="1408186"/>
            <a:ext cx="346234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" name="مستطيل مستدير الزوايا 73">
            <a:extLst>
              <a:ext uri="{FF2B5EF4-FFF2-40B4-BE49-F238E27FC236}">
                <a16:creationId xmlns:a16="http://schemas.microsoft.com/office/drawing/2014/main" id="{93A15B38-5F69-CB47-9E29-373CF255CABD}"/>
              </a:ext>
            </a:extLst>
          </p:cNvPr>
          <p:cNvSpPr/>
          <p:nvPr/>
        </p:nvSpPr>
        <p:spPr>
          <a:xfrm>
            <a:off x="987586" y="1693938"/>
            <a:ext cx="357190" cy="1857388"/>
          </a:xfrm>
          <a:prstGeom prst="roundRect">
            <a:avLst/>
          </a:prstGeom>
          <a:solidFill>
            <a:schemeClr val="tx2">
              <a:lumMod val="75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5" name="مستطيل مستدير الزوايا 74">
            <a:extLst>
              <a:ext uri="{FF2B5EF4-FFF2-40B4-BE49-F238E27FC236}">
                <a16:creationId xmlns:a16="http://schemas.microsoft.com/office/drawing/2014/main" id="{FDC05B10-98B3-B947-BE6A-93454A277B24}"/>
              </a:ext>
            </a:extLst>
          </p:cNvPr>
          <p:cNvSpPr/>
          <p:nvPr/>
        </p:nvSpPr>
        <p:spPr>
          <a:xfrm>
            <a:off x="1559090" y="3051260"/>
            <a:ext cx="1428760" cy="357190"/>
          </a:xfrm>
          <a:prstGeom prst="roundRect">
            <a:avLst/>
          </a:prstGeom>
          <a:solidFill>
            <a:schemeClr val="tx2">
              <a:lumMod val="75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6" name="مستطيل مستدير الزوايا 75">
            <a:extLst>
              <a:ext uri="{FF2B5EF4-FFF2-40B4-BE49-F238E27FC236}">
                <a16:creationId xmlns:a16="http://schemas.microsoft.com/office/drawing/2014/main" id="{A1BC0302-52F1-B541-820F-FD4AA7A3C577}"/>
              </a:ext>
            </a:extLst>
          </p:cNvPr>
          <p:cNvSpPr/>
          <p:nvPr/>
        </p:nvSpPr>
        <p:spPr>
          <a:xfrm>
            <a:off x="1559090" y="1622500"/>
            <a:ext cx="1428760" cy="357190"/>
          </a:xfrm>
          <a:prstGeom prst="roundRect">
            <a:avLst/>
          </a:prstGeom>
          <a:solidFill>
            <a:schemeClr val="tx2">
              <a:lumMod val="75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D234562-9B4F-455C-C38D-BB1C5896B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4BA-9025-430C-9743-8601DEC57D90}" type="slidenum">
              <a:rPr lang="ar-SA" smtClean="0"/>
              <a:pPr/>
              <a:t>378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771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8" grpId="0" animBg="1"/>
      <p:bldP spid="63" grpId="0" animBg="1"/>
      <p:bldP spid="64" grpId="0" animBg="1"/>
      <p:bldP spid="65" grpId="0" animBg="1"/>
      <p:bldP spid="68" grpId="0" animBg="1"/>
      <p:bldP spid="69" grpId="0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4" cy="35561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steep</a:t>
              </a:r>
              <a:r>
                <a:rPr lang="ar-SA" sz="1350" dirty="0">
                  <a:solidFill>
                    <a:schemeClr val="bg1"/>
                  </a:solidFill>
                </a:rPr>
                <a:t>٣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48450" y="1010968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483" y="3604363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0773" y="4598981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375574" y="296526"/>
            <a:ext cx="3007052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تحليل النتائج مسحية</a:t>
            </a:r>
          </a:p>
        </p:txBody>
      </p:sp>
      <p:grpSp>
        <p:nvGrpSpPr>
          <p:cNvPr id="41" name="مجموعة 40">
            <a:extLst>
              <a:ext uri="{FF2B5EF4-FFF2-40B4-BE49-F238E27FC236}">
                <a16:creationId xmlns:a16="http://schemas.microsoft.com/office/drawing/2014/main" id="{4B252B2D-274B-6B44-9BBE-481DE42CDA91}"/>
              </a:ext>
            </a:extLst>
          </p:cNvPr>
          <p:cNvGrpSpPr/>
          <p:nvPr/>
        </p:nvGrpSpPr>
        <p:grpSpPr>
          <a:xfrm>
            <a:off x="4225483" y="1713666"/>
            <a:ext cx="748404" cy="562240"/>
            <a:chOff x="5588071" y="1636276"/>
            <a:chExt cx="974777" cy="666294"/>
          </a:xfrm>
        </p:grpSpPr>
        <p:grpSp>
          <p:nvGrpSpPr>
            <p:cNvPr id="42" name="مجموعة 41">
              <a:extLst>
                <a:ext uri="{FF2B5EF4-FFF2-40B4-BE49-F238E27FC236}">
                  <a16:creationId xmlns:a16="http://schemas.microsoft.com/office/drawing/2014/main" id="{5AD7EB78-2553-204A-B036-9F6A1811485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46" name="مستطيل مستدير الزوايا 45">
                <a:extLst>
                  <a:ext uri="{FF2B5EF4-FFF2-40B4-BE49-F238E27FC236}">
                    <a16:creationId xmlns:a16="http://schemas.microsoft.com/office/drawing/2014/main" id="{49DBBADE-7F9B-874E-8C9A-7951DAC79BE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47" name="مستطيل مستدير الزوايا 46">
                <a:extLst>
                  <a:ext uri="{FF2B5EF4-FFF2-40B4-BE49-F238E27FC236}">
                    <a16:creationId xmlns:a16="http://schemas.microsoft.com/office/drawing/2014/main" id="{934D6568-651B-8B4A-8255-649DB6D853F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48" name="مستطيل مستدير الزوايا 47">
                <a:extLst>
                  <a:ext uri="{FF2B5EF4-FFF2-40B4-BE49-F238E27FC236}">
                    <a16:creationId xmlns:a16="http://schemas.microsoft.com/office/drawing/2014/main" id="{866CF608-7821-3843-9B13-E4DCDE557F6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49" name="مستطيل مستدير الزوايا 48">
                <a:extLst>
                  <a:ext uri="{FF2B5EF4-FFF2-40B4-BE49-F238E27FC236}">
                    <a16:creationId xmlns:a16="http://schemas.microsoft.com/office/drawing/2014/main" id="{3BECC725-91DE-1E45-AED9-0D18592EC62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43" name="Google Shape;150;p5">
              <a:extLst>
                <a:ext uri="{FF2B5EF4-FFF2-40B4-BE49-F238E27FC236}">
                  <a16:creationId xmlns:a16="http://schemas.microsoft.com/office/drawing/2014/main" id="{311EE1C8-A716-1B47-AABC-4217894942E3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44" name="Google Shape;152;p5">
                <a:extLst>
                  <a:ext uri="{FF2B5EF4-FFF2-40B4-BE49-F238E27FC236}">
                    <a16:creationId xmlns:a16="http://schemas.microsoft.com/office/drawing/2014/main" id="{7AC9A910-B9EC-EF45-9A0F-7A83F3CEFE9E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153;p5">
                <a:extLst>
                  <a:ext uri="{FF2B5EF4-FFF2-40B4-BE49-F238E27FC236}">
                    <a16:creationId xmlns:a16="http://schemas.microsoft.com/office/drawing/2014/main" id="{19601903-C708-5549-BC63-FAF80EED1C8A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B89B95DC-196B-824A-AAE0-B5F887286E29}"/>
              </a:ext>
            </a:extLst>
          </p:cNvPr>
          <p:cNvGrpSpPr/>
          <p:nvPr/>
        </p:nvGrpSpPr>
        <p:grpSpPr>
          <a:xfrm>
            <a:off x="4240773" y="2708284"/>
            <a:ext cx="748404" cy="562240"/>
            <a:chOff x="5588071" y="1636276"/>
            <a:chExt cx="974777" cy="666294"/>
          </a:xfrm>
        </p:grpSpPr>
        <p:grpSp>
          <p:nvGrpSpPr>
            <p:cNvPr id="51" name="مجموعة 50">
              <a:extLst>
                <a:ext uri="{FF2B5EF4-FFF2-40B4-BE49-F238E27FC236}">
                  <a16:creationId xmlns:a16="http://schemas.microsoft.com/office/drawing/2014/main" id="{C0D5BE21-76CC-7B43-A560-A2AD59F7431B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55" name="مستطيل مستدير الزوايا 54">
                <a:extLst>
                  <a:ext uri="{FF2B5EF4-FFF2-40B4-BE49-F238E27FC236}">
                    <a16:creationId xmlns:a16="http://schemas.microsoft.com/office/drawing/2014/main" id="{92BA18FE-64F6-134F-B843-61DF4EE2848D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56" name="مستطيل مستدير الزوايا 55">
                <a:extLst>
                  <a:ext uri="{FF2B5EF4-FFF2-40B4-BE49-F238E27FC236}">
                    <a16:creationId xmlns:a16="http://schemas.microsoft.com/office/drawing/2014/main" id="{286D90C2-3A5B-C740-B5A9-B36085870B4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57" name="مستطيل مستدير الزوايا 56">
                <a:extLst>
                  <a:ext uri="{FF2B5EF4-FFF2-40B4-BE49-F238E27FC236}">
                    <a16:creationId xmlns:a16="http://schemas.microsoft.com/office/drawing/2014/main" id="{5E39D625-A0C9-1D4A-83D6-9FAFB6FBAF65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61" name="مستطيل مستدير الزوايا 60">
                <a:extLst>
                  <a:ext uri="{FF2B5EF4-FFF2-40B4-BE49-F238E27FC236}">
                    <a16:creationId xmlns:a16="http://schemas.microsoft.com/office/drawing/2014/main" id="{12969A21-79CD-ED4E-B8B5-C6E9A229D24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52" name="Google Shape;150;p5">
              <a:extLst>
                <a:ext uri="{FF2B5EF4-FFF2-40B4-BE49-F238E27FC236}">
                  <a16:creationId xmlns:a16="http://schemas.microsoft.com/office/drawing/2014/main" id="{DB6D081B-5985-A841-B6FA-3B04BF86280E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53" name="Google Shape;152;p5">
                <a:extLst>
                  <a:ext uri="{FF2B5EF4-FFF2-40B4-BE49-F238E27FC236}">
                    <a16:creationId xmlns:a16="http://schemas.microsoft.com/office/drawing/2014/main" id="{E007C4AC-4869-D345-A9C5-E222E83C5F8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53;p5">
                <a:extLst>
                  <a:ext uri="{FF2B5EF4-FFF2-40B4-BE49-F238E27FC236}">
                    <a16:creationId xmlns:a16="http://schemas.microsoft.com/office/drawing/2014/main" id="{172FD3A0-EE39-AA40-9E8F-34A44D88E52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571446D7-A51C-AD4E-BF6B-B26CE431F731}"/>
              </a:ext>
            </a:extLst>
          </p:cNvPr>
          <p:cNvSpPr/>
          <p:nvPr/>
        </p:nvSpPr>
        <p:spPr>
          <a:xfrm>
            <a:off x="5100666" y="1546744"/>
            <a:ext cx="3198149" cy="1571636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2" name="دبوس زينة 61">
            <a:extLst>
              <a:ext uri="{FF2B5EF4-FFF2-40B4-BE49-F238E27FC236}">
                <a16:creationId xmlns:a16="http://schemas.microsoft.com/office/drawing/2014/main" id="{9D191670-26E3-D042-B222-161AABBB6F94}"/>
              </a:ext>
            </a:extLst>
          </p:cNvPr>
          <p:cNvSpPr/>
          <p:nvPr/>
        </p:nvSpPr>
        <p:spPr>
          <a:xfrm>
            <a:off x="7596267" y="477433"/>
            <a:ext cx="942948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err="1">
                <a:solidFill>
                  <a:schemeClr val="accent4">
                    <a:lumMod val="75000"/>
                  </a:schemeClr>
                </a:solidFill>
              </a:rPr>
              <a:t>تاكد</a:t>
            </a:r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461CBA6D-5FEA-B24E-B453-29DA46DF069E}"/>
              </a:ext>
            </a:extLst>
          </p:cNvPr>
          <p:cNvSpPr txBox="1"/>
          <p:nvPr/>
        </p:nvSpPr>
        <p:spPr>
          <a:xfrm>
            <a:off x="6078831" y="3810126"/>
            <a:ext cx="1928826" cy="430887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لا يوجد استنتاج .</a:t>
            </a:r>
          </a:p>
        </p:txBody>
      </p:sp>
      <p:pic>
        <p:nvPicPr>
          <p:cNvPr id="64" name="Picture 2">
            <a:extLst>
              <a:ext uri="{FF2B5EF4-FFF2-40B4-BE49-F238E27FC236}">
                <a16:creationId xmlns:a16="http://schemas.microsoft.com/office/drawing/2014/main" id="{CAE5B457-56D2-BA44-ABB6-F97878716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03620" y="1713666"/>
            <a:ext cx="2766339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3">
            <a:extLst>
              <a:ext uri="{FF2B5EF4-FFF2-40B4-BE49-F238E27FC236}">
                <a16:creationId xmlns:a16="http://schemas.microsoft.com/office/drawing/2014/main" id="{AC4890CF-77A7-F848-81A1-E2DF6337B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6192" y="1503107"/>
            <a:ext cx="303372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مربع نص 67">
            <a:extLst>
              <a:ext uri="{FF2B5EF4-FFF2-40B4-BE49-F238E27FC236}">
                <a16:creationId xmlns:a16="http://schemas.microsoft.com/office/drawing/2014/main" id="{1C2C0074-CFC1-D94F-AA2E-4D88C01DA17F}"/>
              </a:ext>
            </a:extLst>
          </p:cNvPr>
          <p:cNvSpPr txBox="1"/>
          <p:nvPr/>
        </p:nvSpPr>
        <p:spPr>
          <a:xfrm>
            <a:off x="2435493" y="4810258"/>
            <a:ext cx="5572164" cy="430887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نستنتج أن : لا يمكن الحكم على صحة طريقة العرض .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638F68B-7DBB-A5BB-6741-94E853FD2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4BA-9025-430C-9743-8601DEC57D90}" type="slidenum">
              <a:rPr lang="ar-SA" smtClean="0"/>
              <a:pPr/>
              <a:t>379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0986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8" grpId="0" animBg="1"/>
      <p:bldP spid="63" grpId="0" animBg="1"/>
      <p:bldP spid="6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180403" y="842652"/>
            <a:ext cx="4541601" cy="577460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8" name="مستطيل مستدير الزوايا 7">
            <a:extLst>
              <a:ext uri="{FF2B5EF4-FFF2-40B4-BE49-F238E27FC236}">
                <a16:creationId xmlns:a16="http://schemas.microsoft.com/office/drawing/2014/main" id="{F69DFCC6-18CD-654A-8353-D02A7523B821}"/>
              </a:ext>
            </a:extLst>
          </p:cNvPr>
          <p:cNvSpPr/>
          <p:nvPr/>
        </p:nvSpPr>
        <p:spPr>
          <a:xfrm>
            <a:off x="4357985" y="4372073"/>
            <a:ext cx="515707" cy="23595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4" name="مستطيل مستدير الزوايا 13">
            <a:extLst>
              <a:ext uri="{FF2B5EF4-FFF2-40B4-BE49-F238E27FC236}">
                <a16:creationId xmlns:a16="http://schemas.microsoft.com/office/drawing/2014/main" id="{73B328FF-17C6-6A4C-9083-02641729BD84}"/>
              </a:ext>
            </a:extLst>
          </p:cNvPr>
          <p:cNvSpPr/>
          <p:nvPr/>
        </p:nvSpPr>
        <p:spPr>
          <a:xfrm>
            <a:off x="4357985" y="4890095"/>
            <a:ext cx="515707" cy="23595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5" name="مستطيل مستدير الزوايا 14">
            <a:extLst>
              <a:ext uri="{FF2B5EF4-FFF2-40B4-BE49-F238E27FC236}">
                <a16:creationId xmlns:a16="http://schemas.microsoft.com/office/drawing/2014/main" id="{8CF8CF17-C83D-EE4B-A9AF-B44814D3B483}"/>
              </a:ext>
            </a:extLst>
          </p:cNvPr>
          <p:cNvSpPr/>
          <p:nvPr/>
        </p:nvSpPr>
        <p:spPr>
          <a:xfrm>
            <a:off x="4357985" y="5409211"/>
            <a:ext cx="515707" cy="23595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6" name="مستطيل مستدير الزوايا 15">
            <a:extLst>
              <a:ext uri="{FF2B5EF4-FFF2-40B4-BE49-F238E27FC236}">
                <a16:creationId xmlns:a16="http://schemas.microsoft.com/office/drawing/2014/main" id="{E75A134D-BFA5-6646-90A0-DF6B067E1F8A}"/>
              </a:ext>
            </a:extLst>
          </p:cNvPr>
          <p:cNvSpPr/>
          <p:nvPr/>
        </p:nvSpPr>
        <p:spPr>
          <a:xfrm>
            <a:off x="4357985" y="5862257"/>
            <a:ext cx="515707" cy="23595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9" name="مستطيل مستدير الزوايا 18">
            <a:extLst>
              <a:ext uri="{FF2B5EF4-FFF2-40B4-BE49-F238E27FC236}">
                <a16:creationId xmlns:a16="http://schemas.microsoft.com/office/drawing/2014/main" id="{78EB84B0-60F0-EB4F-8C40-89AFBF96A685}"/>
              </a:ext>
            </a:extLst>
          </p:cNvPr>
          <p:cNvSpPr/>
          <p:nvPr/>
        </p:nvSpPr>
        <p:spPr>
          <a:xfrm>
            <a:off x="4366122" y="1331510"/>
            <a:ext cx="515707" cy="23595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1A316317-CFD3-794B-AEC8-904CB079E8AC}"/>
              </a:ext>
            </a:extLst>
          </p:cNvPr>
          <p:cNvSpPr/>
          <p:nvPr/>
        </p:nvSpPr>
        <p:spPr>
          <a:xfrm>
            <a:off x="4352666" y="1780241"/>
            <a:ext cx="515707" cy="23595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42B87723-84B4-FC49-940A-F16B201064B7}"/>
              </a:ext>
            </a:extLst>
          </p:cNvPr>
          <p:cNvSpPr/>
          <p:nvPr/>
        </p:nvSpPr>
        <p:spPr>
          <a:xfrm>
            <a:off x="4373599" y="2404682"/>
            <a:ext cx="515707" cy="23595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2" name="مستطيل مستدير الزوايا 21">
            <a:extLst>
              <a:ext uri="{FF2B5EF4-FFF2-40B4-BE49-F238E27FC236}">
                <a16:creationId xmlns:a16="http://schemas.microsoft.com/office/drawing/2014/main" id="{200DB7EC-C849-0148-ABAA-CE91A9FDC861}"/>
              </a:ext>
            </a:extLst>
          </p:cNvPr>
          <p:cNvSpPr/>
          <p:nvPr/>
        </p:nvSpPr>
        <p:spPr>
          <a:xfrm>
            <a:off x="4357985" y="2876851"/>
            <a:ext cx="515707" cy="23595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3" name="مستطيل مستدير الزوايا 22">
            <a:extLst>
              <a:ext uri="{FF2B5EF4-FFF2-40B4-BE49-F238E27FC236}">
                <a16:creationId xmlns:a16="http://schemas.microsoft.com/office/drawing/2014/main" id="{F34EAB86-42A1-2C48-8C9B-A8A2B0C6D10F}"/>
              </a:ext>
            </a:extLst>
          </p:cNvPr>
          <p:cNvSpPr/>
          <p:nvPr/>
        </p:nvSpPr>
        <p:spPr>
          <a:xfrm>
            <a:off x="4381156" y="3325704"/>
            <a:ext cx="515707" cy="23595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4" name="مستطيل مستدير الزوايا 23">
            <a:extLst>
              <a:ext uri="{FF2B5EF4-FFF2-40B4-BE49-F238E27FC236}">
                <a16:creationId xmlns:a16="http://schemas.microsoft.com/office/drawing/2014/main" id="{C07B4A7B-B1FF-7440-9175-0A384F8CE632}"/>
              </a:ext>
            </a:extLst>
          </p:cNvPr>
          <p:cNvSpPr/>
          <p:nvPr/>
        </p:nvSpPr>
        <p:spPr>
          <a:xfrm>
            <a:off x="4381156" y="3837054"/>
            <a:ext cx="515707" cy="23595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grpSp>
        <p:nvGrpSpPr>
          <p:cNvPr id="3" name="Google Shape;150;p5">
            <a:extLst>
              <a:ext uri="{FF2B5EF4-FFF2-40B4-BE49-F238E27FC236}">
                <a16:creationId xmlns:a16="http://schemas.microsoft.com/office/drawing/2014/main" id="{7E55C790-2E53-984E-BCF1-009512672255}"/>
              </a:ext>
            </a:extLst>
          </p:cNvPr>
          <p:cNvGrpSpPr/>
          <p:nvPr/>
        </p:nvGrpSpPr>
        <p:grpSpPr>
          <a:xfrm rot="10800000" flipV="1">
            <a:off x="4080743" y="2480938"/>
            <a:ext cx="583947" cy="605945"/>
            <a:chOff x="1331026" y="922810"/>
            <a:chExt cx="507037" cy="309842"/>
          </a:xfrm>
        </p:grpSpPr>
        <p:sp>
          <p:nvSpPr>
            <p:cNvPr id="6" name="Google Shape;152;p5">
              <a:extLst>
                <a:ext uri="{FF2B5EF4-FFF2-40B4-BE49-F238E27FC236}">
                  <a16:creationId xmlns:a16="http://schemas.microsoft.com/office/drawing/2014/main" id="{FC55C137-F5BC-E046-829C-086042145C71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53;p5">
              <a:extLst>
                <a:ext uri="{FF2B5EF4-FFF2-40B4-BE49-F238E27FC236}">
                  <a16:creationId xmlns:a16="http://schemas.microsoft.com/office/drawing/2014/main" id="{7C220086-AEBB-8A42-9FF3-65D00535DBA2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150;p5">
            <a:extLst>
              <a:ext uri="{FF2B5EF4-FFF2-40B4-BE49-F238E27FC236}">
                <a16:creationId xmlns:a16="http://schemas.microsoft.com/office/drawing/2014/main" id="{6D6384DB-BA25-5848-9596-8D48A867CB56}"/>
              </a:ext>
            </a:extLst>
          </p:cNvPr>
          <p:cNvGrpSpPr/>
          <p:nvPr/>
        </p:nvGrpSpPr>
        <p:grpSpPr>
          <a:xfrm rot="10800000" flipV="1">
            <a:off x="4096658" y="1402189"/>
            <a:ext cx="583947" cy="605945"/>
            <a:chOff x="1331026" y="922810"/>
            <a:chExt cx="507037" cy="309842"/>
          </a:xfrm>
        </p:grpSpPr>
        <p:sp>
          <p:nvSpPr>
            <p:cNvPr id="41" name="Google Shape;152;p5">
              <a:extLst>
                <a:ext uri="{FF2B5EF4-FFF2-40B4-BE49-F238E27FC236}">
                  <a16:creationId xmlns:a16="http://schemas.microsoft.com/office/drawing/2014/main" id="{BFAFAF09-2D0E-264F-9482-D5F9F232DC47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3;p5">
              <a:extLst>
                <a:ext uri="{FF2B5EF4-FFF2-40B4-BE49-F238E27FC236}">
                  <a16:creationId xmlns:a16="http://schemas.microsoft.com/office/drawing/2014/main" id="{CA57E03B-F93A-944C-A723-8C786FB9E2BD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150;p5">
            <a:extLst>
              <a:ext uri="{FF2B5EF4-FFF2-40B4-BE49-F238E27FC236}">
                <a16:creationId xmlns:a16="http://schemas.microsoft.com/office/drawing/2014/main" id="{F0D49905-907F-BB4D-819B-CAE67929D8EC}"/>
              </a:ext>
            </a:extLst>
          </p:cNvPr>
          <p:cNvGrpSpPr/>
          <p:nvPr/>
        </p:nvGrpSpPr>
        <p:grpSpPr>
          <a:xfrm rot="10800000" flipV="1">
            <a:off x="4096659" y="4488462"/>
            <a:ext cx="583947" cy="605945"/>
            <a:chOff x="1331026" y="922810"/>
            <a:chExt cx="507037" cy="309842"/>
          </a:xfrm>
        </p:grpSpPr>
        <p:sp>
          <p:nvSpPr>
            <p:cNvPr id="47" name="Google Shape;152;p5">
              <a:extLst>
                <a:ext uri="{FF2B5EF4-FFF2-40B4-BE49-F238E27FC236}">
                  <a16:creationId xmlns:a16="http://schemas.microsoft.com/office/drawing/2014/main" id="{7CDB3BEA-9E83-C844-9162-2D8A3EB66101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3;p5">
              <a:extLst>
                <a:ext uri="{FF2B5EF4-FFF2-40B4-BE49-F238E27FC236}">
                  <a16:creationId xmlns:a16="http://schemas.microsoft.com/office/drawing/2014/main" id="{4E88A303-0F06-2941-A101-703F4BC5613D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150;p5">
            <a:extLst>
              <a:ext uri="{FF2B5EF4-FFF2-40B4-BE49-F238E27FC236}">
                <a16:creationId xmlns:a16="http://schemas.microsoft.com/office/drawing/2014/main" id="{85387752-B876-454B-B20A-A3C968C46FDD}"/>
              </a:ext>
            </a:extLst>
          </p:cNvPr>
          <p:cNvGrpSpPr/>
          <p:nvPr/>
        </p:nvGrpSpPr>
        <p:grpSpPr>
          <a:xfrm rot="10800000" flipV="1">
            <a:off x="4096658" y="5502534"/>
            <a:ext cx="583948" cy="551861"/>
            <a:chOff x="1331026" y="922810"/>
            <a:chExt cx="507038" cy="282187"/>
          </a:xfrm>
        </p:grpSpPr>
        <p:sp>
          <p:nvSpPr>
            <p:cNvPr id="50" name="Google Shape;152;p5">
              <a:extLst>
                <a:ext uri="{FF2B5EF4-FFF2-40B4-BE49-F238E27FC236}">
                  <a16:creationId xmlns:a16="http://schemas.microsoft.com/office/drawing/2014/main" id="{25166BBB-4A4D-0E49-B83D-0DD7ED5A29B4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53;p5">
              <a:extLst>
                <a:ext uri="{FF2B5EF4-FFF2-40B4-BE49-F238E27FC236}">
                  <a16:creationId xmlns:a16="http://schemas.microsoft.com/office/drawing/2014/main" id="{01985238-6FC7-C942-A3C5-E4CE9E0BBA5D}"/>
                </a:ext>
              </a:extLst>
            </p:cNvPr>
            <p:cNvSpPr/>
            <p:nvPr/>
          </p:nvSpPr>
          <p:spPr>
            <a:xfrm>
              <a:off x="1331027" y="1152993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150;p5">
            <a:extLst>
              <a:ext uri="{FF2B5EF4-FFF2-40B4-BE49-F238E27FC236}">
                <a16:creationId xmlns:a16="http://schemas.microsoft.com/office/drawing/2014/main" id="{C94A16E8-8C77-B344-9C1F-EC3F1D769CCA}"/>
              </a:ext>
            </a:extLst>
          </p:cNvPr>
          <p:cNvGrpSpPr/>
          <p:nvPr/>
        </p:nvGrpSpPr>
        <p:grpSpPr>
          <a:xfrm rot="10800000" flipV="1">
            <a:off x="4066296" y="3442474"/>
            <a:ext cx="598393" cy="554984"/>
            <a:chOff x="1331026" y="922810"/>
            <a:chExt cx="519580" cy="283784"/>
          </a:xfrm>
        </p:grpSpPr>
        <p:sp>
          <p:nvSpPr>
            <p:cNvPr id="32" name="Google Shape;152;p5">
              <a:extLst>
                <a:ext uri="{FF2B5EF4-FFF2-40B4-BE49-F238E27FC236}">
                  <a16:creationId xmlns:a16="http://schemas.microsoft.com/office/drawing/2014/main" id="{4C2ECDA5-1828-264E-AC4E-C04A1D3C24C9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53;p5">
              <a:extLst>
                <a:ext uri="{FF2B5EF4-FFF2-40B4-BE49-F238E27FC236}">
                  <a16:creationId xmlns:a16="http://schemas.microsoft.com/office/drawing/2014/main" id="{D64AD131-4320-6B49-8C67-403FFB507E74}"/>
                </a:ext>
              </a:extLst>
            </p:cNvPr>
            <p:cNvSpPr/>
            <p:nvPr/>
          </p:nvSpPr>
          <p:spPr>
            <a:xfrm>
              <a:off x="1343569" y="115459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" name="صورة 12">
            <a:extLst>
              <a:ext uri="{FF2B5EF4-FFF2-40B4-BE49-F238E27FC236}">
                <a16:creationId xmlns:a16="http://schemas.microsoft.com/office/drawing/2014/main" id="{C88BF4AC-06DB-3C44-97DD-393620852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6136">
            <a:off x="5985188" y="1776341"/>
            <a:ext cx="1239145" cy="1026487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D7699D22-EDE6-DB4A-A89A-11A1D9FD6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6136">
            <a:off x="5381264" y="3083034"/>
            <a:ext cx="651729" cy="539882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115C9424-F261-2743-9A24-C66A8F2FD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6136">
            <a:off x="5865914" y="4034078"/>
            <a:ext cx="397833" cy="329559"/>
          </a:xfrm>
          <a:prstGeom prst="rect">
            <a:avLst/>
          </a:prstGeom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AABB697E-CCD2-B542-AA6E-04D5FDBE6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6136">
            <a:off x="4982238" y="4276676"/>
            <a:ext cx="421140" cy="348866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852FDF1-A1AD-28D5-DFE8-88EC0AFD3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4BA-9025-430C-9743-8601DEC57D90}" type="slidenum">
              <a:rPr lang="ar-SA" smtClean="0"/>
              <a:pPr/>
              <a:t>380</a:t>
            </a:fld>
            <a:endParaRPr lang="ar-SA"/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84DE71D6-2B87-8C34-D528-E3DA7C8632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293347" y="1287452"/>
            <a:ext cx="3648846" cy="349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50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 flipH="1">
            <a:off x="323528" y="566730"/>
            <a:ext cx="4821898" cy="603062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8" name="مستطيل مستدير الزوايا 7">
            <a:extLst>
              <a:ext uri="{FF2B5EF4-FFF2-40B4-BE49-F238E27FC236}">
                <a16:creationId xmlns:a16="http://schemas.microsoft.com/office/drawing/2014/main" id="{F69DFCC6-18CD-654A-8353-D02A7523B821}"/>
              </a:ext>
            </a:extLst>
          </p:cNvPr>
          <p:cNvSpPr/>
          <p:nvPr/>
        </p:nvSpPr>
        <p:spPr>
          <a:xfrm>
            <a:off x="4648039" y="4765146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5" name="مستطيل مستدير الزوايا 14">
            <a:extLst>
              <a:ext uri="{FF2B5EF4-FFF2-40B4-BE49-F238E27FC236}">
                <a16:creationId xmlns:a16="http://schemas.microsoft.com/office/drawing/2014/main" id="{8CF8CF17-C83D-EE4B-A9AF-B44814D3B483}"/>
              </a:ext>
            </a:extLst>
          </p:cNvPr>
          <p:cNvSpPr/>
          <p:nvPr/>
        </p:nvSpPr>
        <p:spPr>
          <a:xfrm>
            <a:off x="4648039" y="5236946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6" name="مستطيل مستدير الزوايا 15">
            <a:extLst>
              <a:ext uri="{FF2B5EF4-FFF2-40B4-BE49-F238E27FC236}">
                <a16:creationId xmlns:a16="http://schemas.microsoft.com/office/drawing/2014/main" id="{E75A134D-BFA5-6646-90A0-DF6B067E1F8A}"/>
              </a:ext>
            </a:extLst>
          </p:cNvPr>
          <p:cNvSpPr/>
          <p:nvPr/>
        </p:nvSpPr>
        <p:spPr>
          <a:xfrm>
            <a:off x="4648039" y="5671814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7" name="مستطيل مستدير الزوايا 16">
            <a:extLst>
              <a:ext uri="{FF2B5EF4-FFF2-40B4-BE49-F238E27FC236}">
                <a16:creationId xmlns:a16="http://schemas.microsoft.com/office/drawing/2014/main" id="{EFA914B0-46C7-B741-8731-27587262D3FF}"/>
              </a:ext>
            </a:extLst>
          </p:cNvPr>
          <p:cNvSpPr/>
          <p:nvPr/>
        </p:nvSpPr>
        <p:spPr>
          <a:xfrm>
            <a:off x="4633158" y="6126350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9" name="مستطيل مستدير الزوايا 18">
            <a:extLst>
              <a:ext uri="{FF2B5EF4-FFF2-40B4-BE49-F238E27FC236}">
                <a16:creationId xmlns:a16="http://schemas.microsoft.com/office/drawing/2014/main" id="{78EB84B0-60F0-EB4F-8C40-89AFBF96A685}"/>
              </a:ext>
            </a:extLst>
          </p:cNvPr>
          <p:cNvSpPr/>
          <p:nvPr/>
        </p:nvSpPr>
        <p:spPr>
          <a:xfrm>
            <a:off x="4633158" y="1878154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1A316317-CFD3-794B-AEC8-904CB079E8AC}"/>
              </a:ext>
            </a:extLst>
          </p:cNvPr>
          <p:cNvSpPr/>
          <p:nvPr/>
        </p:nvSpPr>
        <p:spPr>
          <a:xfrm>
            <a:off x="4633158" y="2416155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42B87723-84B4-FC49-940A-F16B201064B7}"/>
              </a:ext>
            </a:extLst>
          </p:cNvPr>
          <p:cNvSpPr/>
          <p:nvPr/>
        </p:nvSpPr>
        <p:spPr>
          <a:xfrm>
            <a:off x="4633158" y="2889574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2" name="مستطيل مستدير الزوايا 21">
            <a:extLst>
              <a:ext uri="{FF2B5EF4-FFF2-40B4-BE49-F238E27FC236}">
                <a16:creationId xmlns:a16="http://schemas.microsoft.com/office/drawing/2014/main" id="{200DB7EC-C849-0148-ABAA-CE91A9FDC861}"/>
              </a:ext>
            </a:extLst>
          </p:cNvPr>
          <p:cNvSpPr/>
          <p:nvPr/>
        </p:nvSpPr>
        <p:spPr>
          <a:xfrm>
            <a:off x="4633158" y="3357912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3" name="مستطيل مستدير الزوايا 22">
            <a:extLst>
              <a:ext uri="{FF2B5EF4-FFF2-40B4-BE49-F238E27FC236}">
                <a16:creationId xmlns:a16="http://schemas.microsoft.com/office/drawing/2014/main" id="{F34EAB86-42A1-2C48-8C9B-A8A2B0C6D10F}"/>
              </a:ext>
            </a:extLst>
          </p:cNvPr>
          <p:cNvSpPr/>
          <p:nvPr/>
        </p:nvSpPr>
        <p:spPr>
          <a:xfrm>
            <a:off x="4633158" y="3823389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4" name="مستطيل مستدير الزوايا 23">
            <a:extLst>
              <a:ext uri="{FF2B5EF4-FFF2-40B4-BE49-F238E27FC236}">
                <a16:creationId xmlns:a16="http://schemas.microsoft.com/office/drawing/2014/main" id="{C07B4A7B-B1FF-7440-9175-0A384F8CE632}"/>
              </a:ext>
            </a:extLst>
          </p:cNvPr>
          <p:cNvSpPr/>
          <p:nvPr/>
        </p:nvSpPr>
        <p:spPr>
          <a:xfrm>
            <a:off x="4648039" y="4310610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grpSp>
        <p:nvGrpSpPr>
          <p:cNvPr id="25" name="Google Shape;150;p5">
            <a:extLst>
              <a:ext uri="{FF2B5EF4-FFF2-40B4-BE49-F238E27FC236}">
                <a16:creationId xmlns:a16="http://schemas.microsoft.com/office/drawing/2014/main" id="{B457AACF-F13B-DC47-9088-497663393AFB}"/>
              </a:ext>
            </a:extLst>
          </p:cNvPr>
          <p:cNvGrpSpPr/>
          <p:nvPr/>
        </p:nvGrpSpPr>
        <p:grpSpPr>
          <a:xfrm rot="10800000" flipV="1">
            <a:off x="4753669" y="1946215"/>
            <a:ext cx="578778" cy="636722"/>
            <a:chOff x="1347338" y="889432"/>
            <a:chExt cx="537973" cy="352111"/>
          </a:xfrm>
        </p:grpSpPr>
        <p:sp>
          <p:nvSpPr>
            <p:cNvPr id="26" name="Google Shape;152;p5">
              <a:extLst>
                <a:ext uri="{FF2B5EF4-FFF2-40B4-BE49-F238E27FC236}">
                  <a16:creationId xmlns:a16="http://schemas.microsoft.com/office/drawing/2014/main" id="{C8C52157-4B6B-AB42-B561-87C124E1FECD}"/>
                </a:ext>
              </a:extLst>
            </p:cNvPr>
            <p:cNvSpPr/>
            <p:nvPr/>
          </p:nvSpPr>
          <p:spPr>
            <a:xfrm>
              <a:off x="1347338" y="88943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53;p5">
              <a:extLst>
                <a:ext uri="{FF2B5EF4-FFF2-40B4-BE49-F238E27FC236}">
                  <a16:creationId xmlns:a16="http://schemas.microsoft.com/office/drawing/2014/main" id="{0239D457-528A-9142-86F1-3DB31A1796F2}"/>
                </a:ext>
              </a:extLst>
            </p:cNvPr>
            <p:cNvSpPr/>
            <p:nvPr/>
          </p:nvSpPr>
          <p:spPr>
            <a:xfrm>
              <a:off x="1378274" y="1189539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150;p5">
            <a:extLst>
              <a:ext uri="{FF2B5EF4-FFF2-40B4-BE49-F238E27FC236}">
                <a16:creationId xmlns:a16="http://schemas.microsoft.com/office/drawing/2014/main" id="{1F55ED3A-97D1-F741-A959-096238D8AF5C}"/>
              </a:ext>
            </a:extLst>
          </p:cNvPr>
          <p:cNvGrpSpPr/>
          <p:nvPr/>
        </p:nvGrpSpPr>
        <p:grpSpPr>
          <a:xfrm rot="10800000" flipV="1">
            <a:off x="4703738" y="2958971"/>
            <a:ext cx="545635" cy="560669"/>
            <a:chOff x="1285758" y="938571"/>
            <a:chExt cx="507167" cy="310053"/>
          </a:xfrm>
        </p:grpSpPr>
        <p:sp>
          <p:nvSpPr>
            <p:cNvPr id="41" name="Google Shape;152;p5">
              <a:extLst>
                <a:ext uri="{FF2B5EF4-FFF2-40B4-BE49-F238E27FC236}">
                  <a16:creationId xmlns:a16="http://schemas.microsoft.com/office/drawing/2014/main" id="{B8F93B04-5CF7-5643-B1C4-32373365E3AC}"/>
                </a:ext>
              </a:extLst>
            </p:cNvPr>
            <p:cNvSpPr/>
            <p:nvPr/>
          </p:nvSpPr>
          <p:spPr>
            <a:xfrm>
              <a:off x="1285758" y="938571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3;p5">
              <a:extLst>
                <a:ext uri="{FF2B5EF4-FFF2-40B4-BE49-F238E27FC236}">
                  <a16:creationId xmlns:a16="http://schemas.microsoft.com/office/drawing/2014/main" id="{029D9103-26BE-C949-8900-26227B659817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150;p5">
            <a:extLst>
              <a:ext uri="{FF2B5EF4-FFF2-40B4-BE49-F238E27FC236}">
                <a16:creationId xmlns:a16="http://schemas.microsoft.com/office/drawing/2014/main" id="{0991A770-E8FE-B644-8141-0565B8D7BAE9}"/>
              </a:ext>
            </a:extLst>
          </p:cNvPr>
          <p:cNvGrpSpPr/>
          <p:nvPr/>
        </p:nvGrpSpPr>
        <p:grpSpPr>
          <a:xfrm rot="10800000" flipV="1">
            <a:off x="4761861" y="3883489"/>
            <a:ext cx="573140" cy="583553"/>
            <a:chOff x="1283516" y="896752"/>
            <a:chExt cx="532733" cy="322708"/>
          </a:xfrm>
        </p:grpSpPr>
        <p:sp>
          <p:nvSpPr>
            <p:cNvPr id="44" name="Google Shape;152;p5">
              <a:extLst>
                <a:ext uri="{FF2B5EF4-FFF2-40B4-BE49-F238E27FC236}">
                  <a16:creationId xmlns:a16="http://schemas.microsoft.com/office/drawing/2014/main" id="{F6E398F9-3195-8C47-A9BC-C86DB20653D1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53;p5">
              <a:extLst>
                <a:ext uri="{FF2B5EF4-FFF2-40B4-BE49-F238E27FC236}">
                  <a16:creationId xmlns:a16="http://schemas.microsoft.com/office/drawing/2014/main" id="{CC9E761B-07C1-C147-B2D7-58F2A00892DC}"/>
                </a:ext>
              </a:extLst>
            </p:cNvPr>
            <p:cNvSpPr/>
            <p:nvPr/>
          </p:nvSpPr>
          <p:spPr>
            <a:xfrm>
              <a:off x="1309212" y="1167456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150;p5">
            <a:extLst>
              <a:ext uri="{FF2B5EF4-FFF2-40B4-BE49-F238E27FC236}">
                <a16:creationId xmlns:a16="http://schemas.microsoft.com/office/drawing/2014/main" id="{971359A2-1B90-AE48-BB42-3F8803E04E97}"/>
              </a:ext>
            </a:extLst>
          </p:cNvPr>
          <p:cNvGrpSpPr/>
          <p:nvPr/>
        </p:nvGrpSpPr>
        <p:grpSpPr>
          <a:xfrm rot="10800000" flipV="1">
            <a:off x="4752657" y="5753656"/>
            <a:ext cx="554699" cy="537771"/>
            <a:chOff x="1285889" y="917371"/>
            <a:chExt cx="515592" cy="292786"/>
          </a:xfrm>
        </p:grpSpPr>
        <p:sp>
          <p:nvSpPr>
            <p:cNvPr id="47" name="Google Shape;152;p5">
              <a:extLst>
                <a:ext uri="{FF2B5EF4-FFF2-40B4-BE49-F238E27FC236}">
                  <a16:creationId xmlns:a16="http://schemas.microsoft.com/office/drawing/2014/main" id="{CBC5613F-60D7-1245-A021-CF0E529B2B74}"/>
                </a:ext>
              </a:extLst>
            </p:cNvPr>
            <p:cNvSpPr/>
            <p:nvPr/>
          </p:nvSpPr>
          <p:spPr>
            <a:xfrm>
              <a:off x="1294444" y="917371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3;p5">
              <a:extLst>
                <a:ext uri="{FF2B5EF4-FFF2-40B4-BE49-F238E27FC236}">
                  <a16:creationId xmlns:a16="http://schemas.microsoft.com/office/drawing/2014/main" id="{954FAB46-0348-2742-B4E7-BBA85B7C0FA7}"/>
                </a:ext>
              </a:extLst>
            </p:cNvPr>
            <p:cNvSpPr/>
            <p:nvPr/>
          </p:nvSpPr>
          <p:spPr>
            <a:xfrm>
              <a:off x="1285889" y="1158153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150;p5">
            <a:extLst>
              <a:ext uri="{FF2B5EF4-FFF2-40B4-BE49-F238E27FC236}">
                <a16:creationId xmlns:a16="http://schemas.microsoft.com/office/drawing/2014/main" id="{2798B125-7D59-E44C-84A7-F18B5FF8CB94}"/>
              </a:ext>
            </a:extLst>
          </p:cNvPr>
          <p:cNvGrpSpPr/>
          <p:nvPr/>
        </p:nvGrpSpPr>
        <p:grpSpPr>
          <a:xfrm rot="10800000" flipV="1">
            <a:off x="4752656" y="4857536"/>
            <a:ext cx="545497" cy="548575"/>
            <a:chOff x="1294446" y="917403"/>
            <a:chExt cx="507039" cy="303365"/>
          </a:xfrm>
        </p:grpSpPr>
        <p:sp>
          <p:nvSpPr>
            <p:cNvPr id="50" name="Google Shape;152;p5">
              <a:extLst>
                <a:ext uri="{FF2B5EF4-FFF2-40B4-BE49-F238E27FC236}">
                  <a16:creationId xmlns:a16="http://schemas.microsoft.com/office/drawing/2014/main" id="{9A37921A-8425-904B-A095-0243B446E995}"/>
                </a:ext>
              </a:extLst>
            </p:cNvPr>
            <p:cNvSpPr/>
            <p:nvPr/>
          </p:nvSpPr>
          <p:spPr>
            <a:xfrm>
              <a:off x="1294446" y="917403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53;p5">
              <a:extLst>
                <a:ext uri="{FF2B5EF4-FFF2-40B4-BE49-F238E27FC236}">
                  <a16:creationId xmlns:a16="http://schemas.microsoft.com/office/drawing/2014/main" id="{590D82BF-8BF7-4D41-945F-671C10DA1B97}"/>
                </a:ext>
              </a:extLst>
            </p:cNvPr>
            <p:cNvSpPr/>
            <p:nvPr/>
          </p:nvSpPr>
          <p:spPr>
            <a:xfrm>
              <a:off x="1294448" y="1168764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3277C6EE-5820-3747-B4A2-B23275123C76}"/>
              </a:ext>
            </a:extLst>
          </p:cNvPr>
          <p:cNvSpPr/>
          <p:nvPr/>
        </p:nvSpPr>
        <p:spPr>
          <a:xfrm>
            <a:off x="755576" y="1727656"/>
            <a:ext cx="2803208" cy="934403"/>
          </a:xfrm>
          <a:prstGeom prst="rect">
            <a:avLst/>
          </a:prstGeom>
          <a:noFill/>
          <a:ln w="28575">
            <a:noFill/>
          </a:ln>
          <a:effectLst>
            <a:outerShdw blurRad="50800" dist="50800" dir="5400000" algn="ctr" rotWithShape="0">
              <a:srgbClr val="9CDF9B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>
                <a:solidFill>
                  <a:schemeClr val="tx1"/>
                </a:solidFill>
                <a:latin typeface="Diwan Kufi" pitchFamily="2" charset="-78"/>
                <a:cs typeface="Diwan Kufi" pitchFamily="2" charset="-78"/>
              </a:rPr>
              <a:t>١٠-٢</a:t>
            </a:r>
            <a:endParaRPr lang="ar-SA" sz="4000" dirty="0">
              <a:solidFill>
                <a:schemeClr val="tx1"/>
              </a:solidFill>
              <a:latin typeface="Diwan Kufi" pitchFamily="2" charset="-78"/>
              <a:cs typeface="Diwan Kufi" pitchFamily="2" charset="-78"/>
            </a:endParaRPr>
          </a:p>
          <a:p>
            <a:pPr algn="ctr"/>
            <a:r>
              <a:rPr lang="ar-SA" sz="4400" dirty="0">
                <a:solidFill>
                  <a:schemeClr val="tx1"/>
                </a:solidFill>
                <a:latin typeface="Diwan Kufi" pitchFamily="2" charset="-78"/>
                <a:cs typeface="Diwan Kufi" pitchFamily="2" charset="-78"/>
              </a:rPr>
              <a:t>تحليل نتائج دراسة مسحية</a:t>
            </a:r>
          </a:p>
        </p:txBody>
      </p:sp>
      <p:sp>
        <p:nvSpPr>
          <p:cNvPr id="35" name="مستطيل مستدير الزوايا 34">
            <a:extLst>
              <a:ext uri="{FF2B5EF4-FFF2-40B4-BE49-F238E27FC236}">
                <a16:creationId xmlns:a16="http://schemas.microsoft.com/office/drawing/2014/main" id="{8CF09041-73F4-1045-810E-67EA3EE4EDBF}"/>
              </a:ext>
            </a:extLst>
          </p:cNvPr>
          <p:cNvSpPr/>
          <p:nvPr/>
        </p:nvSpPr>
        <p:spPr>
          <a:xfrm>
            <a:off x="4597896" y="899430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36" name="مستطيل مستدير الزوايا 35">
            <a:extLst>
              <a:ext uri="{FF2B5EF4-FFF2-40B4-BE49-F238E27FC236}">
                <a16:creationId xmlns:a16="http://schemas.microsoft.com/office/drawing/2014/main" id="{056C6628-8BCD-6B49-8B70-F88FD2C4CF23}"/>
              </a:ext>
            </a:extLst>
          </p:cNvPr>
          <p:cNvSpPr/>
          <p:nvPr/>
        </p:nvSpPr>
        <p:spPr>
          <a:xfrm>
            <a:off x="4597896" y="1437431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grpSp>
        <p:nvGrpSpPr>
          <p:cNvPr id="37" name="Google Shape;150;p5">
            <a:extLst>
              <a:ext uri="{FF2B5EF4-FFF2-40B4-BE49-F238E27FC236}">
                <a16:creationId xmlns:a16="http://schemas.microsoft.com/office/drawing/2014/main" id="{5FEA7270-67B0-4A46-9AB8-B196B6626150}"/>
              </a:ext>
            </a:extLst>
          </p:cNvPr>
          <p:cNvGrpSpPr/>
          <p:nvPr/>
        </p:nvGrpSpPr>
        <p:grpSpPr>
          <a:xfrm rot="10800000" flipV="1">
            <a:off x="4754682" y="992169"/>
            <a:ext cx="545495" cy="636290"/>
            <a:chOff x="1344558" y="903079"/>
            <a:chExt cx="507037" cy="351872"/>
          </a:xfrm>
        </p:grpSpPr>
        <p:sp>
          <p:nvSpPr>
            <p:cNvPr id="38" name="Google Shape;152;p5">
              <a:extLst>
                <a:ext uri="{FF2B5EF4-FFF2-40B4-BE49-F238E27FC236}">
                  <a16:creationId xmlns:a16="http://schemas.microsoft.com/office/drawing/2014/main" id="{22766A71-8FBD-9B43-9FE5-CF818DF4F245}"/>
                </a:ext>
              </a:extLst>
            </p:cNvPr>
            <p:cNvSpPr/>
            <p:nvPr/>
          </p:nvSpPr>
          <p:spPr>
            <a:xfrm>
              <a:off x="1344558" y="903079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53;p5">
              <a:extLst>
                <a:ext uri="{FF2B5EF4-FFF2-40B4-BE49-F238E27FC236}">
                  <a16:creationId xmlns:a16="http://schemas.microsoft.com/office/drawing/2014/main" id="{21A3C235-C296-6A49-92FD-BC748F1C8EC1}"/>
                </a:ext>
              </a:extLst>
            </p:cNvPr>
            <p:cNvSpPr/>
            <p:nvPr/>
          </p:nvSpPr>
          <p:spPr>
            <a:xfrm>
              <a:off x="1344558" y="1202947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" name="صورة 12" descr="صورة تحتوي على المصباح&#10;&#10;تم إنشاء الوصف تلقائياً">
            <a:extLst>
              <a:ext uri="{FF2B5EF4-FFF2-40B4-BE49-F238E27FC236}">
                <a16:creationId xmlns:a16="http://schemas.microsoft.com/office/drawing/2014/main" id="{FEF59B73-7DEA-4842-8251-0CAA362360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369271"/>
            <a:ext cx="2364970" cy="2814510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8248F34-2508-3321-7125-FECCD5424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4BA-9025-430C-9743-8601DEC57D90}" type="slidenum">
              <a:rPr lang="ar-SA" smtClean="0"/>
              <a:pPr/>
              <a:t>361</a:t>
            </a:fld>
            <a:endParaRPr lang="ar-SA"/>
          </a:p>
        </p:txBody>
      </p:sp>
      <p:pic>
        <p:nvPicPr>
          <p:cNvPr id="52" name="صورة 51">
            <a:extLst>
              <a:ext uri="{FF2B5EF4-FFF2-40B4-BE49-F238E27FC236}">
                <a16:creationId xmlns:a16="http://schemas.microsoft.com/office/drawing/2014/main" id="{315F2509-A234-1DA8-D9C0-3CC03277A2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5640143" y="2040254"/>
            <a:ext cx="3177001" cy="304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70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ar-SA" sz="1350" dirty="0">
                  <a:solidFill>
                    <a:schemeClr val="bg1"/>
                  </a:solidFill>
                </a:rPr>
                <a:t>التمهيد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66025" y="1055981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45600" y="2332962"/>
            <a:ext cx="748404" cy="5622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57169" y="1348114"/>
            <a:ext cx="748404" cy="5622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852" y="3410148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1142" y="4404766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509164" y="131869"/>
            <a:ext cx="3007052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تصميم دراسة مسحية</a:t>
            </a:r>
          </a:p>
        </p:txBody>
      </p:sp>
      <p:pic>
        <p:nvPicPr>
          <p:cNvPr id="68" name="Picture 2">
            <a:extLst>
              <a:ext uri="{FF2B5EF4-FFF2-40B4-BE49-F238E27FC236}">
                <a16:creationId xmlns:a16="http://schemas.microsoft.com/office/drawing/2014/main" id="{37BC2806-3176-4D40-8FC0-DE917488B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9753" y="1294692"/>
            <a:ext cx="3594223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3">
            <a:extLst>
              <a:ext uri="{FF2B5EF4-FFF2-40B4-BE49-F238E27FC236}">
                <a16:creationId xmlns:a16="http://schemas.microsoft.com/office/drawing/2014/main" id="{B3A5A9A9-B5C2-3643-B213-EE3EC8C85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1598" y="1171743"/>
            <a:ext cx="2324100" cy="211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" name="دبوس زينة 69">
            <a:extLst>
              <a:ext uri="{FF2B5EF4-FFF2-40B4-BE49-F238E27FC236}">
                <a16:creationId xmlns:a16="http://schemas.microsoft.com/office/drawing/2014/main" id="{69291B51-34F5-C64F-97FA-2AC4737B8E94}"/>
              </a:ext>
            </a:extLst>
          </p:cNvPr>
          <p:cNvSpPr/>
          <p:nvPr/>
        </p:nvSpPr>
        <p:spPr>
          <a:xfrm>
            <a:off x="5275883" y="3384450"/>
            <a:ext cx="3026559" cy="785818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2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ماذا تستنتج من المتوسط الكلي ؟</a:t>
            </a:r>
          </a:p>
        </p:txBody>
      </p:sp>
      <p:sp>
        <p:nvSpPr>
          <p:cNvPr id="71" name="دبوس زينة 70">
            <a:extLst>
              <a:ext uri="{FF2B5EF4-FFF2-40B4-BE49-F238E27FC236}">
                <a16:creationId xmlns:a16="http://schemas.microsoft.com/office/drawing/2014/main" id="{CA0DF7B3-8723-294C-A0AD-A8BE4F9EC3E3}"/>
              </a:ext>
            </a:extLst>
          </p:cNvPr>
          <p:cNvSpPr/>
          <p:nvPr/>
        </p:nvSpPr>
        <p:spPr>
          <a:xfrm>
            <a:off x="692745" y="3421701"/>
            <a:ext cx="3612646" cy="850143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2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التقدير الذي متوسطه ٢٫٢ من ٤ يدل على خبرة متواضعة في الموقع الإلكتروني </a:t>
            </a:r>
            <a:r>
              <a:rPr lang="ar-SA" sz="2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2" name="دبوس زينة 71">
            <a:extLst>
              <a:ext uri="{FF2B5EF4-FFF2-40B4-BE49-F238E27FC236}">
                <a16:creationId xmlns:a16="http://schemas.microsoft.com/office/drawing/2014/main" id="{0C946EF8-47D5-5246-B863-E620A9465DED}"/>
              </a:ext>
            </a:extLst>
          </p:cNvPr>
          <p:cNvSpPr/>
          <p:nvPr/>
        </p:nvSpPr>
        <p:spPr>
          <a:xfrm>
            <a:off x="5283235" y="4472170"/>
            <a:ext cx="2962772" cy="785818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2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ماذا يمكن أن نقول عن أعداد المشاركين في المدرسة ؟</a:t>
            </a:r>
          </a:p>
        </p:txBody>
      </p:sp>
      <p:sp>
        <p:nvSpPr>
          <p:cNvPr id="73" name="دبوس زينة 72">
            <a:extLst>
              <a:ext uri="{FF2B5EF4-FFF2-40B4-BE49-F238E27FC236}">
                <a16:creationId xmlns:a16="http://schemas.microsoft.com/office/drawing/2014/main" id="{281E99F6-B5D9-464B-AF19-5DF1AFBEA81F}"/>
              </a:ext>
            </a:extLst>
          </p:cNvPr>
          <p:cNvSpPr/>
          <p:nvPr/>
        </p:nvSpPr>
        <p:spPr>
          <a:xfrm>
            <a:off x="723324" y="4493272"/>
            <a:ext cx="3351874" cy="785818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2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لا يمكن تحديد عدد المشاركين .</a:t>
            </a:r>
          </a:p>
        </p:txBody>
      </p:sp>
      <p:sp>
        <p:nvSpPr>
          <p:cNvPr id="74" name="دبوس زينة 73">
            <a:extLst>
              <a:ext uri="{FF2B5EF4-FFF2-40B4-BE49-F238E27FC236}">
                <a16:creationId xmlns:a16="http://schemas.microsoft.com/office/drawing/2014/main" id="{4A8FDDC2-8368-3B47-8163-A0FDF2B5F4F9}"/>
              </a:ext>
            </a:extLst>
          </p:cNvPr>
          <p:cNvSpPr/>
          <p:nvPr/>
        </p:nvSpPr>
        <p:spPr>
          <a:xfrm>
            <a:off x="5130048" y="5511161"/>
            <a:ext cx="3172394" cy="785818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2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هل تعتقد أنه تم جمع البيانات باستعمال عينة عشوائية؟ فسر إجابتك</a:t>
            </a:r>
          </a:p>
        </p:txBody>
      </p:sp>
      <p:sp>
        <p:nvSpPr>
          <p:cNvPr id="75" name="دبوس زينة 74">
            <a:extLst>
              <a:ext uri="{FF2B5EF4-FFF2-40B4-BE49-F238E27FC236}">
                <a16:creationId xmlns:a16="http://schemas.microsoft.com/office/drawing/2014/main" id="{39062F93-9F39-3640-BB60-7819EAD874AA}"/>
              </a:ext>
            </a:extLst>
          </p:cNvPr>
          <p:cNvSpPr/>
          <p:nvPr/>
        </p:nvSpPr>
        <p:spPr>
          <a:xfrm>
            <a:off x="590835" y="5500518"/>
            <a:ext cx="3654765" cy="785818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2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لا .. لأن البيانات التي تم جمعها تطوعية .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9437376-9A4F-DABF-8AD7-AFDB775C9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4BA-9025-430C-9743-8601DEC57D90}" type="slidenum">
              <a:rPr lang="ar-SA" smtClean="0"/>
              <a:pPr/>
              <a:t>362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9700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ar-SA" sz="1350" dirty="0">
                  <a:solidFill>
                    <a:schemeClr val="bg1"/>
                  </a:solidFill>
                </a:rPr>
                <a:t>التمهيد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66025" y="1055981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45600" y="2332962"/>
            <a:ext cx="748404" cy="5622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57169" y="1348114"/>
            <a:ext cx="748404" cy="5622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852" y="3410148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1142" y="4404766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509164" y="131869"/>
            <a:ext cx="3007052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تصميم دراسة مسحية</a:t>
            </a:r>
          </a:p>
        </p:txBody>
      </p:sp>
      <p:pic>
        <p:nvPicPr>
          <p:cNvPr id="57" name="Picture 2">
            <a:extLst>
              <a:ext uri="{FF2B5EF4-FFF2-40B4-BE49-F238E27FC236}">
                <a16:creationId xmlns:a16="http://schemas.microsoft.com/office/drawing/2014/main" id="{D5F20489-C307-E345-A18D-D83D666C2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395" y="1144265"/>
            <a:ext cx="346517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3">
            <a:extLst>
              <a:ext uri="{FF2B5EF4-FFF2-40B4-BE49-F238E27FC236}">
                <a16:creationId xmlns:a16="http://schemas.microsoft.com/office/drawing/2014/main" id="{25E58FD5-3357-F94F-8702-79AC9C5A2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8167" y="2606032"/>
            <a:ext cx="7842143" cy="369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D0FA2EFB-B8DD-3242-B692-483307A5FEF7}"/>
                  </a:ext>
                </a:extLst>
              </p14:cNvPr>
              <p14:cNvContentPartPr/>
              <p14:nvPr/>
            </p14:nvContentPartPr>
            <p14:xfrm>
              <a:off x="2318040" y="3835080"/>
              <a:ext cx="6364080" cy="201672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D0FA2EFB-B8DD-3242-B692-483307A5FEF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08680" y="3825720"/>
                <a:ext cx="6382800" cy="20354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A4F3E52D-F032-65DA-747C-B75BC26A1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4BA-9025-430C-9743-8601DEC57D90}" type="slidenum">
              <a:rPr lang="ar-SA" smtClean="0"/>
              <a:pPr/>
              <a:t>363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2937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4" cy="35561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steep1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77033" y="1048657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0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45600" y="2332962"/>
            <a:ext cx="748404" cy="5622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57169" y="1348114"/>
            <a:ext cx="748404" cy="5622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852" y="3410148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1142" y="4404766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509164" y="131869"/>
            <a:ext cx="3007052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تحليل النتائج مسحية</a:t>
            </a:r>
          </a:p>
        </p:txBody>
      </p:sp>
      <p:sp>
        <p:nvSpPr>
          <p:cNvPr id="57" name="دبوس زينة 56">
            <a:extLst>
              <a:ext uri="{FF2B5EF4-FFF2-40B4-BE49-F238E27FC236}">
                <a16:creationId xmlns:a16="http://schemas.microsoft.com/office/drawing/2014/main" id="{0F142FFD-5E67-7149-A696-3E18CFB6C715}"/>
              </a:ext>
            </a:extLst>
          </p:cNvPr>
          <p:cNvSpPr/>
          <p:nvPr/>
        </p:nvSpPr>
        <p:spPr>
          <a:xfrm>
            <a:off x="5189157" y="1077766"/>
            <a:ext cx="2965369" cy="1762944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r" defTabSz="914400" rtl="1" eaLnBrk="1" latinLnBrk="0" hangingPunct="1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4CCFA968-7EB9-6B4F-80F3-08103B15A423}"/>
              </a:ext>
            </a:extLst>
          </p:cNvPr>
          <p:cNvSpPr/>
          <p:nvPr/>
        </p:nvSpPr>
        <p:spPr>
          <a:xfrm>
            <a:off x="7957941" y="198411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مثال</a:t>
            </a:r>
          </a:p>
        </p:txBody>
      </p:sp>
      <p:pic>
        <p:nvPicPr>
          <p:cNvPr id="61" name="Picture 2">
            <a:extLst>
              <a:ext uri="{FF2B5EF4-FFF2-40B4-BE49-F238E27FC236}">
                <a16:creationId xmlns:a16="http://schemas.microsoft.com/office/drawing/2014/main" id="{577789DA-648B-564B-B107-FBF538EF2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51752" y="1142573"/>
            <a:ext cx="2546643" cy="6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Picture 3">
            <a:extLst>
              <a:ext uri="{FF2B5EF4-FFF2-40B4-BE49-F238E27FC236}">
                <a16:creationId xmlns:a16="http://schemas.microsoft.com/office/drawing/2014/main" id="{FA090EDB-F1BB-924E-9BED-CC534B9EE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2366" y="1117787"/>
            <a:ext cx="3318039" cy="211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771CEB12-07FA-E740-82EE-CA65495AB676}"/>
              </a:ext>
            </a:extLst>
          </p:cNvPr>
          <p:cNvGrpSpPr/>
          <p:nvPr/>
        </p:nvGrpSpPr>
        <p:grpSpPr>
          <a:xfrm>
            <a:off x="5513005" y="1849790"/>
            <a:ext cx="2371731" cy="857256"/>
            <a:chOff x="5423864" y="1928802"/>
            <a:chExt cx="2371731" cy="857256"/>
          </a:xfrm>
        </p:grpSpPr>
        <p:pic>
          <p:nvPicPr>
            <p:cNvPr id="64" name="Picture 4">
              <a:extLst>
                <a:ext uri="{FF2B5EF4-FFF2-40B4-BE49-F238E27FC236}">
                  <a16:creationId xmlns:a16="http://schemas.microsoft.com/office/drawing/2014/main" id="{3FCB2254-21F3-884A-9C7B-227BED37F2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423864" y="1928802"/>
              <a:ext cx="2371731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5" name="Picture 5">
              <a:extLst>
                <a:ext uri="{FF2B5EF4-FFF2-40B4-BE49-F238E27FC236}">
                  <a16:creationId xmlns:a16="http://schemas.microsoft.com/office/drawing/2014/main" id="{01C1A308-8C42-6C42-BE65-C2EA561701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429256" y="2428868"/>
              <a:ext cx="2356814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8" name="Picture 6">
            <a:extLst>
              <a:ext uri="{FF2B5EF4-FFF2-40B4-BE49-F238E27FC236}">
                <a16:creationId xmlns:a16="http://schemas.microsoft.com/office/drawing/2014/main" id="{79DCFBB3-AB9C-3B4D-8307-23A21A821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44661" y="2936884"/>
            <a:ext cx="1562106" cy="2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DE992B82-20B7-7248-A002-2432A29FF5E0}"/>
              </a:ext>
            </a:extLst>
          </p:cNvPr>
          <p:cNvGrpSpPr/>
          <p:nvPr/>
        </p:nvGrpSpPr>
        <p:grpSpPr>
          <a:xfrm>
            <a:off x="5139720" y="3271651"/>
            <a:ext cx="3071834" cy="271623"/>
            <a:chOff x="3714744" y="3409951"/>
            <a:chExt cx="3461946" cy="271623"/>
          </a:xfrm>
        </p:grpSpPr>
        <p:pic>
          <p:nvPicPr>
            <p:cNvPr id="70" name="Picture 7">
              <a:extLst>
                <a:ext uri="{FF2B5EF4-FFF2-40B4-BE49-F238E27FC236}">
                  <a16:creationId xmlns:a16="http://schemas.microsoft.com/office/drawing/2014/main" id="{9E984CD5-064A-B94A-B7B0-ECF75C3F6C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882318" y="3419635"/>
              <a:ext cx="1294372" cy="26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71" name="Picture 8">
              <a:extLst>
                <a:ext uri="{FF2B5EF4-FFF2-40B4-BE49-F238E27FC236}">
                  <a16:creationId xmlns:a16="http://schemas.microsoft.com/office/drawing/2014/main" id="{F2504E4D-8781-A341-B4F5-C098E32B8A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714744" y="3409951"/>
              <a:ext cx="2143140" cy="26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</p:grpSp>
      <p:sp>
        <p:nvSpPr>
          <p:cNvPr id="72" name="دبوس زينة 71">
            <a:extLst>
              <a:ext uri="{FF2B5EF4-FFF2-40B4-BE49-F238E27FC236}">
                <a16:creationId xmlns:a16="http://schemas.microsoft.com/office/drawing/2014/main" id="{AED8D518-2D1D-F746-BC79-60929BA39803}"/>
              </a:ext>
            </a:extLst>
          </p:cNvPr>
          <p:cNvSpPr/>
          <p:nvPr/>
        </p:nvSpPr>
        <p:spPr>
          <a:xfrm>
            <a:off x="5110455" y="3586349"/>
            <a:ext cx="3071834" cy="78581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المتوسط الحسابي ليس المقياس الأنسب لتمثيل البيانات .</a:t>
            </a:r>
          </a:p>
        </p:txBody>
      </p:sp>
      <p:sp>
        <p:nvSpPr>
          <p:cNvPr id="73" name="دبوس زينة 72">
            <a:extLst>
              <a:ext uri="{FF2B5EF4-FFF2-40B4-BE49-F238E27FC236}">
                <a16:creationId xmlns:a16="http://schemas.microsoft.com/office/drawing/2014/main" id="{38703FCD-91F2-664C-827C-57A9C5073A81}"/>
              </a:ext>
            </a:extLst>
          </p:cNvPr>
          <p:cNvSpPr/>
          <p:nvPr/>
        </p:nvSpPr>
        <p:spPr>
          <a:xfrm>
            <a:off x="707508" y="3586349"/>
            <a:ext cx="3388577" cy="78581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لوجود قيمة متطرفة هي ٦٦</a:t>
            </a:r>
          </a:p>
        </p:txBody>
      </p:sp>
      <p:sp>
        <p:nvSpPr>
          <p:cNvPr id="74" name="دبوس زينة 73">
            <a:extLst>
              <a:ext uri="{FF2B5EF4-FFF2-40B4-BE49-F238E27FC236}">
                <a16:creationId xmlns:a16="http://schemas.microsoft.com/office/drawing/2014/main" id="{7EB3B098-9915-A446-9D6B-FB2CAD26B63F}"/>
              </a:ext>
            </a:extLst>
          </p:cNvPr>
          <p:cNvSpPr/>
          <p:nvPr/>
        </p:nvSpPr>
        <p:spPr>
          <a:xfrm>
            <a:off x="5082692" y="4493221"/>
            <a:ext cx="3071834" cy="78581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المنوال ليس المقياس الأنسب لتمثيل البيانات .</a:t>
            </a:r>
          </a:p>
        </p:txBody>
      </p:sp>
      <p:sp>
        <p:nvSpPr>
          <p:cNvPr id="75" name="دبوس زينة 74">
            <a:extLst>
              <a:ext uri="{FF2B5EF4-FFF2-40B4-BE49-F238E27FC236}">
                <a16:creationId xmlns:a16="http://schemas.microsoft.com/office/drawing/2014/main" id="{B33B469D-E7DE-F347-9BCA-498461371352}"/>
              </a:ext>
            </a:extLst>
          </p:cNvPr>
          <p:cNvSpPr/>
          <p:nvPr/>
        </p:nvSpPr>
        <p:spPr>
          <a:xfrm>
            <a:off x="619958" y="4501888"/>
            <a:ext cx="3273073" cy="78581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لوجود مجموعتان فقط من القيم المتماثلة</a:t>
            </a:r>
          </a:p>
        </p:txBody>
      </p:sp>
      <p:sp>
        <p:nvSpPr>
          <p:cNvPr id="76" name="دبوس زينة 75">
            <a:extLst>
              <a:ext uri="{FF2B5EF4-FFF2-40B4-BE49-F238E27FC236}">
                <a16:creationId xmlns:a16="http://schemas.microsoft.com/office/drawing/2014/main" id="{4423584D-2435-CA44-80AB-4668C06B1BB7}"/>
              </a:ext>
            </a:extLst>
          </p:cNvPr>
          <p:cNvSpPr/>
          <p:nvPr/>
        </p:nvSpPr>
        <p:spPr>
          <a:xfrm>
            <a:off x="5189157" y="5397571"/>
            <a:ext cx="3071834" cy="78581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الوسيط هو المقياس الأنسب لتمثيل البيانات .</a:t>
            </a:r>
          </a:p>
        </p:txBody>
      </p:sp>
      <p:sp>
        <p:nvSpPr>
          <p:cNvPr id="77" name="دبوس زينة 76">
            <a:extLst>
              <a:ext uri="{FF2B5EF4-FFF2-40B4-BE49-F238E27FC236}">
                <a16:creationId xmlns:a16="http://schemas.microsoft.com/office/drawing/2014/main" id="{43F6134D-6B47-1B4A-891B-BEA06F23FD84}"/>
              </a:ext>
            </a:extLst>
          </p:cNvPr>
          <p:cNvSpPr/>
          <p:nvPr/>
        </p:nvSpPr>
        <p:spPr>
          <a:xfrm>
            <a:off x="568586" y="5417427"/>
            <a:ext cx="3561090" cy="78581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لوجود قيمة متطرفة وكذلك لعدم وجود فجوات في وسط البيانات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EC08A9C-9A97-97E1-8FE8-C85CD6448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4BA-9025-430C-9743-8601DEC57D90}" type="slidenum">
              <a:rPr lang="ar-SA" smtClean="0"/>
              <a:pPr/>
              <a:t>364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3945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4" cy="35561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steep1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77033" y="1048657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0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45600" y="2332962"/>
            <a:ext cx="748404" cy="5622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57169" y="1348114"/>
            <a:ext cx="748404" cy="5622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852" y="3410148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1142" y="4404766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375574" y="296526"/>
            <a:ext cx="3007052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تحليل النتائج مسحية</a:t>
            </a:r>
          </a:p>
        </p:txBody>
      </p:sp>
      <p:sp>
        <p:nvSpPr>
          <p:cNvPr id="57" name="دبوس زينة 56">
            <a:extLst>
              <a:ext uri="{FF2B5EF4-FFF2-40B4-BE49-F238E27FC236}">
                <a16:creationId xmlns:a16="http://schemas.microsoft.com/office/drawing/2014/main" id="{6C778834-0DD5-714A-A526-47DA984FC352}"/>
              </a:ext>
            </a:extLst>
          </p:cNvPr>
          <p:cNvSpPr/>
          <p:nvPr/>
        </p:nvSpPr>
        <p:spPr>
          <a:xfrm>
            <a:off x="3554004" y="1097634"/>
            <a:ext cx="4278825" cy="1071570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4AD47C48-D6CD-914F-B1CF-7A4B8D6D777C}"/>
              </a:ext>
            </a:extLst>
          </p:cNvPr>
          <p:cNvSpPr/>
          <p:nvPr/>
        </p:nvSpPr>
        <p:spPr>
          <a:xfrm>
            <a:off x="7638691" y="299443"/>
            <a:ext cx="942948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تحقق</a:t>
            </a:r>
          </a:p>
        </p:txBody>
      </p:sp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805BA88F-BE06-AA4D-8F04-B0DB8FA2DE95}"/>
              </a:ext>
            </a:extLst>
          </p:cNvPr>
          <p:cNvSpPr/>
          <p:nvPr/>
        </p:nvSpPr>
        <p:spPr>
          <a:xfrm>
            <a:off x="5220069" y="3506230"/>
            <a:ext cx="2979431" cy="78581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المتوسط الحسابي ليس المقياس الأنسب لتمثيل البيانات .</a:t>
            </a:r>
          </a:p>
        </p:txBody>
      </p:sp>
      <p:sp>
        <p:nvSpPr>
          <p:cNvPr id="62" name="دبوس زينة 61">
            <a:extLst>
              <a:ext uri="{FF2B5EF4-FFF2-40B4-BE49-F238E27FC236}">
                <a16:creationId xmlns:a16="http://schemas.microsoft.com/office/drawing/2014/main" id="{0A14A8AB-B35A-AA48-B992-961289A1DDBC}"/>
              </a:ext>
            </a:extLst>
          </p:cNvPr>
          <p:cNvSpPr/>
          <p:nvPr/>
        </p:nvSpPr>
        <p:spPr>
          <a:xfrm>
            <a:off x="787442" y="3506230"/>
            <a:ext cx="3148321" cy="78581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لوجود قيمة متطرفة هي ٣٢</a:t>
            </a:r>
          </a:p>
        </p:txBody>
      </p:sp>
      <p:sp>
        <p:nvSpPr>
          <p:cNvPr id="63" name="دبوس زينة 62">
            <a:extLst>
              <a:ext uri="{FF2B5EF4-FFF2-40B4-BE49-F238E27FC236}">
                <a16:creationId xmlns:a16="http://schemas.microsoft.com/office/drawing/2014/main" id="{4351959B-57B3-5841-A90D-BDD84401CDA2}"/>
              </a:ext>
            </a:extLst>
          </p:cNvPr>
          <p:cNvSpPr/>
          <p:nvPr/>
        </p:nvSpPr>
        <p:spPr>
          <a:xfrm>
            <a:off x="5220070" y="4420636"/>
            <a:ext cx="2782609" cy="78581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المنوال هو المقياس الأنسب لتمثيل البيانات .</a:t>
            </a:r>
          </a:p>
        </p:txBody>
      </p:sp>
      <p:sp>
        <p:nvSpPr>
          <p:cNvPr id="64" name="دبوس زينة 63">
            <a:extLst>
              <a:ext uri="{FF2B5EF4-FFF2-40B4-BE49-F238E27FC236}">
                <a16:creationId xmlns:a16="http://schemas.microsoft.com/office/drawing/2014/main" id="{E3677EFE-2073-4A43-B4A0-B0002E841033}"/>
              </a:ext>
            </a:extLst>
          </p:cNvPr>
          <p:cNvSpPr/>
          <p:nvPr/>
        </p:nvSpPr>
        <p:spPr>
          <a:xfrm>
            <a:off x="787442" y="4420636"/>
            <a:ext cx="3316954" cy="78581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لوجود أعدادا متكررة في البيانات  ٨٦</a:t>
            </a:r>
          </a:p>
        </p:txBody>
      </p:sp>
      <p:sp>
        <p:nvSpPr>
          <p:cNvPr id="65" name="دبوس زينة 64">
            <a:extLst>
              <a:ext uri="{FF2B5EF4-FFF2-40B4-BE49-F238E27FC236}">
                <a16:creationId xmlns:a16="http://schemas.microsoft.com/office/drawing/2014/main" id="{E88D3F7B-FBCB-3841-80A6-654BF4233ADF}"/>
              </a:ext>
            </a:extLst>
          </p:cNvPr>
          <p:cNvSpPr/>
          <p:nvPr/>
        </p:nvSpPr>
        <p:spPr>
          <a:xfrm>
            <a:off x="5220072" y="5349330"/>
            <a:ext cx="2782608" cy="78581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الوسيط ليس المقياس الأنسب لتمثيل البيانات .</a:t>
            </a:r>
          </a:p>
        </p:txBody>
      </p:sp>
      <p:sp>
        <p:nvSpPr>
          <p:cNvPr id="68" name="دبوس زينة 67">
            <a:extLst>
              <a:ext uri="{FF2B5EF4-FFF2-40B4-BE49-F238E27FC236}">
                <a16:creationId xmlns:a16="http://schemas.microsoft.com/office/drawing/2014/main" id="{B0509FF2-7BDA-E84F-A348-2E1D5FA2619C}"/>
              </a:ext>
            </a:extLst>
          </p:cNvPr>
          <p:cNvSpPr/>
          <p:nvPr/>
        </p:nvSpPr>
        <p:spPr>
          <a:xfrm>
            <a:off x="787442" y="5349330"/>
            <a:ext cx="3148321" cy="78581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لوجود فجوة بسيطة في وسط البيانات</a:t>
            </a:r>
          </a:p>
        </p:txBody>
      </p:sp>
      <p:pic>
        <p:nvPicPr>
          <p:cNvPr id="69" name="Picture 2">
            <a:extLst>
              <a:ext uri="{FF2B5EF4-FFF2-40B4-BE49-F238E27FC236}">
                <a16:creationId xmlns:a16="http://schemas.microsoft.com/office/drawing/2014/main" id="{2E708D93-8719-A948-BC69-6133912D8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911" y="1218728"/>
            <a:ext cx="3843353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3">
            <a:extLst>
              <a:ext uri="{FF2B5EF4-FFF2-40B4-BE49-F238E27FC236}">
                <a16:creationId xmlns:a16="http://schemas.microsoft.com/office/drawing/2014/main" id="{F3E39137-FA6F-674F-A26D-796F760A1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5703" y="1044565"/>
            <a:ext cx="236696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مربع نص 70">
            <a:extLst>
              <a:ext uri="{FF2B5EF4-FFF2-40B4-BE49-F238E27FC236}">
                <a16:creationId xmlns:a16="http://schemas.microsoft.com/office/drawing/2014/main" id="{FB751E2C-F31E-8F4A-BB6C-55B141B8D6DF}"/>
              </a:ext>
            </a:extLst>
          </p:cNvPr>
          <p:cNvSpPr txBox="1"/>
          <p:nvPr/>
        </p:nvSpPr>
        <p:spPr>
          <a:xfrm>
            <a:off x="5870258" y="2218181"/>
            <a:ext cx="2571768" cy="461665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B prst="angle"/>
          </a:sp3d>
        </p:spPr>
        <p:txBody>
          <a:bodyPr wrap="square" rtlCol="1">
            <a:spAutoFit/>
          </a:bodyPr>
          <a:lstStyle/>
          <a:p>
            <a:r>
              <a:rPr lang="ar-SA" sz="2400" b="1" dirty="0"/>
              <a:t>نرتب البيانات تصاعديا </a:t>
            </a: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5E2AED9A-4DBA-2040-9DD5-022211D7ED02}"/>
              </a:ext>
            </a:extLst>
          </p:cNvPr>
          <p:cNvSpPr txBox="1"/>
          <p:nvPr/>
        </p:nvSpPr>
        <p:spPr>
          <a:xfrm>
            <a:off x="459895" y="2837450"/>
            <a:ext cx="8041445" cy="400110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B prst="angle"/>
          </a:sp3d>
        </p:spPr>
        <p:txBody>
          <a:bodyPr wrap="square" rtlCol="1">
            <a:spAutoFit/>
          </a:bodyPr>
          <a:lstStyle/>
          <a:p>
            <a:r>
              <a:rPr lang="ar-SA" sz="2000" b="1" dirty="0"/>
              <a:t>٣٢، ٦٩ ، ٧٠ ، ٧١ ، ٧١ ، ٧٩ ، ٧٩ ، ٨١ ، ٨٢ ، ٨٥ ، ٨٦ ، ٨٦ ، ٨٦ ، ٨٦ ، ٨٦ ، ٨٨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EB6D0828-6D9B-804E-952E-65C6AA9ABEB7}"/>
                  </a:ext>
                </a:extLst>
              </p14:cNvPr>
              <p14:cNvContentPartPr/>
              <p14:nvPr/>
            </p14:nvContentPartPr>
            <p14:xfrm>
              <a:off x="4373280" y="1470600"/>
              <a:ext cx="4071600" cy="74340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EB6D0828-6D9B-804E-952E-65C6AA9ABEB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63920" y="1461240"/>
                <a:ext cx="4090320" cy="76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F4AFB5BA-A2B7-1F43-8B95-A6A54725E868}"/>
                  </a:ext>
                </a:extLst>
              </p14:cNvPr>
              <p14:cNvContentPartPr/>
              <p14:nvPr/>
            </p14:nvContentPartPr>
            <p14:xfrm>
              <a:off x="1086480" y="1433160"/>
              <a:ext cx="7581960" cy="3560760"/>
            </p14:xfrm>
          </p:contentPart>
        </mc:Choice>
        <mc:Fallback xmlns=""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F4AFB5BA-A2B7-1F43-8B95-A6A54725E86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77120" y="1423800"/>
                <a:ext cx="7600680" cy="35794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97097D8-B98A-4F96-FF36-67C192AD1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4BA-9025-430C-9743-8601DEC57D90}" type="slidenum">
              <a:rPr lang="ar-SA" smtClean="0"/>
              <a:pPr/>
              <a:t>365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3653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8" grpId="0" animBg="1"/>
      <p:bldP spid="71" grpId="0" animBg="1"/>
      <p:bldP spid="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4" cy="35561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steep1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77033" y="1048657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0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45600" y="2332962"/>
            <a:ext cx="748404" cy="5622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57169" y="1348114"/>
            <a:ext cx="748404" cy="5622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852" y="3410148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1142" y="4404766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375574" y="296526"/>
            <a:ext cx="3007052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تحليل النتائج مسحية</a:t>
            </a:r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0ED9B39D-EF88-A84D-9AB5-0621A2DF6F7E}"/>
              </a:ext>
            </a:extLst>
          </p:cNvPr>
          <p:cNvSpPr/>
          <p:nvPr/>
        </p:nvSpPr>
        <p:spPr>
          <a:xfrm>
            <a:off x="877169" y="414788"/>
            <a:ext cx="6929409" cy="1071570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FEBB20A4-F189-FF4B-8ECD-198D109B547A}"/>
              </a:ext>
            </a:extLst>
          </p:cNvPr>
          <p:cNvSpPr/>
          <p:nvPr/>
        </p:nvSpPr>
        <p:spPr>
          <a:xfrm>
            <a:off x="8141367" y="305675"/>
            <a:ext cx="942948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تأكــد</a:t>
            </a:r>
          </a:p>
        </p:txBody>
      </p:sp>
      <p:sp>
        <p:nvSpPr>
          <p:cNvPr id="62" name="دبوس زينة 61">
            <a:extLst>
              <a:ext uri="{FF2B5EF4-FFF2-40B4-BE49-F238E27FC236}">
                <a16:creationId xmlns:a16="http://schemas.microsoft.com/office/drawing/2014/main" id="{F20E0AFC-A814-2E4C-BF8A-F88DBEC1009A}"/>
              </a:ext>
            </a:extLst>
          </p:cNvPr>
          <p:cNvSpPr/>
          <p:nvPr/>
        </p:nvSpPr>
        <p:spPr>
          <a:xfrm>
            <a:off x="5395056" y="3566536"/>
            <a:ext cx="2739286" cy="78581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المتوسط الحسابي مقياس مناسب لتمثيل البيانات .</a:t>
            </a:r>
          </a:p>
        </p:txBody>
      </p:sp>
      <p:sp>
        <p:nvSpPr>
          <p:cNvPr id="63" name="دبوس زينة 62">
            <a:extLst>
              <a:ext uri="{FF2B5EF4-FFF2-40B4-BE49-F238E27FC236}">
                <a16:creationId xmlns:a16="http://schemas.microsoft.com/office/drawing/2014/main" id="{E5B85A0F-55C2-6F4F-97CA-A4C5F746A16C}"/>
              </a:ext>
            </a:extLst>
          </p:cNvPr>
          <p:cNvSpPr/>
          <p:nvPr/>
        </p:nvSpPr>
        <p:spPr>
          <a:xfrm>
            <a:off x="751586" y="3566536"/>
            <a:ext cx="3327137" cy="78581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لعدم وجود قيم متطرفة ويساوي ١٤٫٥</a:t>
            </a:r>
          </a:p>
        </p:txBody>
      </p:sp>
      <p:sp>
        <p:nvSpPr>
          <p:cNvPr id="64" name="دبوس زينة 63">
            <a:extLst>
              <a:ext uri="{FF2B5EF4-FFF2-40B4-BE49-F238E27FC236}">
                <a16:creationId xmlns:a16="http://schemas.microsoft.com/office/drawing/2014/main" id="{F5688D49-E073-1D43-9A29-7246180CC18F}"/>
              </a:ext>
            </a:extLst>
          </p:cNvPr>
          <p:cNvSpPr/>
          <p:nvPr/>
        </p:nvSpPr>
        <p:spPr>
          <a:xfrm>
            <a:off x="5273092" y="4480942"/>
            <a:ext cx="2739286" cy="78581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المنوال مقياس مناسب لتمثيل البيانات .</a:t>
            </a:r>
          </a:p>
        </p:txBody>
      </p:sp>
      <p:sp>
        <p:nvSpPr>
          <p:cNvPr id="65" name="دبوس زينة 64">
            <a:extLst>
              <a:ext uri="{FF2B5EF4-FFF2-40B4-BE49-F238E27FC236}">
                <a16:creationId xmlns:a16="http://schemas.microsoft.com/office/drawing/2014/main" id="{A3AF63CA-6B92-DF4A-A4CF-E8EDB1915129}"/>
              </a:ext>
            </a:extLst>
          </p:cNvPr>
          <p:cNvSpPr/>
          <p:nvPr/>
        </p:nvSpPr>
        <p:spPr>
          <a:xfrm>
            <a:off x="751586" y="4480942"/>
            <a:ext cx="3379111" cy="78581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لوجود أعدادا متكررة في البيانات  ١٥</a:t>
            </a:r>
          </a:p>
        </p:txBody>
      </p:sp>
      <p:sp>
        <p:nvSpPr>
          <p:cNvPr id="68" name="دبوس زينة 67">
            <a:extLst>
              <a:ext uri="{FF2B5EF4-FFF2-40B4-BE49-F238E27FC236}">
                <a16:creationId xmlns:a16="http://schemas.microsoft.com/office/drawing/2014/main" id="{DA100D9F-7BDC-564B-BF37-44EA82E901CA}"/>
              </a:ext>
            </a:extLst>
          </p:cNvPr>
          <p:cNvSpPr/>
          <p:nvPr/>
        </p:nvSpPr>
        <p:spPr>
          <a:xfrm>
            <a:off x="5227538" y="5409636"/>
            <a:ext cx="2739286" cy="78581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الوسيط مقياس مناسب لتمثيل البيانات .</a:t>
            </a:r>
          </a:p>
        </p:txBody>
      </p:sp>
      <p:sp>
        <p:nvSpPr>
          <p:cNvPr id="69" name="دبوس زينة 68">
            <a:extLst>
              <a:ext uri="{FF2B5EF4-FFF2-40B4-BE49-F238E27FC236}">
                <a16:creationId xmlns:a16="http://schemas.microsoft.com/office/drawing/2014/main" id="{4635C089-67F4-9144-959D-02D50372C78F}"/>
              </a:ext>
            </a:extLst>
          </p:cNvPr>
          <p:cNvSpPr/>
          <p:nvPr/>
        </p:nvSpPr>
        <p:spPr>
          <a:xfrm>
            <a:off x="751586" y="5409636"/>
            <a:ext cx="3357415" cy="785818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لعدم وجود فجوات في وسط البيانات ويساوي ١٤٫٥</a:t>
            </a: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3A3945D8-FBDA-FB4B-B396-C58639E277C0}"/>
              </a:ext>
            </a:extLst>
          </p:cNvPr>
          <p:cNvSpPr txBox="1"/>
          <p:nvPr/>
        </p:nvSpPr>
        <p:spPr>
          <a:xfrm>
            <a:off x="5395056" y="1747549"/>
            <a:ext cx="2571768" cy="461665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B prst="angle"/>
          </a:sp3d>
        </p:spPr>
        <p:txBody>
          <a:bodyPr wrap="square" rtlCol="1">
            <a:spAutoFit/>
          </a:bodyPr>
          <a:lstStyle/>
          <a:p>
            <a:r>
              <a:rPr lang="ar-SA" sz="2400" b="1" dirty="0"/>
              <a:t>نرتب البيانات تصاعديا </a:t>
            </a: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D80383A9-FD1A-0B4E-8865-007106B8B911}"/>
              </a:ext>
            </a:extLst>
          </p:cNvPr>
          <p:cNvSpPr txBox="1"/>
          <p:nvPr/>
        </p:nvSpPr>
        <p:spPr>
          <a:xfrm>
            <a:off x="1894594" y="2564145"/>
            <a:ext cx="6286544" cy="430887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B prst="angle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١٢، ١٢، ١٣، ١٣، ١٤، ١٤، ١٥، ١٥، ١٥، ١٥ ، ١٨ ، ١٨</a:t>
            </a:r>
          </a:p>
        </p:txBody>
      </p:sp>
      <p:pic>
        <p:nvPicPr>
          <p:cNvPr id="72" name="Picture 2">
            <a:extLst>
              <a:ext uri="{FF2B5EF4-FFF2-40B4-BE49-F238E27FC236}">
                <a16:creationId xmlns:a16="http://schemas.microsoft.com/office/drawing/2014/main" id="{EB9B9F59-9BE0-4046-A911-DCA70D846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3608" y="488819"/>
            <a:ext cx="6635421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7EAE5DE0-3F55-7C30-E836-253ED2DA5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4BA-9025-430C-9743-8601DEC57D90}" type="slidenum">
              <a:rPr lang="ar-SA" smtClean="0"/>
              <a:pPr/>
              <a:t>366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749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8" grpId="0" animBg="1"/>
      <p:bldP spid="62" grpId="0" animBg="1"/>
      <p:bldP spid="63" grpId="0" animBg="1"/>
      <p:bldP spid="64" grpId="0" animBg="1"/>
      <p:bldP spid="65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4" cy="35561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steep</a:t>
              </a:r>
              <a:r>
                <a:rPr lang="ar-SA" sz="1350" dirty="0">
                  <a:solidFill>
                    <a:schemeClr val="bg1"/>
                  </a:solidFill>
                </a:rPr>
                <a:t>٢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60034" y="1024475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45600" y="2332962"/>
            <a:ext cx="748404" cy="5622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57169" y="1348114"/>
            <a:ext cx="748404" cy="5622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852" y="3410148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1142" y="4404766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375574" y="296526"/>
            <a:ext cx="3007052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تحليل النتائج مسحية</a:t>
            </a:r>
          </a:p>
        </p:txBody>
      </p:sp>
      <p:pic>
        <p:nvPicPr>
          <p:cNvPr id="57" name="Picture 2">
            <a:extLst>
              <a:ext uri="{FF2B5EF4-FFF2-40B4-BE49-F238E27FC236}">
                <a16:creationId xmlns:a16="http://schemas.microsoft.com/office/drawing/2014/main" id="{BC5FB47D-A9F5-924E-9F3A-033278063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65504" y="1063224"/>
            <a:ext cx="6089085" cy="163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3D548F32-2EDC-CE40-A8A4-C8548B6268A6}"/>
              </a:ext>
            </a:extLst>
          </p:cNvPr>
          <p:cNvSpPr/>
          <p:nvPr/>
        </p:nvSpPr>
        <p:spPr>
          <a:xfrm>
            <a:off x="3550974" y="3009891"/>
            <a:ext cx="4643470" cy="242889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4777B170-B390-C849-8520-EAB14029C786}"/>
              </a:ext>
            </a:extLst>
          </p:cNvPr>
          <p:cNvSpPr/>
          <p:nvPr/>
        </p:nvSpPr>
        <p:spPr>
          <a:xfrm>
            <a:off x="7912390" y="2630573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مثال</a:t>
            </a:r>
          </a:p>
        </p:txBody>
      </p:sp>
      <p:grpSp>
        <p:nvGrpSpPr>
          <p:cNvPr id="62" name="مجموعة 10">
            <a:extLst>
              <a:ext uri="{FF2B5EF4-FFF2-40B4-BE49-F238E27FC236}">
                <a16:creationId xmlns:a16="http://schemas.microsoft.com/office/drawing/2014/main" id="{8925B007-C831-9940-A236-65A5FEDB79FB}"/>
              </a:ext>
            </a:extLst>
          </p:cNvPr>
          <p:cNvGrpSpPr/>
          <p:nvPr/>
        </p:nvGrpSpPr>
        <p:grpSpPr>
          <a:xfrm>
            <a:off x="5324559" y="4386234"/>
            <a:ext cx="2371731" cy="857256"/>
            <a:chOff x="5423864" y="1928802"/>
            <a:chExt cx="2371731" cy="857256"/>
          </a:xfrm>
        </p:grpSpPr>
        <p:pic>
          <p:nvPicPr>
            <p:cNvPr id="63" name="Picture 4">
              <a:extLst>
                <a:ext uri="{FF2B5EF4-FFF2-40B4-BE49-F238E27FC236}">
                  <a16:creationId xmlns:a16="http://schemas.microsoft.com/office/drawing/2014/main" id="{35D1D990-6F27-3547-BFE5-8E7AB3D987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423864" y="1928802"/>
              <a:ext cx="2371731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4" name="Picture 5">
              <a:extLst>
                <a:ext uri="{FF2B5EF4-FFF2-40B4-BE49-F238E27FC236}">
                  <a16:creationId xmlns:a16="http://schemas.microsoft.com/office/drawing/2014/main" id="{503A5205-D514-6A42-B64A-49D6FB341E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429256" y="2428868"/>
              <a:ext cx="2356814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5" name="Picture 2">
            <a:extLst>
              <a:ext uri="{FF2B5EF4-FFF2-40B4-BE49-F238E27FC236}">
                <a16:creationId xmlns:a16="http://schemas.microsoft.com/office/drawing/2014/main" id="{8DB6FD74-BA2C-9849-A534-52B1B19FE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90156" y="3180376"/>
            <a:ext cx="3729041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3">
            <a:extLst>
              <a:ext uri="{FF2B5EF4-FFF2-40B4-BE49-F238E27FC236}">
                <a16:creationId xmlns:a16="http://schemas.microsoft.com/office/drawing/2014/main" id="{00284E52-CACA-5847-B578-C5109ED30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5142" y="3114948"/>
            <a:ext cx="274812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4">
            <a:extLst>
              <a:ext uri="{FF2B5EF4-FFF2-40B4-BE49-F238E27FC236}">
                <a16:creationId xmlns:a16="http://schemas.microsoft.com/office/drawing/2014/main" id="{AB621F1C-97DA-ED43-ADC4-343C1F644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88922" y="5495758"/>
            <a:ext cx="4203615" cy="83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1F938A1-6FA3-218A-C137-AFF929107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4BA-9025-430C-9743-8601DEC57D90}" type="slidenum">
              <a:rPr lang="ar-SA" smtClean="0"/>
              <a:pPr/>
              <a:t>367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6423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8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658</Words>
  <Application>Microsoft Macintosh PowerPoint</Application>
  <PresentationFormat>عرض على الشاشة (4:3)</PresentationFormat>
  <Paragraphs>166</Paragraphs>
  <Slides>22</Slides>
  <Notes>21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8" baseType="lpstr">
      <vt:lpstr>Arial</vt:lpstr>
      <vt:lpstr>Beirut</vt:lpstr>
      <vt:lpstr>Calibri</vt:lpstr>
      <vt:lpstr>Comic Sans MS</vt:lpstr>
      <vt:lpstr>Diwan Kufi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free-tech</dc:creator>
  <cp:lastModifiedBy>بتول فاضل</cp:lastModifiedBy>
  <cp:revision>58</cp:revision>
  <dcterms:created xsi:type="dcterms:W3CDTF">2012-12-10T14:00:50Z</dcterms:created>
  <dcterms:modified xsi:type="dcterms:W3CDTF">2022-08-10T23:49:12Z</dcterms:modified>
</cp:coreProperties>
</file>