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09" rtl="1" saveSubsetFonts="1">
  <p:sldMasterIdLst>
    <p:sldMasterId id="2147483648" r:id="rId1"/>
  </p:sldMasterIdLst>
  <p:notesMasterIdLst>
    <p:notesMasterId r:id="rId26"/>
  </p:notesMasterIdLst>
  <p:sldIdLst>
    <p:sldId id="278" r:id="rId2"/>
    <p:sldId id="279" r:id="rId3"/>
    <p:sldId id="280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262" r:id="rId2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48"/>
  </p:normalViewPr>
  <p:slideViewPr>
    <p:cSldViewPr>
      <p:cViewPr varScale="1">
        <p:scale>
          <a:sx n="117" d="100"/>
          <a:sy n="117" d="100"/>
        </p:scale>
        <p:origin x="124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42079F8-0D38-1E42-96B1-12B4485DBDAB}" type="datetimeFigureOut">
              <a:rPr lang="ar-SA" smtClean="0"/>
              <a:t>14 محرم،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11F3F3A-F4FA-744F-998B-101FE30E7F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8623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6297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7831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0265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7322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7130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072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51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6835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86404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4201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3072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defTabSz="914400" rtl="1" eaLnBrk="1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40050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05757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330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91931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331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6818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8011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3484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879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9170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0317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8315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3748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6231-DE65-7449-B74B-99B2709E1B17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68D7-2324-4CCA-987B-B74FAD34E88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D57D-B8D5-4048-B1A8-5D045834407A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68D7-2324-4CCA-987B-B74FAD34E88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A5FA-3FF2-914C-89F1-5F599437BE8A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68D7-2324-4CCA-987B-B74FAD34E88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87CE-2C5D-2849-B37D-C69412A9B526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68D7-2324-4CCA-987B-B74FAD34E88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B145-1C7F-C640-88C1-8D4FCA8410CE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68D7-2324-4CCA-987B-B74FAD34E88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72ED-0070-6643-B44A-F1FB5FFEFDA1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68D7-2324-4CCA-987B-B74FAD34E88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D36C9-04C1-844A-80B0-E533135237CB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68D7-2324-4CCA-987B-B74FAD34E88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F6BEB-97BA-014D-9217-CBBDC8AB8FFC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68D7-2324-4CCA-987B-B74FAD34E88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BFFC-752A-214A-81B0-58DF9E2BC9AA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68D7-2324-4CCA-987B-B74FAD34E88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BAF2-1D25-7A48-AB8C-BF30A806B4AC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68D7-2324-4CCA-987B-B74FAD34E88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6F28-6EA5-654B-95C6-16FADFFA2343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68D7-2324-4CCA-987B-B74FAD34E88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7B0F6-AD6C-2845-872B-C7361DEA68EF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368D7-2324-4CCA-987B-B74FAD34E889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jpg"/><Relationship Id="rId18" Type="http://schemas.openxmlformats.org/officeDocument/2006/relationships/hyperlink" Target="http://pngimg.com/download/21245" TargetMode="External"/><Relationship Id="rId26" Type="http://schemas.openxmlformats.org/officeDocument/2006/relationships/hyperlink" Target="https://gadgetsin.com/samsung-galaxy-book-2018-touchscreen-tablet-laptop.htm" TargetMode="External"/><Relationship Id="rId21" Type="http://schemas.openxmlformats.org/officeDocument/2006/relationships/image" Target="../media/image16.gif"/><Relationship Id="rId34" Type="http://schemas.openxmlformats.org/officeDocument/2006/relationships/image" Target="../media/image26.png"/><Relationship Id="rId7" Type="http://schemas.openxmlformats.org/officeDocument/2006/relationships/image" Target="../media/image3.png"/><Relationship Id="rId12" Type="http://schemas.openxmlformats.org/officeDocument/2006/relationships/image" Target="../media/image8.jpg"/><Relationship Id="rId17" Type="http://schemas.openxmlformats.org/officeDocument/2006/relationships/image" Target="../media/image13.png"/><Relationship Id="rId25" Type="http://schemas.openxmlformats.org/officeDocument/2006/relationships/image" Target="../media/image20.jpg"/><Relationship Id="rId33" Type="http://schemas.openxmlformats.org/officeDocument/2006/relationships/image" Target="../media/image25.png"/><Relationship Id="rId38" Type="http://schemas.microsoft.com/office/2007/relationships/hdphoto" Target="../media/hdphoto1.wdp"/><Relationship Id="rId2" Type="http://schemas.openxmlformats.org/officeDocument/2006/relationships/audio" Target="../media/media1.m4a"/><Relationship Id="rId16" Type="http://schemas.openxmlformats.org/officeDocument/2006/relationships/image" Target="../media/image12.png"/><Relationship Id="rId20" Type="http://schemas.openxmlformats.org/officeDocument/2006/relationships/image" Target="../media/image15.jpeg"/><Relationship Id="rId29" Type="http://schemas.openxmlformats.org/officeDocument/2006/relationships/image" Target="../media/image22.png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image" Target="../media/image7.jpg"/><Relationship Id="rId24" Type="http://schemas.openxmlformats.org/officeDocument/2006/relationships/image" Target="../media/image19.jpeg"/><Relationship Id="rId32" Type="http://schemas.openxmlformats.org/officeDocument/2006/relationships/image" Target="../media/image24.png"/><Relationship Id="rId37" Type="http://schemas.openxmlformats.org/officeDocument/2006/relationships/image" Target="../media/image29.png"/><Relationship Id="rId5" Type="http://schemas.openxmlformats.org/officeDocument/2006/relationships/image" Target="../media/image1.jpg"/><Relationship Id="rId15" Type="http://schemas.openxmlformats.org/officeDocument/2006/relationships/image" Target="../media/image11.jpeg"/><Relationship Id="rId23" Type="http://schemas.openxmlformats.org/officeDocument/2006/relationships/image" Target="../media/image18.gif"/><Relationship Id="rId28" Type="http://schemas.openxmlformats.org/officeDocument/2006/relationships/hyperlink" Target="https://pixabay.com/en/mouse-computer-hardware-optical-159568/" TargetMode="External"/><Relationship Id="rId36" Type="http://schemas.openxmlformats.org/officeDocument/2006/relationships/image" Target="../media/image28.png"/><Relationship Id="rId10" Type="http://schemas.openxmlformats.org/officeDocument/2006/relationships/image" Target="../media/image6.jpg"/><Relationship Id="rId19" Type="http://schemas.openxmlformats.org/officeDocument/2006/relationships/image" Target="../media/image14.png"/><Relationship Id="rId31" Type="http://schemas.openxmlformats.org/officeDocument/2006/relationships/image" Target="../media/image2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jpg"/><Relationship Id="rId14" Type="http://schemas.openxmlformats.org/officeDocument/2006/relationships/image" Target="../media/image10.png"/><Relationship Id="rId22" Type="http://schemas.openxmlformats.org/officeDocument/2006/relationships/image" Target="../media/image17.gif"/><Relationship Id="rId27" Type="http://schemas.openxmlformats.org/officeDocument/2006/relationships/image" Target="../media/image21.png"/><Relationship Id="rId30" Type="http://schemas.openxmlformats.org/officeDocument/2006/relationships/hyperlink" Target="http://pngimg.com/download/18883" TargetMode="External"/><Relationship Id="rId35" Type="http://schemas.openxmlformats.org/officeDocument/2006/relationships/image" Target="../media/image27.png"/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38.png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5.png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4.jpeg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4.jpeg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4.jpe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4.jpe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50.png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44.jpe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15.jpeg"/><Relationship Id="rId3" Type="http://schemas.openxmlformats.org/officeDocument/2006/relationships/image" Target="../media/image1.jpg"/><Relationship Id="rId21" Type="http://schemas.openxmlformats.org/officeDocument/2006/relationships/image" Target="../media/image11.jpeg"/><Relationship Id="rId34" Type="http://schemas.openxmlformats.org/officeDocument/2006/relationships/hyperlink" Target="https://pixabay.com/en/mouse-computer-hardware-optical-159568/" TargetMode="External"/><Relationship Id="rId7" Type="http://schemas.openxmlformats.org/officeDocument/2006/relationships/image" Target="../media/image5.jpg"/><Relationship Id="rId12" Type="http://schemas.openxmlformats.org/officeDocument/2006/relationships/image" Target="../media/image30.png"/><Relationship Id="rId17" Type="http://schemas.openxmlformats.org/officeDocument/2006/relationships/image" Target="../media/image31.png"/><Relationship Id="rId25" Type="http://schemas.openxmlformats.org/officeDocument/2006/relationships/image" Target="../media/image14.png"/><Relationship Id="rId3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png"/><Relationship Id="rId20" Type="http://schemas.openxmlformats.org/officeDocument/2006/relationships/image" Target="../media/image26.png"/><Relationship Id="rId29" Type="http://schemas.openxmlformats.org/officeDocument/2006/relationships/image" Target="../media/image1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24" Type="http://schemas.openxmlformats.org/officeDocument/2006/relationships/hyperlink" Target="http://pngimg.com/download/21245" TargetMode="External"/><Relationship Id="rId32" Type="http://schemas.openxmlformats.org/officeDocument/2006/relationships/hyperlink" Target="https://gadgetsin.com/samsung-galaxy-book-2018-touchscreen-tablet-laptop.htm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24.png"/><Relationship Id="rId23" Type="http://schemas.openxmlformats.org/officeDocument/2006/relationships/image" Target="../media/image13.png"/><Relationship Id="rId28" Type="http://schemas.openxmlformats.org/officeDocument/2006/relationships/image" Target="../media/image17.gif"/><Relationship Id="rId36" Type="http://schemas.microsoft.com/office/2007/relationships/hdphoto" Target="../media/hdphoto1.wdp"/><Relationship Id="rId10" Type="http://schemas.openxmlformats.org/officeDocument/2006/relationships/image" Target="../media/image8.jpg"/><Relationship Id="rId19" Type="http://schemas.openxmlformats.org/officeDocument/2006/relationships/image" Target="../media/image27.png"/><Relationship Id="rId31" Type="http://schemas.openxmlformats.org/officeDocument/2006/relationships/image" Target="../media/image20.jp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0.png"/><Relationship Id="rId22" Type="http://schemas.openxmlformats.org/officeDocument/2006/relationships/image" Target="../media/image32.jpeg"/><Relationship Id="rId27" Type="http://schemas.openxmlformats.org/officeDocument/2006/relationships/image" Target="../media/image16.gif"/><Relationship Id="rId30" Type="http://schemas.openxmlformats.org/officeDocument/2006/relationships/image" Target="../media/image19.jpeg"/><Relationship Id="rId35" Type="http://schemas.openxmlformats.org/officeDocument/2006/relationships/image" Target="../media/image29.png"/><Relationship Id="rId8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44.jpeg"/><Relationship Id="rId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44.jpeg"/><Relationship Id="rId4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44.jpeg"/><Relationship Id="rId4" Type="http://schemas.openxmlformats.org/officeDocument/2006/relationships/image" Target="../media/image3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44.jpeg"/><Relationship Id="rId4" Type="http://schemas.openxmlformats.org/officeDocument/2006/relationships/image" Target="../media/image35.jp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8.png"/><Relationship Id="rId7" Type="http://schemas.openxmlformats.org/officeDocument/2006/relationships/image" Target="../media/image29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gif"/><Relationship Id="rId5" Type="http://schemas.microsoft.com/office/2007/relationships/hdphoto" Target="../media/hdphoto3.wdp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4" Type="http://schemas.openxmlformats.org/officeDocument/2006/relationships/image" Target="../media/image3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38.png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092825" y="2672600"/>
            <a:ext cx="64545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rtl="0"/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54146" y="792219"/>
            <a:ext cx="4703474" cy="3760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61526" y="4017481"/>
            <a:ext cx="1463203" cy="1827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715" y="3831937"/>
            <a:ext cx="1826550" cy="138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49148" y="1215851"/>
            <a:ext cx="2440374" cy="18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32679" y="1318000"/>
            <a:ext cx="1092349" cy="800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548976" y="1341476"/>
            <a:ext cx="1154474" cy="8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767793" y="2188551"/>
            <a:ext cx="1022108" cy="7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543851" y="2237526"/>
            <a:ext cx="1184899" cy="68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458281" y="3167818"/>
            <a:ext cx="2510126" cy="251012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DA6BAC0D-2796-486C-83D5-42D04071C1CA}"/>
              </a:ext>
            </a:extLst>
          </p:cNvPr>
          <p:cNvSpPr txBox="1"/>
          <p:nvPr/>
        </p:nvSpPr>
        <p:spPr>
          <a:xfrm>
            <a:off x="4771371" y="1572114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8348988-9779-4BA5-A657-9E65B5B23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221" y="1056860"/>
            <a:ext cx="1472085" cy="24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السلام عليكم">
            <a:hlinkClick r:id="" action="ppaction://media"/>
            <a:extLst>
              <a:ext uri="{FF2B5EF4-FFF2-40B4-BE49-F238E27FC236}">
                <a16:creationId xmlns:a16="http://schemas.microsoft.com/office/drawing/2014/main" id="{32066750-59C9-4847-9C42-1E4C55A4C2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609600" y="5899901"/>
            <a:ext cx="609600" cy="621844"/>
          </a:xfrm>
          <a:prstGeom prst="rect">
            <a:avLst/>
          </a:prstGeom>
        </p:spPr>
      </p:pic>
      <p:pic>
        <p:nvPicPr>
          <p:cNvPr id="34" name="صورة 33" descr="صورة تحتوي على أرضية, مشوش&#10;&#10;تم إنشاء الوصف تلقائياً">
            <a:extLst>
              <a:ext uri="{FF2B5EF4-FFF2-40B4-BE49-F238E27FC236}">
                <a16:creationId xmlns:a16="http://schemas.microsoft.com/office/drawing/2014/main" id="{B68B2290-6981-3746-813E-7F674C2114C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319401" y="5858837"/>
            <a:ext cx="6360733" cy="628650"/>
          </a:xfrm>
          <a:prstGeom prst="rect">
            <a:avLst/>
          </a:prstGeom>
        </p:spPr>
      </p:pic>
      <p:pic>
        <p:nvPicPr>
          <p:cNvPr id="62" name="Google Shape;62;p1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131606" y="4762132"/>
            <a:ext cx="2565062" cy="18316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مجموعة 71">
            <a:extLst>
              <a:ext uri="{FF2B5EF4-FFF2-40B4-BE49-F238E27FC236}">
                <a16:creationId xmlns:a16="http://schemas.microsoft.com/office/drawing/2014/main" id="{7E064932-D69B-914D-96EB-42C12C804C71}"/>
              </a:ext>
            </a:extLst>
          </p:cNvPr>
          <p:cNvGrpSpPr/>
          <p:nvPr/>
        </p:nvGrpSpPr>
        <p:grpSpPr>
          <a:xfrm>
            <a:off x="346532" y="1056859"/>
            <a:ext cx="1214328" cy="1137422"/>
            <a:chOff x="3326307" y="697407"/>
            <a:chExt cx="5463186" cy="5463186"/>
          </a:xfrm>
        </p:grpSpPr>
        <p:sp>
          <p:nvSpPr>
            <p:cNvPr id="74" name="شكل بيضاوي 73">
              <a:extLst>
                <a:ext uri="{FF2B5EF4-FFF2-40B4-BE49-F238E27FC236}">
                  <a16:creationId xmlns:a16="http://schemas.microsoft.com/office/drawing/2014/main" id="{177FA20A-D5AD-8241-B367-50D3EA3EC77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blipFill dpi="0" rotWithShape="1"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sz="1013" dirty="0"/>
            </a:p>
          </p:txBody>
        </p:sp>
        <p:grpSp>
          <p:nvGrpSpPr>
            <p:cNvPr id="75" name="مجموعة 74">
              <a:extLst>
                <a:ext uri="{FF2B5EF4-FFF2-40B4-BE49-F238E27FC236}">
                  <a16:creationId xmlns:a16="http://schemas.microsoft.com/office/drawing/2014/main" id="{B621EBDA-BA7C-6A49-AE2E-4BE949D8E8B0}"/>
                </a:ext>
              </a:extLst>
            </p:cNvPr>
            <p:cNvGrpSpPr/>
            <p:nvPr/>
          </p:nvGrpSpPr>
          <p:grpSpPr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76" name="مربع نص 75">
                <a:extLst>
                  <a:ext uri="{FF2B5EF4-FFF2-40B4-BE49-F238E27FC236}">
                    <a16:creationId xmlns:a16="http://schemas.microsoft.com/office/drawing/2014/main" id="{CA3ED0A3-D9D5-6A46-92B7-6A38DAB373C6}"/>
                  </a:ext>
                </a:extLst>
              </p:cNvPr>
              <p:cNvSpPr txBox="1"/>
              <p:nvPr/>
            </p:nvSpPr>
            <p:spPr>
              <a:xfrm>
                <a:off x="5887413" y="1103486"/>
                <a:ext cx="369764" cy="312381"/>
              </a:xfrm>
              <a:custGeom>
                <a:avLst/>
                <a:gdLst/>
                <a:ahLst/>
                <a:cxnLst/>
                <a:rect l="l" t="t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7" name="مربع نص 76">
                <a:extLst>
                  <a:ext uri="{FF2B5EF4-FFF2-40B4-BE49-F238E27FC236}">
                    <a16:creationId xmlns:a16="http://schemas.microsoft.com/office/drawing/2014/main" id="{E59D6615-7A12-4548-A880-6D44463E1E45}"/>
                  </a:ext>
                </a:extLst>
              </p:cNvPr>
              <p:cNvSpPr txBox="1"/>
              <p:nvPr/>
            </p:nvSpPr>
            <p:spPr>
              <a:xfrm>
                <a:off x="6058989" y="5592110"/>
                <a:ext cx="199588" cy="325580"/>
              </a:xfrm>
              <a:custGeom>
                <a:avLst/>
                <a:gdLst/>
                <a:ahLst/>
                <a:cxnLst/>
                <a:rect l="l" t="t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8" name="مربع نص 77">
                <a:extLst>
                  <a:ext uri="{FF2B5EF4-FFF2-40B4-BE49-F238E27FC236}">
                    <a16:creationId xmlns:a16="http://schemas.microsoft.com/office/drawing/2014/main" id="{6AFC1D08-FA04-9D4D-8BE4-08D0F300D7A1}"/>
                  </a:ext>
                </a:extLst>
              </p:cNvPr>
              <p:cNvSpPr txBox="1"/>
              <p:nvPr/>
            </p:nvSpPr>
            <p:spPr>
              <a:xfrm>
                <a:off x="8309999" y="3354098"/>
                <a:ext cx="187389" cy="314381"/>
              </a:xfrm>
              <a:custGeom>
                <a:avLst/>
                <a:gdLst/>
                <a:ahLst/>
                <a:cxnLst/>
                <a:rect l="l" t="t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9" name="مربع نص 78">
                <a:extLst>
                  <a:ext uri="{FF2B5EF4-FFF2-40B4-BE49-F238E27FC236}">
                    <a16:creationId xmlns:a16="http://schemas.microsoft.com/office/drawing/2014/main" id="{71E6F1FA-0BD8-B247-9015-BD29CBB23A38}"/>
                  </a:ext>
                </a:extLst>
              </p:cNvPr>
              <p:cNvSpPr txBox="1"/>
              <p:nvPr/>
            </p:nvSpPr>
            <p:spPr>
              <a:xfrm>
                <a:off x="3815176" y="3352098"/>
                <a:ext cx="208589" cy="326180"/>
              </a:xfrm>
              <a:custGeom>
                <a:avLst/>
                <a:gdLst/>
                <a:ahLst/>
                <a:cxnLst/>
                <a:rect l="l" t="t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0" name="مربع نص 79">
                <a:extLst>
                  <a:ext uri="{FF2B5EF4-FFF2-40B4-BE49-F238E27FC236}">
                    <a16:creationId xmlns:a16="http://schemas.microsoft.com/office/drawing/2014/main" id="{8F0F92DA-8082-2B4E-A0C0-ED11377F1F8E}"/>
                  </a:ext>
                </a:extLst>
              </p:cNvPr>
              <p:cNvSpPr txBox="1"/>
              <p:nvPr/>
            </p:nvSpPr>
            <p:spPr>
              <a:xfrm>
                <a:off x="7257069" y="1404126"/>
                <a:ext cx="128592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1" name="مربع نص 80">
                <a:extLst>
                  <a:ext uri="{FF2B5EF4-FFF2-40B4-BE49-F238E27FC236}">
                    <a16:creationId xmlns:a16="http://schemas.microsoft.com/office/drawing/2014/main" id="{9367375C-1E93-1D41-828E-6D7C399DE9FE}"/>
                  </a:ext>
                </a:extLst>
              </p:cNvPr>
              <p:cNvSpPr txBox="1"/>
              <p:nvPr/>
            </p:nvSpPr>
            <p:spPr>
              <a:xfrm>
                <a:off x="4928783" y="5301068"/>
                <a:ext cx="228786" cy="314780"/>
              </a:xfrm>
              <a:custGeom>
                <a:avLst/>
                <a:gdLst/>
                <a:ahLst/>
                <a:cxnLst/>
                <a:rect l="l" t="t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2" name="مربع نص 81">
                <a:extLst>
                  <a:ext uri="{FF2B5EF4-FFF2-40B4-BE49-F238E27FC236}">
                    <a16:creationId xmlns:a16="http://schemas.microsoft.com/office/drawing/2014/main" id="{7396DBC1-2A02-9846-924C-F5C2C25DD340}"/>
                  </a:ext>
                </a:extLst>
              </p:cNvPr>
              <p:cNvSpPr txBox="1"/>
              <p:nvPr/>
            </p:nvSpPr>
            <p:spPr>
              <a:xfrm>
                <a:off x="8012959" y="2230091"/>
                <a:ext cx="187589" cy="307781"/>
              </a:xfrm>
              <a:custGeom>
                <a:avLst/>
                <a:gdLst/>
                <a:ahLst/>
                <a:cxnLst/>
                <a:rect l="l" t="t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3" name="مربع نص 82">
                <a:extLst>
                  <a:ext uri="{FF2B5EF4-FFF2-40B4-BE49-F238E27FC236}">
                    <a16:creationId xmlns:a16="http://schemas.microsoft.com/office/drawing/2014/main" id="{630CA23E-D25F-FF47-8266-EDBD53D07421}"/>
                  </a:ext>
                </a:extLst>
              </p:cNvPr>
              <p:cNvSpPr txBox="1"/>
              <p:nvPr/>
            </p:nvSpPr>
            <p:spPr>
              <a:xfrm>
                <a:off x="4117804" y="4476095"/>
                <a:ext cx="200801" cy="315989"/>
              </a:xfrm>
              <a:custGeom>
                <a:avLst/>
                <a:gdLst/>
                <a:ahLst/>
                <a:cxnLst/>
                <a:rect l="l" t="t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4" name="مربع نص 83">
                <a:extLst>
                  <a:ext uri="{FF2B5EF4-FFF2-40B4-BE49-F238E27FC236}">
                    <a16:creationId xmlns:a16="http://schemas.microsoft.com/office/drawing/2014/main" id="{213B49C2-33EA-4749-8DBE-097EE2AC51CF}"/>
                  </a:ext>
                </a:extLst>
              </p:cNvPr>
              <p:cNvSpPr txBox="1"/>
              <p:nvPr/>
            </p:nvSpPr>
            <p:spPr>
              <a:xfrm>
                <a:off x="8004666" y="4438051"/>
                <a:ext cx="228186" cy="317181"/>
              </a:xfrm>
              <a:custGeom>
                <a:avLst/>
                <a:gdLst/>
                <a:ahLst/>
                <a:cxnLst/>
                <a:rect l="l" t="t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5" name="مربع نص 84">
                <a:extLst>
                  <a:ext uri="{FF2B5EF4-FFF2-40B4-BE49-F238E27FC236}">
                    <a16:creationId xmlns:a16="http://schemas.microsoft.com/office/drawing/2014/main" id="{50517F35-EBA6-B240-BD16-5B031CD4C8A9}"/>
                  </a:ext>
                </a:extLst>
              </p:cNvPr>
              <p:cNvSpPr txBox="1"/>
              <p:nvPr/>
            </p:nvSpPr>
            <p:spPr>
              <a:xfrm>
                <a:off x="3929135" y="2246685"/>
                <a:ext cx="385163" cy="319581"/>
              </a:xfrm>
              <a:custGeom>
                <a:avLst/>
                <a:gdLst/>
                <a:ahLst/>
                <a:cxnLst/>
                <a:rect l="l" t="t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6" name="مربع نص 85">
                <a:extLst>
                  <a:ext uri="{FF2B5EF4-FFF2-40B4-BE49-F238E27FC236}">
                    <a16:creationId xmlns:a16="http://schemas.microsoft.com/office/drawing/2014/main" id="{E73F1ECC-5A7E-E140-B08D-31A74E783A40}"/>
                  </a:ext>
                </a:extLst>
              </p:cNvPr>
              <p:cNvSpPr txBox="1"/>
              <p:nvPr/>
            </p:nvSpPr>
            <p:spPr>
              <a:xfrm>
                <a:off x="7210015" y="5273582"/>
                <a:ext cx="205387" cy="321380"/>
              </a:xfrm>
              <a:custGeom>
                <a:avLst/>
                <a:gdLst/>
                <a:ahLst/>
                <a:cxnLst/>
                <a:rect l="l" t="t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7" name="مربع نص 86">
                <a:extLst>
                  <a:ext uri="{FF2B5EF4-FFF2-40B4-BE49-F238E27FC236}">
                    <a16:creationId xmlns:a16="http://schemas.microsoft.com/office/drawing/2014/main" id="{8E662F71-D946-724D-9058-EAE060A73261}"/>
                  </a:ext>
                </a:extLst>
              </p:cNvPr>
              <p:cNvSpPr txBox="1"/>
              <p:nvPr/>
            </p:nvSpPr>
            <p:spPr>
              <a:xfrm>
                <a:off x="4806060" y="1425929"/>
                <a:ext cx="308218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514350" rtl="0"/>
                <a:endParaRPr lang="ar-EG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88" name="مجموعة 87">
            <a:extLst>
              <a:ext uri="{FF2B5EF4-FFF2-40B4-BE49-F238E27FC236}">
                <a16:creationId xmlns:a16="http://schemas.microsoft.com/office/drawing/2014/main" id="{091DB7A3-D52C-7349-BA74-59CDF7A1F8A0}"/>
              </a:ext>
            </a:extLst>
          </p:cNvPr>
          <p:cNvGrpSpPr/>
          <p:nvPr/>
        </p:nvGrpSpPr>
        <p:grpSpPr>
          <a:xfrm>
            <a:off x="927598" y="1164835"/>
            <a:ext cx="66496" cy="1010018"/>
            <a:chOff x="5944770" y="1379001"/>
            <a:chExt cx="226260" cy="3927154"/>
          </a:xfrm>
        </p:grpSpPr>
        <p:sp>
          <p:nvSpPr>
            <p:cNvPr id="89" name="مثلث متساوي الساقين 49">
              <a:extLst>
                <a:ext uri="{FF2B5EF4-FFF2-40B4-BE49-F238E27FC236}">
                  <a16:creationId xmlns:a16="http://schemas.microsoft.com/office/drawing/2014/main" id="{5EAFCD01-FE92-9B42-8EEC-AB51907571A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  <p:sp>
          <p:nvSpPr>
            <p:cNvPr id="90" name="مثلث متساوي الساقين 50">
              <a:extLst>
                <a:ext uri="{FF2B5EF4-FFF2-40B4-BE49-F238E27FC236}">
                  <a16:creationId xmlns:a16="http://schemas.microsoft.com/office/drawing/2014/main" id="{13EA8960-8B56-5E48-87A3-8C2FA754A889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</p:grpSp>
      <p:grpSp>
        <p:nvGrpSpPr>
          <p:cNvPr id="91" name="مجموعة 90">
            <a:extLst>
              <a:ext uri="{FF2B5EF4-FFF2-40B4-BE49-F238E27FC236}">
                <a16:creationId xmlns:a16="http://schemas.microsoft.com/office/drawing/2014/main" id="{8AD892F4-8FE9-724C-AECB-5443F35AD56C}"/>
              </a:ext>
            </a:extLst>
          </p:cNvPr>
          <p:cNvGrpSpPr/>
          <p:nvPr/>
        </p:nvGrpSpPr>
        <p:grpSpPr>
          <a:xfrm rot="4908360">
            <a:off x="870033" y="1270110"/>
            <a:ext cx="62967" cy="787190"/>
            <a:chOff x="5944770" y="1379001"/>
            <a:chExt cx="226260" cy="3927154"/>
          </a:xfrm>
        </p:grpSpPr>
        <p:sp>
          <p:nvSpPr>
            <p:cNvPr id="92" name="مثلث متساوي الساقين 52">
              <a:extLst>
                <a:ext uri="{FF2B5EF4-FFF2-40B4-BE49-F238E27FC236}">
                  <a16:creationId xmlns:a16="http://schemas.microsoft.com/office/drawing/2014/main" id="{6F9FA22E-62A9-C445-AD92-488CC39F8EA4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  <p:sp>
          <p:nvSpPr>
            <p:cNvPr id="93" name="مثلث متساوي الساقين 53">
              <a:extLst>
                <a:ext uri="{FF2B5EF4-FFF2-40B4-BE49-F238E27FC236}">
                  <a16:creationId xmlns:a16="http://schemas.microsoft.com/office/drawing/2014/main" id="{95438001-B48C-3E47-9A31-F14BA0D12AA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</p:grpSp>
      <p:sp>
        <p:nvSpPr>
          <p:cNvPr id="94" name="شكل بيضاوي 93">
            <a:extLst>
              <a:ext uri="{FF2B5EF4-FFF2-40B4-BE49-F238E27FC236}">
                <a16:creationId xmlns:a16="http://schemas.microsoft.com/office/drawing/2014/main" id="{E0BC8004-B606-2849-8C2C-86DBBE14FD94}"/>
              </a:ext>
            </a:extLst>
          </p:cNvPr>
          <p:cNvSpPr/>
          <p:nvPr/>
        </p:nvSpPr>
        <p:spPr>
          <a:xfrm>
            <a:off x="904649" y="1609723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endParaRPr lang="ar-EG" sz="1013"/>
          </a:p>
        </p:txBody>
      </p:sp>
      <p:sp>
        <p:nvSpPr>
          <p:cNvPr id="95" name="شكل حر 94">
            <a:extLst>
              <a:ext uri="{FF2B5EF4-FFF2-40B4-BE49-F238E27FC236}">
                <a16:creationId xmlns:a16="http://schemas.microsoft.com/office/drawing/2014/main" id="{4BC5DC31-66A8-4947-AADC-77BD239F858E}"/>
              </a:ext>
            </a:extLst>
          </p:cNvPr>
          <p:cNvSpPr/>
          <p:nvPr/>
        </p:nvSpPr>
        <p:spPr>
          <a:xfrm>
            <a:off x="199868" y="2222544"/>
            <a:ext cx="1468941" cy="1545722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defTabSz="514350" rtl="0"/>
            <a:endParaRPr lang="ar-SA" sz="1013" dirty="0"/>
          </a:p>
        </p:txBody>
      </p:sp>
      <p:pic>
        <p:nvPicPr>
          <p:cNvPr id="96" name="صورة 9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41C0E8C2-6413-4649-B7BB-25343DFE60D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4352"/>
          <a:stretch/>
        </p:blipFill>
        <p:spPr>
          <a:xfrm>
            <a:off x="989796" y="2861497"/>
            <a:ext cx="283621" cy="569978"/>
          </a:xfrm>
          <a:prstGeom prst="rect">
            <a:avLst/>
          </a:prstGeom>
        </p:spPr>
      </p:pic>
      <p:pic>
        <p:nvPicPr>
          <p:cNvPr id="97" name="صورة 96">
            <a:extLst>
              <a:ext uri="{FF2B5EF4-FFF2-40B4-BE49-F238E27FC236}">
                <a16:creationId xmlns:a16="http://schemas.microsoft.com/office/drawing/2014/main" id="{677456F3-034A-8741-A859-174BDBD100EF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40261" t="-1" r="1991" b="37349"/>
          <a:stretch/>
        </p:blipFill>
        <p:spPr>
          <a:xfrm>
            <a:off x="259283" y="2978129"/>
            <a:ext cx="510927" cy="759960"/>
          </a:xfrm>
          <a:prstGeom prst="rect">
            <a:avLst/>
          </a:prstGeom>
        </p:spPr>
      </p:pic>
      <p:pic>
        <p:nvPicPr>
          <p:cNvPr id="9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6004F23B-F022-0846-9480-95AFCDC33871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20712" y="2171388"/>
            <a:ext cx="780003" cy="1626235"/>
          </a:xfrm>
          <a:prstGeom prst="rect">
            <a:avLst/>
          </a:prstGeom>
        </p:spPr>
      </p:pic>
      <p:pic>
        <p:nvPicPr>
          <p:cNvPr id="9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0304E09F-65BA-EA43-8F17-141B94BA1B8E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593" y="2174073"/>
            <a:ext cx="780003" cy="1626235"/>
          </a:xfrm>
          <a:prstGeom prst="rect">
            <a:avLst/>
          </a:prstGeom>
        </p:spPr>
      </p:pic>
      <p:sp>
        <p:nvSpPr>
          <p:cNvPr id="100" name="مستطيل 99">
            <a:extLst>
              <a:ext uri="{FF2B5EF4-FFF2-40B4-BE49-F238E27FC236}">
                <a16:creationId xmlns:a16="http://schemas.microsoft.com/office/drawing/2014/main" id="{5D460DC7-F11C-6E40-8AB3-12A3F80C9439}"/>
              </a:ext>
            </a:extLst>
          </p:cNvPr>
          <p:cNvSpPr/>
          <p:nvPr/>
        </p:nvSpPr>
        <p:spPr>
          <a:xfrm>
            <a:off x="2571019" y="1172082"/>
            <a:ext cx="2803208" cy="9344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1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٩-٧ </a:t>
            </a:r>
          </a:p>
          <a:p>
            <a:pPr algn="ctr"/>
            <a:r>
              <a:rPr lang="ar-SA" sz="21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المثلثات المتشابهة</a:t>
            </a:r>
            <a:endParaRPr lang="ar-SA" sz="21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1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41F66484-C267-8849-9534-B9532A59378C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26"/>
              </a:ext>
            </a:extLst>
          </a:blip>
          <a:stretch>
            <a:fillRect/>
          </a:stretch>
        </p:blipFill>
        <p:spPr>
          <a:xfrm flipH="1">
            <a:off x="1444791" y="4348409"/>
            <a:ext cx="1209593" cy="1163653"/>
          </a:xfrm>
          <a:prstGeom prst="rect">
            <a:avLst/>
          </a:prstGeom>
        </p:spPr>
      </p:pic>
      <p:pic>
        <p:nvPicPr>
          <p:cNvPr id="102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8C1F9518-17D1-524D-BA44-2F756D2FD7F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837473B0-CC2E-450A-ABE3-18F120FF3D39}">
                <a1611:picAttrSrcUrl xmlns:a1611="http://schemas.microsoft.com/office/drawing/2016/11/main" r:id="rId28"/>
              </a:ext>
            </a:extLst>
          </a:blip>
          <a:stretch>
            <a:fillRect/>
          </a:stretch>
        </p:blipFill>
        <p:spPr>
          <a:xfrm>
            <a:off x="2614808" y="5069454"/>
            <a:ext cx="254745" cy="157093"/>
          </a:xfrm>
          <a:prstGeom prst="rect">
            <a:avLst/>
          </a:prstGeom>
        </p:spPr>
      </p:pic>
      <p:pic>
        <p:nvPicPr>
          <p:cNvPr id="103" name="صورة 102">
            <a:extLst>
              <a:ext uri="{FF2B5EF4-FFF2-40B4-BE49-F238E27FC236}">
                <a16:creationId xmlns:a16="http://schemas.microsoft.com/office/drawing/2014/main" id="{ED66AE41-2319-E64B-93C0-FF5A6AED4ADA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837473B0-CC2E-450A-ABE3-18F120FF3D39}">
                <a1611:picAttrSrcUrl xmlns:a1611="http://schemas.microsoft.com/office/drawing/2016/11/main" r:id="rId30"/>
              </a:ext>
            </a:extLst>
          </a:blip>
          <a:stretch>
            <a:fillRect/>
          </a:stretch>
        </p:blipFill>
        <p:spPr>
          <a:xfrm rot="21013860">
            <a:off x="2034315" y="1112541"/>
            <a:ext cx="942390" cy="691908"/>
          </a:xfrm>
          <a:prstGeom prst="rect">
            <a:avLst/>
          </a:prstGeom>
        </p:spPr>
      </p:pic>
      <p:sp>
        <p:nvSpPr>
          <p:cNvPr id="104" name="مربع نص 5">
            <a:extLst>
              <a:ext uri="{FF2B5EF4-FFF2-40B4-BE49-F238E27FC236}">
                <a16:creationId xmlns:a16="http://schemas.microsoft.com/office/drawing/2014/main" id="{936A9470-54F2-BB43-B239-B053B2EE5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1076" y="1086856"/>
            <a:ext cx="17573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</a:pPr>
            <a:r>
              <a:rPr lang="ar-SA" altLang="ar-SA" sz="1200" dirty="0">
                <a:solidFill>
                  <a:srgbClr val="C00000"/>
                </a:solidFill>
              </a:rPr>
              <a:t>التاريخ   </a:t>
            </a:r>
            <a:r>
              <a:rPr lang="ar-SA" altLang="ar-SA" sz="1200">
                <a:solidFill>
                  <a:srgbClr val="002060"/>
                </a:solidFill>
              </a:rPr>
              <a:t>/ ١٤٤٢هـ</a:t>
            </a:r>
            <a:endParaRPr lang="ar-SA" altLang="ar-SA" sz="1200" dirty="0">
              <a:solidFill>
                <a:srgbClr val="002060"/>
              </a:solidFill>
            </a:endParaRPr>
          </a:p>
          <a:p>
            <a:pPr defTabSz="685800" rtl="0">
              <a:spcBef>
                <a:spcPct val="0"/>
              </a:spcBef>
              <a:buNone/>
            </a:pPr>
            <a:endParaRPr lang="ar-SA" altLang="ar-SA" sz="1200" dirty="0">
              <a:solidFill>
                <a:srgbClr val="002060"/>
              </a:solidFill>
            </a:endParaRPr>
          </a:p>
          <a:p>
            <a:pPr defTabSz="685800" rtl="0">
              <a:spcBef>
                <a:spcPct val="0"/>
              </a:spcBef>
              <a:buNone/>
            </a:pPr>
            <a:r>
              <a:rPr lang="ar-SA" altLang="ar-SA" sz="1200" dirty="0">
                <a:solidFill>
                  <a:srgbClr val="002060"/>
                </a:solidFill>
              </a:rPr>
              <a:t> </a:t>
            </a:r>
            <a:r>
              <a:rPr lang="ar-SA" altLang="ar-SA" sz="1200" dirty="0">
                <a:solidFill>
                  <a:srgbClr val="C00000"/>
                </a:solidFill>
              </a:rPr>
              <a:t>رقم الصفحة : </a:t>
            </a:r>
            <a:r>
              <a:rPr lang="ar-SA" altLang="ar-SA" sz="1200" dirty="0">
                <a:solidFill>
                  <a:srgbClr val="002060"/>
                </a:solidFill>
              </a:rPr>
              <a:t>١٧٥</a:t>
            </a:r>
            <a:r>
              <a:rPr lang="ar-SA" altLang="ar-SA" sz="105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CD434E15-F24A-044B-AAD5-42BD3FE1F0FA}"/>
              </a:ext>
            </a:extLst>
          </p:cNvPr>
          <p:cNvSpPr/>
          <p:nvPr/>
        </p:nvSpPr>
        <p:spPr>
          <a:xfrm>
            <a:off x="3350906" y="2407316"/>
            <a:ext cx="2803208" cy="114162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7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فيما سبق</a:t>
            </a:r>
          </a:p>
          <a:p>
            <a:pPr algn="ctr"/>
            <a:endParaRPr lang="ar-SA" dirty="0">
              <a:solidFill>
                <a:srgbClr val="011893"/>
              </a:solidFill>
              <a:latin typeface="Beirut" pitchFamily="2" charset="-78"/>
              <a:cs typeface="Waseem" pitchFamily="2" charset="-78"/>
            </a:endParaRPr>
          </a:p>
          <a:p>
            <a:pPr algn="ctr"/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 درست استعمال </a:t>
            </a:r>
          </a:p>
          <a:p>
            <a:pPr algn="ctr"/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نظرية فيتاغورس</a:t>
            </a:r>
          </a:p>
          <a:p>
            <a:pPr algn="ctr"/>
            <a:endParaRPr lang="ar-SA" sz="2700" dirty="0">
              <a:solidFill>
                <a:srgbClr val="008F00"/>
              </a:solidFill>
              <a:latin typeface="Beirut" pitchFamily="2" charset="-78"/>
              <a:cs typeface="Beirut" pitchFamily="2" charset="-78"/>
            </a:endParaRPr>
          </a:p>
          <a:p>
            <a:pPr algn="ctr"/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 </a:t>
            </a:r>
          </a:p>
        </p:txBody>
      </p:sp>
      <p:sp>
        <p:nvSpPr>
          <p:cNvPr id="106" name="مستطيل 105">
            <a:extLst>
              <a:ext uri="{FF2B5EF4-FFF2-40B4-BE49-F238E27FC236}">
                <a16:creationId xmlns:a16="http://schemas.microsoft.com/office/drawing/2014/main" id="{DFDECD36-A094-F74D-960E-92C322A3B6C3}"/>
              </a:ext>
            </a:extLst>
          </p:cNvPr>
          <p:cNvSpPr/>
          <p:nvPr/>
        </p:nvSpPr>
        <p:spPr>
          <a:xfrm>
            <a:off x="1458427" y="2158112"/>
            <a:ext cx="2803208" cy="137123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7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الان</a:t>
            </a:r>
          </a:p>
          <a:p>
            <a:pPr algn="ctr"/>
            <a:r>
              <a:rPr lang="ar-SA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اجد </a:t>
            </a:r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النسب المثلية للزوايا</a:t>
            </a:r>
          </a:p>
          <a:p>
            <a:pPr algn="ctr"/>
            <a:endParaRPr lang="ar-SA" dirty="0">
              <a:solidFill>
                <a:srgbClr val="011893"/>
              </a:solidFill>
              <a:latin typeface="Beirut" pitchFamily="2" charset="-78"/>
              <a:cs typeface="Waseem" pitchFamily="2" charset="-78"/>
            </a:endParaRPr>
          </a:p>
          <a:p>
            <a:pPr algn="ctr"/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استعمل النسب المثلية لحل</a:t>
            </a:r>
          </a:p>
          <a:p>
            <a:pPr algn="ctr"/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 المثلث</a:t>
            </a:r>
          </a:p>
          <a:p>
            <a:pPr algn="ctr"/>
            <a:endParaRPr lang="ar-SA" dirty="0">
              <a:solidFill>
                <a:srgbClr val="011893"/>
              </a:solidFill>
              <a:latin typeface="Beirut" pitchFamily="2" charset="-78"/>
              <a:cs typeface="Waseem" pitchFamily="2" charset="-78"/>
            </a:endParaRPr>
          </a:p>
        </p:txBody>
      </p:sp>
      <p:pic>
        <p:nvPicPr>
          <p:cNvPr id="107" name="Google Shape;68;p13">
            <a:extLst>
              <a:ext uri="{FF2B5EF4-FFF2-40B4-BE49-F238E27FC236}">
                <a16:creationId xmlns:a16="http://schemas.microsoft.com/office/drawing/2014/main" id="{53532F09-4502-CE4C-B933-F977303D4CE8}"/>
              </a:ext>
            </a:extLst>
          </p:cNvPr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5136829" y="1582676"/>
            <a:ext cx="2584622" cy="4089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5250814" y="4039590"/>
            <a:ext cx="3383376" cy="2554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 rot="-200775">
            <a:off x="6303508" y="3759394"/>
            <a:ext cx="826044" cy="619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0B745F48-01D4-4FC4-8724-8195D0CE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6833354" y="4005766"/>
            <a:ext cx="639976" cy="55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8A91AEF0-80D3-4FBE-8509-6D469851B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7229756" y="4326399"/>
            <a:ext cx="471150" cy="31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صورة 18" descr="صورة تحتوي على عنصر, منضدة, جالس, صغير&#10;&#10;تم إنشاء الوصف تلقائياً">
            <a:extLst>
              <a:ext uri="{FF2B5EF4-FFF2-40B4-BE49-F238E27FC236}">
                <a16:creationId xmlns:a16="http://schemas.microsoft.com/office/drawing/2014/main" id="{85C7B958-F5ED-4286-8A29-CE3983578B68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985359" y="3588085"/>
            <a:ext cx="389171" cy="666674"/>
          </a:xfrm>
          <a:prstGeom prst="rect">
            <a:avLst/>
          </a:prstGeom>
        </p:spPr>
      </p:pic>
      <p:pic>
        <p:nvPicPr>
          <p:cNvPr id="58" name="صورة 57">
            <a:extLst>
              <a:ext uri="{FF2B5EF4-FFF2-40B4-BE49-F238E27FC236}">
                <a16:creationId xmlns:a16="http://schemas.microsoft.com/office/drawing/2014/main" id="{2B4EA8F4-6803-2DC0-F029-6F0FC161B94F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5875513" y="4712936"/>
            <a:ext cx="1082587" cy="1037583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1BABBEA-7F43-1CFC-45A9-8356B18D5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68D7-2324-4CCA-987B-B74FAD34E889}" type="slidenum">
              <a:rPr lang="ar-SA" smtClean="0">
                <a:solidFill>
                  <a:schemeClr val="tx1"/>
                </a:solidFill>
              </a:rPr>
              <a:pPr/>
              <a:t>309</a:t>
            </a:fld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4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883 0.01297 L 0.39883 0.0132 L 0.30573 0.01459 C 0.29831 0.01482 0.29102 0.01736 0.28347 0.01829 L 0.26628 0.02014 L 0.25821 0.02199 C 0.25352 0.02292 0.24883 0.02477 0.24414 0.02524 C 0.23581 0.02662 0.22722 0.02662 0.21875 0.02709 C 0.19896 0.03033 0.20169 0.03033 0.17344 0.03079 L 0.05417 0.03264 L 0.03893 0.03079 C 0.03659 0.0294 0.03711 0.0213 0.0349 0.02014 C 0.03386 0.01945 0.03229 0.01968 0.0319 0.01829 C 0.03164 0.0169 0.03334 0.0169 0.03386 0.01644 L 0.03386 0.01667 " pathEditMode="relative" rAng="0" ptsTypes="AAAAAAAAAAAAAAA">
                                      <p:cBhvr>
                                        <p:cTn id="6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59" y="9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2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2 L -0.13893 0.02222 " pathEditMode="relative" rAng="0" ptsTypes="AA">
                                      <p:cBhvr>
                                        <p:cTn id="14" dur="2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ar-SA" sz="1350" dirty="0">
                  <a:solidFill>
                    <a:schemeClr val="bg1"/>
                  </a:solidFill>
                </a:rPr>
                <a:t>التمهيد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86955" y="1002004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302166" y="118470"/>
            <a:ext cx="2974499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النسب المثلثية</a:t>
            </a:r>
          </a:p>
        </p:txBody>
      </p:sp>
      <p:sp>
        <p:nvSpPr>
          <p:cNvPr id="57" name="مستطيل ذو زوايا قطرية مستديرة 56">
            <a:extLst>
              <a:ext uri="{FF2B5EF4-FFF2-40B4-BE49-F238E27FC236}">
                <a16:creationId xmlns:a16="http://schemas.microsoft.com/office/drawing/2014/main" id="{F0BC3231-423F-5443-AF97-45AA45DBB9D9}"/>
              </a:ext>
            </a:extLst>
          </p:cNvPr>
          <p:cNvSpPr/>
          <p:nvPr/>
        </p:nvSpPr>
        <p:spPr>
          <a:xfrm>
            <a:off x="4998668" y="1332916"/>
            <a:ext cx="3530197" cy="4256324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6D43C4D6-2448-B244-BBB3-0F02C684F42A}"/>
              </a:ext>
            </a:extLst>
          </p:cNvPr>
          <p:cNvSpPr/>
          <p:nvPr/>
        </p:nvSpPr>
        <p:spPr>
          <a:xfrm>
            <a:off x="4151299" y="597653"/>
            <a:ext cx="3929090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71776B58-B5BD-5F4A-915A-AE911082A032}"/>
              </a:ext>
            </a:extLst>
          </p:cNvPr>
          <p:cNvSpPr/>
          <p:nvPr/>
        </p:nvSpPr>
        <p:spPr>
          <a:xfrm>
            <a:off x="8004476" y="104182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تأكــد</a:t>
            </a:r>
          </a:p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٣</a:t>
            </a:r>
          </a:p>
        </p:txBody>
      </p:sp>
      <p:pic>
        <p:nvPicPr>
          <p:cNvPr id="62" name="Picture 2">
            <a:extLst>
              <a:ext uri="{FF2B5EF4-FFF2-40B4-BE49-F238E27FC236}">
                <a16:creationId xmlns:a16="http://schemas.microsoft.com/office/drawing/2014/main" id="{3EE4B689-B49A-1544-86FD-3F894A8AF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48965" y="654830"/>
            <a:ext cx="3333757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عنوان 1">
            <a:extLst>
              <a:ext uri="{FF2B5EF4-FFF2-40B4-BE49-F238E27FC236}">
                <a16:creationId xmlns:a16="http://schemas.microsoft.com/office/drawing/2014/main" id="{C5CC0143-B8A4-EC42-B99E-CA70A5683541}"/>
              </a:ext>
            </a:extLst>
          </p:cNvPr>
          <p:cNvSpPr txBox="1">
            <a:spLocks/>
          </p:cNvSpPr>
          <p:nvPr/>
        </p:nvSpPr>
        <p:spPr>
          <a:xfrm>
            <a:off x="7633032" y="2004430"/>
            <a:ext cx="957242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جا أ  =</a:t>
            </a:r>
          </a:p>
        </p:txBody>
      </p:sp>
      <p:sp>
        <p:nvSpPr>
          <p:cNvPr id="64" name="عنوان 1">
            <a:extLst>
              <a:ext uri="{FF2B5EF4-FFF2-40B4-BE49-F238E27FC236}">
                <a16:creationId xmlns:a16="http://schemas.microsoft.com/office/drawing/2014/main" id="{4FAE1FC2-7829-C946-B26B-A2B55042166E}"/>
              </a:ext>
            </a:extLst>
          </p:cNvPr>
          <p:cNvSpPr txBox="1">
            <a:spLocks/>
          </p:cNvSpPr>
          <p:nvPr/>
        </p:nvSpPr>
        <p:spPr>
          <a:xfrm>
            <a:off x="7647320" y="3361752"/>
            <a:ext cx="957242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جتا أ  =</a:t>
            </a:r>
          </a:p>
        </p:txBody>
      </p:sp>
      <p:sp>
        <p:nvSpPr>
          <p:cNvPr id="65" name="عنوان 1">
            <a:extLst>
              <a:ext uri="{FF2B5EF4-FFF2-40B4-BE49-F238E27FC236}">
                <a16:creationId xmlns:a16="http://schemas.microsoft.com/office/drawing/2014/main" id="{375E9B9D-5C91-A242-B6EB-1B2334B8BC5A}"/>
              </a:ext>
            </a:extLst>
          </p:cNvPr>
          <p:cNvSpPr txBox="1">
            <a:spLocks/>
          </p:cNvSpPr>
          <p:nvPr/>
        </p:nvSpPr>
        <p:spPr>
          <a:xfrm>
            <a:off x="7633032" y="4861950"/>
            <a:ext cx="957242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latin typeface="+mj-lt"/>
                <a:ea typeface="+mj-ea"/>
                <a:cs typeface="+mj-cs"/>
              </a:rPr>
              <a:t>ظ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 </a:t>
            </a:r>
            <a:r>
              <a:rPr lang="ar-SA" sz="2400" b="1" dirty="0">
                <a:latin typeface="+mj-lt"/>
                <a:ea typeface="+mj-ea"/>
                <a:cs typeface="+mj-cs"/>
              </a:rPr>
              <a:t>أ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=</a:t>
            </a:r>
          </a:p>
        </p:txBody>
      </p:sp>
      <p:grpSp>
        <p:nvGrpSpPr>
          <p:cNvPr id="68" name="مجموعة 12">
            <a:extLst>
              <a:ext uri="{FF2B5EF4-FFF2-40B4-BE49-F238E27FC236}">
                <a16:creationId xmlns:a16="http://schemas.microsoft.com/office/drawing/2014/main" id="{96C24529-E4B4-B045-A412-63C846A07790}"/>
              </a:ext>
            </a:extLst>
          </p:cNvPr>
          <p:cNvGrpSpPr/>
          <p:nvPr/>
        </p:nvGrpSpPr>
        <p:grpSpPr>
          <a:xfrm>
            <a:off x="6719546" y="1775830"/>
            <a:ext cx="970610" cy="842970"/>
            <a:chOff x="5915954" y="4700596"/>
            <a:chExt cx="970610" cy="842970"/>
          </a:xfrm>
        </p:grpSpPr>
        <p:sp>
          <p:nvSpPr>
            <p:cNvPr id="69" name="عنوان 1">
              <a:extLst>
                <a:ext uri="{FF2B5EF4-FFF2-40B4-BE49-F238E27FC236}">
                  <a16:creationId xmlns:a16="http://schemas.microsoft.com/office/drawing/2014/main" id="{B4A112ED-EDB4-6047-8611-553EF9C98B22}"/>
                </a:ext>
              </a:extLst>
            </p:cNvPr>
            <p:cNvSpPr txBox="1">
              <a:spLocks/>
            </p:cNvSpPr>
            <p:nvPr/>
          </p:nvSpPr>
          <p:spPr>
            <a:xfrm>
              <a:off x="5929322" y="4700596"/>
              <a:ext cx="95724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المقابل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70" name="رابط مستقيم 14">
              <a:extLst>
                <a:ext uri="{FF2B5EF4-FFF2-40B4-BE49-F238E27FC236}">
                  <a16:creationId xmlns:a16="http://schemas.microsoft.com/office/drawing/2014/main" id="{36FC5157-3E74-0340-889C-8C6BBFBFE886}"/>
                </a:ext>
              </a:extLst>
            </p:cNvPr>
            <p:cNvCxnSpPr/>
            <p:nvPr/>
          </p:nvCxnSpPr>
          <p:spPr>
            <a:xfrm rot="10800000">
              <a:off x="6073323" y="5072074"/>
              <a:ext cx="68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عنوان 1">
              <a:extLst>
                <a:ext uri="{FF2B5EF4-FFF2-40B4-BE49-F238E27FC236}">
                  <a16:creationId xmlns:a16="http://schemas.microsoft.com/office/drawing/2014/main" id="{D6AA4A32-D7E7-E843-9441-C37960FEC1C8}"/>
                </a:ext>
              </a:extLst>
            </p:cNvPr>
            <p:cNvSpPr txBox="1">
              <a:spLocks/>
            </p:cNvSpPr>
            <p:nvPr/>
          </p:nvSpPr>
          <p:spPr>
            <a:xfrm>
              <a:off x="5915954" y="5173685"/>
              <a:ext cx="95724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الوتر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72" name="عنوان 1">
            <a:extLst>
              <a:ext uri="{FF2B5EF4-FFF2-40B4-BE49-F238E27FC236}">
                <a16:creationId xmlns:a16="http://schemas.microsoft.com/office/drawing/2014/main" id="{A974E74A-6C83-7549-A35C-3697779118D1}"/>
              </a:ext>
            </a:extLst>
          </p:cNvPr>
          <p:cNvSpPr txBox="1">
            <a:spLocks/>
          </p:cNvSpPr>
          <p:nvPr/>
        </p:nvSpPr>
        <p:spPr>
          <a:xfrm>
            <a:off x="6447162" y="2004432"/>
            <a:ext cx="31430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grpSp>
        <p:nvGrpSpPr>
          <p:cNvPr id="73" name="مجموعة 40">
            <a:extLst>
              <a:ext uri="{FF2B5EF4-FFF2-40B4-BE49-F238E27FC236}">
                <a16:creationId xmlns:a16="http://schemas.microsoft.com/office/drawing/2014/main" id="{A80DFBF5-0476-E34C-8C1F-84CE0A5DB2D9}"/>
              </a:ext>
            </a:extLst>
          </p:cNvPr>
          <p:cNvGrpSpPr/>
          <p:nvPr/>
        </p:nvGrpSpPr>
        <p:grpSpPr>
          <a:xfrm>
            <a:off x="6447188" y="3133152"/>
            <a:ext cx="1258176" cy="842970"/>
            <a:chOff x="6600866" y="4371980"/>
            <a:chExt cx="1258176" cy="842970"/>
          </a:xfrm>
        </p:grpSpPr>
        <p:grpSp>
          <p:nvGrpSpPr>
            <p:cNvPr id="74" name="مجموعة 17">
              <a:extLst>
                <a:ext uri="{FF2B5EF4-FFF2-40B4-BE49-F238E27FC236}">
                  <a16:creationId xmlns:a16="http://schemas.microsoft.com/office/drawing/2014/main" id="{61A58A64-5041-6D4D-96B6-F62630999DF5}"/>
                </a:ext>
              </a:extLst>
            </p:cNvPr>
            <p:cNvGrpSpPr/>
            <p:nvPr/>
          </p:nvGrpSpPr>
          <p:grpSpPr>
            <a:xfrm>
              <a:off x="6900880" y="4371980"/>
              <a:ext cx="958162" cy="842970"/>
              <a:chOff x="5929322" y="4700596"/>
              <a:chExt cx="958162" cy="842970"/>
            </a:xfrm>
          </p:grpSpPr>
          <p:sp>
            <p:nvSpPr>
              <p:cNvPr id="76" name="عنوان 1">
                <a:extLst>
                  <a:ext uri="{FF2B5EF4-FFF2-40B4-BE49-F238E27FC236}">
                    <a16:creationId xmlns:a16="http://schemas.microsoft.com/office/drawing/2014/main" id="{0F786025-3E2A-3847-8E1F-CC90E9D50B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29322" y="4700596"/>
                <a:ext cx="957242" cy="369881"/>
              </a:xfrm>
              <a:prstGeom prst="rect">
                <a:avLst/>
              </a:prstGeom>
            </p:spPr>
            <p:txBody>
              <a:bodyPr>
                <a:normAutofit fontScale="900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المجاور</a:t>
                </a:r>
                <a:endPara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  <p:cxnSp>
            <p:nvCxnSpPr>
              <p:cNvPr id="77" name="رابط مستقيم 19">
                <a:extLst>
                  <a:ext uri="{FF2B5EF4-FFF2-40B4-BE49-F238E27FC236}">
                    <a16:creationId xmlns:a16="http://schemas.microsoft.com/office/drawing/2014/main" id="{C7795A88-1F75-8B45-BC82-1F4075D77C6C}"/>
                  </a:ext>
                </a:extLst>
              </p:cNvPr>
              <p:cNvCxnSpPr/>
              <p:nvPr/>
            </p:nvCxnSpPr>
            <p:spPr>
              <a:xfrm rot="10800000">
                <a:off x="6073323" y="5072074"/>
                <a:ext cx="68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عنوان 1">
                <a:extLst>
                  <a:ext uri="{FF2B5EF4-FFF2-40B4-BE49-F238E27FC236}">
                    <a16:creationId xmlns:a16="http://schemas.microsoft.com/office/drawing/2014/main" id="{B65CDCC9-BE80-654A-B50A-CA6B94BC96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30242" y="5173685"/>
                <a:ext cx="957242" cy="369881"/>
              </a:xfrm>
              <a:prstGeom prst="rect">
                <a:avLst/>
              </a:prstGeom>
            </p:spPr>
            <p:txBody>
              <a:bodyPr>
                <a:normAutofit fontScale="900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الوتر</a:t>
                </a:r>
                <a:endPara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</p:grpSp>
        <p:sp>
          <p:nvSpPr>
            <p:cNvPr id="75" name="عنوان 1">
              <a:extLst>
                <a:ext uri="{FF2B5EF4-FFF2-40B4-BE49-F238E27FC236}">
                  <a16:creationId xmlns:a16="http://schemas.microsoft.com/office/drawing/2014/main" id="{A6B106DE-FC3F-9544-BD6B-763973B3C1FC}"/>
                </a:ext>
              </a:extLst>
            </p:cNvPr>
            <p:cNvSpPr txBox="1">
              <a:spLocks/>
            </p:cNvSpPr>
            <p:nvPr/>
          </p:nvSpPr>
          <p:spPr>
            <a:xfrm>
              <a:off x="6600866" y="4600584"/>
              <a:ext cx="314300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=</a:t>
              </a:r>
            </a:p>
          </p:txBody>
        </p:sp>
      </p:grpSp>
      <p:grpSp>
        <p:nvGrpSpPr>
          <p:cNvPr id="79" name="مجموعة 45">
            <a:extLst>
              <a:ext uri="{FF2B5EF4-FFF2-40B4-BE49-F238E27FC236}">
                <a16:creationId xmlns:a16="http://schemas.microsoft.com/office/drawing/2014/main" id="{E269EACF-17B0-CB4A-9D99-C7473398EC27}"/>
              </a:ext>
            </a:extLst>
          </p:cNvPr>
          <p:cNvGrpSpPr/>
          <p:nvPr/>
        </p:nvGrpSpPr>
        <p:grpSpPr>
          <a:xfrm>
            <a:off x="6461448" y="4633350"/>
            <a:ext cx="1228708" cy="842970"/>
            <a:chOff x="6615126" y="5586426"/>
            <a:chExt cx="1228708" cy="842970"/>
          </a:xfrm>
        </p:grpSpPr>
        <p:grpSp>
          <p:nvGrpSpPr>
            <p:cNvPr id="80" name="مجموعة 22">
              <a:extLst>
                <a:ext uri="{FF2B5EF4-FFF2-40B4-BE49-F238E27FC236}">
                  <a16:creationId xmlns:a16="http://schemas.microsoft.com/office/drawing/2014/main" id="{5A1B4AD0-F0BF-F44B-AE6A-A5F202E09AAF}"/>
                </a:ext>
              </a:extLst>
            </p:cNvPr>
            <p:cNvGrpSpPr/>
            <p:nvPr/>
          </p:nvGrpSpPr>
          <p:grpSpPr>
            <a:xfrm>
              <a:off x="6858476" y="5586426"/>
              <a:ext cx="985358" cy="842970"/>
              <a:chOff x="5901206" y="4700596"/>
              <a:chExt cx="985358" cy="842970"/>
            </a:xfrm>
          </p:grpSpPr>
          <p:sp>
            <p:nvSpPr>
              <p:cNvPr id="83" name="عنوان 1">
                <a:extLst>
                  <a:ext uri="{FF2B5EF4-FFF2-40B4-BE49-F238E27FC236}">
                    <a16:creationId xmlns:a16="http://schemas.microsoft.com/office/drawing/2014/main" id="{E179AD77-0E54-884A-BBEC-63E5073654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29322" y="4700596"/>
                <a:ext cx="957242" cy="369881"/>
              </a:xfrm>
              <a:prstGeom prst="rect">
                <a:avLst/>
              </a:prstGeom>
            </p:spPr>
            <p:txBody>
              <a:bodyPr>
                <a:normAutofit fontScale="900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المقابل</a:t>
                </a:r>
                <a:endPara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  <p:cxnSp>
            <p:nvCxnSpPr>
              <p:cNvPr id="84" name="رابط مستقيم 24">
                <a:extLst>
                  <a:ext uri="{FF2B5EF4-FFF2-40B4-BE49-F238E27FC236}">
                    <a16:creationId xmlns:a16="http://schemas.microsoft.com/office/drawing/2014/main" id="{64620423-60D9-A742-BB4D-8D3A803454EF}"/>
                  </a:ext>
                </a:extLst>
              </p:cNvPr>
              <p:cNvCxnSpPr/>
              <p:nvPr/>
            </p:nvCxnSpPr>
            <p:spPr>
              <a:xfrm rot="10800000">
                <a:off x="6073323" y="5072074"/>
                <a:ext cx="68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عنوان 1">
                <a:extLst>
                  <a:ext uri="{FF2B5EF4-FFF2-40B4-BE49-F238E27FC236}">
                    <a16:creationId xmlns:a16="http://schemas.microsoft.com/office/drawing/2014/main" id="{83D475AF-416B-C549-88B7-E4ACCF86CC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01206" y="5173685"/>
                <a:ext cx="957242" cy="369881"/>
              </a:xfrm>
              <a:prstGeom prst="rect">
                <a:avLst/>
              </a:prstGeom>
            </p:spPr>
            <p:txBody>
              <a:bodyPr>
                <a:normAutofit fontScale="900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المجاور</a:t>
                </a:r>
                <a:endPara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</p:grpSp>
        <p:sp>
          <p:nvSpPr>
            <p:cNvPr id="82" name="عنوان 1">
              <a:extLst>
                <a:ext uri="{FF2B5EF4-FFF2-40B4-BE49-F238E27FC236}">
                  <a16:creationId xmlns:a16="http://schemas.microsoft.com/office/drawing/2014/main" id="{42EFA27B-6C73-FA40-8622-155530671721}"/>
                </a:ext>
              </a:extLst>
            </p:cNvPr>
            <p:cNvSpPr txBox="1">
              <a:spLocks/>
            </p:cNvSpPr>
            <p:nvPr/>
          </p:nvSpPr>
          <p:spPr>
            <a:xfrm>
              <a:off x="6615126" y="5816625"/>
              <a:ext cx="314300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=</a:t>
              </a:r>
            </a:p>
          </p:txBody>
        </p:sp>
      </p:grpSp>
      <p:grpSp>
        <p:nvGrpSpPr>
          <p:cNvPr id="86" name="مجموعة 46">
            <a:extLst>
              <a:ext uri="{FF2B5EF4-FFF2-40B4-BE49-F238E27FC236}">
                <a16:creationId xmlns:a16="http://schemas.microsoft.com/office/drawing/2014/main" id="{6ED15797-D46A-8B4C-A466-085AD06AA4FE}"/>
              </a:ext>
            </a:extLst>
          </p:cNvPr>
          <p:cNvGrpSpPr/>
          <p:nvPr/>
        </p:nvGrpSpPr>
        <p:grpSpPr>
          <a:xfrm>
            <a:off x="5861370" y="1861556"/>
            <a:ext cx="600052" cy="700090"/>
            <a:chOff x="6272684" y="4786324"/>
            <a:chExt cx="600052" cy="700090"/>
          </a:xfrm>
        </p:grpSpPr>
        <p:sp>
          <p:nvSpPr>
            <p:cNvPr id="87" name="عنوان 1">
              <a:extLst>
                <a:ext uri="{FF2B5EF4-FFF2-40B4-BE49-F238E27FC236}">
                  <a16:creationId xmlns:a16="http://schemas.microsoft.com/office/drawing/2014/main" id="{7BE499C1-19B4-1D49-BC5C-59B6CD843AD7}"/>
                </a:ext>
              </a:extLst>
            </p:cNvPr>
            <p:cNvSpPr txBox="1">
              <a:spLocks/>
            </p:cNvSpPr>
            <p:nvPr/>
          </p:nvSpPr>
          <p:spPr>
            <a:xfrm>
              <a:off x="6301260" y="4786324"/>
              <a:ext cx="571018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٣٦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88" name="رابط مستقيم 48">
              <a:extLst>
                <a:ext uri="{FF2B5EF4-FFF2-40B4-BE49-F238E27FC236}">
                  <a16:creationId xmlns:a16="http://schemas.microsoft.com/office/drawing/2014/main" id="{975A9D98-A7C5-CD4E-958F-210AB2554413}"/>
                </a:ext>
              </a:extLst>
            </p:cNvPr>
            <p:cNvCxnSpPr/>
            <p:nvPr/>
          </p:nvCxnSpPr>
          <p:spPr>
            <a:xfrm rot="10800000">
              <a:off x="6433323" y="5072074"/>
              <a:ext cx="32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عنوان 1">
              <a:extLst>
                <a:ext uri="{FF2B5EF4-FFF2-40B4-BE49-F238E27FC236}">
                  <a16:creationId xmlns:a16="http://schemas.microsoft.com/office/drawing/2014/main" id="{892A7BC6-C507-0E4B-8337-03388D255D82}"/>
                </a:ext>
              </a:extLst>
            </p:cNvPr>
            <p:cNvSpPr txBox="1">
              <a:spLocks/>
            </p:cNvSpPr>
            <p:nvPr/>
          </p:nvSpPr>
          <p:spPr>
            <a:xfrm>
              <a:off x="6272684" y="5116533"/>
              <a:ext cx="60005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٨٥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90" name="مجموعة 54">
            <a:extLst>
              <a:ext uri="{FF2B5EF4-FFF2-40B4-BE49-F238E27FC236}">
                <a16:creationId xmlns:a16="http://schemas.microsoft.com/office/drawing/2014/main" id="{3C4D90BD-534E-A54D-A307-3839FE0443E6}"/>
              </a:ext>
            </a:extLst>
          </p:cNvPr>
          <p:cNvGrpSpPr/>
          <p:nvPr/>
        </p:nvGrpSpPr>
        <p:grpSpPr>
          <a:xfrm>
            <a:off x="5890404" y="3218878"/>
            <a:ext cx="600052" cy="700090"/>
            <a:chOff x="6287432" y="4786324"/>
            <a:chExt cx="600052" cy="700090"/>
          </a:xfrm>
        </p:grpSpPr>
        <p:sp>
          <p:nvSpPr>
            <p:cNvPr id="91" name="عنوان 1">
              <a:extLst>
                <a:ext uri="{FF2B5EF4-FFF2-40B4-BE49-F238E27FC236}">
                  <a16:creationId xmlns:a16="http://schemas.microsoft.com/office/drawing/2014/main" id="{7EAAED97-489C-A247-878D-583CB5BAF353}"/>
                </a:ext>
              </a:extLst>
            </p:cNvPr>
            <p:cNvSpPr txBox="1">
              <a:spLocks/>
            </p:cNvSpPr>
            <p:nvPr/>
          </p:nvSpPr>
          <p:spPr>
            <a:xfrm>
              <a:off x="6287434" y="4786324"/>
              <a:ext cx="571016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٧٧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92" name="رابط مستقيم 56">
              <a:extLst>
                <a:ext uri="{FF2B5EF4-FFF2-40B4-BE49-F238E27FC236}">
                  <a16:creationId xmlns:a16="http://schemas.microsoft.com/office/drawing/2014/main" id="{7D152B46-E3FD-A14C-97AB-697858BF00DD}"/>
                </a:ext>
              </a:extLst>
            </p:cNvPr>
            <p:cNvCxnSpPr/>
            <p:nvPr/>
          </p:nvCxnSpPr>
          <p:spPr>
            <a:xfrm rot="10800000">
              <a:off x="6433323" y="5072074"/>
              <a:ext cx="32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عنوان 1">
              <a:extLst>
                <a:ext uri="{FF2B5EF4-FFF2-40B4-BE49-F238E27FC236}">
                  <a16:creationId xmlns:a16="http://schemas.microsoft.com/office/drawing/2014/main" id="{A2F94A80-725F-CB49-BB2D-A38F7BC6F8D2}"/>
                </a:ext>
              </a:extLst>
            </p:cNvPr>
            <p:cNvSpPr txBox="1">
              <a:spLocks/>
            </p:cNvSpPr>
            <p:nvPr/>
          </p:nvSpPr>
          <p:spPr>
            <a:xfrm>
              <a:off x="6287432" y="5116533"/>
              <a:ext cx="60005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٨٥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94" name="مجموعة 64">
            <a:extLst>
              <a:ext uri="{FF2B5EF4-FFF2-40B4-BE49-F238E27FC236}">
                <a16:creationId xmlns:a16="http://schemas.microsoft.com/office/drawing/2014/main" id="{83F6E096-2E79-4340-A403-1780765E1DA1}"/>
              </a:ext>
            </a:extLst>
          </p:cNvPr>
          <p:cNvGrpSpPr/>
          <p:nvPr/>
        </p:nvGrpSpPr>
        <p:grpSpPr>
          <a:xfrm>
            <a:off x="5933242" y="4719076"/>
            <a:ext cx="600052" cy="700090"/>
            <a:chOff x="6287432" y="4786324"/>
            <a:chExt cx="600052" cy="700090"/>
          </a:xfrm>
        </p:grpSpPr>
        <p:sp>
          <p:nvSpPr>
            <p:cNvPr id="95" name="عنوان 1">
              <a:extLst>
                <a:ext uri="{FF2B5EF4-FFF2-40B4-BE49-F238E27FC236}">
                  <a16:creationId xmlns:a16="http://schemas.microsoft.com/office/drawing/2014/main" id="{DAE6DBD4-8F66-8A4C-A503-1DBBD2ED5300}"/>
                </a:ext>
              </a:extLst>
            </p:cNvPr>
            <p:cNvSpPr txBox="1">
              <a:spLocks/>
            </p:cNvSpPr>
            <p:nvPr/>
          </p:nvSpPr>
          <p:spPr>
            <a:xfrm>
              <a:off x="6315574" y="4786324"/>
              <a:ext cx="556704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٣٦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96" name="رابط مستقيم 66">
              <a:extLst>
                <a:ext uri="{FF2B5EF4-FFF2-40B4-BE49-F238E27FC236}">
                  <a16:creationId xmlns:a16="http://schemas.microsoft.com/office/drawing/2014/main" id="{50357A58-B86F-7E4F-BA2D-037E29C76693}"/>
                </a:ext>
              </a:extLst>
            </p:cNvPr>
            <p:cNvCxnSpPr/>
            <p:nvPr/>
          </p:nvCxnSpPr>
          <p:spPr>
            <a:xfrm rot="10800000">
              <a:off x="6433323" y="5072074"/>
              <a:ext cx="32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عنوان 1">
              <a:extLst>
                <a:ext uri="{FF2B5EF4-FFF2-40B4-BE49-F238E27FC236}">
                  <a16:creationId xmlns:a16="http://schemas.microsoft.com/office/drawing/2014/main" id="{6BA69FC8-F00D-D44C-96BD-0C5D4697543E}"/>
                </a:ext>
              </a:extLst>
            </p:cNvPr>
            <p:cNvSpPr txBox="1">
              <a:spLocks/>
            </p:cNvSpPr>
            <p:nvPr/>
          </p:nvSpPr>
          <p:spPr>
            <a:xfrm>
              <a:off x="6287432" y="5116533"/>
              <a:ext cx="60005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٧٧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pic>
        <p:nvPicPr>
          <p:cNvPr id="100" name="Picture 2">
            <a:extLst>
              <a:ext uri="{FF2B5EF4-FFF2-40B4-BE49-F238E27FC236}">
                <a16:creationId xmlns:a16="http://schemas.microsoft.com/office/drawing/2014/main" id="{32DBFD3B-9349-CE41-8EE7-6C4D9FDE9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9524" y="2117362"/>
            <a:ext cx="278608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1" name="وسيلة شرح مستطيلة مستديرة الزوايا 100">
            <a:extLst>
              <a:ext uri="{FF2B5EF4-FFF2-40B4-BE49-F238E27FC236}">
                <a16:creationId xmlns:a16="http://schemas.microsoft.com/office/drawing/2014/main" id="{1BC0AB28-5BD1-954A-950A-2EBEFDCEA971}"/>
              </a:ext>
            </a:extLst>
          </p:cNvPr>
          <p:cNvSpPr/>
          <p:nvPr/>
        </p:nvSpPr>
        <p:spPr>
          <a:xfrm>
            <a:off x="1439671" y="1593923"/>
            <a:ext cx="1000132" cy="571504"/>
          </a:xfrm>
          <a:prstGeom prst="wedgeRoundRectCallout">
            <a:avLst>
              <a:gd name="adj1" fmla="val 50359"/>
              <a:gd name="adj2" fmla="val 13750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الوتر</a:t>
            </a:r>
          </a:p>
        </p:txBody>
      </p:sp>
      <p:sp>
        <p:nvSpPr>
          <p:cNvPr id="102" name="قوس 101">
            <a:extLst>
              <a:ext uri="{FF2B5EF4-FFF2-40B4-BE49-F238E27FC236}">
                <a16:creationId xmlns:a16="http://schemas.microsoft.com/office/drawing/2014/main" id="{D7AAFDDE-CA30-D04C-9E1B-3A88C8FEC07F}"/>
              </a:ext>
            </a:extLst>
          </p:cNvPr>
          <p:cNvSpPr/>
          <p:nvPr/>
        </p:nvSpPr>
        <p:spPr>
          <a:xfrm rot="21325734">
            <a:off x="807284" y="3356208"/>
            <a:ext cx="613435" cy="500066"/>
          </a:xfrm>
          <a:prstGeom prst="arc">
            <a:avLst>
              <a:gd name="adj1" fmla="val 20193730"/>
              <a:gd name="adj2" fmla="val 366042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9" name="وسيلة شرح مستطيلة مستديرة الزوايا 98">
            <a:extLst>
              <a:ext uri="{FF2B5EF4-FFF2-40B4-BE49-F238E27FC236}">
                <a16:creationId xmlns:a16="http://schemas.microsoft.com/office/drawing/2014/main" id="{CBF38B1A-7807-FE49-832A-AA814A4B2B17}"/>
              </a:ext>
            </a:extLst>
          </p:cNvPr>
          <p:cNvSpPr/>
          <p:nvPr/>
        </p:nvSpPr>
        <p:spPr>
          <a:xfrm>
            <a:off x="1666780" y="4541024"/>
            <a:ext cx="1071570" cy="571504"/>
          </a:xfrm>
          <a:prstGeom prst="wedgeRoundRectCallout">
            <a:avLst>
              <a:gd name="adj1" fmla="val 2170"/>
              <a:gd name="adj2" fmla="val -15249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المجاور</a:t>
            </a:r>
          </a:p>
        </p:txBody>
      </p:sp>
      <p:sp>
        <p:nvSpPr>
          <p:cNvPr id="98" name="وسيلة شرح مستطيلة مستديرة الزوايا 97">
            <a:extLst>
              <a:ext uri="{FF2B5EF4-FFF2-40B4-BE49-F238E27FC236}">
                <a16:creationId xmlns:a16="http://schemas.microsoft.com/office/drawing/2014/main" id="{02105843-F959-B94D-9D04-25FC9FE97948}"/>
              </a:ext>
            </a:extLst>
          </p:cNvPr>
          <p:cNvSpPr/>
          <p:nvPr/>
        </p:nvSpPr>
        <p:spPr>
          <a:xfrm>
            <a:off x="3703942" y="2547362"/>
            <a:ext cx="1000132" cy="571504"/>
          </a:xfrm>
          <a:prstGeom prst="wedgeRoundRectCallout">
            <a:avLst>
              <a:gd name="adj1" fmla="val -98211"/>
              <a:gd name="adj2" fmla="val 1250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المقابل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2DAA1DD-952F-3AD0-40FB-EE49CED01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68D7-2324-4CCA-987B-B74FAD34E889}" type="slidenum">
              <a:rPr lang="ar-SA" smtClean="0"/>
              <a:pPr/>
              <a:t>318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5604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58" grpId="0" animBg="1"/>
      <p:bldP spid="63" grpId="0"/>
      <p:bldP spid="64" grpId="0"/>
      <p:bldP spid="65" grpId="0"/>
      <p:bldP spid="72" grpId="0"/>
      <p:bldP spid="101" grpId="0" animBg="1"/>
      <p:bldP spid="102" grpId="0" animBg="1"/>
      <p:bldP spid="99" grpId="0" animBg="1"/>
      <p:bldP spid="9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76365" y="1037926"/>
              <a:ext cx="1033153" cy="400109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step2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95122" y="1002004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0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905479" y="50349"/>
            <a:ext cx="3717074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استعمال الحاسبة لإيجاد قيم العبارات </a:t>
            </a:r>
          </a:p>
        </p:txBody>
      </p:sp>
      <p:sp>
        <p:nvSpPr>
          <p:cNvPr id="58" name="مستطيل ذو زوايا قطرية مستديرة 57">
            <a:extLst>
              <a:ext uri="{FF2B5EF4-FFF2-40B4-BE49-F238E27FC236}">
                <a16:creationId xmlns:a16="http://schemas.microsoft.com/office/drawing/2014/main" id="{64DAE627-18EE-2645-9ABA-9870EBF76258}"/>
              </a:ext>
            </a:extLst>
          </p:cNvPr>
          <p:cNvSpPr/>
          <p:nvPr/>
        </p:nvSpPr>
        <p:spPr>
          <a:xfrm>
            <a:off x="5449457" y="1366814"/>
            <a:ext cx="2857520" cy="3867051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grpSp>
        <p:nvGrpSpPr>
          <p:cNvPr id="61" name="مجموعة 60">
            <a:extLst>
              <a:ext uri="{FF2B5EF4-FFF2-40B4-BE49-F238E27FC236}">
                <a16:creationId xmlns:a16="http://schemas.microsoft.com/office/drawing/2014/main" id="{707022C6-FCCC-0D4E-ACC3-C62FF2357120}"/>
              </a:ext>
            </a:extLst>
          </p:cNvPr>
          <p:cNvGrpSpPr/>
          <p:nvPr/>
        </p:nvGrpSpPr>
        <p:grpSpPr>
          <a:xfrm>
            <a:off x="1291891" y="1474850"/>
            <a:ext cx="1800227" cy="4071966"/>
            <a:chOff x="857224" y="1714488"/>
            <a:chExt cx="1800227" cy="4071966"/>
          </a:xfrm>
        </p:grpSpPr>
        <p:pic>
          <p:nvPicPr>
            <p:cNvPr id="62" name="Picture 5" descr="http://t2.gstatic.com/images?q=tbn:ANd9GcSHVYzdxAAZ1TJpNoJD2lQl0r9n5BzsvjokxQYX1A4ZsmpQUegVSg">
              <a:extLst>
                <a:ext uri="{FF2B5EF4-FFF2-40B4-BE49-F238E27FC236}">
                  <a16:creationId xmlns:a16="http://schemas.microsoft.com/office/drawing/2014/main" id="{A799E10F-41A1-F24F-9CAE-B4AB692C56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57224" y="1714488"/>
              <a:ext cx="1800227" cy="4071966"/>
            </a:xfrm>
            <a:prstGeom prst="rect">
              <a:avLst/>
            </a:prstGeom>
            <a:noFill/>
          </p:spPr>
        </p:pic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97E1218C-3A15-0444-B5DB-0A50E3BEF31E}"/>
                </a:ext>
              </a:extLst>
            </p:cNvPr>
            <p:cNvSpPr txBox="1"/>
            <p:nvPr/>
          </p:nvSpPr>
          <p:spPr>
            <a:xfrm>
              <a:off x="1071538" y="2330236"/>
              <a:ext cx="1368000" cy="576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en-US" dirty="0"/>
            </a:p>
            <a:p>
              <a:endParaRPr lang="ar-SA" dirty="0"/>
            </a:p>
          </p:txBody>
        </p:sp>
      </p:grpSp>
      <p:sp>
        <p:nvSpPr>
          <p:cNvPr id="64" name="عنوان 1">
            <a:extLst>
              <a:ext uri="{FF2B5EF4-FFF2-40B4-BE49-F238E27FC236}">
                <a16:creationId xmlns:a16="http://schemas.microsoft.com/office/drawing/2014/main" id="{BD5F73F3-B6BB-C945-A0F9-8B3EC92A9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8357" y="1823829"/>
            <a:ext cx="1314432" cy="369881"/>
          </a:xfrm>
        </p:spPr>
        <p:txBody>
          <a:bodyPr>
            <a:normAutofit fontScale="90000"/>
          </a:bodyPr>
          <a:lstStyle/>
          <a:p>
            <a:r>
              <a:rPr lang="ar-SA" sz="2400" b="1" dirty="0"/>
              <a:t>٠٫٥٠٥١</a:t>
            </a:r>
          </a:p>
        </p:txBody>
      </p:sp>
      <p:sp>
        <p:nvSpPr>
          <p:cNvPr id="65" name="عنوان 1">
            <a:extLst>
              <a:ext uri="{FF2B5EF4-FFF2-40B4-BE49-F238E27FC236}">
                <a16:creationId xmlns:a16="http://schemas.microsoft.com/office/drawing/2014/main" id="{9A530999-07EC-CC41-9877-42E1DD9627C3}"/>
              </a:ext>
            </a:extLst>
          </p:cNvPr>
          <p:cNvSpPr txBox="1">
            <a:spLocks/>
          </p:cNvSpPr>
          <p:nvPr/>
        </p:nvSpPr>
        <p:spPr>
          <a:xfrm>
            <a:off x="6637295" y="1841569"/>
            <a:ext cx="1242994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جا 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</a:t>
            </a: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٣١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=</a:t>
            </a:r>
          </a:p>
        </p:txBody>
      </p:sp>
      <p:sp>
        <p:nvSpPr>
          <p:cNvPr id="68" name="دبوس زينة 67">
            <a:extLst>
              <a:ext uri="{FF2B5EF4-FFF2-40B4-BE49-F238E27FC236}">
                <a16:creationId xmlns:a16="http://schemas.microsoft.com/office/drawing/2014/main" id="{56C7FBDB-2802-DE45-B5F5-DE52FB349954}"/>
              </a:ext>
            </a:extLst>
          </p:cNvPr>
          <p:cNvSpPr/>
          <p:nvPr/>
        </p:nvSpPr>
        <p:spPr>
          <a:xfrm>
            <a:off x="4682461" y="479042"/>
            <a:ext cx="3929090" cy="714380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استعمل الحاسبة لإيجاد النسب المثلثية التالية لأقرب جزء من عشرة آلاف . </a:t>
            </a:r>
          </a:p>
        </p:txBody>
      </p:sp>
      <p:sp>
        <p:nvSpPr>
          <p:cNvPr id="69" name="دبوس زينة 68">
            <a:extLst>
              <a:ext uri="{FF2B5EF4-FFF2-40B4-BE49-F238E27FC236}">
                <a16:creationId xmlns:a16="http://schemas.microsoft.com/office/drawing/2014/main" id="{0D2D290A-AFB6-DF46-8263-EA8DA1F33070}"/>
              </a:ext>
            </a:extLst>
          </p:cNvPr>
          <p:cNvSpPr/>
          <p:nvPr/>
        </p:nvSpPr>
        <p:spPr>
          <a:xfrm>
            <a:off x="8422568" y="-91016"/>
            <a:ext cx="871510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تحقق</a:t>
            </a:r>
          </a:p>
        </p:txBody>
      </p:sp>
      <p:sp>
        <p:nvSpPr>
          <p:cNvPr id="70" name="عنوان 1">
            <a:extLst>
              <a:ext uri="{FF2B5EF4-FFF2-40B4-BE49-F238E27FC236}">
                <a16:creationId xmlns:a16="http://schemas.microsoft.com/office/drawing/2014/main" id="{8E83AF5B-9201-7E4E-90F2-D14FB7FD7F1B}"/>
              </a:ext>
            </a:extLst>
          </p:cNvPr>
          <p:cNvSpPr txBox="1">
            <a:spLocks/>
          </p:cNvSpPr>
          <p:nvPr/>
        </p:nvSpPr>
        <p:spPr>
          <a:xfrm>
            <a:off x="5679191" y="2929241"/>
            <a:ext cx="1314432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latin typeface="+mj-lt"/>
                <a:ea typeface="+mj-ea"/>
                <a:cs typeface="+mj-cs"/>
              </a:rPr>
              <a:t>٤٫٠١٠٨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1" name="عنوان 1">
            <a:extLst>
              <a:ext uri="{FF2B5EF4-FFF2-40B4-BE49-F238E27FC236}">
                <a16:creationId xmlns:a16="http://schemas.microsoft.com/office/drawing/2014/main" id="{E00B0354-C0C0-1C4A-9C1B-26A50B8D5AD9}"/>
              </a:ext>
            </a:extLst>
          </p:cNvPr>
          <p:cNvSpPr txBox="1">
            <a:spLocks/>
          </p:cNvSpPr>
          <p:nvPr/>
        </p:nvSpPr>
        <p:spPr>
          <a:xfrm>
            <a:off x="6763170" y="2936508"/>
            <a:ext cx="1243022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ظا 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</a:t>
            </a: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٧٦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sp>
        <p:nvSpPr>
          <p:cNvPr id="72" name="عنوان 1">
            <a:extLst>
              <a:ext uri="{FF2B5EF4-FFF2-40B4-BE49-F238E27FC236}">
                <a16:creationId xmlns:a16="http://schemas.microsoft.com/office/drawing/2014/main" id="{8DA062BE-384F-7347-A725-42C64C3D7F6F}"/>
              </a:ext>
            </a:extLst>
          </p:cNvPr>
          <p:cNvSpPr txBox="1">
            <a:spLocks/>
          </p:cNvSpPr>
          <p:nvPr/>
        </p:nvSpPr>
        <p:spPr>
          <a:xfrm>
            <a:off x="5440270" y="3751408"/>
            <a:ext cx="1314432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latin typeface="+mj-lt"/>
                <a:ea typeface="+mj-ea"/>
                <a:cs typeface="+mj-cs"/>
              </a:rPr>
              <a:t>٠٫٥٧٣٦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3" name="عنوان 1">
            <a:extLst>
              <a:ext uri="{FF2B5EF4-FFF2-40B4-BE49-F238E27FC236}">
                <a16:creationId xmlns:a16="http://schemas.microsoft.com/office/drawing/2014/main" id="{76A32070-0E2B-FC46-969B-3DE624A888CA}"/>
              </a:ext>
            </a:extLst>
          </p:cNvPr>
          <p:cNvSpPr txBox="1">
            <a:spLocks/>
          </p:cNvSpPr>
          <p:nvPr/>
        </p:nvSpPr>
        <p:spPr>
          <a:xfrm>
            <a:off x="6527434" y="3724283"/>
            <a:ext cx="1314432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جتا 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</a:t>
            </a: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٥٥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sp>
        <p:nvSpPr>
          <p:cNvPr id="74" name="عنوان 1">
            <a:extLst>
              <a:ext uri="{FF2B5EF4-FFF2-40B4-BE49-F238E27FC236}">
                <a16:creationId xmlns:a16="http://schemas.microsoft.com/office/drawing/2014/main" id="{2743486A-A7DC-A740-BB1F-34176E62E9A7}"/>
              </a:ext>
            </a:extLst>
          </p:cNvPr>
          <p:cNvSpPr txBox="1">
            <a:spLocks/>
          </p:cNvSpPr>
          <p:nvPr/>
        </p:nvSpPr>
        <p:spPr>
          <a:xfrm>
            <a:off x="1493759" y="2016858"/>
            <a:ext cx="714380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Sin (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5" name="عنوان 1">
            <a:extLst>
              <a:ext uri="{FF2B5EF4-FFF2-40B4-BE49-F238E27FC236}">
                <a16:creationId xmlns:a16="http://schemas.microsoft.com/office/drawing/2014/main" id="{323944E6-4CC3-7642-B828-AA51D0678B46}"/>
              </a:ext>
            </a:extLst>
          </p:cNvPr>
          <p:cNvSpPr txBox="1">
            <a:spLocks/>
          </p:cNvSpPr>
          <p:nvPr/>
        </p:nvSpPr>
        <p:spPr>
          <a:xfrm>
            <a:off x="1366567" y="2388796"/>
            <a:ext cx="1614944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0,515038075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6" name="عنوان 1">
            <a:extLst>
              <a:ext uri="{FF2B5EF4-FFF2-40B4-BE49-F238E27FC236}">
                <a16:creationId xmlns:a16="http://schemas.microsoft.com/office/drawing/2014/main" id="{F57D1F56-C4C4-8D4E-8F61-12ECA7BE9333}"/>
              </a:ext>
            </a:extLst>
          </p:cNvPr>
          <p:cNvSpPr txBox="1">
            <a:spLocks/>
          </p:cNvSpPr>
          <p:nvPr/>
        </p:nvSpPr>
        <p:spPr>
          <a:xfrm>
            <a:off x="1993825" y="2016858"/>
            <a:ext cx="500066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31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7" name="عنوان 1">
            <a:extLst>
              <a:ext uri="{FF2B5EF4-FFF2-40B4-BE49-F238E27FC236}">
                <a16:creationId xmlns:a16="http://schemas.microsoft.com/office/drawing/2014/main" id="{4C5B1993-9027-5840-9F46-BBC376519BE3}"/>
              </a:ext>
            </a:extLst>
          </p:cNvPr>
          <p:cNvSpPr txBox="1">
            <a:spLocks/>
          </p:cNvSpPr>
          <p:nvPr/>
        </p:nvSpPr>
        <p:spPr>
          <a:xfrm>
            <a:off x="1506207" y="2018915"/>
            <a:ext cx="714380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Tan (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8" name="عنوان 1">
            <a:extLst>
              <a:ext uri="{FF2B5EF4-FFF2-40B4-BE49-F238E27FC236}">
                <a16:creationId xmlns:a16="http://schemas.microsoft.com/office/drawing/2014/main" id="{5DA9245F-AA97-EF42-BACD-C9329A1E6E12}"/>
              </a:ext>
            </a:extLst>
          </p:cNvPr>
          <p:cNvSpPr txBox="1">
            <a:spLocks/>
          </p:cNvSpPr>
          <p:nvPr/>
        </p:nvSpPr>
        <p:spPr>
          <a:xfrm>
            <a:off x="1379015" y="2390853"/>
            <a:ext cx="1614944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4,010780934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9" name="عنوان 1">
            <a:extLst>
              <a:ext uri="{FF2B5EF4-FFF2-40B4-BE49-F238E27FC236}">
                <a16:creationId xmlns:a16="http://schemas.microsoft.com/office/drawing/2014/main" id="{A13C5EA0-DBA4-D547-9868-A5FE3834E7F0}"/>
              </a:ext>
            </a:extLst>
          </p:cNvPr>
          <p:cNvSpPr txBox="1">
            <a:spLocks/>
          </p:cNvSpPr>
          <p:nvPr/>
        </p:nvSpPr>
        <p:spPr>
          <a:xfrm>
            <a:off x="2035769" y="2018915"/>
            <a:ext cx="500066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76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0" name="عنوان 1">
            <a:extLst>
              <a:ext uri="{FF2B5EF4-FFF2-40B4-BE49-F238E27FC236}">
                <a16:creationId xmlns:a16="http://schemas.microsoft.com/office/drawing/2014/main" id="{31A535E1-03B2-C243-B13A-50F49DAC1EE5}"/>
              </a:ext>
            </a:extLst>
          </p:cNvPr>
          <p:cNvSpPr txBox="1">
            <a:spLocks/>
          </p:cNvSpPr>
          <p:nvPr/>
        </p:nvSpPr>
        <p:spPr>
          <a:xfrm>
            <a:off x="1506649" y="2017780"/>
            <a:ext cx="714380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Cos (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2" name="عنوان 1">
            <a:extLst>
              <a:ext uri="{FF2B5EF4-FFF2-40B4-BE49-F238E27FC236}">
                <a16:creationId xmlns:a16="http://schemas.microsoft.com/office/drawing/2014/main" id="{6354BE79-1D50-3D4C-8298-CC7AFCBEF91B}"/>
              </a:ext>
            </a:extLst>
          </p:cNvPr>
          <p:cNvSpPr txBox="1">
            <a:spLocks/>
          </p:cNvSpPr>
          <p:nvPr/>
        </p:nvSpPr>
        <p:spPr>
          <a:xfrm>
            <a:off x="1379457" y="2389718"/>
            <a:ext cx="1614944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0,573576436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3" name="عنوان 1">
            <a:extLst>
              <a:ext uri="{FF2B5EF4-FFF2-40B4-BE49-F238E27FC236}">
                <a16:creationId xmlns:a16="http://schemas.microsoft.com/office/drawing/2014/main" id="{0E4C7F9B-1FCE-944D-A0D6-349965D6E899}"/>
              </a:ext>
            </a:extLst>
          </p:cNvPr>
          <p:cNvSpPr txBox="1">
            <a:spLocks/>
          </p:cNvSpPr>
          <p:nvPr/>
        </p:nvSpPr>
        <p:spPr>
          <a:xfrm>
            <a:off x="2048657" y="2017780"/>
            <a:ext cx="500066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55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4" name="سهم لأعلى 83">
            <a:extLst>
              <a:ext uri="{FF2B5EF4-FFF2-40B4-BE49-F238E27FC236}">
                <a16:creationId xmlns:a16="http://schemas.microsoft.com/office/drawing/2014/main" id="{C2D69F12-91BC-6746-BD42-C5B9D1FA8E21}"/>
              </a:ext>
            </a:extLst>
          </p:cNvPr>
          <p:cNvSpPr/>
          <p:nvPr/>
        </p:nvSpPr>
        <p:spPr>
          <a:xfrm>
            <a:off x="2136701" y="3903742"/>
            <a:ext cx="357190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5" name="سهم لأعلى 84">
            <a:extLst>
              <a:ext uri="{FF2B5EF4-FFF2-40B4-BE49-F238E27FC236}">
                <a16:creationId xmlns:a16="http://schemas.microsoft.com/office/drawing/2014/main" id="{13DF2DB7-0348-B940-9830-FA80AFB7A780}"/>
              </a:ext>
            </a:extLst>
          </p:cNvPr>
          <p:cNvSpPr/>
          <p:nvPr/>
        </p:nvSpPr>
        <p:spPr>
          <a:xfrm>
            <a:off x="2380511" y="3903742"/>
            <a:ext cx="357190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6" name="سهم لأعلى 85">
            <a:extLst>
              <a:ext uri="{FF2B5EF4-FFF2-40B4-BE49-F238E27FC236}">
                <a16:creationId xmlns:a16="http://schemas.microsoft.com/office/drawing/2014/main" id="{3E128C3A-E01A-E44E-80B6-5F3420FD7625}"/>
              </a:ext>
            </a:extLst>
          </p:cNvPr>
          <p:cNvSpPr/>
          <p:nvPr/>
        </p:nvSpPr>
        <p:spPr>
          <a:xfrm>
            <a:off x="2623861" y="3903742"/>
            <a:ext cx="357190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7" name="سهم لأعلى 86">
            <a:extLst>
              <a:ext uri="{FF2B5EF4-FFF2-40B4-BE49-F238E27FC236}">
                <a16:creationId xmlns:a16="http://schemas.microsoft.com/office/drawing/2014/main" id="{D454D088-6DB8-3B43-AD44-937481C71422}"/>
              </a:ext>
            </a:extLst>
          </p:cNvPr>
          <p:cNvSpPr/>
          <p:nvPr/>
        </p:nvSpPr>
        <p:spPr>
          <a:xfrm>
            <a:off x="2551043" y="5332500"/>
            <a:ext cx="357190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8" name="سهم لأعلى 87">
            <a:extLst>
              <a:ext uri="{FF2B5EF4-FFF2-40B4-BE49-F238E27FC236}">
                <a16:creationId xmlns:a16="http://schemas.microsoft.com/office/drawing/2014/main" id="{532AB633-67C4-B943-BA4E-C538F7955C43}"/>
              </a:ext>
            </a:extLst>
          </p:cNvPr>
          <p:cNvSpPr/>
          <p:nvPr/>
        </p:nvSpPr>
        <p:spPr>
          <a:xfrm>
            <a:off x="2580539" y="5332500"/>
            <a:ext cx="357190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9" name="سهم لأعلى 88">
            <a:extLst>
              <a:ext uri="{FF2B5EF4-FFF2-40B4-BE49-F238E27FC236}">
                <a16:creationId xmlns:a16="http://schemas.microsoft.com/office/drawing/2014/main" id="{AE67F99B-DB84-FA47-AA8B-6E88042CE932}"/>
              </a:ext>
            </a:extLst>
          </p:cNvPr>
          <p:cNvSpPr/>
          <p:nvPr/>
        </p:nvSpPr>
        <p:spPr>
          <a:xfrm>
            <a:off x="2565331" y="5332500"/>
            <a:ext cx="357190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4C8FD87-7EC8-6625-EE1E-1F998CB6D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68D7-2324-4CCA-987B-B74FAD34E889}" type="slidenum">
              <a:rPr lang="ar-SA" smtClean="0"/>
              <a:pPr/>
              <a:t>319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2440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5 L 0.0665 0.005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8" grpId="0" animBg="1"/>
      <p:bldP spid="64" grpId="0"/>
      <p:bldP spid="65" grpId="0"/>
      <p:bldP spid="68" grpId="0" animBg="1"/>
      <p:bldP spid="70" grpId="0"/>
      <p:bldP spid="71" grpId="0"/>
      <p:bldP spid="72" grpId="0"/>
      <p:bldP spid="73" grpId="0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2" grpId="0"/>
      <p:bldP spid="82" grpId="1"/>
      <p:bldP spid="83" grpId="0"/>
      <p:bldP spid="83" grpId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0" eaLnBrk="1" latinLnBrk="0" hangingPunct="1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6869712" y="1333433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ar-SA" sz="1350" dirty="0">
                  <a:solidFill>
                    <a:schemeClr val="bg1"/>
                  </a:solidFill>
                </a:rPr>
                <a:t>التمهيد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86955" y="1002004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0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1726744" y="-31908"/>
            <a:ext cx="3717074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استعمال الحاسبة لإيجاد قيم العبارات </a:t>
            </a:r>
          </a:p>
        </p:txBody>
      </p:sp>
      <p:sp>
        <p:nvSpPr>
          <p:cNvPr id="57" name="مستطيل ذو زوايا قطرية مستديرة 56">
            <a:extLst>
              <a:ext uri="{FF2B5EF4-FFF2-40B4-BE49-F238E27FC236}">
                <a16:creationId xmlns:a16="http://schemas.microsoft.com/office/drawing/2014/main" id="{7C20148B-75C2-1A41-AB6E-9C9BD8AB6FDD}"/>
              </a:ext>
            </a:extLst>
          </p:cNvPr>
          <p:cNvSpPr/>
          <p:nvPr/>
        </p:nvSpPr>
        <p:spPr>
          <a:xfrm>
            <a:off x="5454636" y="1447614"/>
            <a:ext cx="2857520" cy="3989796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grpSp>
        <p:nvGrpSpPr>
          <p:cNvPr id="58" name="مجموعة 107">
            <a:extLst>
              <a:ext uri="{FF2B5EF4-FFF2-40B4-BE49-F238E27FC236}">
                <a16:creationId xmlns:a16="http://schemas.microsoft.com/office/drawing/2014/main" id="{E4EA5E22-FF10-634E-88B2-8FB1B41C9DB4}"/>
              </a:ext>
            </a:extLst>
          </p:cNvPr>
          <p:cNvGrpSpPr/>
          <p:nvPr/>
        </p:nvGrpSpPr>
        <p:grpSpPr>
          <a:xfrm>
            <a:off x="1304852" y="1365444"/>
            <a:ext cx="1800227" cy="4071966"/>
            <a:chOff x="857224" y="1714488"/>
            <a:chExt cx="1800227" cy="4071966"/>
          </a:xfrm>
        </p:grpSpPr>
        <p:pic>
          <p:nvPicPr>
            <p:cNvPr id="61" name="Picture 5" descr="http://t2.gstatic.com/images?q=tbn:ANd9GcSHVYzdxAAZ1TJpNoJD2lQl0r9n5BzsvjokxQYX1A4ZsmpQUegVSg">
              <a:extLst>
                <a:ext uri="{FF2B5EF4-FFF2-40B4-BE49-F238E27FC236}">
                  <a16:creationId xmlns:a16="http://schemas.microsoft.com/office/drawing/2014/main" id="{5ACD7270-B86B-504E-90DC-ADBFA85F46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57224" y="1714488"/>
              <a:ext cx="1800227" cy="4071966"/>
            </a:xfrm>
            <a:prstGeom prst="rect">
              <a:avLst/>
            </a:prstGeom>
            <a:noFill/>
          </p:spPr>
        </p:pic>
        <p:sp>
          <p:nvSpPr>
            <p:cNvPr id="62" name="مربع نص 61">
              <a:extLst>
                <a:ext uri="{FF2B5EF4-FFF2-40B4-BE49-F238E27FC236}">
                  <a16:creationId xmlns:a16="http://schemas.microsoft.com/office/drawing/2014/main" id="{9AF98D27-5D70-7D4C-89DB-8E7950E3E55E}"/>
                </a:ext>
              </a:extLst>
            </p:cNvPr>
            <p:cNvSpPr txBox="1"/>
            <p:nvPr/>
          </p:nvSpPr>
          <p:spPr>
            <a:xfrm>
              <a:off x="1071538" y="2330236"/>
              <a:ext cx="1368000" cy="576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en-US" dirty="0"/>
            </a:p>
            <a:p>
              <a:endParaRPr lang="ar-SA" dirty="0"/>
            </a:p>
          </p:txBody>
        </p:sp>
      </p:grpSp>
      <p:sp>
        <p:nvSpPr>
          <p:cNvPr id="63" name="عنوان 1">
            <a:extLst>
              <a:ext uri="{FF2B5EF4-FFF2-40B4-BE49-F238E27FC236}">
                <a16:creationId xmlns:a16="http://schemas.microsoft.com/office/drawing/2014/main" id="{FE9F53E3-65E0-2B4F-A219-508CE9F90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3278" y="1829876"/>
            <a:ext cx="1314432" cy="369881"/>
          </a:xfrm>
        </p:spPr>
        <p:txBody>
          <a:bodyPr>
            <a:normAutofit fontScale="90000"/>
          </a:bodyPr>
          <a:lstStyle/>
          <a:p>
            <a:r>
              <a:rPr lang="ar-SA" sz="2400" b="1" dirty="0"/>
              <a:t>٠٫٦٠١٨</a:t>
            </a:r>
          </a:p>
        </p:txBody>
      </p:sp>
      <p:sp>
        <p:nvSpPr>
          <p:cNvPr id="64" name="عنوان 1">
            <a:extLst>
              <a:ext uri="{FF2B5EF4-FFF2-40B4-BE49-F238E27FC236}">
                <a16:creationId xmlns:a16="http://schemas.microsoft.com/office/drawing/2014/main" id="{BB520FAA-CEDF-3D40-84A9-0C818318E22A}"/>
              </a:ext>
            </a:extLst>
          </p:cNvPr>
          <p:cNvSpPr txBox="1">
            <a:spLocks/>
          </p:cNvSpPr>
          <p:nvPr/>
        </p:nvSpPr>
        <p:spPr>
          <a:xfrm>
            <a:off x="6954834" y="1858452"/>
            <a:ext cx="1242994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جا 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</a:t>
            </a: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٣٧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sp>
        <p:nvSpPr>
          <p:cNvPr id="65" name="دبوس زينة 64">
            <a:extLst>
              <a:ext uri="{FF2B5EF4-FFF2-40B4-BE49-F238E27FC236}">
                <a16:creationId xmlns:a16="http://schemas.microsoft.com/office/drawing/2014/main" id="{9A6163C8-C049-574C-96ED-E89796350424}"/>
              </a:ext>
            </a:extLst>
          </p:cNvPr>
          <p:cNvSpPr/>
          <p:nvPr/>
        </p:nvSpPr>
        <p:spPr>
          <a:xfrm>
            <a:off x="5005041" y="671321"/>
            <a:ext cx="3300907" cy="714380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b="1" dirty="0">
                <a:solidFill>
                  <a:schemeClr val="accent4">
                    <a:lumMod val="75000"/>
                  </a:schemeClr>
                </a:solidFill>
              </a:rPr>
              <a:t>استعمل الحاسبة لإيجاد النسب المثلثية التالية لأقرب جزء من عشرة آلاف . </a:t>
            </a:r>
          </a:p>
        </p:txBody>
      </p:sp>
      <p:sp>
        <p:nvSpPr>
          <p:cNvPr id="68" name="دبوس زينة 67">
            <a:extLst>
              <a:ext uri="{FF2B5EF4-FFF2-40B4-BE49-F238E27FC236}">
                <a16:creationId xmlns:a16="http://schemas.microsoft.com/office/drawing/2014/main" id="{C7EFA45A-AE57-504A-8B9D-C8547C757225}"/>
              </a:ext>
            </a:extLst>
          </p:cNvPr>
          <p:cNvSpPr/>
          <p:nvPr/>
        </p:nvSpPr>
        <p:spPr>
          <a:xfrm>
            <a:off x="7656253" y="-16588"/>
            <a:ext cx="1527413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تأكــد</a:t>
            </a:r>
          </a:p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٤-٥-٦-٧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9" name="عنوان 1">
            <a:extLst>
              <a:ext uri="{FF2B5EF4-FFF2-40B4-BE49-F238E27FC236}">
                <a16:creationId xmlns:a16="http://schemas.microsoft.com/office/drawing/2014/main" id="{2CCD03A0-D874-E042-BB8F-EE6EF9218791}"/>
              </a:ext>
            </a:extLst>
          </p:cNvPr>
          <p:cNvSpPr txBox="1">
            <a:spLocks/>
          </p:cNvSpPr>
          <p:nvPr/>
        </p:nvSpPr>
        <p:spPr>
          <a:xfrm>
            <a:off x="5740416" y="2788741"/>
            <a:ext cx="1314432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٠٫٩٢٠٥</a:t>
            </a:r>
          </a:p>
        </p:txBody>
      </p:sp>
      <p:sp>
        <p:nvSpPr>
          <p:cNvPr id="70" name="عنوان 1">
            <a:extLst>
              <a:ext uri="{FF2B5EF4-FFF2-40B4-BE49-F238E27FC236}">
                <a16:creationId xmlns:a16="http://schemas.microsoft.com/office/drawing/2014/main" id="{5385FC17-754E-EF46-A80D-8B47C27E84E9}"/>
              </a:ext>
            </a:extLst>
          </p:cNvPr>
          <p:cNvSpPr txBox="1">
            <a:spLocks/>
          </p:cNvSpPr>
          <p:nvPr/>
        </p:nvSpPr>
        <p:spPr>
          <a:xfrm>
            <a:off x="6883396" y="2817317"/>
            <a:ext cx="131446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جتا 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</a:t>
            </a: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٢٣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sp>
        <p:nvSpPr>
          <p:cNvPr id="71" name="عنوان 1">
            <a:extLst>
              <a:ext uri="{FF2B5EF4-FFF2-40B4-BE49-F238E27FC236}">
                <a16:creationId xmlns:a16="http://schemas.microsoft.com/office/drawing/2014/main" id="{D9BB8916-0F98-0948-9582-9C242082320E}"/>
              </a:ext>
            </a:extLst>
          </p:cNvPr>
          <p:cNvSpPr txBox="1">
            <a:spLocks/>
          </p:cNvSpPr>
          <p:nvPr/>
        </p:nvSpPr>
        <p:spPr>
          <a:xfrm>
            <a:off x="5740388" y="3830140"/>
            <a:ext cx="1314432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latin typeface="+mj-lt"/>
                <a:ea typeface="+mj-ea"/>
                <a:cs typeface="+mj-cs"/>
              </a:rPr>
              <a:t>٠٫٢٤٩٣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2" name="عنوان 1">
            <a:extLst>
              <a:ext uri="{FF2B5EF4-FFF2-40B4-BE49-F238E27FC236}">
                <a16:creationId xmlns:a16="http://schemas.microsoft.com/office/drawing/2014/main" id="{DFDF1E96-47E9-B241-9B8C-E3D3FA3DDFC5}"/>
              </a:ext>
            </a:extLst>
          </p:cNvPr>
          <p:cNvSpPr txBox="1">
            <a:spLocks/>
          </p:cNvSpPr>
          <p:nvPr/>
        </p:nvSpPr>
        <p:spPr>
          <a:xfrm>
            <a:off x="6883396" y="3858716"/>
            <a:ext cx="1314432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ظا 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</a:t>
            </a: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١٤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sp>
        <p:nvSpPr>
          <p:cNvPr id="73" name="عنوان 1">
            <a:extLst>
              <a:ext uri="{FF2B5EF4-FFF2-40B4-BE49-F238E27FC236}">
                <a16:creationId xmlns:a16="http://schemas.microsoft.com/office/drawing/2014/main" id="{3F7F882D-68B3-E14B-AF0E-BB5A80AEE1EB}"/>
              </a:ext>
            </a:extLst>
          </p:cNvPr>
          <p:cNvSpPr txBox="1">
            <a:spLocks/>
          </p:cNvSpPr>
          <p:nvPr/>
        </p:nvSpPr>
        <p:spPr>
          <a:xfrm>
            <a:off x="1506720" y="1907452"/>
            <a:ext cx="714380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Sin (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4" name="عنوان 1">
            <a:extLst>
              <a:ext uri="{FF2B5EF4-FFF2-40B4-BE49-F238E27FC236}">
                <a16:creationId xmlns:a16="http://schemas.microsoft.com/office/drawing/2014/main" id="{6CD5201B-9547-5C4D-A1A1-D4D462482601}"/>
              </a:ext>
            </a:extLst>
          </p:cNvPr>
          <p:cNvSpPr txBox="1">
            <a:spLocks/>
          </p:cNvSpPr>
          <p:nvPr/>
        </p:nvSpPr>
        <p:spPr>
          <a:xfrm>
            <a:off x="1379528" y="2279390"/>
            <a:ext cx="1614944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0,601815023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5" name="عنوان 1">
            <a:extLst>
              <a:ext uri="{FF2B5EF4-FFF2-40B4-BE49-F238E27FC236}">
                <a16:creationId xmlns:a16="http://schemas.microsoft.com/office/drawing/2014/main" id="{2624F9C7-F624-D34E-A54A-338DC6BBBDF5}"/>
              </a:ext>
            </a:extLst>
          </p:cNvPr>
          <p:cNvSpPr txBox="1">
            <a:spLocks/>
          </p:cNvSpPr>
          <p:nvPr/>
        </p:nvSpPr>
        <p:spPr>
          <a:xfrm>
            <a:off x="2006786" y="1907452"/>
            <a:ext cx="500066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37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6" name="عنوان 1">
            <a:extLst>
              <a:ext uri="{FF2B5EF4-FFF2-40B4-BE49-F238E27FC236}">
                <a16:creationId xmlns:a16="http://schemas.microsoft.com/office/drawing/2014/main" id="{3D4187CE-7EDF-544A-97A0-9A24A0CEA057}"/>
              </a:ext>
            </a:extLst>
          </p:cNvPr>
          <p:cNvSpPr txBox="1">
            <a:spLocks/>
          </p:cNvSpPr>
          <p:nvPr/>
        </p:nvSpPr>
        <p:spPr>
          <a:xfrm>
            <a:off x="1519612" y="1909509"/>
            <a:ext cx="714380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Tan (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7" name="عنوان 1">
            <a:extLst>
              <a:ext uri="{FF2B5EF4-FFF2-40B4-BE49-F238E27FC236}">
                <a16:creationId xmlns:a16="http://schemas.microsoft.com/office/drawing/2014/main" id="{5FF20F9E-502C-E74A-ADDE-DC1FFF6477E5}"/>
              </a:ext>
            </a:extLst>
          </p:cNvPr>
          <p:cNvSpPr txBox="1">
            <a:spLocks/>
          </p:cNvSpPr>
          <p:nvPr/>
        </p:nvSpPr>
        <p:spPr>
          <a:xfrm>
            <a:off x="1392420" y="2281447"/>
            <a:ext cx="1614944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0,249328003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8" name="عنوان 1">
            <a:extLst>
              <a:ext uri="{FF2B5EF4-FFF2-40B4-BE49-F238E27FC236}">
                <a16:creationId xmlns:a16="http://schemas.microsoft.com/office/drawing/2014/main" id="{720E7112-DA9C-754E-B96F-736A4D050E87}"/>
              </a:ext>
            </a:extLst>
          </p:cNvPr>
          <p:cNvSpPr txBox="1">
            <a:spLocks/>
          </p:cNvSpPr>
          <p:nvPr/>
        </p:nvSpPr>
        <p:spPr>
          <a:xfrm>
            <a:off x="2049174" y="1909509"/>
            <a:ext cx="500066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14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9" name="عنوان 1">
            <a:extLst>
              <a:ext uri="{FF2B5EF4-FFF2-40B4-BE49-F238E27FC236}">
                <a16:creationId xmlns:a16="http://schemas.microsoft.com/office/drawing/2014/main" id="{F1BF9B39-2B0C-4F42-883D-58FB1A783092}"/>
              </a:ext>
            </a:extLst>
          </p:cNvPr>
          <p:cNvSpPr txBox="1">
            <a:spLocks/>
          </p:cNvSpPr>
          <p:nvPr/>
        </p:nvSpPr>
        <p:spPr>
          <a:xfrm>
            <a:off x="1519610" y="1909509"/>
            <a:ext cx="714380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Cos (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0" name="عنوان 1">
            <a:extLst>
              <a:ext uri="{FF2B5EF4-FFF2-40B4-BE49-F238E27FC236}">
                <a16:creationId xmlns:a16="http://schemas.microsoft.com/office/drawing/2014/main" id="{E1AC0A95-3CB8-9B46-B679-72A27B4AD41F}"/>
              </a:ext>
            </a:extLst>
          </p:cNvPr>
          <p:cNvSpPr txBox="1">
            <a:spLocks/>
          </p:cNvSpPr>
          <p:nvPr/>
        </p:nvSpPr>
        <p:spPr>
          <a:xfrm>
            <a:off x="1392418" y="2281447"/>
            <a:ext cx="1614944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0,920504853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2" name="عنوان 1">
            <a:extLst>
              <a:ext uri="{FF2B5EF4-FFF2-40B4-BE49-F238E27FC236}">
                <a16:creationId xmlns:a16="http://schemas.microsoft.com/office/drawing/2014/main" id="{C9D7E815-E05C-6140-9C2D-818BB789199B}"/>
              </a:ext>
            </a:extLst>
          </p:cNvPr>
          <p:cNvSpPr txBox="1">
            <a:spLocks/>
          </p:cNvSpPr>
          <p:nvPr/>
        </p:nvSpPr>
        <p:spPr>
          <a:xfrm>
            <a:off x="2089750" y="1909969"/>
            <a:ext cx="500066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82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3" name="سهم لأعلى 82">
            <a:extLst>
              <a:ext uri="{FF2B5EF4-FFF2-40B4-BE49-F238E27FC236}">
                <a16:creationId xmlns:a16="http://schemas.microsoft.com/office/drawing/2014/main" id="{BFCA7E34-0A0A-B747-AB88-4CC73F5E1F3B}"/>
              </a:ext>
            </a:extLst>
          </p:cNvPr>
          <p:cNvSpPr/>
          <p:nvPr/>
        </p:nvSpPr>
        <p:spPr>
          <a:xfrm>
            <a:off x="2149662" y="3794336"/>
            <a:ext cx="357190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4" name="سهم لأعلى 83">
            <a:extLst>
              <a:ext uri="{FF2B5EF4-FFF2-40B4-BE49-F238E27FC236}">
                <a16:creationId xmlns:a16="http://schemas.microsoft.com/office/drawing/2014/main" id="{54A3F819-C461-B443-8CDD-200A284E9BE3}"/>
              </a:ext>
            </a:extLst>
          </p:cNvPr>
          <p:cNvSpPr/>
          <p:nvPr/>
        </p:nvSpPr>
        <p:spPr>
          <a:xfrm>
            <a:off x="2393472" y="3794336"/>
            <a:ext cx="357190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5" name="سهم لأعلى 84">
            <a:extLst>
              <a:ext uri="{FF2B5EF4-FFF2-40B4-BE49-F238E27FC236}">
                <a16:creationId xmlns:a16="http://schemas.microsoft.com/office/drawing/2014/main" id="{37A454BB-7126-2E43-B130-9BE4CCAD8970}"/>
              </a:ext>
            </a:extLst>
          </p:cNvPr>
          <p:cNvSpPr/>
          <p:nvPr/>
        </p:nvSpPr>
        <p:spPr>
          <a:xfrm>
            <a:off x="2636822" y="3794336"/>
            <a:ext cx="357190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6" name="سهم لأعلى 85">
            <a:extLst>
              <a:ext uri="{FF2B5EF4-FFF2-40B4-BE49-F238E27FC236}">
                <a16:creationId xmlns:a16="http://schemas.microsoft.com/office/drawing/2014/main" id="{0BA918F3-27F1-1C4C-B605-B0761043EEE8}"/>
              </a:ext>
            </a:extLst>
          </p:cNvPr>
          <p:cNvSpPr/>
          <p:nvPr/>
        </p:nvSpPr>
        <p:spPr>
          <a:xfrm>
            <a:off x="2593958" y="5223094"/>
            <a:ext cx="357190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7" name="سهم لأعلى 86">
            <a:extLst>
              <a:ext uri="{FF2B5EF4-FFF2-40B4-BE49-F238E27FC236}">
                <a16:creationId xmlns:a16="http://schemas.microsoft.com/office/drawing/2014/main" id="{48A23491-FBD4-904D-BCA1-3638DB126F5F}"/>
              </a:ext>
            </a:extLst>
          </p:cNvPr>
          <p:cNvSpPr/>
          <p:nvPr/>
        </p:nvSpPr>
        <p:spPr>
          <a:xfrm>
            <a:off x="2593958" y="5223094"/>
            <a:ext cx="357190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8" name="سهم لأعلى 87">
            <a:extLst>
              <a:ext uri="{FF2B5EF4-FFF2-40B4-BE49-F238E27FC236}">
                <a16:creationId xmlns:a16="http://schemas.microsoft.com/office/drawing/2014/main" id="{3004D50E-3161-1F46-8345-03B0C95A7C9B}"/>
              </a:ext>
            </a:extLst>
          </p:cNvPr>
          <p:cNvSpPr/>
          <p:nvPr/>
        </p:nvSpPr>
        <p:spPr>
          <a:xfrm>
            <a:off x="2593958" y="5223094"/>
            <a:ext cx="357190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9" name="عنوان 1">
            <a:extLst>
              <a:ext uri="{FF2B5EF4-FFF2-40B4-BE49-F238E27FC236}">
                <a16:creationId xmlns:a16="http://schemas.microsoft.com/office/drawing/2014/main" id="{4895C848-FBA5-EB47-AB55-2F547682F77A}"/>
              </a:ext>
            </a:extLst>
          </p:cNvPr>
          <p:cNvSpPr txBox="1">
            <a:spLocks/>
          </p:cNvSpPr>
          <p:nvPr/>
        </p:nvSpPr>
        <p:spPr>
          <a:xfrm>
            <a:off x="5740414" y="4901710"/>
            <a:ext cx="1314432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latin typeface="+mj-lt"/>
                <a:ea typeface="+mj-ea"/>
                <a:cs typeface="+mj-cs"/>
              </a:rPr>
              <a:t>٠٫١٣٩٢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0" name="عنوان 1">
            <a:extLst>
              <a:ext uri="{FF2B5EF4-FFF2-40B4-BE49-F238E27FC236}">
                <a16:creationId xmlns:a16="http://schemas.microsoft.com/office/drawing/2014/main" id="{291A4813-D3F1-F24E-B585-04A6C317A7C1}"/>
              </a:ext>
            </a:extLst>
          </p:cNvPr>
          <p:cNvSpPr txBox="1">
            <a:spLocks/>
          </p:cNvSpPr>
          <p:nvPr/>
        </p:nvSpPr>
        <p:spPr>
          <a:xfrm>
            <a:off x="6883394" y="4930286"/>
            <a:ext cx="131446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جتا 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</a:t>
            </a: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٨٢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sp>
        <p:nvSpPr>
          <p:cNvPr id="91" name="عنوان 1">
            <a:extLst>
              <a:ext uri="{FF2B5EF4-FFF2-40B4-BE49-F238E27FC236}">
                <a16:creationId xmlns:a16="http://schemas.microsoft.com/office/drawing/2014/main" id="{D6F8B4C8-3096-F446-ADF7-E9A491DD99DC}"/>
              </a:ext>
            </a:extLst>
          </p:cNvPr>
          <p:cNvSpPr txBox="1">
            <a:spLocks/>
          </p:cNvSpPr>
          <p:nvPr/>
        </p:nvSpPr>
        <p:spPr>
          <a:xfrm>
            <a:off x="1519612" y="1909509"/>
            <a:ext cx="714380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Cos (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2" name="عنوان 1">
            <a:extLst>
              <a:ext uri="{FF2B5EF4-FFF2-40B4-BE49-F238E27FC236}">
                <a16:creationId xmlns:a16="http://schemas.microsoft.com/office/drawing/2014/main" id="{D668BA45-73DD-7F4E-97E1-BB2D3CB98171}"/>
              </a:ext>
            </a:extLst>
          </p:cNvPr>
          <p:cNvSpPr txBox="1">
            <a:spLocks/>
          </p:cNvSpPr>
          <p:nvPr/>
        </p:nvSpPr>
        <p:spPr>
          <a:xfrm>
            <a:off x="1392420" y="2281447"/>
            <a:ext cx="1614944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0,139173101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3" name="عنوان 1">
            <a:extLst>
              <a:ext uri="{FF2B5EF4-FFF2-40B4-BE49-F238E27FC236}">
                <a16:creationId xmlns:a16="http://schemas.microsoft.com/office/drawing/2014/main" id="{F7541229-E150-334D-9276-753E750C8B68}"/>
              </a:ext>
            </a:extLst>
          </p:cNvPr>
          <p:cNvSpPr txBox="1">
            <a:spLocks/>
          </p:cNvSpPr>
          <p:nvPr/>
        </p:nvSpPr>
        <p:spPr>
          <a:xfrm>
            <a:off x="2078668" y="1909509"/>
            <a:ext cx="500066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23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4" name="سهم لأعلى 93">
            <a:extLst>
              <a:ext uri="{FF2B5EF4-FFF2-40B4-BE49-F238E27FC236}">
                <a16:creationId xmlns:a16="http://schemas.microsoft.com/office/drawing/2014/main" id="{9CA577A7-84A1-3B48-9C9A-EBB7C42FB717}"/>
              </a:ext>
            </a:extLst>
          </p:cNvPr>
          <p:cNvSpPr/>
          <p:nvPr/>
        </p:nvSpPr>
        <p:spPr>
          <a:xfrm>
            <a:off x="2392550" y="3794338"/>
            <a:ext cx="357190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5" name="سهم لأعلى 94">
            <a:extLst>
              <a:ext uri="{FF2B5EF4-FFF2-40B4-BE49-F238E27FC236}">
                <a16:creationId xmlns:a16="http://schemas.microsoft.com/office/drawing/2014/main" id="{625BF429-CF49-644D-A714-833A8B4921E7}"/>
              </a:ext>
            </a:extLst>
          </p:cNvPr>
          <p:cNvSpPr/>
          <p:nvPr/>
        </p:nvSpPr>
        <p:spPr>
          <a:xfrm>
            <a:off x="2592578" y="5223096"/>
            <a:ext cx="357190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7B49940-75D4-7BDE-6CF3-9658F2329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68D7-2324-4CCA-987B-B74FAD34E889}" type="slidenum">
              <a:rPr lang="ar-SA" smtClean="0"/>
              <a:pPr/>
              <a:t>320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4298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"/>
                            </p:stCondLst>
                            <p:childTnLst>
                              <p:par>
                                <p:cTn id="2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000"/>
                            </p:stCondLst>
                            <p:childTnLst>
                              <p:par>
                                <p:cTn id="2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000"/>
                            </p:stCondLst>
                            <p:childTnLst>
                              <p:par>
                                <p:cTn id="2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63" grpId="0"/>
      <p:bldP spid="64" grpId="0"/>
      <p:bldP spid="65" grpId="0" animBg="1"/>
      <p:bldP spid="69" grpId="0"/>
      <p:bldP spid="70" grpId="0"/>
      <p:bldP spid="71" grpId="0"/>
      <p:bldP spid="72" grpId="0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2" grpId="0"/>
      <p:bldP spid="82" grpId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/>
      <p:bldP spid="90" grpId="0"/>
      <p:bldP spid="91" grpId="0"/>
      <p:bldP spid="91" grpId="1"/>
      <p:bldP spid="92" grpId="0"/>
      <p:bldP spid="92" grpId="1"/>
      <p:bldP spid="93" grpId="0"/>
      <p:bldP spid="93" grpId="1"/>
      <p:bldP spid="94" grpId="0" animBg="1"/>
      <p:bldP spid="94" grpId="1" animBg="1"/>
      <p:bldP spid="95" grpId="0" animBg="1"/>
      <p:bldP spid="9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step4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971111" y="947141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0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5699838" y="91975"/>
            <a:ext cx="2404467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استعمال النسب المثلثية</a:t>
            </a:r>
          </a:p>
        </p:txBody>
      </p:sp>
      <p:sp>
        <p:nvSpPr>
          <p:cNvPr id="57" name="مستطيل ذو زوايا قطرية مستديرة 56">
            <a:extLst>
              <a:ext uri="{FF2B5EF4-FFF2-40B4-BE49-F238E27FC236}">
                <a16:creationId xmlns:a16="http://schemas.microsoft.com/office/drawing/2014/main" id="{A25AC746-B857-964F-8788-D0FC4516ADEC}"/>
              </a:ext>
            </a:extLst>
          </p:cNvPr>
          <p:cNvSpPr/>
          <p:nvPr/>
        </p:nvSpPr>
        <p:spPr>
          <a:xfrm>
            <a:off x="4869308" y="2154572"/>
            <a:ext cx="3714776" cy="3571900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A85A6219-55A1-1944-85B1-9676AE345F46}"/>
              </a:ext>
            </a:extLst>
          </p:cNvPr>
          <p:cNvSpPr/>
          <p:nvPr/>
        </p:nvSpPr>
        <p:spPr>
          <a:xfrm>
            <a:off x="6078725" y="856579"/>
            <a:ext cx="2643206" cy="795330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</a:rPr>
              <a:t>حل المثلث القائم الزاوية مقربا إلى أقرب عشر </a:t>
            </a:r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33579D0D-758D-174C-966E-304FA84268BF}"/>
              </a:ext>
            </a:extLst>
          </p:cNvPr>
          <p:cNvSpPr/>
          <p:nvPr/>
        </p:nvSpPr>
        <p:spPr>
          <a:xfrm>
            <a:off x="8352123" y="96757"/>
            <a:ext cx="871510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تحقق</a:t>
            </a:r>
          </a:p>
        </p:txBody>
      </p:sp>
      <p:sp>
        <p:nvSpPr>
          <p:cNvPr id="62" name="عنوان 1">
            <a:extLst>
              <a:ext uri="{FF2B5EF4-FFF2-40B4-BE49-F238E27FC236}">
                <a16:creationId xmlns:a16="http://schemas.microsoft.com/office/drawing/2014/main" id="{97D6646D-A39A-8143-9C3D-A083B8EF4332}"/>
              </a:ext>
            </a:extLst>
          </p:cNvPr>
          <p:cNvSpPr txBox="1">
            <a:spLocks/>
          </p:cNvSpPr>
          <p:nvPr/>
        </p:nvSpPr>
        <p:spPr>
          <a:xfrm>
            <a:off x="7369664" y="2597486"/>
            <a:ext cx="957242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جا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</a:t>
            </a: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٣٥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39C18664-F090-474A-8353-BEF107852671}"/>
              </a:ext>
            </a:extLst>
          </p:cNvPr>
          <p:cNvGrpSpPr/>
          <p:nvPr/>
        </p:nvGrpSpPr>
        <p:grpSpPr>
          <a:xfrm>
            <a:off x="6226656" y="2368886"/>
            <a:ext cx="970610" cy="842970"/>
            <a:chOff x="6429414" y="1785926"/>
            <a:chExt cx="970610" cy="842970"/>
          </a:xfrm>
        </p:grpSpPr>
        <p:sp>
          <p:nvSpPr>
            <p:cNvPr id="64" name="عنوان 1">
              <a:extLst>
                <a:ext uri="{FF2B5EF4-FFF2-40B4-BE49-F238E27FC236}">
                  <a16:creationId xmlns:a16="http://schemas.microsoft.com/office/drawing/2014/main" id="{12683A53-AB7D-0E4B-BB88-5A099AC3AAA0}"/>
                </a:ext>
              </a:extLst>
            </p:cNvPr>
            <p:cNvSpPr txBox="1">
              <a:spLocks/>
            </p:cNvSpPr>
            <p:nvPr/>
          </p:nvSpPr>
          <p:spPr>
            <a:xfrm>
              <a:off x="6442782" y="1785926"/>
              <a:ext cx="95724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المقابل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65" name="رابط مستقيم 49">
              <a:extLst>
                <a:ext uri="{FF2B5EF4-FFF2-40B4-BE49-F238E27FC236}">
                  <a16:creationId xmlns:a16="http://schemas.microsoft.com/office/drawing/2014/main" id="{516F283E-E2B4-6C4A-B162-7E64959F184E}"/>
                </a:ext>
              </a:extLst>
            </p:cNvPr>
            <p:cNvCxnSpPr/>
            <p:nvPr/>
          </p:nvCxnSpPr>
          <p:spPr>
            <a:xfrm rot="10800000">
              <a:off x="6586783" y="2157404"/>
              <a:ext cx="68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عنوان 1">
              <a:extLst>
                <a:ext uri="{FF2B5EF4-FFF2-40B4-BE49-F238E27FC236}">
                  <a16:creationId xmlns:a16="http://schemas.microsoft.com/office/drawing/2014/main" id="{9D5D92BB-2CF7-8442-8BC0-B6696717E3CB}"/>
                </a:ext>
              </a:extLst>
            </p:cNvPr>
            <p:cNvSpPr txBox="1">
              <a:spLocks/>
            </p:cNvSpPr>
            <p:nvPr/>
          </p:nvSpPr>
          <p:spPr>
            <a:xfrm>
              <a:off x="6429414" y="2259015"/>
              <a:ext cx="95724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الوتر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pic>
        <p:nvPicPr>
          <p:cNvPr id="69" name="Picture 3">
            <a:extLst>
              <a:ext uri="{FF2B5EF4-FFF2-40B4-BE49-F238E27FC236}">
                <a16:creationId xmlns:a16="http://schemas.microsoft.com/office/drawing/2014/main" id="{A8E5C57F-2432-F542-9871-60577C722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0606" y="340435"/>
            <a:ext cx="1750833" cy="180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" name="وسيلة شرح مستطيلة مستديرة الزوايا 69">
            <a:extLst>
              <a:ext uri="{FF2B5EF4-FFF2-40B4-BE49-F238E27FC236}">
                <a16:creationId xmlns:a16="http://schemas.microsoft.com/office/drawing/2014/main" id="{CDFC35CF-3A10-8F44-9DE7-9A657837805B}"/>
              </a:ext>
            </a:extLst>
          </p:cNvPr>
          <p:cNvSpPr/>
          <p:nvPr/>
        </p:nvSpPr>
        <p:spPr>
          <a:xfrm>
            <a:off x="2404567" y="550209"/>
            <a:ext cx="928694" cy="571504"/>
          </a:xfrm>
          <a:prstGeom prst="wedgeRoundRectCallout">
            <a:avLst>
              <a:gd name="adj1" fmla="val -76496"/>
              <a:gd name="adj2" fmla="val 1750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المقابل</a:t>
            </a:r>
          </a:p>
        </p:txBody>
      </p:sp>
      <p:sp>
        <p:nvSpPr>
          <p:cNvPr id="72" name="عنوان 1">
            <a:extLst>
              <a:ext uri="{FF2B5EF4-FFF2-40B4-BE49-F238E27FC236}">
                <a16:creationId xmlns:a16="http://schemas.microsoft.com/office/drawing/2014/main" id="{C1B7B6D1-62F9-5C4D-BCA5-4FAAA650FE35}"/>
              </a:ext>
            </a:extLst>
          </p:cNvPr>
          <p:cNvSpPr txBox="1">
            <a:spLocks/>
          </p:cNvSpPr>
          <p:nvPr/>
        </p:nvSpPr>
        <p:spPr>
          <a:xfrm>
            <a:off x="7055364" y="2599085"/>
            <a:ext cx="528614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sp>
        <p:nvSpPr>
          <p:cNvPr id="73" name="عنوان 1">
            <a:extLst>
              <a:ext uri="{FF2B5EF4-FFF2-40B4-BE49-F238E27FC236}">
                <a16:creationId xmlns:a16="http://schemas.microsoft.com/office/drawing/2014/main" id="{2A608351-B873-3C42-82D2-2C32AB9CCBF3}"/>
              </a:ext>
            </a:extLst>
          </p:cNvPr>
          <p:cNvSpPr txBox="1">
            <a:spLocks/>
          </p:cNvSpPr>
          <p:nvPr/>
        </p:nvSpPr>
        <p:spPr>
          <a:xfrm>
            <a:off x="6655258" y="3597618"/>
            <a:ext cx="1857388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٠٫٥٧٣٥٧٦٤٣٦</a:t>
            </a:r>
          </a:p>
        </p:txBody>
      </p:sp>
      <p:sp>
        <p:nvSpPr>
          <p:cNvPr id="74" name="عنوان 1">
            <a:extLst>
              <a:ext uri="{FF2B5EF4-FFF2-40B4-BE49-F238E27FC236}">
                <a16:creationId xmlns:a16="http://schemas.microsoft.com/office/drawing/2014/main" id="{B6696AAF-A08C-134F-91AB-74B6AE2CDC49}"/>
              </a:ext>
            </a:extLst>
          </p:cNvPr>
          <p:cNvSpPr txBox="1">
            <a:spLocks/>
          </p:cNvSpPr>
          <p:nvPr/>
        </p:nvSpPr>
        <p:spPr>
          <a:xfrm>
            <a:off x="5525618" y="3369018"/>
            <a:ext cx="986764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ب جـ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5" name="رابط مستقيم 57">
            <a:extLst>
              <a:ext uri="{FF2B5EF4-FFF2-40B4-BE49-F238E27FC236}">
                <a16:creationId xmlns:a16="http://schemas.microsoft.com/office/drawing/2014/main" id="{2063FF9A-F42E-C747-BF56-887F0758CBD6}"/>
              </a:ext>
            </a:extLst>
          </p:cNvPr>
          <p:cNvCxnSpPr/>
          <p:nvPr/>
        </p:nvCxnSpPr>
        <p:spPr>
          <a:xfrm rot="10800000">
            <a:off x="5756469" y="3740496"/>
            <a:ext cx="54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عنوان 1">
            <a:extLst>
              <a:ext uri="{FF2B5EF4-FFF2-40B4-BE49-F238E27FC236}">
                <a16:creationId xmlns:a16="http://schemas.microsoft.com/office/drawing/2014/main" id="{E74463AA-2217-9E4D-9D64-9886242B9489}"/>
              </a:ext>
            </a:extLst>
          </p:cNvPr>
          <p:cNvSpPr txBox="1">
            <a:spLocks/>
          </p:cNvSpPr>
          <p:nvPr/>
        </p:nvSpPr>
        <p:spPr>
          <a:xfrm>
            <a:off x="5540852" y="3842107"/>
            <a:ext cx="957242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٧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7" name="عنوان 1">
            <a:extLst>
              <a:ext uri="{FF2B5EF4-FFF2-40B4-BE49-F238E27FC236}">
                <a16:creationId xmlns:a16="http://schemas.microsoft.com/office/drawing/2014/main" id="{0914E458-88AB-234E-837A-31C034FB3B7F}"/>
              </a:ext>
            </a:extLst>
          </p:cNvPr>
          <p:cNvSpPr txBox="1">
            <a:spLocks/>
          </p:cNvSpPr>
          <p:nvPr/>
        </p:nvSpPr>
        <p:spPr>
          <a:xfrm>
            <a:off x="6269520" y="3599217"/>
            <a:ext cx="528614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sp>
        <p:nvSpPr>
          <p:cNvPr id="78" name="عنوان 1">
            <a:extLst>
              <a:ext uri="{FF2B5EF4-FFF2-40B4-BE49-F238E27FC236}">
                <a16:creationId xmlns:a16="http://schemas.microsoft.com/office/drawing/2014/main" id="{12567156-D2C8-5340-8C0A-90FA33F51E95}"/>
              </a:ext>
            </a:extLst>
          </p:cNvPr>
          <p:cNvSpPr txBox="1">
            <a:spLocks/>
          </p:cNvSpPr>
          <p:nvPr/>
        </p:nvSpPr>
        <p:spPr>
          <a:xfrm>
            <a:off x="7441076" y="4426302"/>
            <a:ext cx="102868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ب جـ  =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9" name="عنوان 1">
            <a:extLst>
              <a:ext uri="{FF2B5EF4-FFF2-40B4-BE49-F238E27FC236}">
                <a16:creationId xmlns:a16="http://schemas.microsoft.com/office/drawing/2014/main" id="{2555194E-67DD-9542-AD09-56CD269E8131}"/>
              </a:ext>
            </a:extLst>
          </p:cNvPr>
          <p:cNvSpPr txBox="1">
            <a:spLocks/>
          </p:cNvSpPr>
          <p:nvPr/>
        </p:nvSpPr>
        <p:spPr>
          <a:xfrm>
            <a:off x="5012184" y="4426304"/>
            <a:ext cx="250033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٧ </a:t>
            </a:r>
            <a:r>
              <a:rPr lang="ar-SA" sz="2400" b="1" dirty="0"/>
              <a:t>( ٠٫٥٧٣٥٧٦٤٣٦ )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0" name="عنوان 1">
            <a:extLst>
              <a:ext uri="{FF2B5EF4-FFF2-40B4-BE49-F238E27FC236}">
                <a16:creationId xmlns:a16="http://schemas.microsoft.com/office/drawing/2014/main" id="{ED3FE77E-4304-0B4C-840A-63733BE8BEB9}"/>
              </a:ext>
            </a:extLst>
          </p:cNvPr>
          <p:cNvSpPr txBox="1">
            <a:spLocks/>
          </p:cNvSpPr>
          <p:nvPr/>
        </p:nvSpPr>
        <p:spPr>
          <a:xfrm>
            <a:off x="7441076" y="5212120"/>
            <a:ext cx="102868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ب جـ  =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2" name="عنوان 1">
            <a:extLst>
              <a:ext uri="{FF2B5EF4-FFF2-40B4-BE49-F238E27FC236}">
                <a16:creationId xmlns:a16="http://schemas.microsoft.com/office/drawing/2014/main" id="{FB7DEA17-44BE-244E-BE30-EB3B851F5F40}"/>
              </a:ext>
            </a:extLst>
          </p:cNvPr>
          <p:cNvSpPr txBox="1">
            <a:spLocks/>
          </p:cNvSpPr>
          <p:nvPr/>
        </p:nvSpPr>
        <p:spPr>
          <a:xfrm>
            <a:off x="6869572" y="5212122"/>
            <a:ext cx="642942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/>
              <a:t>٤٫٠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4" name="مستطيل ذو زوايا قطرية مستديرة 83">
            <a:extLst>
              <a:ext uri="{FF2B5EF4-FFF2-40B4-BE49-F238E27FC236}">
                <a16:creationId xmlns:a16="http://schemas.microsoft.com/office/drawing/2014/main" id="{B48C8FB6-9545-BC44-87AF-B6D48C928676}"/>
              </a:ext>
            </a:extLst>
          </p:cNvPr>
          <p:cNvSpPr/>
          <p:nvPr/>
        </p:nvSpPr>
        <p:spPr>
          <a:xfrm>
            <a:off x="725904" y="2154572"/>
            <a:ext cx="3714776" cy="3571900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5" name="عنوان 1">
            <a:extLst>
              <a:ext uri="{FF2B5EF4-FFF2-40B4-BE49-F238E27FC236}">
                <a16:creationId xmlns:a16="http://schemas.microsoft.com/office/drawing/2014/main" id="{0718351D-7FA9-A04A-AD88-800A28E1A32C}"/>
              </a:ext>
            </a:extLst>
          </p:cNvPr>
          <p:cNvSpPr txBox="1">
            <a:spLocks/>
          </p:cNvSpPr>
          <p:nvPr/>
        </p:nvSpPr>
        <p:spPr>
          <a:xfrm>
            <a:off x="3226260" y="2597486"/>
            <a:ext cx="1000106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جتا </a:t>
            </a:r>
            <a:r>
              <a:rPr lang="ar-SA" sz="3100" b="1" spc="-100" baseline="36000" dirty="0">
                <a:latin typeface="+mj-lt"/>
                <a:ea typeface="+mj-ea"/>
                <a:cs typeface="+mj-cs"/>
              </a:rPr>
              <a:t>٥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٣٥</a:t>
            </a:r>
          </a:p>
        </p:txBody>
      </p:sp>
      <p:grpSp>
        <p:nvGrpSpPr>
          <p:cNvPr id="86" name="مجموعة 85">
            <a:extLst>
              <a:ext uri="{FF2B5EF4-FFF2-40B4-BE49-F238E27FC236}">
                <a16:creationId xmlns:a16="http://schemas.microsoft.com/office/drawing/2014/main" id="{0120E576-C475-FF4E-BE9D-4D510D0860AA}"/>
              </a:ext>
            </a:extLst>
          </p:cNvPr>
          <p:cNvGrpSpPr/>
          <p:nvPr/>
        </p:nvGrpSpPr>
        <p:grpSpPr>
          <a:xfrm>
            <a:off x="2083252" y="2368886"/>
            <a:ext cx="970610" cy="842970"/>
            <a:chOff x="6429414" y="1785926"/>
            <a:chExt cx="970610" cy="842970"/>
          </a:xfrm>
        </p:grpSpPr>
        <p:sp>
          <p:nvSpPr>
            <p:cNvPr id="87" name="عنوان 1">
              <a:extLst>
                <a:ext uri="{FF2B5EF4-FFF2-40B4-BE49-F238E27FC236}">
                  <a16:creationId xmlns:a16="http://schemas.microsoft.com/office/drawing/2014/main" id="{65DE3B42-9F45-7940-BFDF-2C18D0B196BA}"/>
                </a:ext>
              </a:extLst>
            </p:cNvPr>
            <p:cNvSpPr txBox="1">
              <a:spLocks/>
            </p:cNvSpPr>
            <p:nvPr/>
          </p:nvSpPr>
          <p:spPr>
            <a:xfrm>
              <a:off x="6442782" y="1785926"/>
              <a:ext cx="95724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المجاور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88" name="رابط مستقيم 88">
              <a:extLst>
                <a:ext uri="{FF2B5EF4-FFF2-40B4-BE49-F238E27FC236}">
                  <a16:creationId xmlns:a16="http://schemas.microsoft.com/office/drawing/2014/main" id="{8743A3CA-5A55-284C-81A9-13154C3A48A9}"/>
                </a:ext>
              </a:extLst>
            </p:cNvPr>
            <p:cNvCxnSpPr/>
            <p:nvPr/>
          </p:nvCxnSpPr>
          <p:spPr>
            <a:xfrm rot="10800000">
              <a:off x="6586783" y="2157404"/>
              <a:ext cx="68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عنوان 1">
              <a:extLst>
                <a:ext uri="{FF2B5EF4-FFF2-40B4-BE49-F238E27FC236}">
                  <a16:creationId xmlns:a16="http://schemas.microsoft.com/office/drawing/2014/main" id="{2B158D9B-9A62-904B-91D6-C2B636F47F6C}"/>
                </a:ext>
              </a:extLst>
            </p:cNvPr>
            <p:cNvSpPr txBox="1">
              <a:spLocks/>
            </p:cNvSpPr>
            <p:nvPr/>
          </p:nvSpPr>
          <p:spPr>
            <a:xfrm>
              <a:off x="6429414" y="2259015"/>
              <a:ext cx="95724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الوتر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90" name="عنوان 1">
            <a:extLst>
              <a:ext uri="{FF2B5EF4-FFF2-40B4-BE49-F238E27FC236}">
                <a16:creationId xmlns:a16="http://schemas.microsoft.com/office/drawing/2014/main" id="{65E1486B-CC52-5C43-96FC-00DBE0FAD5EB}"/>
              </a:ext>
            </a:extLst>
          </p:cNvPr>
          <p:cNvSpPr txBox="1">
            <a:spLocks/>
          </p:cNvSpPr>
          <p:nvPr/>
        </p:nvSpPr>
        <p:spPr>
          <a:xfrm>
            <a:off x="2911960" y="2599085"/>
            <a:ext cx="528614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sp>
        <p:nvSpPr>
          <p:cNvPr id="91" name="عنوان 1">
            <a:extLst>
              <a:ext uri="{FF2B5EF4-FFF2-40B4-BE49-F238E27FC236}">
                <a16:creationId xmlns:a16="http://schemas.microsoft.com/office/drawing/2014/main" id="{CC1746E1-21BC-7948-9AD2-75F77F007839}"/>
              </a:ext>
            </a:extLst>
          </p:cNvPr>
          <p:cNvSpPr txBox="1">
            <a:spLocks/>
          </p:cNvSpPr>
          <p:nvPr/>
        </p:nvSpPr>
        <p:spPr>
          <a:xfrm>
            <a:off x="2511854" y="3597618"/>
            <a:ext cx="1857388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٠٫٨١٩١٥٢٠٤٤</a:t>
            </a:r>
          </a:p>
        </p:txBody>
      </p:sp>
      <p:sp>
        <p:nvSpPr>
          <p:cNvPr id="92" name="عنوان 1">
            <a:extLst>
              <a:ext uri="{FF2B5EF4-FFF2-40B4-BE49-F238E27FC236}">
                <a16:creationId xmlns:a16="http://schemas.microsoft.com/office/drawing/2014/main" id="{52DD8772-DC82-294C-A543-C25B1F6E3E58}"/>
              </a:ext>
            </a:extLst>
          </p:cNvPr>
          <p:cNvSpPr txBox="1">
            <a:spLocks/>
          </p:cNvSpPr>
          <p:nvPr/>
        </p:nvSpPr>
        <p:spPr>
          <a:xfrm>
            <a:off x="1382214" y="3369018"/>
            <a:ext cx="986764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أ جـ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93" name="رابط مستقيم 93">
            <a:extLst>
              <a:ext uri="{FF2B5EF4-FFF2-40B4-BE49-F238E27FC236}">
                <a16:creationId xmlns:a16="http://schemas.microsoft.com/office/drawing/2014/main" id="{0E7A2114-8E3A-3847-A5BE-BE7F8DB7EF49}"/>
              </a:ext>
            </a:extLst>
          </p:cNvPr>
          <p:cNvCxnSpPr/>
          <p:nvPr/>
        </p:nvCxnSpPr>
        <p:spPr>
          <a:xfrm rot="10800000">
            <a:off x="1613065" y="3740496"/>
            <a:ext cx="54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عنوان 1">
            <a:extLst>
              <a:ext uri="{FF2B5EF4-FFF2-40B4-BE49-F238E27FC236}">
                <a16:creationId xmlns:a16="http://schemas.microsoft.com/office/drawing/2014/main" id="{C347A687-0375-B64C-BC7A-AA17160446BF}"/>
              </a:ext>
            </a:extLst>
          </p:cNvPr>
          <p:cNvSpPr txBox="1">
            <a:spLocks/>
          </p:cNvSpPr>
          <p:nvPr/>
        </p:nvSpPr>
        <p:spPr>
          <a:xfrm>
            <a:off x="1397448" y="3842107"/>
            <a:ext cx="957242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٧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5" name="عنوان 1">
            <a:extLst>
              <a:ext uri="{FF2B5EF4-FFF2-40B4-BE49-F238E27FC236}">
                <a16:creationId xmlns:a16="http://schemas.microsoft.com/office/drawing/2014/main" id="{3C2C75F0-99D7-1042-92D2-02D20B2E412A}"/>
              </a:ext>
            </a:extLst>
          </p:cNvPr>
          <p:cNvSpPr txBox="1">
            <a:spLocks/>
          </p:cNvSpPr>
          <p:nvPr/>
        </p:nvSpPr>
        <p:spPr>
          <a:xfrm>
            <a:off x="2126116" y="3599217"/>
            <a:ext cx="528614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sp>
        <p:nvSpPr>
          <p:cNvPr id="96" name="عنوان 1">
            <a:extLst>
              <a:ext uri="{FF2B5EF4-FFF2-40B4-BE49-F238E27FC236}">
                <a16:creationId xmlns:a16="http://schemas.microsoft.com/office/drawing/2014/main" id="{2EC2882F-229C-DF4A-B711-FEDAC5A58367}"/>
              </a:ext>
            </a:extLst>
          </p:cNvPr>
          <p:cNvSpPr txBox="1">
            <a:spLocks/>
          </p:cNvSpPr>
          <p:nvPr/>
        </p:nvSpPr>
        <p:spPr>
          <a:xfrm>
            <a:off x="3297672" y="4426302"/>
            <a:ext cx="102868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أ جـ  =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7" name="عنوان 1">
            <a:extLst>
              <a:ext uri="{FF2B5EF4-FFF2-40B4-BE49-F238E27FC236}">
                <a16:creationId xmlns:a16="http://schemas.microsoft.com/office/drawing/2014/main" id="{D8569B82-6B2E-2349-B422-C28D0E41A764}"/>
              </a:ext>
            </a:extLst>
          </p:cNvPr>
          <p:cNvSpPr txBox="1">
            <a:spLocks/>
          </p:cNvSpPr>
          <p:nvPr/>
        </p:nvSpPr>
        <p:spPr>
          <a:xfrm>
            <a:off x="940218" y="4426304"/>
            <a:ext cx="250033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٧ </a:t>
            </a:r>
            <a:r>
              <a:rPr lang="ar-SA" sz="2400" b="1" dirty="0"/>
              <a:t>( ٠٫٨١٩١٥٢٠٤٤ )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8" name="عنوان 1">
            <a:extLst>
              <a:ext uri="{FF2B5EF4-FFF2-40B4-BE49-F238E27FC236}">
                <a16:creationId xmlns:a16="http://schemas.microsoft.com/office/drawing/2014/main" id="{865AB029-7CC3-CB44-AA74-ED1184BD7E27}"/>
              </a:ext>
            </a:extLst>
          </p:cNvPr>
          <p:cNvSpPr txBox="1">
            <a:spLocks/>
          </p:cNvSpPr>
          <p:nvPr/>
        </p:nvSpPr>
        <p:spPr>
          <a:xfrm>
            <a:off x="3297672" y="5212120"/>
            <a:ext cx="102868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أ جـ  =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9" name="عنوان 1">
            <a:extLst>
              <a:ext uri="{FF2B5EF4-FFF2-40B4-BE49-F238E27FC236}">
                <a16:creationId xmlns:a16="http://schemas.microsoft.com/office/drawing/2014/main" id="{F0E41685-AFB2-4C47-A8E3-2CD98D0B935C}"/>
              </a:ext>
            </a:extLst>
          </p:cNvPr>
          <p:cNvSpPr txBox="1">
            <a:spLocks/>
          </p:cNvSpPr>
          <p:nvPr/>
        </p:nvSpPr>
        <p:spPr>
          <a:xfrm>
            <a:off x="2797606" y="5212122"/>
            <a:ext cx="642942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/>
              <a:t>٥٫٧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00" name="مجموعة 107">
            <a:extLst>
              <a:ext uri="{FF2B5EF4-FFF2-40B4-BE49-F238E27FC236}">
                <a16:creationId xmlns:a16="http://schemas.microsoft.com/office/drawing/2014/main" id="{25532214-FDF6-E740-AEA5-5AAAFE5C0448}"/>
              </a:ext>
            </a:extLst>
          </p:cNvPr>
          <p:cNvGrpSpPr/>
          <p:nvPr/>
        </p:nvGrpSpPr>
        <p:grpSpPr>
          <a:xfrm>
            <a:off x="2652437" y="1269481"/>
            <a:ext cx="1800227" cy="4071966"/>
            <a:chOff x="857224" y="1714488"/>
            <a:chExt cx="1800227" cy="4071966"/>
          </a:xfrm>
        </p:grpSpPr>
        <p:pic>
          <p:nvPicPr>
            <p:cNvPr id="101" name="Picture 5" descr="http://t2.gstatic.com/images?q=tbn:ANd9GcSHVYzdxAAZ1TJpNoJD2lQl0r9n5BzsvjokxQYX1A4ZsmpQUegVSg">
              <a:extLst>
                <a:ext uri="{FF2B5EF4-FFF2-40B4-BE49-F238E27FC236}">
                  <a16:creationId xmlns:a16="http://schemas.microsoft.com/office/drawing/2014/main" id="{B086BDC1-F431-494B-8584-EB616BD6A7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57224" y="1714488"/>
              <a:ext cx="1800227" cy="4071966"/>
            </a:xfrm>
            <a:prstGeom prst="rect">
              <a:avLst/>
            </a:prstGeom>
            <a:noFill/>
          </p:spPr>
        </p:pic>
        <p:sp>
          <p:nvSpPr>
            <p:cNvPr id="102" name="مربع نص 101">
              <a:extLst>
                <a:ext uri="{FF2B5EF4-FFF2-40B4-BE49-F238E27FC236}">
                  <a16:creationId xmlns:a16="http://schemas.microsoft.com/office/drawing/2014/main" id="{3C7B20C2-665C-9D4D-95DE-005E7C0256DB}"/>
                </a:ext>
              </a:extLst>
            </p:cNvPr>
            <p:cNvSpPr txBox="1"/>
            <p:nvPr/>
          </p:nvSpPr>
          <p:spPr>
            <a:xfrm>
              <a:off x="1071538" y="2330236"/>
              <a:ext cx="1368000" cy="576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en-US" dirty="0"/>
            </a:p>
            <a:p>
              <a:endParaRPr lang="ar-SA" dirty="0"/>
            </a:p>
          </p:txBody>
        </p:sp>
      </p:grpSp>
      <p:sp>
        <p:nvSpPr>
          <p:cNvPr id="110" name="عنوان 1">
            <a:extLst>
              <a:ext uri="{FF2B5EF4-FFF2-40B4-BE49-F238E27FC236}">
                <a16:creationId xmlns:a16="http://schemas.microsoft.com/office/drawing/2014/main" id="{814CBD64-732E-8044-BDFB-044FC458CB80}"/>
              </a:ext>
            </a:extLst>
          </p:cNvPr>
          <p:cNvSpPr txBox="1">
            <a:spLocks/>
          </p:cNvSpPr>
          <p:nvPr/>
        </p:nvSpPr>
        <p:spPr>
          <a:xfrm>
            <a:off x="2899480" y="1767888"/>
            <a:ext cx="714380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Sin (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1" name="عنوان 1">
            <a:extLst>
              <a:ext uri="{FF2B5EF4-FFF2-40B4-BE49-F238E27FC236}">
                <a16:creationId xmlns:a16="http://schemas.microsoft.com/office/drawing/2014/main" id="{00C2EEAD-0BAB-F747-B210-BE085935A0BA}"/>
              </a:ext>
            </a:extLst>
          </p:cNvPr>
          <p:cNvSpPr txBox="1">
            <a:spLocks/>
          </p:cNvSpPr>
          <p:nvPr/>
        </p:nvSpPr>
        <p:spPr>
          <a:xfrm>
            <a:off x="2772288" y="2139826"/>
            <a:ext cx="1614944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900" b="1" dirty="0">
                <a:latin typeface="+mj-lt"/>
                <a:ea typeface="+mj-ea"/>
                <a:cs typeface="+mj-cs"/>
              </a:rPr>
              <a:t>٠٫٥٧٣٥٧٦٤٣٦</a:t>
            </a:r>
            <a:endParaRPr kumimoji="0" lang="ar-SA" sz="1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2" name="عنوان 1">
            <a:extLst>
              <a:ext uri="{FF2B5EF4-FFF2-40B4-BE49-F238E27FC236}">
                <a16:creationId xmlns:a16="http://schemas.microsoft.com/office/drawing/2014/main" id="{6D9A677A-FE03-CF45-B538-E6F25F86EF6A}"/>
              </a:ext>
            </a:extLst>
          </p:cNvPr>
          <p:cNvSpPr txBox="1">
            <a:spLocks/>
          </p:cNvSpPr>
          <p:nvPr/>
        </p:nvSpPr>
        <p:spPr>
          <a:xfrm>
            <a:off x="3399546" y="1767888"/>
            <a:ext cx="500066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latin typeface="+mj-lt"/>
                <a:ea typeface="+mj-ea"/>
                <a:cs typeface="+mj-cs"/>
              </a:rPr>
              <a:t>٣٥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3" name="سهم لأعلى 112">
            <a:extLst>
              <a:ext uri="{FF2B5EF4-FFF2-40B4-BE49-F238E27FC236}">
                <a16:creationId xmlns:a16="http://schemas.microsoft.com/office/drawing/2014/main" id="{5A7E5756-C2F5-8B4E-99F8-453E5019EF93}"/>
              </a:ext>
            </a:extLst>
          </p:cNvPr>
          <p:cNvSpPr/>
          <p:nvPr/>
        </p:nvSpPr>
        <p:spPr>
          <a:xfrm>
            <a:off x="4019188" y="5129959"/>
            <a:ext cx="357190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4" name="سهم لأعلى 113">
            <a:extLst>
              <a:ext uri="{FF2B5EF4-FFF2-40B4-BE49-F238E27FC236}">
                <a16:creationId xmlns:a16="http://schemas.microsoft.com/office/drawing/2014/main" id="{2D481A20-3440-FA45-8F5D-7AA1DFA518A1}"/>
              </a:ext>
            </a:extLst>
          </p:cNvPr>
          <p:cNvSpPr/>
          <p:nvPr/>
        </p:nvSpPr>
        <p:spPr>
          <a:xfrm>
            <a:off x="3598693" y="3602591"/>
            <a:ext cx="357190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15" name="مجموعة 107">
            <a:extLst>
              <a:ext uri="{FF2B5EF4-FFF2-40B4-BE49-F238E27FC236}">
                <a16:creationId xmlns:a16="http://schemas.microsoft.com/office/drawing/2014/main" id="{69944B32-958A-4F45-898B-2892D1C51D64}"/>
              </a:ext>
            </a:extLst>
          </p:cNvPr>
          <p:cNvGrpSpPr/>
          <p:nvPr/>
        </p:nvGrpSpPr>
        <p:grpSpPr>
          <a:xfrm>
            <a:off x="4762445" y="1261595"/>
            <a:ext cx="1800227" cy="4071966"/>
            <a:chOff x="857224" y="1714488"/>
            <a:chExt cx="1800227" cy="4071966"/>
          </a:xfrm>
        </p:grpSpPr>
        <p:pic>
          <p:nvPicPr>
            <p:cNvPr id="116" name="Picture 5" descr="http://t2.gstatic.com/images?q=tbn:ANd9GcSHVYzdxAAZ1TJpNoJD2lQl0r9n5BzsvjokxQYX1A4ZsmpQUegVSg">
              <a:extLst>
                <a:ext uri="{FF2B5EF4-FFF2-40B4-BE49-F238E27FC236}">
                  <a16:creationId xmlns:a16="http://schemas.microsoft.com/office/drawing/2014/main" id="{B977DE94-3317-9D4F-BB12-2EFD274C37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57224" y="1714488"/>
              <a:ext cx="1800227" cy="4071966"/>
            </a:xfrm>
            <a:prstGeom prst="rect">
              <a:avLst/>
            </a:prstGeom>
            <a:noFill/>
          </p:spPr>
        </p:pic>
        <p:sp>
          <p:nvSpPr>
            <p:cNvPr id="117" name="مربع نص 116">
              <a:extLst>
                <a:ext uri="{FF2B5EF4-FFF2-40B4-BE49-F238E27FC236}">
                  <a16:creationId xmlns:a16="http://schemas.microsoft.com/office/drawing/2014/main" id="{E1E833ED-0DC6-FC47-A2A1-5999072611D3}"/>
                </a:ext>
              </a:extLst>
            </p:cNvPr>
            <p:cNvSpPr txBox="1"/>
            <p:nvPr/>
          </p:nvSpPr>
          <p:spPr>
            <a:xfrm>
              <a:off x="1071538" y="2330236"/>
              <a:ext cx="1368000" cy="576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en-US" dirty="0"/>
            </a:p>
            <a:p>
              <a:endParaRPr lang="ar-SA" dirty="0"/>
            </a:p>
          </p:txBody>
        </p:sp>
      </p:grpSp>
      <p:sp>
        <p:nvSpPr>
          <p:cNvPr id="118" name="عنوان 1">
            <a:extLst>
              <a:ext uri="{FF2B5EF4-FFF2-40B4-BE49-F238E27FC236}">
                <a16:creationId xmlns:a16="http://schemas.microsoft.com/office/drawing/2014/main" id="{8BDA1467-1889-C14B-BE93-4A60A0CEA958}"/>
              </a:ext>
            </a:extLst>
          </p:cNvPr>
          <p:cNvSpPr txBox="1">
            <a:spLocks/>
          </p:cNvSpPr>
          <p:nvPr/>
        </p:nvSpPr>
        <p:spPr>
          <a:xfrm>
            <a:off x="4985459" y="1767886"/>
            <a:ext cx="714380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Cos (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9" name="عنوان 1">
            <a:extLst>
              <a:ext uri="{FF2B5EF4-FFF2-40B4-BE49-F238E27FC236}">
                <a16:creationId xmlns:a16="http://schemas.microsoft.com/office/drawing/2014/main" id="{B6B2FA0E-377F-E84F-947B-726B7418E728}"/>
              </a:ext>
            </a:extLst>
          </p:cNvPr>
          <p:cNvSpPr txBox="1">
            <a:spLocks/>
          </p:cNvSpPr>
          <p:nvPr/>
        </p:nvSpPr>
        <p:spPr>
          <a:xfrm>
            <a:off x="4858267" y="2139824"/>
            <a:ext cx="1614944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٠٫٨١٩١٥٢٠٤٤</a:t>
            </a:r>
          </a:p>
        </p:txBody>
      </p:sp>
      <p:sp>
        <p:nvSpPr>
          <p:cNvPr id="120" name="عنوان 1">
            <a:extLst>
              <a:ext uri="{FF2B5EF4-FFF2-40B4-BE49-F238E27FC236}">
                <a16:creationId xmlns:a16="http://schemas.microsoft.com/office/drawing/2014/main" id="{002954AA-426B-F749-942D-524E88F9E163}"/>
              </a:ext>
            </a:extLst>
          </p:cNvPr>
          <p:cNvSpPr txBox="1">
            <a:spLocks/>
          </p:cNvSpPr>
          <p:nvPr/>
        </p:nvSpPr>
        <p:spPr>
          <a:xfrm>
            <a:off x="5569409" y="1767886"/>
            <a:ext cx="500066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latin typeface="+mj-lt"/>
                <a:ea typeface="+mj-ea"/>
                <a:cs typeface="+mj-cs"/>
              </a:rPr>
              <a:t>٣٥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1" name="سهم لأعلى 120">
            <a:extLst>
              <a:ext uri="{FF2B5EF4-FFF2-40B4-BE49-F238E27FC236}">
                <a16:creationId xmlns:a16="http://schemas.microsoft.com/office/drawing/2014/main" id="{63ABB743-8BAD-6743-A0E8-7A6A164E0670}"/>
              </a:ext>
            </a:extLst>
          </p:cNvPr>
          <p:cNvSpPr/>
          <p:nvPr/>
        </p:nvSpPr>
        <p:spPr>
          <a:xfrm>
            <a:off x="5894102" y="3756375"/>
            <a:ext cx="357190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2" name="سهم لأعلى 121">
            <a:extLst>
              <a:ext uri="{FF2B5EF4-FFF2-40B4-BE49-F238E27FC236}">
                <a16:creationId xmlns:a16="http://schemas.microsoft.com/office/drawing/2014/main" id="{EAF2900B-1B4A-794A-BAEF-123FBF1E5076}"/>
              </a:ext>
            </a:extLst>
          </p:cNvPr>
          <p:cNvSpPr/>
          <p:nvPr/>
        </p:nvSpPr>
        <p:spPr>
          <a:xfrm>
            <a:off x="6072697" y="5083528"/>
            <a:ext cx="357190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3" name="عنوان 1">
            <a:extLst>
              <a:ext uri="{FF2B5EF4-FFF2-40B4-BE49-F238E27FC236}">
                <a16:creationId xmlns:a16="http://schemas.microsoft.com/office/drawing/2014/main" id="{0E54383C-BB84-9A4B-A8B9-F4DF63B48FA3}"/>
              </a:ext>
            </a:extLst>
          </p:cNvPr>
          <p:cNvSpPr txBox="1">
            <a:spLocks/>
          </p:cNvSpPr>
          <p:nvPr/>
        </p:nvSpPr>
        <p:spPr>
          <a:xfrm>
            <a:off x="1685619" y="1241836"/>
            <a:ext cx="642944" cy="369881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kumimoji="0" lang="ar-SA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٥</a:t>
            </a:r>
            <a:r>
              <a:rPr kumimoji="0" lang="ar-SA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٥٥</a:t>
            </a:r>
            <a:endParaRPr kumimoji="0" lang="ar-SA" b="1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1" name="وسيلة شرح مستطيلة مستديرة الزوايا 70">
            <a:extLst>
              <a:ext uri="{FF2B5EF4-FFF2-40B4-BE49-F238E27FC236}">
                <a16:creationId xmlns:a16="http://schemas.microsoft.com/office/drawing/2014/main" id="{6B1FA9A6-4B80-614A-BBA4-616070A2B5B6}"/>
              </a:ext>
            </a:extLst>
          </p:cNvPr>
          <p:cNvSpPr/>
          <p:nvPr/>
        </p:nvSpPr>
        <p:spPr>
          <a:xfrm>
            <a:off x="273083" y="1081062"/>
            <a:ext cx="928694" cy="571504"/>
          </a:xfrm>
          <a:prstGeom prst="wedgeRoundRectCallout">
            <a:avLst>
              <a:gd name="adj1" fmla="val 99913"/>
              <a:gd name="adj2" fmla="val -1499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الوتر</a:t>
            </a:r>
          </a:p>
        </p:txBody>
      </p:sp>
      <p:sp>
        <p:nvSpPr>
          <p:cNvPr id="83" name="وسيلة شرح مستطيلة مستديرة الزوايا 82">
            <a:extLst>
              <a:ext uri="{FF2B5EF4-FFF2-40B4-BE49-F238E27FC236}">
                <a16:creationId xmlns:a16="http://schemas.microsoft.com/office/drawing/2014/main" id="{84906987-7BEE-9C4A-9422-F717DDEAD362}"/>
              </a:ext>
            </a:extLst>
          </p:cNvPr>
          <p:cNvSpPr/>
          <p:nvPr/>
        </p:nvSpPr>
        <p:spPr>
          <a:xfrm>
            <a:off x="1257632" y="-22447"/>
            <a:ext cx="1071570" cy="480609"/>
          </a:xfrm>
          <a:prstGeom prst="wedgeRoundRectCallout">
            <a:avLst>
              <a:gd name="adj1" fmla="val -7778"/>
              <a:gd name="adj2" fmla="val 9000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المجاور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DF9F0AE-E399-32A3-96AE-C511592F6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68D7-2324-4CCA-987B-B74FAD34E889}" type="slidenum">
              <a:rPr lang="ar-SA" smtClean="0"/>
              <a:pPr/>
              <a:t>321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9701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80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800" decel="100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8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800" decel="10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1000"/>
                            </p:stCondLst>
                            <p:childTnLst>
                              <p:par>
                                <p:cTn id="30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00"/>
                            </p:stCondLst>
                            <p:childTnLst>
                              <p:par>
                                <p:cTn id="3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800" decel="100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9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9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800" decel="100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7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58" grpId="0" animBg="1"/>
      <p:bldP spid="62" grpId="0"/>
      <p:bldP spid="70" grpId="0" animBg="1"/>
      <p:bldP spid="70" grpId="1" animBg="1"/>
      <p:bldP spid="72" grpId="0"/>
      <p:bldP spid="73" grpId="0"/>
      <p:bldP spid="74" grpId="0"/>
      <p:bldP spid="76" grpId="0"/>
      <p:bldP spid="77" grpId="0"/>
      <p:bldP spid="78" grpId="0"/>
      <p:bldP spid="79" grpId="0"/>
      <p:bldP spid="80" grpId="0"/>
      <p:bldP spid="82" grpId="0"/>
      <p:bldP spid="84" grpId="0" animBg="1"/>
      <p:bldP spid="85" grpId="0"/>
      <p:bldP spid="90" grpId="0"/>
      <p:bldP spid="91" grpId="0"/>
      <p:bldP spid="92" grpId="0"/>
      <p:bldP spid="94" grpId="0"/>
      <p:bldP spid="95" grpId="0"/>
      <p:bldP spid="96" grpId="0"/>
      <p:bldP spid="97" grpId="0"/>
      <p:bldP spid="98" grpId="0"/>
      <p:bldP spid="99" grpId="0"/>
      <p:bldP spid="110" grpId="0"/>
      <p:bldP spid="110" grpId="1"/>
      <p:bldP spid="111" grpId="0"/>
      <p:bldP spid="111" grpId="1"/>
      <p:bldP spid="112" grpId="0"/>
      <p:bldP spid="112" grpId="1"/>
      <p:bldP spid="113" grpId="0" animBg="1"/>
      <p:bldP spid="113" grpId="1" animBg="1"/>
      <p:bldP spid="114" grpId="0" animBg="1"/>
      <p:bldP spid="114" grpId="1" animBg="1"/>
      <p:bldP spid="118" grpId="0"/>
      <p:bldP spid="118" grpId="1"/>
      <p:bldP spid="119" grpId="0"/>
      <p:bldP spid="119" grpId="1"/>
      <p:bldP spid="120" grpId="0"/>
      <p:bldP spid="120" grpId="1"/>
      <p:bldP spid="121" grpId="0" animBg="1"/>
      <p:bldP spid="121" grpId="1" animBg="1"/>
      <p:bldP spid="122" grpId="0" animBg="1"/>
      <p:bldP spid="122" grpId="1" animBg="1"/>
      <p:bldP spid="123" grpId="0"/>
      <p:bldP spid="71" grpId="0" animBg="1"/>
      <p:bldP spid="8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ar-SA" sz="1350" dirty="0">
                  <a:solidFill>
                    <a:schemeClr val="bg1"/>
                  </a:solidFill>
                </a:rPr>
                <a:t>التمهيد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86955" y="1002004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4427" y="966900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019975" y="334699"/>
            <a:ext cx="3717074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استعمال الحاسبة لإيجاد قيم العبارات </a:t>
            </a:r>
          </a:p>
        </p:txBody>
      </p:sp>
      <p:sp>
        <p:nvSpPr>
          <p:cNvPr id="57" name="مستطيل ذو زوايا قطرية مستديرة 56">
            <a:extLst>
              <a:ext uri="{FF2B5EF4-FFF2-40B4-BE49-F238E27FC236}">
                <a16:creationId xmlns:a16="http://schemas.microsoft.com/office/drawing/2014/main" id="{A66AD922-5C77-F64F-9D0C-11BE9E5F81EC}"/>
              </a:ext>
            </a:extLst>
          </p:cNvPr>
          <p:cNvSpPr/>
          <p:nvPr/>
        </p:nvSpPr>
        <p:spPr>
          <a:xfrm>
            <a:off x="4884621" y="2267279"/>
            <a:ext cx="3714776" cy="3571900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FAEC6535-05E4-924C-B89D-EDF20D346031}"/>
              </a:ext>
            </a:extLst>
          </p:cNvPr>
          <p:cNvSpPr/>
          <p:nvPr/>
        </p:nvSpPr>
        <p:spPr>
          <a:xfrm>
            <a:off x="6649126" y="904197"/>
            <a:ext cx="1908997" cy="902685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</a:rPr>
              <a:t>حل المثلث القائم الزاوية مقربا إلى أقرب عشر .</a:t>
            </a:r>
          </a:p>
        </p:txBody>
      </p:sp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DE1D975D-E8FE-6949-959F-03885510FDD2}"/>
              </a:ext>
            </a:extLst>
          </p:cNvPr>
          <p:cNvSpPr/>
          <p:nvPr/>
        </p:nvSpPr>
        <p:spPr>
          <a:xfrm>
            <a:off x="8092204" y="163897"/>
            <a:ext cx="871510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تحقق</a:t>
            </a:r>
          </a:p>
        </p:txBody>
      </p:sp>
      <p:sp>
        <p:nvSpPr>
          <p:cNvPr id="62" name="عنوان 1">
            <a:extLst>
              <a:ext uri="{FF2B5EF4-FFF2-40B4-BE49-F238E27FC236}">
                <a16:creationId xmlns:a16="http://schemas.microsoft.com/office/drawing/2014/main" id="{6ACA14B0-3B84-1046-85F9-C441538192F3}"/>
              </a:ext>
            </a:extLst>
          </p:cNvPr>
          <p:cNvSpPr txBox="1">
            <a:spLocks/>
          </p:cNvSpPr>
          <p:nvPr/>
        </p:nvSpPr>
        <p:spPr>
          <a:xfrm>
            <a:off x="7384977" y="2638755"/>
            <a:ext cx="957242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جا </a:t>
            </a:r>
            <a:r>
              <a:rPr lang="ar-SA" sz="3100" b="1" spc="-100" baseline="36000" dirty="0">
                <a:latin typeface="+mj-lt"/>
                <a:ea typeface="+mj-ea"/>
                <a:cs typeface="+mj-cs"/>
              </a:rPr>
              <a:t>٥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٥١</a:t>
            </a:r>
          </a:p>
        </p:txBody>
      </p:sp>
      <p:grpSp>
        <p:nvGrpSpPr>
          <p:cNvPr id="63" name="مجموعة 65">
            <a:extLst>
              <a:ext uri="{FF2B5EF4-FFF2-40B4-BE49-F238E27FC236}">
                <a16:creationId xmlns:a16="http://schemas.microsoft.com/office/drawing/2014/main" id="{54BADBBC-14DD-DD46-9A17-21E18FAD6F07}"/>
              </a:ext>
            </a:extLst>
          </p:cNvPr>
          <p:cNvGrpSpPr/>
          <p:nvPr/>
        </p:nvGrpSpPr>
        <p:grpSpPr>
          <a:xfrm>
            <a:off x="6241969" y="2410155"/>
            <a:ext cx="970610" cy="842970"/>
            <a:chOff x="6429414" y="1785926"/>
            <a:chExt cx="970610" cy="842970"/>
          </a:xfrm>
        </p:grpSpPr>
        <p:sp>
          <p:nvSpPr>
            <p:cNvPr id="64" name="عنوان 1">
              <a:extLst>
                <a:ext uri="{FF2B5EF4-FFF2-40B4-BE49-F238E27FC236}">
                  <a16:creationId xmlns:a16="http://schemas.microsoft.com/office/drawing/2014/main" id="{2A2C06DC-4FEA-C442-8F53-69776FB74C67}"/>
                </a:ext>
              </a:extLst>
            </p:cNvPr>
            <p:cNvSpPr txBox="1">
              <a:spLocks/>
            </p:cNvSpPr>
            <p:nvPr/>
          </p:nvSpPr>
          <p:spPr>
            <a:xfrm>
              <a:off x="6442782" y="1785926"/>
              <a:ext cx="95724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المقابل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65" name="رابط مستقيم 49">
              <a:extLst>
                <a:ext uri="{FF2B5EF4-FFF2-40B4-BE49-F238E27FC236}">
                  <a16:creationId xmlns:a16="http://schemas.microsoft.com/office/drawing/2014/main" id="{9DF5C471-EF69-FB49-A770-69B88E4072CC}"/>
                </a:ext>
              </a:extLst>
            </p:cNvPr>
            <p:cNvCxnSpPr/>
            <p:nvPr/>
          </p:nvCxnSpPr>
          <p:spPr>
            <a:xfrm rot="10800000">
              <a:off x="6586783" y="2157404"/>
              <a:ext cx="68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عنوان 1">
              <a:extLst>
                <a:ext uri="{FF2B5EF4-FFF2-40B4-BE49-F238E27FC236}">
                  <a16:creationId xmlns:a16="http://schemas.microsoft.com/office/drawing/2014/main" id="{53AEABEB-8F45-4F46-93AF-CC42809E66F5}"/>
                </a:ext>
              </a:extLst>
            </p:cNvPr>
            <p:cNvSpPr txBox="1">
              <a:spLocks/>
            </p:cNvSpPr>
            <p:nvPr/>
          </p:nvSpPr>
          <p:spPr>
            <a:xfrm>
              <a:off x="6429414" y="2259015"/>
              <a:ext cx="95724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الوتر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69" name="عنوان 1">
            <a:extLst>
              <a:ext uri="{FF2B5EF4-FFF2-40B4-BE49-F238E27FC236}">
                <a16:creationId xmlns:a16="http://schemas.microsoft.com/office/drawing/2014/main" id="{208132A0-C970-BA49-B0EF-73632CD36DB8}"/>
              </a:ext>
            </a:extLst>
          </p:cNvPr>
          <p:cNvSpPr txBox="1">
            <a:spLocks/>
          </p:cNvSpPr>
          <p:nvPr/>
        </p:nvSpPr>
        <p:spPr>
          <a:xfrm>
            <a:off x="7070677" y="2640354"/>
            <a:ext cx="528614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sp>
        <p:nvSpPr>
          <p:cNvPr id="70" name="عنوان 1">
            <a:extLst>
              <a:ext uri="{FF2B5EF4-FFF2-40B4-BE49-F238E27FC236}">
                <a16:creationId xmlns:a16="http://schemas.microsoft.com/office/drawing/2014/main" id="{9BF45116-2AED-7E4D-8F64-61F06A0FF370}"/>
              </a:ext>
            </a:extLst>
          </p:cNvPr>
          <p:cNvSpPr txBox="1">
            <a:spLocks/>
          </p:cNvSpPr>
          <p:nvPr/>
        </p:nvSpPr>
        <p:spPr>
          <a:xfrm>
            <a:off x="6670571" y="3424573"/>
            <a:ext cx="1857388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٠٫٧٧٧١٤٥٩٦١</a:t>
            </a:r>
          </a:p>
        </p:txBody>
      </p:sp>
      <p:sp>
        <p:nvSpPr>
          <p:cNvPr id="71" name="عنوان 1">
            <a:extLst>
              <a:ext uri="{FF2B5EF4-FFF2-40B4-BE49-F238E27FC236}">
                <a16:creationId xmlns:a16="http://schemas.microsoft.com/office/drawing/2014/main" id="{8E19B29A-9CD0-4549-A62D-6B43609E5888}"/>
              </a:ext>
            </a:extLst>
          </p:cNvPr>
          <p:cNvSpPr txBox="1">
            <a:spLocks/>
          </p:cNvSpPr>
          <p:nvPr/>
        </p:nvSpPr>
        <p:spPr>
          <a:xfrm>
            <a:off x="5540931" y="3195973"/>
            <a:ext cx="986764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١١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2" name="رابط مستقيم 57">
            <a:extLst>
              <a:ext uri="{FF2B5EF4-FFF2-40B4-BE49-F238E27FC236}">
                <a16:creationId xmlns:a16="http://schemas.microsoft.com/office/drawing/2014/main" id="{02918B48-C3C7-3A42-B427-5387AA205103}"/>
              </a:ext>
            </a:extLst>
          </p:cNvPr>
          <p:cNvCxnSpPr/>
          <p:nvPr/>
        </p:nvCxnSpPr>
        <p:spPr>
          <a:xfrm rot="10800000">
            <a:off x="5771782" y="3567451"/>
            <a:ext cx="54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عنوان 1">
            <a:extLst>
              <a:ext uri="{FF2B5EF4-FFF2-40B4-BE49-F238E27FC236}">
                <a16:creationId xmlns:a16="http://schemas.microsoft.com/office/drawing/2014/main" id="{7AF33F01-986D-6D41-9DF7-AD676A9EBF8D}"/>
              </a:ext>
            </a:extLst>
          </p:cNvPr>
          <p:cNvSpPr txBox="1">
            <a:spLocks/>
          </p:cNvSpPr>
          <p:nvPr/>
        </p:nvSpPr>
        <p:spPr>
          <a:xfrm>
            <a:off x="5556165" y="3669062"/>
            <a:ext cx="957242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أ ب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4" name="عنوان 1">
            <a:extLst>
              <a:ext uri="{FF2B5EF4-FFF2-40B4-BE49-F238E27FC236}">
                <a16:creationId xmlns:a16="http://schemas.microsoft.com/office/drawing/2014/main" id="{CF6E434C-D7DF-4D40-953B-1108157FE266}"/>
              </a:ext>
            </a:extLst>
          </p:cNvPr>
          <p:cNvSpPr txBox="1">
            <a:spLocks/>
          </p:cNvSpPr>
          <p:nvPr/>
        </p:nvSpPr>
        <p:spPr>
          <a:xfrm>
            <a:off x="6284833" y="3426172"/>
            <a:ext cx="528614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sp>
        <p:nvSpPr>
          <p:cNvPr id="75" name="عنوان 1">
            <a:extLst>
              <a:ext uri="{FF2B5EF4-FFF2-40B4-BE49-F238E27FC236}">
                <a16:creationId xmlns:a16="http://schemas.microsoft.com/office/drawing/2014/main" id="{EB11F55F-09FA-284E-85DD-4D2464CA9657}"/>
              </a:ext>
            </a:extLst>
          </p:cNvPr>
          <p:cNvSpPr txBox="1">
            <a:spLocks/>
          </p:cNvSpPr>
          <p:nvPr/>
        </p:nvSpPr>
        <p:spPr>
          <a:xfrm>
            <a:off x="7456389" y="4124667"/>
            <a:ext cx="102868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١١ =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6" name="عنوان 1">
            <a:extLst>
              <a:ext uri="{FF2B5EF4-FFF2-40B4-BE49-F238E27FC236}">
                <a16:creationId xmlns:a16="http://schemas.microsoft.com/office/drawing/2014/main" id="{777E4F9D-0D60-E344-AF67-4140D847058E}"/>
              </a:ext>
            </a:extLst>
          </p:cNvPr>
          <p:cNvSpPr txBox="1">
            <a:spLocks/>
          </p:cNvSpPr>
          <p:nvPr/>
        </p:nvSpPr>
        <p:spPr>
          <a:xfrm>
            <a:off x="4956059" y="4124669"/>
            <a:ext cx="285752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أ ب  </a:t>
            </a:r>
            <a:r>
              <a:rPr lang="ar-SA" sz="2400" b="1" dirty="0"/>
              <a:t>( ٠٫٧٧٧١٤٥٩٦١ )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7" name="عنوان 1">
            <a:extLst>
              <a:ext uri="{FF2B5EF4-FFF2-40B4-BE49-F238E27FC236}">
                <a16:creationId xmlns:a16="http://schemas.microsoft.com/office/drawing/2014/main" id="{1DCAFEF2-C5A1-4841-8593-A29CCA250186}"/>
              </a:ext>
            </a:extLst>
          </p:cNvPr>
          <p:cNvSpPr txBox="1">
            <a:spLocks/>
          </p:cNvSpPr>
          <p:nvPr/>
        </p:nvSpPr>
        <p:spPr>
          <a:xfrm>
            <a:off x="7456389" y="4767609"/>
            <a:ext cx="102868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أ ب  =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8" name="عنوان 1">
            <a:extLst>
              <a:ext uri="{FF2B5EF4-FFF2-40B4-BE49-F238E27FC236}">
                <a16:creationId xmlns:a16="http://schemas.microsoft.com/office/drawing/2014/main" id="{26C19EB3-EB9A-5C4F-B8B6-54BE15EE812A}"/>
              </a:ext>
            </a:extLst>
          </p:cNvPr>
          <p:cNvSpPr txBox="1">
            <a:spLocks/>
          </p:cNvSpPr>
          <p:nvPr/>
        </p:nvSpPr>
        <p:spPr>
          <a:xfrm>
            <a:off x="5027497" y="4767611"/>
            <a:ext cx="2643206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١١</a:t>
            </a:r>
            <a:r>
              <a:rPr lang="ar-SA" sz="2400" b="1" dirty="0"/>
              <a:t>  ÷  ٠٫٧٧٧١٤٥٩٦١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9" name="مستطيل ذو زوايا قطرية مستديرة 78">
            <a:extLst>
              <a:ext uri="{FF2B5EF4-FFF2-40B4-BE49-F238E27FC236}">
                <a16:creationId xmlns:a16="http://schemas.microsoft.com/office/drawing/2014/main" id="{2C41BC71-2EDD-E340-8487-35BC6501EF10}"/>
              </a:ext>
            </a:extLst>
          </p:cNvPr>
          <p:cNvSpPr/>
          <p:nvPr/>
        </p:nvSpPr>
        <p:spPr>
          <a:xfrm>
            <a:off x="741217" y="2267279"/>
            <a:ext cx="3714776" cy="3571900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0" name="عنوان 1">
            <a:extLst>
              <a:ext uri="{FF2B5EF4-FFF2-40B4-BE49-F238E27FC236}">
                <a16:creationId xmlns:a16="http://schemas.microsoft.com/office/drawing/2014/main" id="{498E3D1A-93C5-1841-A535-2FF6E891CEE9}"/>
              </a:ext>
            </a:extLst>
          </p:cNvPr>
          <p:cNvSpPr txBox="1">
            <a:spLocks/>
          </p:cNvSpPr>
          <p:nvPr/>
        </p:nvSpPr>
        <p:spPr>
          <a:xfrm>
            <a:off x="3241573" y="2638755"/>
            <a:ext cx="1000106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ظا </a:t>
            </a:r>
            <a:r>
              <a:rPr lang="ar-SA" sz="3100" b="1" spc="-100" baseline="36000" dirty="0">
                <a:latin typeface="+mj-lt"/>
                <a:ea typeface="+mj-ea"/>
                <a:cs typeface="+mj-cs"/>
              </a:rPr>
              <a:t>٥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٥١</a:t>
            </a:r>
          </a:p>
        </p:txBody>
      </p:sp>
      <p:grpSp>
        <p:nvGrpSpPr>
          <p:cNvPr id="82" name="مجموعة 86">
            <a:extLst>
              <a:ext uri="{FF2B5EF4-FFF2-40B4-BE49-F238E27FC236}">
                <a16:creationId xmlns:a16="http://schemas.microsoft.com/office/drawing/2014/main" id="{C02EE812-29D9-3544-9C9C-EDD459A7CE32}"/>
              </a:ext>
            </a:extLst>
          </p:cNvPr>
          <p:cNvGrpSpPr/>
          <p:nvPr/>
        </p:nvGrpSpPr>
        <p:grpSpPr>
          <a:xfrm>
            <a:off x="2098565" y="2424443"/>
            <a:ext cx="970610" cy="842970"/>
            <a:chOff x="6429414" y="1785926"/>
            <a:chExt cx="970610" cy="842970"/>
          </a:xfrm>
        </p:grpSpPr>
        <p:sp>
          <p:nvSpPr>
            <p:cNvPr id="83" name="عنوان 1">
              <a:extLst>
                <a:ext uri="{FF2B5EF4-FFF2-40B4-BE49-F238E27FC236}">
                  <a16:creationId xmlns:a16="http://schemas.microsoft.com/office/drawing/2014/main" id="{C8DDBF50-F0A4-2547-9DAF-0FB82E0E8511}"/>
                </a:ext>
              </a:extLst>
            </p:cNvPr>
            <p:cNvSpPr txBox="1">
              <a:spLocks/>
            </p:cNvSpPr>
            <p:nvPr/>
          </p:nvSpPr>
          <p:spPr>
            <a:xfrm>
              <a:off x="6442782" y="1785926"/>
              <a:ext cx="95724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المقابل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84" name="رابط مستقيم 88">
              <a:extLst>
                <a:ext uri="{FF2B5EF4-FFF2-40B4-BE49-F238E27FC236}">
                  <a16:creationId xmlns:a16="http://schemas.microsoft.com/office/drawing/2014/main" id="{F606435A-831B-924D-BE06-B6C3F2D9A26B}"/>
                </a:ext>
              </a:extLst>
            </p:cNvPr>
            <p:cNvCxnSpPr/>
            <p:nvPr/>
          </p:nvCxnSpPr>
          <p:spPr>
            <a:xfrm rot="10800000">
              <a:off x="6586783" y="2157404"/>
              <a:ext cx="68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عنوان 1">
              <a:extLst>
                <a:ext uri="{FF2B5EF4-FFF2-40B4-BE49-F238E27FC236}">
                  <a16:creationId xmlns:a16="http://schemas.microsoft.com/office/drawing/2014/main" id="{22A67F45-7EE0-1E43-9299-7476B6789C32}"/>
                </a:ext>
              </a:extLst>
            </p:cNvPr>
            <p:cNvSpPr txBox="1">
              <a:spLocks/>
            </p:cNvSpPr>
            <p:nvPr/>
          </p:nvSpPr>
          <p:spPr>
            <a:xfrm>
              <a:off x="6429414" y="2259015"/>
              <a:ext cx="95724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المجاور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86" name="عنوان 1">
            <a:extLst>
              <a:ext uri="{FF2B5EF4-FFF2-40B4-BE49-F238E27FC236}">
                <a16:creationId xmlns:a16="http://schemas.microsoft.com/office/drawing/2014/main" id="{8AA29B6E-3B5F-6A47-A0FD-A77C42A24484}"/>
              </a:ext>
            </a:extLst>
          </p:cNvPr>
          <p:cNvSpPr txBox="1">
            <a:spLocks/>
          </p:cNvSpPr>
          <p:nvPr/>
        </p:nvSpPr>
        <p:spPr>
          <a:xfrm>
            <a:off x="2927273" y="2655564"/>
            <a:ext cx="528614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sp>
        <p:nvSpPr>
          <p:cNvPr id="87" name="عنوان 1">
            <a:extLst>
              <a:ext uri="{FF2B5EF4-FFF2-40B4-BE49-F238E27FC236}">
                <a16:creationId xmlns:a16="http://schemas.microsoft.com/office/drawing/2014/main" id="{D847E1E3-87DD-6143-AA34-BF2BA6E91A7D}"/>
              </a:ext>
            </a:extLst>
          </p:cNvPr>
          <p:cNvSpPr txBox="1">
            <a:spLocks/>
          </p:cNvSpPr>
          <p:nvPr/>
        </p:nvSpPr>
        <p:spPr>
          <a:xfrm>
            <a:off x="2527167" y="3424573"/>
            <a:ext cx="1857388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١٫٢٣٤٨٩٧١٥٧</a:t>
            </a:r>
          </a:p>
        </p:txBody>
      </p:sp>
      <p:sp>
        <p:nvSpPr>
          <p:cNvPr id="88" name="عنوان 1">
            <a:extLst>
              <a:ext uri="{FF2B5EF4-FFF2-40B4-BE49-F238E27FC236}">
                <a16:creationId xmlns:a16="http://schemas.microsoft.com/office/drawing/2014/main" id="{3B50BD3E-21E1-A24B-A582-84ADDD1AEBA1}"/>
              </a:ext>
            </a:extLst>
          </p:cNvPr>
          <p:cNvSpPr txBox="1">
            <a:spLocks/>
          </p:cNvSpPr>
          <p:nvPr/>
        </p:nvSpPr>
        <p:spPr>
          <a:xfrm>
            <a:off x="1397527" y="3195973"/>
            <a:ext cx="986764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١١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9" name="رابط مستقيم 93">
            <a:extLst>
              <a:ext uri="{FF2B5EF4-FFF2-40B4-BE49-F238E27FC236}">
                <a16:creationId xmlns:a16="http://schemas.microsoft.com/office/drawing/2014/main" id="{86861C9E-47F8-734D-8128-A66F815DF48E}"/>
              </a:ext>
            </a:extLst>
          </p:cNvPr>
          <p:cNvCxnSpPr/>
          <p:nvPr/>
        </p:nvCxnSpPr>
        <p:spPr>
          <a:xfrm rot="10800000">
            <a:off x="1628378" y="3567451"/>
            <a:ext cx="54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عنوان 1">
            <a:extLst>
              <a:ext uri="{FF2B5EF4-FFF2-40B4-BE49-F238E27FC236}">
                <a16:creationId xmlns:a16="http://schemas.microsoft.com/office/drawing/2014/main" id="{0D8E6820-1DAB-124A-9F4E-94CE0FDBF78D}"/>
              </a:ext>
            </a:extLst>
          </p:cNvPr>
          <p:cNvSpPr txBox="1">
            <a:spLocks/>
          </p:cNvSpPr>
          <p:nvPr/>
        </p:nvSpPr>
        <p:spPr>
          <a:xfrm>
            <a:off x="1412761" y="3669062"/>
            <a:ext cx="957242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أ جـ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1" name="عنوان 1">
            <a:extLst>
              <a:ext uri="{FF2B5EF4-FFF2-40B4-BE49-F238E27FC236}">
                <a16:creationId xmlns:a16="http://schemas.microsoft.com/office/drawing/2014/main" id="{45D195C7-1BA9-1845-A6A1-83273A1DDD75}"/>
              </a:ext>
            </a:extLst>
          </p:cNvPr>
          <p:cNvSpPr txBox="1">
            <a:spLocks/>
          </p:cNvSpPr>
          <p:nvPr/>
        </p:nvSpPr>
        <p:spPr>
          <a:xfrm>
            <a:off x="2141429" y="3426172"/>
            <a:ext cx="528614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sp>
        <p:nvSpPr>
          <p:cNvPr id="92" name="عنوان 1">
            <a:extLst>
              <a:ext uri="{FF2B5EF4-FFF2-40B4-BE49-F238E27FC236}">
                <a16:creationId xmlns:a16="http://schemas.microsoft.com/office/drawing/2014/main" id="{C231E45C-1515-864A-8477-62F03E490FBE}"/>
              </a:ext>
            </a:extLst>
          </p:cNvPr>
          <p:cNvSpPr txBox="1">
            <a:spLocks/>
          </p:cNvSpPr>
          <p:nvPr/>
        </p:nvSpPr>
        <p:spPr>
          <a:xfrm>
            <a:off x="3312985" y="4124667"/>
            <a:ext cx="102868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١١   =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3" name="عنوان 1">
            <a:extLst>
              <a:ext uri="{FF2B5EF4-FFF2-40B4-BE49-F238E27FC236}">
                <a16:creationId xmlns:a16="http://schemas.microsoft.com/office/drawing/2014/main" id="{40672F73-B6FF-7443-8E3E-675621B6B20E}"/>
              </a:ext>
            </a:extLst>
          </p:cNvPr>
          <p:cNvSpPr txBox="1">
            <a:spLocks/>
          </p:cNvSpPr>
          <p:nvPr/>
        </p:nvSpPr>
        <p:spPr>
          <a:xfrm>
            <a:off x="669779" y="4124669"/>
            <a:ext cx="2786082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أ جـ  </a:t>
            </a:r>
            <a:r>
              <a:rPr lang="ar-SA" sz="2400" b="1" dirty="0"/>
              <a:t>(١٫٢٣٤٨٩٧١٥٧ )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4" name="عنوان 1">
            <a:extLst>
              <a:ext uri="{FF2B5EF4-FFF2-40B4-BE49-F238E27FC236}">
                <a16:creationId xmlns:a16="http://schemas.microsoft.com/office/drawing/2014/main" id="{8C08FE77-E7E7-0B4A-935F-F3E89A5A692E}"/>
              </a:ext>
            </a:extLst>
          </p:cNvPr>
          <p:cNvSpPr txBox="1">
            <a:spLocks/>
          </p:cNvSpPr>
          <p:nvPr/>
        </p:nvSpPr>
        <p:spPr>
          <a:xfrm>
            <a:off x="3312985" y="4767609"/>
            <a:ext cx="102868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أ جـ  =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5" name="عنوان 1">
            <a:extLst>
              <a:ext uri="{FF2B5EF4-FFF2-40B4-BE49-F238E27FC236}">
                <a16:creationId xmlns:a16="http://schemas.microsoft.com/office/drawing/2014/main" id="{E966E67B-F970-F64C-9B2F-5728A2872C80}"/>
              </a:ext>
            </a:extLst>
          </p:cNvPr>
          <p:cNvSpPr txBox="1">
            <a:spLocks/>
          </p:cNvSpPr>
          <p:nvPr/>
        </p:nvSpPr>
        <p:spPr>
          <a:xfrm>
            <a:off x="741217" y="4767611"/>
            <a:ext cx="2714644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١١</a:t>
            </a:r>
            <a:r>
              <a:rPr lang="ar-SA" sz="2400" b="1" dirty="0"/>
              <a:t> ÷  ١٫٢٣٤٨٩٧١٥٧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96" name="مجموعة 107">
            <a:extLst>
              <a:ext uri="{FF2B5EF4-FFF2-40B4-BE49-F238E27FC236}">
                <a16:creationId xmlns:a16="http://schemas.microsoft.com/office/drawing/2014/main" id="{5A5B7A37-41D6-6F42-AD5D-0BD91EE270E1}"/>
              </a:ext>
            </a:extLst>
          </p:cNvPr>
          <p:cNvGrpSpPr/>
          <p:nvPr/>
        </p:nvGrpSpPr>
        <p:grpSpPr>
          <a:xfrm>
            <a:off x="2634330" y="1338585"/>
            <a:ext cx="1800227" cy="4071966"/>
            <a:chOff x="857224" y="1714488"/>
            <a:chExt cx="1800227" cy="4071966"/>
          </a:xfrm>
        </p:grpSpPr>
        <p:pic>
          <p:nvPicPr>
            <p:cNvPr id="97" name="Picture 5" descr="http://t2.gstatic.com/images?q=tbn:ANd9GcSHVYzdxAAZ1TJpNoJD2lQl0r9n5BzsvjokxQYX1A4ZsmpQUegVSg">
              <a:extLst>
                <a:ext uri="{FF2B5EF4-FFF2-40B4-BE49-F238E27FC236}">
                  <a16:creationId xmlns:a16="http://schemas.microsoft.com/office/drawing/2014/main" id="{04234E09-7663-0A44-B348-1B01463CB0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57224" y="1714488"/>
              <a:ext cx="1800227" cy="4071966"/>
            </a:xfrm>
            <a:prstGeom prst="rect">
              <a:avLst/>
            </a:prstGeom>
            <a:noFill/>
          </p:spPr>
        </p:pic>
        <p:sp>
          <p:nvSpPr>
            <p:cNvPr id="98" name="مربع نص 97">
              <a:extLst>
                <a:ext uri="{FF2B5EF4-FFF2-40B4-BE49-F238E27FC236}">
                  <a16:creationId xmlns:a16="http://schemas.microsoft.com/office/drawing/2014/main" id="{4E3E7A83-8A0B-AC4E-882C-D202776043BD}"/>
                </a:ext>
              </a:extLst>
            </p:cNvPr>
            <p:cNvSpPr txBox="1"/>
            <p:nvPr/>
          </p:nvSpPr>
          <p:spPr>
            <a:xfrm>
              <a:off x="1071538" y="2330236"/>
              <a:ext cx="1368000" cy="576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en-US" dirty="0"/>
            </a:p>
            <a:p>
              <a:endParaRPr lang="ar-SA" dirty="0"/>
            </a:p>
          </p:txBody>
        </p:sp>
      </p:grpSp>
      <p:sp>
        <p:nvSpPr>
          <p:cNvPr id="99" name="عنوان 1">
            <a:extLst>
              <a:ext uri="{FF2B5EF4-FFF2-40B4-BE49-F238E27FC236}">
                <a16:creationId xmlns:a16="http://schemas.microsoft.com/office/drawing/2014/main" id="{8AE413C3-A421-1A4D-8870-E3C1185550BB}"/>
              </a:ext>
            </a:extLst>
          </p:cNvPr>
          <p:cNvSpPr txBox="1">
            <a:spLocks/>
          </p:cNvSpPr>
          <p:nvPr/>
        </p:nvSpPr>
        <p:spPr>
          <a:xfrm>
            <a:off x="2857634" y="1880595"/>
            <a:ext cx="714380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Sin (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0" name="عنوان 1">
            <a:extLst>
              <a:ext uri="{FF2B5EF4-FFF2-40B4-BE49-F238E27FC236}">
                <a16:creationId xmlns:a16="http://schemas.microsoft.com/office/drawing/2014/main" id="{F3DBC3B5-9475-B342-B817-9C3750614029}"/>
              </a:ext>
            </a:extLst>
          </p:cNvPr>
          <p:cNvSpPr txBox="1">
            <a:spLocks/>
          </p:cNvSpPr>
          <p:nvPr/>
        </p:nvSpPr>
        <p:spPr>
          <a:xfrm>
            <a:off x="2730442" y="2252533"/>
            <a:ext cx="1614944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900" b="1" dirty="0"/>
              <a:t>٠٫٧٧٧١٤٥٩٦١</a:t>
            </a:r>
            <a:endParaRPr kumimoji="0" lang="ar-SA" sz="1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1" name="عنوان 1">
            <a:extLst>
              <a:ext uri="{FF2B5EF4-FFF2-40B4-BE49-F238E27FC236}">
                <a16:creationId xmlns:a16="http://schemas.microsoft.com/office/drawing/2014/main" id="{36F90125-2EFE-454D-90A0-33C17D521AA1}"/>
              </a:ext>
            </a:extLst>
          </p:cNvPr>
          <p:cNvSpPr txBox="1">
            <a:spLocks/>
          </p:cNvSpPr>
          <p:nvPr/>
        </p:nvSpPr>
        <p:spPr>
          <a:xfrm>
            <a:off x="3357700" y="1880595"/>
            <a:ext cx="500066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٥١</a:t>
            </a:r>
          </a:p>
        </p:txBody>
      </p:sp>
      <p:sp>
        <p:nvSpPr>
          <p:cNvPr id="102" name="سهم لأعلى 101">
            <a:extLst>
              <a:ext uri="{FF2B5EF4-FFF2-40B4-BE49-F238E27FC236}">
                <a16:creationId xmlns:a16="http://schemas.microsoft.com/office/drawing/2014/main" id="{037E5FDC-ECB7-204B-9764-40126C9D3C0D}"/>
              </a:ext>
            </a:extLst>
          </p:cNvPr>
          <p:cNvSpPr/>
          <p:nvPr/>
        </p:nvSpPr>
        <p:spPr>
          <a:xfrm>
            <a:off x="3500576" y="3767479"/>
            <a:ext cx="357190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0" name="سهم لأعلى 109">
            <a:extLst>
              <a:ext uri="{FF2B5EF4-FFF2-40B4-BE49-F238E27FC236}">
                <a16:creationId xmlns:a16="http://schemas.microsoft.com/office/drawing/2014/main" id="{80E25CAE-A09C-AB41-805B-953DE6B3BB2F}"/>
              </a:ext>
            </a:extLst>
          </p:cNvPr>
          <p:cNvSpPr/>
          <p:nvPr/>
        </p:nvSpPr>
        <p:spPr>
          <a:xfrm>
            <a:off x="3944872" y="5196237"/>
            <a:ext cx="357190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11" name="مجموعة 107">
            <a:extLst>
              <a:ext uri="{FF2B5EF4-FFF2-40B4-BE49-F238E27FC236}">
                <a16:creationId xmlns:a16="http://schemas.microsoft.com/office/drawing/2014/main" id="{7A5E9FA8-E77A-3948-B897-906ECE0D4548}"/>
              </a:ext>
            </a:extLst>
          </p:cNvPr>
          <p:cNvGrpSpPr/>
          <p:nvPr/>
        </p:nvGrpSpPr>
        <p:grpSpPr>
          <a:xfrm>
            <a:off x="4856900" y="1325892"/>
            <a:ext cx="1800227" cy="4071966"/>
            <a:chOff x="857224" y="1714488"/>
            <a:chExt cx="1800227" cy="4071966"/>
          </a:xfrm>
        </p:grpSpPr>
        <p:pic>
          <p:nvPicPr>
            <p:cNvPr id="112" name="Picture 5" descr="http://t2.gstatic.com/images?q=tbn:ANd9GcSHVYzdxAAZ1TJpNoJD2lQl0r9n5BzsvjokxQYX1A4ZsmpQUegVSg">
              <a:extLst>
                <a:ext uri="{FF2B5EF4-FFF2-40B4-BE49-F238E27FC236}">
                  <a16:creationId xmlns:a16="http://schemas.microsoft.com/office/drawing/2014/main" id="{2C11FA1B-19BA-2241-9B56-C030174C61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57224" y="1714488"/>
              <a:ext cx="1800227" cy="4071966"/>
            </a:xfrm>
            <a:prstGeom prst="rect">
              <a:avLst/>
            </a:prstGeom>
            <a:noFill/>
          </p:spPr>
        </p:pic>
        <p:sp>
          <p:nvSpPr>
            <p:cNvPr id="113" name="مربع نص 112">
              <a:extLst>
                <a:ext uri="{FF2B5EF4-FFF2-40B4-BE49-F238E27FC236}">
                  <a16:creationId xmlns:a16="http://schemas.microsoft.com/office/drawing/2014/main" id="{A26B7561-2C87-2A45-BFF2-AF5764FD2B20}"/>
                </a:ext>
              </a:extLst>
            </p:cNvPr>
            <p:cNvSpPr txBox="1"/>
            <p:nvPr/>
          </p:nvSpPr>
          <p:spPr>
            <a:xfrm>
              <a:off x="1071538" y="2330236"/>
              <a:ext cx="1368000" cy="576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en-US" dirty="0"/>
            </a:p>
            <a:p>
              <a:endParaRPr lang="ar-SA" dirty="0"/>
            </a:p>
          </p:txBody>
        </p:sp>
      </p:grpSp>
      <p:sp>
        <p:nvSpPr>
          <p:cNvPr id="114" name="عنوان 1">
            <a:extLst>
              <a:ext uri="{FF2B5EF4-FFF2-40B4-BE49-F238E27FC236}">
                <a16:creationId xmlns:a16="http://schemas.microsoft.com/office/drawing/2014/main" id="{82A03A9A-9931-3C41-B54B-C0BB12D64F8A}"/>
              </a:ext>
            </a:extLst>
          </p:cNvPr>
          <p:cNvSpPr txBox="1">
            <a:spLocks/>
          </p:cNvSpPr>
          <p:nvPr/>
        </p:nvSpPr>
        <p:spPr>
          <a:xfrm>
            <a:off x="5072212" y="1880593"/>
            <a:ext cx="714380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Tan (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5" name="عنوان 1">
            <a:extLst>
              <a:ext uri="{FF2B5EF4-FFF2-40B4-BE49-F238E27FC236}">
                <a16:creationId xmlns:a16="http://schemas.microsoft.com/office/drawing/2014/main" id="{14DFDF1B-B759-F549-8617-EB4FAC17DD69}"/>
              </a:ext>
            </a:extLst>
          </p:cNvPr>
          <p:cNvSpPr txBox="1">
            <a:spLocks/>
          </p:cNvSpPr>
          <p:nvPr/>
        </p:nvSpPr>
        <p:spPr>
          <a:xfrm>
            <a:off x="4945020" y="2252531"/>
            <a:ext cx="1614944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900" b="1" dirty="0">
                <a:latin typeface="+mj-lt"/>
                <a:ea typeface="+mj-ea"/>
                <a:cs typeface="+mj-cs"/>
              </a:rPr>
              <a:t>١٫٢٣٤٨٩٧١٥٧</a:t>
            </a:r>
            <a:endParaRPr kumimoji="0" lang="ar-SA" sz="1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6" name="عنوان 1">
            <a:extLst>
              <a:ext uri="{FF2B5EF4-FFF2-40B4-BE49-F238E27FC236}">
                <a16:creationId xmlns:a16="http://schemas.microsoft.com/office/drawing/2014/main" id="{399E25F7-2F90-9345-994A-CDEF94EA13D2}"/>
              </a:ext>
            </a:extLst>
          </p:cNvPr>
          <p:cNvSpPr txBox="1">
            <a:spLocks/>
          </p:cNvSpPr>
          <p:nvPr/>
        </p:nvSpPr>
        <p:spPr>
          <a:xfrm>
            <a:off x="5656162" y="1880593"/>
            <a:ext cx="500066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latin typeface="+mj-lt"/>
                <a:ea typeface="+mj-ea"/>
                <a:cs typeface="+mj-cs"/>
              </a:rPr>
              <a:t>٥١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7" name="سهم لأعلى 116">
            <a:extLst>
              <a:ext uri="{FF2B5EF4-FFF2-40B4-BE49-F238E27FC236}">
                <a16:creationId xmlns:a16="http://schemas.microsoft.com/office/drawing/2014/main" id="{E80D11D0-59EE-334E-B970-F23F34B6F5D8}"/>
              </a:ext>
            </a:extLst>
          </p:cNvPr>
          <p:cNvSpPr/>
          <p:nvPr/>
        </p:nvSpPr>
        <p:spPr>
          <a:xfrm>
            <a:off x="6136139" y="3743560"/>
            <a:ext cx="357190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8" name="سهم لأعلى 117">
            <a:extLst>
              <a:ext uri="{FF2B5EF4-FFF2-40B4-BE49-F238E27FC236}">
                <a16:creationId xmlns:a16="http://schemas.microsoft.com/office/drawing/2014/main" id="{A107C49E-F6AE-1748-8553-D771F3737D82}"/>
              </a:ext>
            </a:extLst>
          </p:cNvPr>
          <p:cNvSpPr/>
          <p:nvPr/>
        </p:nvSpPr>
        <p:spPr>
          <a:xfrm>
            <a:off x="6145164" y="5196235"/>
            <a:ext cx="357190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9" name="Picture 2">
            <a:extLst>
              <a:ext uri="{FF2B5EF4-FFF2-40B4-BE49-F238E27FC236}">
                <a16:creationId xmlns:a16="http://schemas.microsoft.com/office/drawing/2014/main" id="{923E3B44-7F4F-B840-9441-92070775B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6986" y="459898"/>
            <a:ext cx="178595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0" name="وسيلة شرح مستطيلة مستديرة الزوايا 119">
            <a:extLst>
              <a:ext uri="{FF2B5EF4-FFF2-40B4-BE49-F238E27FC236}">
                <a16:creationId xmlns:a16="http://schemas.microsoft.com/office/drawing/2014/main" id="{7B7A55D3-0AEE-FA44-A191-64CA65052AAD}"/>
              </a:ext>
            </a:extLst>
          </p:cNvPr>
          <p:cNvSpPr/>
          <p:nvPr/>
        </p:nvSpPr>
        <p:spPr>
          <a:xfrm>
            <a:off x="1010203" y="2013773"/>
            <a:ext cx="928694" cy="571504"/>
          </a:xfrm>
          <a:prstGeom prst="wedgeRoundRectCallout">
            <a:avLst>
              <a:gd name="adj1" fmla="val 18887"/>
              <a:gd name="adj2" fmla="val -10749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الوتر</a:t>
            </a:r>
          </a:p>
        </p:txBody>
      </p:sp>
      <p:sp>
        <p:nvSpPr>
          <p:cNvPr id="121" name="وسيلة شرح مستطيلة مستديرة الزوايا 120">
            <a:extLst>
              <a:ext uri="{FF2B5EF4-FFF2-40B4-BE49-F238E27FC236}">
                <a16:creationId xmlns:a16="http://schemas.microsoft.com/office/drawing/2014/main" id="{821F4992-A528-4648-9BAD-D4B9E8B71648}"/>
              </a:ext>
            </a:extLst>
          </p:cNvPr>
          <p:cNvSpPr/>
          <p:nvPr/>
        </p:nvSpPr>
        <p:spPr>
          <a:xfrm>
            <a:off x="1996092" y="173455"/>
            <a:ext cx="928694" cy="571504"/>
          </a:xfrm>
          <a:prstGeom prst="wedgeRoundRectCallout">
            <a:avLst>
              <a:gd name="adj1" fmla="val -77009"/>
              <a:gd name="adj2" fmla="val 5750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المقابل</a:t>
            </a:r>
          </a:p>
        </p:txBody>
      </p:sp>
      <p:sp>
        <p:nvSpPr>
          <p:cNvPr id="122" name="وسيلة شرح مستطيلة مستديرة الزوايا 121">
            <a:extLst>
              <a:ext uri="{FF2B5EF4-FFF2-40B4-BE49-F238E27FC236}">
                <a16:creationId xmlns:a16="http://schemas.microsoft.com/office/drawing/2014/main" id="{0972F6AB-4BF7-5141-8EC6-14BC679F59AD}"/>
              </a:ext>
            </a:extLst>
          </p:cNvPr>
          <p:cNvSpPr/>
          <p:nvPr/>
        </p:nvSpPr>
        <p:spPr>
          <a:xfrm>
            <a:off x="153110" y="199530"/>
            <a:ext cx="1071570" cy="571504"/>
          </a:xfrm>
          <a:prstGeom prst="wedgeRoundRectCallout">
            <a:avLst>
              <a:gd name="adj1" fmla="val 52222"/>
              <a:gd name="adj2" fmla="val 9750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المجاور</a:t>
            </a:r>
          </a:p>
        </p:txBody>
      </p:sp>
      <p:sp>
        <p:nvSpPr>
          <p:cNvPr id="123" name="عنوان 1">
            <a:extLst>
              <a:ext uri="{FF2B5EF4-FFF2-40B4-BE49-F238E27FC236}">
                <a16:creationId xmlns:a16="http://schemas.microsoft.com/office/drawing/2014/main" id="{47315354-A28C-8449-A7A5-4FFF3EE55AD4}"/>
              </a:ext>
            </a:extLst>
          </p:cNvPr>
          <p:cNvSpPr txBox="1">
            <a:spLocks/>
          </p:cNvSpPr>
          <p:nvPr/>
        </p:nvSpPr>
        <p:spPr>
          <a:xfrm>
            <a:off x="5027497" y="5326422"/>
            <a:ext cx="2643206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/>
              <a:t>١٤٫٢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4" name="عنوان 1">
            <a:extLst>
              <a:ext uri="{FF2B5EF4-FFF2-40B4-BE49-F238E27FC236}">
                <a16:creationId xmlns:a16="http://schemas.microsoft.com/office/drawing/2014/main" id="{9A8FF5DA-FE52-2D49-8F2B-E6434EDC8A7D}"/>
              </a:ext>
            </a:extLst>
          </p:cNvPr>
          <p:cNvSpPr txBox="1">
            <a:spLocks/>
          </p:cNvSpPr>
          <p:nvPr/>
        </p:nvSpPr>
        <p:spPr>
          <a:xfrm>
            <a:off x="7456415" y="5397858"/>
            <a:ext cx="102868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أ ب  =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5" name="عنوان 1">
            <a:extLst>
              <a:ext uri="{FF2B5EF4-FFF2-40B4-BE49-F238E27FC236}">
                <a16:creationId xmlns:a16="http://schemas.microsoft.com/office/drawing/2014/main" id="{5C913123-F093-8A4F-AE9B-FCC60B90D1D4}"/>
              </a:ext>
            </a:extLst>
          </p:cNvPr>
          <p:cNvSpPr txBox="1">
            <a:spLocks/>
          </p:cNvSpPr>
          <p:nvPr/>
        </p:nvSpPr>
        <p:spPr>
          <a:xfrm>
            <a:off x="2527167" y="5397860"/>
            <a:ext cx="928696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/>
              <a:t>٨٫٩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6" name="عنوان 1">
            <a:extLst>
              <a:ext uri="{FF2B5EF4-FFF2-40B4-BE49-F238E27FC236}">
                <a16:creationId xmlns:a16="http://schemas.microsoft.com/office/drawing/2014/main" id="{5081B404-58DE-294C-9BAB-37F891DB9A50}"/>
              </a:ext>
            </a:extLst>
          </p:cNvPr>
          <p:cNvSpPr txBox="1">
            <a:spLocks/>
          </p:cNvSpPr>
          <p:nvPr/>
        </p:nvSpPr>
        <p:spPr>
          <a:xfrm>
            <a:off x="3241547" y="5397860"/>
            <a:ext cx="102868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أ جـ  =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7" name="عنوان 1">
            <a:extLst>
              <a:ext uri="{FF2B5EF4-FFF2-40B4-BE49-F238E27FC236}">
                <a16:creationId xmlns:a16="http://schemas.microsoft.com/office/drawing/2014/main" id="{F7F03291-61EF-E047-8573-E823AD6DED26}"/>
              </a:ext>
            </a:extLst>
          </p:cNvPr>
          <p:cNvSpPr txBox="1">
            <a:spLocks/>
          </p:cNvSpPr>
          <p:nvPr/>
        </p:nvSpPr>
        <p:spPr>
          <a:xfrm>
            <a:off x="1577139" y="1376607"/>
            <a:ext cx="642944" cy="369881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ar-SA" sz="2500" b="1" spc="-100" baseline="30000" dirty="0"/>
              <a:t>٥</a:t>
            </a:r>
            <a:r>
              <a:rPr lang="ar-SA" b="1" dirty="0"/>
              <a:t>٣٩</a:t>
            </a:r>
            <a:endParaRPr kumimoji="0" lang="ar-SA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715E02A-F547-1586-68C5-A7C1698CB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68D7-2324-4CCA-987B-B74FAD34E889}" type="slidenum">
              <a:rPr lang="ar-SA" smtClean="0"/>
              <a:pPr/>
              <a:t>322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9859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800" decel="100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800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00"/>
                            </p:stCondLst>
                            <p:childTnLst>
                              <p:par>
                                <p:cTn id="3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800" decel="10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6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6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>
                      <p:stCondLst>
                        <p:cond delay="indefinite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800" decel="100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8" dur="8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8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8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58" grpId="0" animBg="1"/>
      <p:bldP spid="62" grpId="0"/>
      <p:bldP spid="69" grpId="0"/>
      <p:bldP spid="70" grpId="0"/>
      <p:bldP spid="71" grpId="0"/>
      <p:bldP spid="73" grpId="0"/>
      <p:bldP spid="74" grpId="0"/>
      <p:bldP spid="75" grpId="0"/>
      <p:bldP spid="76" grpId="0"/>
      <p:bldP spid="77" grpId="0"/>
      <p:bldP spid="78" grpId="0"/>
      <p:bldP spid="79" grpId="0" animBg="1"/>
      <p:bldP spid="80" grpId="0"/>
      <p:bldP spid="86" grpId="0"/>
      <p:bldP spid="87" grpId="0"/>
      <p:bldP spid="88" grpId="0"/>
      <p:bldP spid="90" grpId="0"/>
      <p:bldP spid="91" grpId="0"/>
      <p:bldP spid="92" grpId="0"/>
      <p:bldP spid="93" grpId="0"/>
      <p:bldP spid="94" grpId="0"/>
      <p:bldP spid="95" grpId="0"/>
      <p:bldP spid="99" grpId="0"/>
      <p:bldP spid="99" grpId="1"/>
      <p:bldP spid="100" grpId="0"/>
      <p:bldP spid="100" grpId="1"/>
      <p:bldP spid="101" grpId="0"/>
      <p:bldP spid="101" grpId="1"/>
      <p:bldP spid="102" grpId="0" animBg="1"/>
      <p:bldP spid="102" grpId="1" animBg="1"/>
      <p:bldP spid="110" grpId="0" animBg="1"/>
      <p:bldP spid="110" grpId="1" animBg="1"/>
      <p:bldP spid="114" grpId="0"/>
      <p:bldP spid="114" grpId="1"/>
      <p:bldP spid="115" grpId="0"/>
      <p:bldP spid="115" grpId="1"/>
      <p:bldP spid="116" grpId="0"/>
      <p:bldP spid="116" grpId="1"/>
      <p:bldP spid="117" grpId="0" animBg="1"/>
      <p:bldP spid="117" grpId="1" animBg="1"/>
      <p:bldP spid="118" grpId="0" animBg="1"/>
      <p:bldP spid="118" grpId="1" animBg="1"/>
      <p:bldP spid="120" grpId="0" animBg="1"/>
      <p:bldP spid="120" grpId="1" animBg="1"/>
      <p:bldP spid="121" grpId="0" animBg="1"/>
      <p:bldP spid="122" grpId="0" animBg="1"/>
      <p:bldP spid="123" grpId="0"/>
      <p:bldP spid="124" grpId="0"/>
      <p:bldP spid="125" grpId="0"/>
      <p:bldP spid="126" grpId="0"/>
      <p:bldP spid="1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ar-SA" sz="1350" dirty="0">
                  <a:solidFill>
                    <a:schemeClr val="bg1"/>
                  </a:solidFill>
                </a:rPr>
                <a:t>التمهيد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86955" y="1002004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486" y="894755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4376220" y="368633"/>
            <a:ext cx="3717074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استعمال الحاسبة لإيجاد قيم العبارات </a:t>
            </a:r>
          </a:p>
        </p:txBody>
      </p:sp>
      <p:sp>
        <p:nvSpPr>
          <p:cNvPr id="57" name="مستطيل ذو زوايا قطرية مستديرة 56">
            <a:extLst>
              <a:ext uri="{FF2B5EF4-FFF2-40B4-BE49-F238E27FC236}">
                <a16:creationId xmlns:a16="http://schemas.microsoft.com/office/drawing/2014/main" id="{9F06FBBC-8671-BA43-924A-68FDFA947928}"/>
              </a:ext>
            </a:extLst>
          </p:cNvPr>
          <p:cNvSpPr/>
          <p:nvPr/>
        </p:nvSpPr>
        <p:spPr>
          <a:xfrm>
            <a:off x="4823931" y="2159450"/>
            <a:ext cx="3714776" cy="3571900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B0C170D7-46F1-B144-88A1-1CEFD0240548}"/>
              </a:ext>
            </a:extLst>
          </p:cNvPr>
          <p:cNvSpPr/>
          <p:nvPr/>
        </p:nvSpPr>
        <p:spPr>
          <a:xfrm>
            <a:off x="6653557" y="993884"/>
            <a:ext cx="2093216" cy="1052353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</a:rPr>
              <a:t>حل المثلث القائم الزاوية مقربا إلى أقرب عشر </a:t>
            </a:r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D9C07B99-46DC-7E44-845C-9053D5C8BC72}"/>
              </a:ext>
            </a:extLst>
          </p:cNvPr>
          <p:cNvSpPr/>
          <p:nvPr/>
        </p:nvSpPr>
        <p:spPr>
          <a:xfrm>
            <a:off x="8207176" y="185836"/>
            <a:ext cx="871510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تأكــد ٨</a:t>
            </a:r>
          </a:p>
        </p:txBody>
      </p:sp>
      <p:sp>
        <p:nvSpPr>
          <p:cNvPr id="62" name="عنوان 1">
            <a:extLst>
              <a:ext uri="{FF2B5EF4-FFF2-40B4-BE49-F238E27FC236}">
                <a16:creationId xmlns:a16="http://schemas.microsoft.com/office/drawing/2014/main" id="{640B3A06-7122-B646-B237-015954389D8F}"/>
              </a:ext>
            </a:extLst>
          </p:cNvPr>
          <p:cNvSpPr txBox="1">
            <a:spLocks/>
          </p:cNvSpPr>
          <p:nvPr/>
        </p:nvSpPr>
        <p:spPr>
          <a:xfrm>
            <a:off x="7324287" y="2530926"/>
            <a:ext cx="957242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جا </a:t>
            </a:r>
            <a:r>
              <a:rPr lang="ar-SA" sz="3100" b="1" spc="-100" baseline="36000" dirty="0">
                <a:latin typeface="+mj-lt"/>
                <a:ea typeface="+mj-ea"/>
                <a:cs typeface="+mj-cs"/>
              </a:rPr>
              <a:t>٥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٢٤</a:t>
            </a:r>
          </a:p>
        </p:txBody>
      </p:sp>
      <p:grpSp>
        <p:nvGrpSpPr>
          <p:cNvPr id="63" name="مجموعة 65">
            <a:extLst>
              <a:ext uri="{FF2B5EF4-FFF2-40B4-BE49-F238E27FC236}">
                <a16:creationId xmlns:a16="http://schemas.microsoft.com/office/drawing/2014/main" id="{E90804E6-DF97-2446-A4B7-104187199447}"/>
              </a:ext>
            </a:extLst>
          </p:cNvPr>
          <p:cNvGrpSpPr/>
          <p:nvPr/>
        </p:nvGrpSpPr>
        <p:grpSpPr>
          <a:xfrm>
            <a:off x="6181279" y="2302326"/>
            <a:ext cx="970610" cy="842970"/>
            <a:chOff x="6429414" y="1785926"/>
            <a:chExt cx="970610" cy="842970"/>
          </a:xfrm>
        </p:grpSpPr>
        <p:sp>
          <p:nvSpPr>
            <p:cNvPr id="64" name="عنوان 1">
              <a:extLst>
                <a:ext uri="{FF2B5EF4-FFF2-40B4-BE49-F238E27FC236}">
                  <a16:creationId xmlns:a16="http://schemas.microsoft.com/office/drawing/2014/main" id="{BDFBE583-9A62-0345-BB2C-791287399327}"/>
                </a:ext>
              </a:extLst>
            </p:cNvPr>
            <p:cNvSpPr txBox="1">
              <a:spLocks/>
            </p:cNvSpPr>
            <p:nvPr/>
          </p:nvSpPr>
          <p:spPr>
            <a:xfrm>
              <a:off x="6442782" y="1785926"/>
              <a:ext cx="95724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المقابل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65" name="رابط مستقيم 49">
              <a:extLst>
                <a:ext uri="{FF2B5EF4-FFF2-40B4-BE49-F238E27FC236}">
                  <a16:creationId xmlns:a16="http://schemas.microsoft.com/office/drawing/2014/main" id="{67CA43D5-12B6-5943-B7EC-1A203F7B09D9}"/>
                </a:ext>
              </a:extLst>
            </p:cNvPr>
            <p:cNvCxnSpPr/>
            <p:nvPr/>
          </p:nvCxnSpPr>
          <p:spPr>
            <a:xfrm rot="10800000">
              <a:off x="6586783" y="2157404"/>
              <a:ext cx="68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عنوان 1">
              <a:extLst>
                <a:ext uri="{FF2B5EF4-FFF2-40B4-BE49-F238E27FC236}">
                  <a16:creationId xmlns:a16="http://schemas.microsoft.com/office/drawing/2014/main" id="{00EAB6CF-37E3-E44A-8FB0-57886A9A02D2}"/>
                </a:ext>
              </a:extLst>
            </p:cNvPr>
            <p:cNvSpPr txBox="1">
              <a:spLocks/>
            </p:cNvSpPr>
            <p:nvPr/>
          </p:nvSpPr>
          <p:spPr>
            <a:xfrm>
              <a:off x="6429414" y="2259015"/>
              <a:ext cx="95724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الوتر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69" name="عنوان 1">
            <a:extLst>
              <a:ext uri="{FF2B5EF4-FFF2-40B4-BE49-F238E27FC236}">
                <a16:creationId xmlns:a16="http://schemas.microsoft.com/office/drawing/2014/main" id="{180FABAB-BAA1-B146-A500-C87AAFA7C5BE}"/>
              </a:ext>
            </a:extLst>
          </p:cNvPr>
          <p:cNvSpPr txBox="1">
            <a:spLocks/>
          </p:cNvSpPr>
          <p:nvPr/>
        </p:nvSpPr>
        <p:spPr>
          <a:xfrm>
            <a:off x="7009987" y="2532525"/>
            <a:ext cx="528614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sp>
        <p:nvSpPr>
          <p:cNvPr id="70" name="عنوان 1">
            <a:extLst>
              <a:ext uri="{FF2B5EF4-FFF2-40B4-BE49-F238E27FC236}">
                <a16:creationId xmlns:a16="http://schemas.microsoft.com/office/drawing/2014/main" id="{4F35E1BD-990E-3942-BF19-5E2CF17C61B8}"/>
              </a:ext>
            </a:extLst>
          </p:cNvPr>
          <p:cNvSpPr txBox="1">
            <a:spLocks/>
          </p:cNvSpPr>
          <p:nvPr/>
        </p:nvSpPr>
        <p:spPr>
          <a:xfrm>
            <a:off x="6609881" y="3316744"/>
            <a:ext cx="1857388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latin typeface="+mj-lt"/>
                <a:ea typeface="+mj-ea"/>
                <a:cs typeface="+mj-cs"/>
              </a:rPr>
              <a:t>٠٫٤٠٦٧٣٦٦٤٣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1" name="عنوان 1">
            <a:extLst>
              <a:ext uri="{FF2B5EF4-FFF2-40B4-BE49-F238E27FC236}">
                <a16:creationId xmlns:a16="http://schemas.microsoft.com/office/drawing/2014/main" id="{82E56B60-9256-794E-911C-9C162252B80D}"/>
              </a:ext>
            </a:extLst>
          </p:cNvPr>
          <p:cNvSpPr txBox="1">
            <a:spLocks/>
          </p:cNvSpPr>
          <p:nvPr/>
        </p:nvSpPr>
        <p:spPr>
          <a:xfrm>
            <a:off x="5480241" y="3088144"/>
            <a:ext cx="986764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١٤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2" name="رابط مستقيم 57">
            <a:extLst>
              <a:ext uri="{FF2B5EF4-FFF2-40B4-BE49-F238E27FC236}">
                <a16:creationId xmlns:a16="http://schemas.microsoft.com/office/drawing/2014/main" id="{64A18F97-7B7F-A04E-8019-381C48A2C0BA}"/>
              </a:ext>
            </a:extLst>
          </p:cNvPr>
          <p:cNvCxnSpPr/>
          <p:nvPr/>
        </p:nvCxnSpPr>
        <p:spPr>
          <a:xfrm rot="10800000">
            <a:off x="5711092" y="3459622"/>
            <a:ext cx="54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عنوان 1">
            <a:extLst>
              <a:ext uri="{FF2B5EF4-FFF2-40B4-BE49-F238E27FC236}">
                <a16:creationId xmlns:a16="http://schemas.microsoft.com/office/drawing/2014/main" id="{F5013603-9C31-1645-B8FF-F842A6658163}"/>
              </a:ext>
            </a:extLst>
          </p:cNvPr>
          <p:cNvSpPr txBox="1">
            <a:spLocks/>
          </p:cNvSpPr>
          <p:nvPr/>
        </p:nvSpPr>
        <p:spPr>
          <a:xfrm>
            <a:off x="5495475" y="3561233"/>
            <a:ext cx="957242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هـ ف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4" name="عنوان 1">
            <a:extLst>
              <a:ext uri="{FF2B5EF4-FFF2-40B4-BE49-F238E27FC236}">
                <a16:creationId xmlns:a16="http://schemas.microsoft.com/office/drawing/2014/main" id="{348BB639-2401-B142-8EA6-7840DDDF3C69}"/>
              </a:ext>
            </a:extLst>
          </p:cNvPr>
          <p:cNvSpPr txBox="1">
            <a:spLocks/>
          </p:cNvSpPr>
          <p:nvPr/>
        </p:nvSpPr>
        <p:spPr>
          <a:xfrm>
            <a:off x="6224143" y="3318343"/>
            <a:ext cx="528614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sp>
        <p:nvSpPr>
          <p:cNvPr id="75" name="عنوان 1">
            <a:extLst>
              <a:ext uri="{FF2B5EF4-FFF2-40B4-BE49-F238E27FC236}">
                <a16:creationId xmlns:a16="http://schemas.microsoft.com/office/drawing/2014/main" id="{CDC7ECCD-3658-A94D-BB2E-8FA9A2198C48}"/>
              </a:ext>
            </a:extLst>
          </p:cNvPr>
          <p:cNvSpPr txBox="1">
            <a:spLocks/>
          </p:cNvSpPr>
          <p:nvPr/>
        </p:nvSpPr>
        <p:spPr>
          <a:xfrm>
            <a:off x="7395699" y="4016838"/>
            <a:ext cx="102868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١٤ =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6" name="عنوان 1">
            <a:extLst>
              <a:ext uri="{FF2B5EF4-FFF2-40B4-BE49-F238E27FC236}">
                <a16:creationId xmlns:a16="http://schemas.microsoft.com/office/drawing/2014/main" id="{84D8BF18-741F-234D-B834-2D63EA8F0D19}"/>
              </a:ext>
            </a:extLst>
          </p:cNvPr>
          <p:cNvSpPr txBox="1">
            <a:spLocks/>
          </p:cNvSpPr>
          <p:nvPr/>
        </p:nvSpPr>
        <p:spPr>
          <a:xfrm>
            <a:off x="4895369" y="4016840"/>
            <a:ext cx="285752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هـ ف  </a:t>
            </a:r>
            <a:r>
              <a:rPr lang="ar-SA" sz="2400" b="1" dirty="0"/>
              <a:t>( ٠٫٤٠٦٧٣٦٦٤٣ )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7" name="عنوان 1">
            <a:extLst>
              <a:ext uri="{FF2B5EF4-FFF2-40B4-BE49-F238E27FC236}">
                <a16:creationId xmlns:a16="http://schemas.microsoft.com/office/drawing/2014/main" id="{34FF0393-A800-264E-A4D2-B1D4282486D2}"/>
              </a:ext>
            </a:extLst>
          </p:cNvPr>
          <p:cNvSpPr txBox="1">
            <a:spLocks/>
          </p:cNvSpPr>
          <p:nvPr/>
        </p:nvSpPr>
        <p:spPr>
          <a:xfrm>
            <a:off x="7395699" y="4659780"/>
            <a:ext cx="102868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هـ ف  =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8" name="عنوان 1">
            <a:extLst>
              <a:ext uri="{FF2B5EF4-FFF2-40B4-BE49-F238E27FC236}">
                <a16:creationId xmlns:a16="http://schemas.microsoft.com/office/drawing/2014/main" id="{009358A1-756B-6D48-860C-5BCCA6C391DA}"/>
              </a:ext>
            </a:extLst>
          </p:cNvPr>
          <p:cNvSpPr txBox="1">
            <a:spLocks/>
          </p:cNvSpPr>
          <p:nvPr/>
        </p:nvSpPr>
        <p:spPr>
          <a:xfrm>
            <a:off x="4823931" y="4659782"/>
            <a:ext cx="2643206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١٤ </a:t>
            </a:r>
            <a:r>
              <a:rPr lang="ar-SA" sz="2400" b="1" dirty="0"/>
              <a:t>÷  </a:t>
            </a:r>
            <a:r>
              <a:rPr lang="ar-SA" sz="2400" b="1" dirty="0">
                <a:latin typeface="+mj-lt"/>
                <a:ea typeface="+mj-ea"/>
                <a:cs typeface="+mj-cs"/>
              </a:rPr>
              <a:t>٠٫٤٠٦٧٣٦٦٤٣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kumimoji="0" lang="ar-S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9" name="مستطيل ذو زوايا قطرية مستديرة 78">
            <a:extLst>
              <a:ext uri="{FF2B5EF4-FFF2-40B4-BE49-F238E27FC236}">
                <a16:creationId xmlns:a16="http://schemas.microsoft.com/office/drawing/2014/main" id="{1EB591B6-7B1D-494D-9CEC-CD6485CC5BF0}"/>
              </a:ext>
            </a:extLst>
          </p:cNvPr>
          <p:cNvSpPr/>
          <p:nvPr/>
        </p:nvSpPr>
        <p:spPr>
          <a:xfrm>
            <a:off x="680527" y="2159450"/>
            <a:ext cx="3714776" cy="3571900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0" name="عنوان 1">
            <a:extLst>
              <a:ext uri="{FF2B5EF4-FFF2-40B4-BE49-F238E27FC236}">
                <a16:creationId xmlns:a16="http://schemas.microsoft.com/office/drawing/2014/main" id="{ADEFC511-DA7D-834B-95BC-18134395C897}"/>
              </a:ext>
            </a:extLst>
          </p:cNvPr>
          <p:cNvSpPr txBox="1">
            <a:spLocks/>
          </p:cNvSpPr>
          <p:nvPr/>
        </p:nvSpPr>
        <p:spPr>
          <a:xfrm>
            <a:off x="3180883" y="2530926"/>
            <a:ext cx="1000106" cy="369881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ظا </a:t>
            </a:r>
            <a:r>
              <a:rPr lang="ar-SA" sz="4000" b="1" spc="-100" baseline="36000" dirty="0">
                <a:latin typeface="+mj-lt"/>
                <a:ea typeface="+mj-ea"/>
                <a:cs typeface="+mj-cs"/>
              </a:rPr>
              <a:t>٥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٢٤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82" name="مجموعة 86">
            <a:extLst>
              <a:ext uri="{FF2B5EF4-FFF2-40B4-BE49-F238E27FC236}">
                <a16:creationId xmlns:a16="http://schemas.microsoft.com/office/drawing/2014/main" id="{4D69EE06-B82D-6942-8249-BBF8E43FCF06}"/>
              </a:ext>
            </a:extLst>
          </p:cNvPr>
          <p:cNvGrpSpPr/>
          <p:nvPr/>
        </p:nvGrpSpPr>
        <p:grpSpPr>
          <a:xfrm>
            <a:off x="2037875" y="2316614"/>
            <a:ext cx="970610" cy="842970"/>
            <a:chOff x="6429414" y="1785926"/>
            <a:chExt cx="970610" cy="842970"/>
          </a:xfrm>
        </p:grpSpPr>
        <p:sp>
          <p:nvSpPr>
            <p:cNvPr id="83" name="عنوان 1">
              <a:extLst>
                <a:ext uri="{FF2B5EF4-FFF2-40B4-BE49-F238E27FC236}">
                  <a16:creationId xmlns:a16="http://schemas.microsoft.com/office/drawing/2014/main" id="{5AA4A1FD-363F-BD44-8DE7-EC4B3A7437EB}"/>
                </a:ext>
              </a:extLst>
            </p:cNvPr>
            <p:cNvSpPr txBox="1">
              <a:spLocks/>
            </p:cNvSpPr>
            <p:nvPr/>
          </p:nvSpPr>
          <p:spPr>
            <a:xfrm>
              <a:off x="6442782" y="1785926"/>
              <a:ext cx="95724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المقابل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84" name="رابط مستقيم 88">
              <a:extLst>
                <a:ext uri="{FF2B5EF4-FFF2-40B4-BE49-F238E27FC236}">
                  <a16:creationId xmlns:a16="http://schemas.microsoft.com/office/drawing/2014/main" id="{E4195602-6FA5-8A4C-846E-82B6E93D82A0}"/>
                </a:ext>
              </a:extLst>
            </p:cNvPr>
            <p:cNvCxnSpPr/>
            <p:nvPr/>
          </p:nvCxnSpPr>
          <p:spPr>
            <a:xfrm rot="10800000">
              <a:off x="6586783" y="2157404"/>
              <a:ext cx="68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عنوان 1">
              <a:extLst>
                <a:ext uri="{FF2B5EF4-FFF2-40B4-BE49-F238E27FC236}">
                  <a16:creationId xmlns:a16="http://schemas.microsoft.com/office/drawing/2014/main" id="{EF646244-8A6B-474F-97C2-20F074A9A958}"/>
                </a:ext>
              </a:extLst>
            </p:cNvPr>
            <p:cNvSpPr txBox="1">
              <a:spLocks/>
            </p:cNvSpPr>
            <p:nvPr/>
          </p:nvSpPr>
          <p:spPr>
            <a:xfrm>
              <a:off x="6429414" y="2259015"/>
              <a:ext cx="95724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المجاور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86" name="عنوان 1">
            <a:extLst>
              <a:ext uri="{FF2B5EF4-FFF2-40B4-BE49-F238E27FC236}">
                <a16:creationId xmlns:a16="http://schemas.microsoft.com/office/drawing/2014/main" id="{A2F0A68C-6E9A-AD48-8CDC-F2097B8D9104}"/>
              </a:ext>
            </a:extLst>
          </p:cNvPr>
          <p:cNvSpPr txBox="1">
            <a:spLocks/>
          </p:cNvSpPr>
          <p:nvPr/>
        </p:nvSpPr>
        <p:spPr>
          <a:xfrm>
            <a:off x="2866583" y="2547735"/>
            <a:ext cx="528614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sp>
        <p:nvSpPr>
          <p:cNvPr id="87" name="عنوان 1">
            <a:extLst>
              <a:ext uri="{FF2B5EF4-FFF2-40B4-BE49-F238E27FC236}">
                <a16:creationId xmlns:a16="http://schemas.microsoft.com/office/drawing/2014/main" id="{F4B700E3-9D23-7F42-AA4A-2B7E83BBD9B2}"/>
              </a:ext>
            </a:extLst>
          </p:cNvPr>
          <p:cNvSpPr txBox="1">
            <a:spLocks/>
          </p:cNvSpPr>
          <p:nvPr/>
        </p:nvSpPr>
        <p:spPr>
          <a:xfrm>
            <a:off x="2466477" y="3316744"/>
            <a:ext cx="1857388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٠٫٤٤٥٢٢٨٦٨٥</a:t>
            </a:r>
          </a:p>
        </p:txBody>
      </p:sp>
      <p:sp>
        <p:nvSpPr>
          <p:cNvPr id="88" name="عنوان 1">
            <a:extLst>
              <a:ext uri="{FF2B5EF4-FFF2-40B4-BE49-F238E27FC236}">
                <a16:creationId xmlns:a16="http://schemas.microsoft.com/office/drawing/2014/main" id="{FE6FE881-88F4-9F45-B3F0-76EDD84C8802}"/>
              </a:ext>
            </a:extLst>
          </p:cNvPr>
          <p:cNvSpPr txBox="1">
            <a:spLocks/>
          </p:cNvSpPr>
          <p:nvPr/>
        </p:nvSpPr>
        <p:spPr>
          <a:xfrm>
            <a:off x="1336837" y="3088144"/>
            <a:ext cx="986764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١٤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9" name="رابط مستقيم 93">
            <a:extLst>
              <a:ext uri="{FF2B5EF4-FFF2-40B4-BE49-F238E27FC236}">
                <a16:creationId xmlns:a16="http://schemas.microsoft.com/office/drawing/2014/main" id="{83216FAE-D82D-3B46-ABFE-2B52132B5C7F}"/>
              </a:ext>
            </a:extLst>
          </p:cNvPr>
          <p:cNvCxnSpPr/>
          <p:nvPr/>
        </p:nvCxnSpPr>
        <p:spPr>
          <a:xfrm rot="10800000">
            <a:off x="1567688" y="3459622"/>
            <a:ext cx="54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عنوان 1">
            <a:extLst>
              <a:ext uri="{FF2B5EF4-FFF2-40B4-BE49-F238E27FC236}">
                <a16:creationId xmlns:a16="http://schemas.microsoft.com/office/drawing/2014/main" id="{57DD5EA2-1880-4D41-9F71-55A368A3DFA2}"/>
              </a:ext>
            </a:extLst>
          </p:cNvPr>
          <p:cNvSpPr txBox="1">
            <a:spLocks/>
          </p:cNvSpPr>
          <p:nvPr/>
        </p:nvSpPr>
        <p:spPr>
          <a:xfrm>
            <a:off x="1352071" y="3561233"/>
            <a:ext cx="957242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د هـ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1" name="عنوان 1">
            <a:extLst>
              <a:ext uri="{FF2B5EF4-FFF2-40B4-BE49-F238E27FC236}">
                <a16:creationId xmlns:a16="http://schemas.microsoft.com/office/drawing/2014/main" id="{3D19726B-EB5D-2542-83CD-C4CF2270440B}"/>
              </a:ext>
            </a:extLst>
          </p:cNvPr>
          <p:cNvSpPr txBox="1">
            <a:spLocks/>
          </p:cNvSpPr>
          <p:nvPr/>
        </p:nvSpPr>
        <p:spPr>
          <a:xfrm>
            <a:off x="2080739" y="3318343"/>
            <a:ext cx="528614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sp>
        <p:nvSpPr>
          <p:cNvPr id="92" name="عنوان 1">
            <a:extLst>
              <a:ext uri="{FF2B5EF4-FFF2-40B4-BE49-F238E27FC236}">
                <a16:creationId xmlns:a16="http://schemas.microsoft.com/office/drawing/2014/main" id="{81A8F9F2-0AF8-7947-97BF-7599CDA28407}"/>
              </a:ext>
            </a:extLst>
          </p:cNvPr>
          <p:cNvSpPr txBox="1">
            <a:spLocks/>
          </p:cNvSpPr>
          <p:nvPr/>
        </p:nvSpPr>
        <p:spPr>
          <a:xfrm>
            <a:off x="3252295" y="4016838"/>
            <a:ext cx="102868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١٤   =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3" name="عنوان 1">
            <a:extLst>
              <a:ext uri="{FF2B5EF4-FFF2-40B4-BE49-F238E27FC236}">
                <a16:creationId xmlns:a16="http://schemas.microsoft.com/office/drawing/2014/main" id="{082D2392-1B28-D44F-B4E4-9AD16B98062C}"/>
              </a:ext>
            </a:extLst>
          </p:cNvPr>
          <p:cNvSpPr txBox="1">
            <a:spLocks/>
          </p:cNvSpPr>
          <p:nvPr/>
        </p:nvSpPr>
        <p:spPr>
          <a:xfrm>
            <a:off x="609089" y="4016840"/>
            <a:ext cx="2786082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د هــ  </a:t>
            </a:r>
            <a:r>
              <a:rPr lang="ar-SA" sz="2400" b="1" dirty="0"/>
              <a:t>(٠٫٤٤٥٢٢٨٦٨٥ )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4" name="عنوان 1">
            <a:extLst>
              <a:ext uri="{FF2B5EF4-FFF2-40B4-BE49-F238E27FC236}">
                <a16:creationId xmlns:a16="http://schemas.microsoft.com/office/drawing/2014/main" id="{3BAA91E3-2AA4-454A-9EA0-A2503ED2AF14}"/>
              </a:ext>
            </a:extLst>
          </p:cNvPr>
          <p:cNvSpPr txBox="1">
            <a:spLocks/>
          </p:cNvSpPr>
          <p:nvPr/>
        </p:nvSpPr>
        <p:spPr>
          <a:xfrm>
            <a:off x="3252295" y="4659780"/>
            <a:ext cx="102868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د هـ   =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5" name="عنوان 1">
            <a:extLst>
              <a:ext uri="{FF2B5EF4-FFF2-40B4-BE49-F238E27FC236}">
                <a16:creationId xmlns:a16="http://schemas.microsoft.com/office/drawing/2014/main" id="{31970DB4-1839-A341-A21E-194188195866}"/>
              </a:ext>
            </a:extLst>
          </p:cNvPr>
          <p:cNvSpPr txBox="1">
            <a:spLocks/>
          </p:cNvSpPr>
          <p:nvPr/>
        </p:nvSpPr>
        <p:spPr>
          <a:xfrm>
            <a:off x="609089" y="4659782"/>
            <a:ext cx="2714644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١٤</a:t>
            </a:r>
            <a:r>
              <a:rPr lang="ar-SA" sz="2400" b="1" dirty="0"/>
              <a:t> ÷ 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٠٫٤٤٥٢٢٨٦٨٥</a:t>
            </a:r>
          </a:p>
          <a:p>
            <a:pPr lvl="0">
              <a:spcBef>
                <a:spcPct val="0"/>
              </a:spcBef>
            </a:pPr>
            <a:endParaRPr kumimoji="0" lang="ar-S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96" name="مجموعة 107">
            <a:extLst>
              <a:ext uri="{FF2B5EF4-FFF2-40B4-BE49-F238E27FC236}">
                <a16:creationId xmlns:a16="http://schemas.microsoft.com/office/drawing/2014/main" id="{D35300FC-DBA5-7C4D-A189-33D1202E9A5A}"/>
              </a:ext>
            </a:extLst>
          </p:cNvPr>
          <p:cNvGrpSpPr/>
          <p:nvPr/>
        </p:nvGrpSpPr>
        <p:grpSpPr>
          <a:xfrm>
            <a:off x="2567619" y="1218065"/>
            <a:ext cx="1800227" cy="4071966"/>
            <a:chOff x="857224" y="1714488"/>
            <a:chExt cx="1800227" cy="4071966"/>
          </a:xfrm>
        </p:grpSpPr>
        <p:pic>
          <p:nvPicPr>
            <p:cNvPr id="97" name="Picture 5" descr="http://t2.gstatic.com/images?q=tbn:ANd9GcSHVYzdxAAZ1TJpNoJD2lQl0r9n5BzsvjokxQYX1A4ZsmpQUegVSg">
              <a:extLst>
                <a:ext uri="{FF2B5EF4-FFF2-40B4-BE49-F238E27FC236}">
                  <a16:creationId xmlns:a16="http://schemas.microsoft.com/office/drawing/2014/main" id="{25CA56F6-BBD5-EA42-8AD2-B978B12427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57224" y="1714488"/>
              <a:ext cx="1800227" cy="4071966"/>
            </a:xfrm>
            <a:prstGeom prst="rect">
              <a:avLst/>
            </a:prstGeom>
            <a:noFill/>
          </p:spPr>
        </p:pic>
        <p:sp>
          <p:nvSpPr>
            <p:cNvPr id="98" name="مربع نص 97">
              <a:extLst>
                <a:ext uri="{FF2B5EF4-FFF2-40B4-BE49-F238E27FC236}">
                  <a16:creationId xmlns:a16="http://schemas.microsoft.com/office/drawing/2014/main" id="{B9CC9179-AF4E-8645-9FDF-31B29AC49364}"/>
                </a:ext>
              </a:extLst>
            </p:cNvPr>
            <p:cNvSpPr txBox="1"/>
            <p:nvPr/>
          </p:nvSpPr>
          <p:spPr>
            <a:xfrm>
              <a:off x="1071538" y="2330236"/>
              <a:ext cx="1368000" cy="576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en-US" dirty="0"/>
            </a:p>
            <a:p>
              <a:endParaRPr lang="ar-SA" dirty="0"/>
            </a:p>
          </p:txBody>
        </p:sp>
      </p:grpSp>
      <p:sp>
        <p:nvSpPr>
          <p:cNvPr id="99" name="عنوان 1">
            <a:extLst>
              <a:ext uri="{FF2B5EF4-FFF2-40B4-BE49-F238E27FC236}">
                <a16:creationId xmlns:a16="http://schemas.microsoft.com/office/drawing/2014/main" id="{4709A158-F2B1-1845-89C2-3E8AC3A61A83}"/>
              </a:ext>
            </a:extLst>
          </p:cNvPr>
          <p:cNvSpPr txBox="1">
            <a:spLocks/>
          </p:cNvSpPr>
          <p:nvPr/>
        </p:nvSpPr>
        <p:spPr>
          <a:xfrm>
            <a:off x="2796944" y="1772766"/>
            <a:ext cx="714380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Sin (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0" name="عنوان 1">
            <a:extLst>
              <a:ext uri="{FF2B5EF4-FFF2-40B4-BE49-F238E27FC236}">
                <a16:creationId xmlns:a16="http://schemas.microsoft.com/office/drawing/2014/main" id="{AD09760D-1CB8-EB48-8CA7-09D42359B914}"/>
              </a:ext>
            </a:extLst>
          </p:cNvPr>
          <p:cNvSpPr txBox="1">
            <a:spLocks/>
          </p:cNvSpPr>
          <p:nvPr/>
        </p:nvSpPr>
        <p:spPr>
          <a:xfrm>
            <a:off x="2669752" y="2144704"/>
            <a:ext cx="1614944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900" b="1" dirty="0">
                <a:latin typeface="+mj-lt"/>
                <a:ea typeface="+mj-ea"/>
                <a:cs typeface="+mj-cs"/>
              </a:rPr>
              <a:t>٠٫٤٠٦٧٣٦٦٤٣</a:t>
            </a:r>
            <a:endParaRPr kumimoji="0" lang="ar-SA" sz="1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1" name="عنوان 1">
            <a:extLst>
              <a:ext uri="{FF2B5EF4-FFF2-40B4-BE49-F238E27FC236}">
                <a16:creationId xmlns:a16="http://schemas.microsoft.com/office/drawing/2014/main" id="{E8700613-C0AB-AD47-A3CC-A7AC4B34D769}"/>
              </a:ext>
            </a:extLst>
          </p:cNvPr>
          <p:cNvSpPr txBox="1">
            <a:spLocks/>
          </p:cNvSpPr>
          <p:nvPr/>
        </p:nvSpPr>
        <p:spPr>
          <a:xfrm>
            <a:off x="3297010" y="1772766"/>
            <a:ext cx="500066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latin typeface="+mj-lt"/>
                <a:ea typeface="+mj-ea"/>
                <a:cs typeface="+mj-cs"/>
              </a:rPr>
              <a:t>٢٤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" name="سهم لأعلى 101">
            <a:extLst>
              <a:ext uri="{FF2B5EF4-FFF2-40B4-BE49-F238E27FC236}">
                <a16:creationId xmlns:a16="http://schemas.microsoft.com/office/drawing/2014/main" id="{D987E133-7B64-C242-AFC0-D980C6A52DBC}"/>
              </a:ext>
            </a:extLst>
          </p:cNvPr>
          <p:cNvSpPr/>
          <p:nvPr/>
        </p:nvSpPr>
        <p:spPr>
          <a:xfrm>
            <a:off x="3439886" y="3659650"/>
            <a:ext cx="357190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0" name="سهم لأعلى 109">
            <a:extLst>
              <a:ext uri="{FF2B5EF4-FFF2-40B4-BE49-F238E27FC236}">
                <a16:creationId xmlns:a16="http://schemas.microsoft.com/office/drawing/2014/main" id="{2D7BDABD-9C24-E040-9702-4E11C7547A09}"/>
              </a:ext>
            </a:extLst>
          </p:cNvPr>
          <p:cNvSpPr/>
          <p:nvPr/>
        </p:nvSpPr>
        <p:spPr>
          <a:xfrm>
            <a:off x="3884182" y="5088408"/>
            <a:ext cx="357190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11" name="مجموعة 107">
            <a:extLst>
              <a:ext uri="{FF2B5EF4-FFF2-40B4-BE49-F238E27FC236}">
                <a16:creationId xmlns:a16="http://schemas.microsoft.com/office/drawing/2014/main" id="{858EE442-76EA-AC42-998E-C1464AF36413}"/>
              </a:ext>
            </a:extLst>
          </p:cNvPr>
          <p:cNvGrpSpPr/>
          <p:nvPr/>
        </p:nvGrpSpPr>
        <p:grpSpPr>
          <a:xfrm>
            <a:off x="4809654" y="1237101"/>
            <a:ext cx="1800227" cy="4071966"/>
            <a:chOff x="857224" y="1714488"/>
            <a:chExt cx="1800227" cy="4071966"/>
          </a:xfrm>
        </p:grpSpPr>
        <p:pic>
          <p:nvPicPr>
            <p:cNvPr id="112" name="Picture 5" descr="http://t2.gstatic.com/images?q=tbn:ANd9GcSHVYzdxAAZ1TJpNoJD2lQl0r9n5BzsvjokxQYX1A4ZsmpQUegVSg">
              <a:extLst>
                <a:ext uri="{FF2B5EF4-FFF2-40B4-BE49-F238E27FC236}">
                  <a16:creationId xmlns:a16="http://schemas.microsoft.com/office/drawing/2014/main" id="{A2B21108-5E80-0A4C-AD46-D2101F7B0E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57224" y="1714488"/>
              <a:ext cx="1800227" cy="4071966"/>
            </a:xfrm>
            <a:prstGeom prst="rect">
              <a:avLst/>
            </a:prstGeom>
            <a:noFill/>
          </p:spPr>
        </p:pic>
        <p:sp>
          <p:nvSpPr>
            <p:cNvPr id="113" name="مربع نص 112">
              <a:extLst>
                <a:ext uri="{FF2B5EF4-FFF2-40B4-BE49-F238E27FC236}">
                  <a16:creationId xmlns:a16="http://schemas.microsoft.com/office/drawing/2014/main" id="{8267FF60-3C49-C04A-91B3-95254F6C57C3}"/>
                </a:ext>
              </a:extLst>
            </p:cNvPr>
            <p:cNvSpPr txBox="1"/>
            <p:nvPr/>
          </p:nvSpPr>
          <p:spPr>
            <a:xfrm>
              <a:off x="1071538" y="2330236"/>
              <a:ext cx="1368000" cy="576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en-US" dirty="0"/>
            </a:p>
            <a:p>
              <a:endParaRPr lang="ar-SA" dirty="0"/>
            </a:p>
          </p:txBody>
        </p:sp>
      </p:grpSp>
      <p:sp>
        <p:nvSpPr>
          <p:cNvPr id="114" name="عنوان 1">
            <a:extLst>
              <a:ext uri="{FF2B5EF4-FFF2-40B4-BE49-F238E27FC236}">
                <a16:creationId xmlns:a16="http://schemas.microsoft.com/office/drawing/2014/main" id="{1676063D-3094-3946-B219-1359DD7A6F8B}"/>
              </a:ext>
            </a:extLst>
          </p:cNvPr>
          <p:cNvSpPr txBox="1">
            <a:spLocks/>
          </p:cNvSpPr>
          <p:nvPr/>
        </p:nvSpPr>
        <p:spPr>
          <a:xfrm>
            <a:off x="5040089" y="1772764"/>
            <a:ext cx="714380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Tan (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5" name="عنوان 1">
            <a:extLst>
              <a:ext uri="{FF2B5EF4-FFF2-40B4-BE49-F238E27FC236}">
                <a16:creationId xmlns:a16="http://schemas.microsoft.com/office/drawing/2014/main" id="{3D691476-F0FB-6B49-B68A-06E3383C6EC9}"/>
              </a:ext>
            </a:extLst>
          </p:cNvPr>
          <p:cNvSpPr txBox="1">
            <a:spLocks/>
          </p:cNvSpPr>
          <p:nvPr/>
        </p:nvSpPr>
        <p:spPr>
          <a:xfrm>
            <a:off x="4912897" y="2144702"/>
            <a:ext cx="1614944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900" b="1" dirty="0">
                <a:latin typeface="+mj-lt"/>
                <a:ea typeface="+mj-ea"/>
                <a:cs typeface="+mj-cs"/>
              </a:rPr>
              <a:t>٠٫٤٤٥٢٢٨٦٨٥</a:t>
            </a:r>
            <a:endParaRPr kumimoji="0" lang="ar-SA" sz="1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6" name="عنوان 1">
            <a:extLst>
              <a:ext uri="{FF2B5EF4-FFF2-40B4-BE49-F238E27FC236}">
                <a16:creationId xmlns:a16="http://schemas.microsoft.com/office/drawing/2014/main" id="{A488A526-73E9-804A-A316-72FBD3BD740A}"/>
              </a:ext>
            </a:extLst>
          </p:cNvPr>
          <p:cNvSpPr txBox="1">
            <a:spLocks/>
          </p:cNvSpPr>
          <p:nvPr/>
        </p:nvSpPr>
        <p:spPr>
          <a:xfrm>
            <a:off x="5624039" y="1772764"/>
            <a:ext cx="500066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latin typeface="+mj-lt"/>
                <a:ea typeface="+mj-ea"/>
                <a:cs typeface="+mj-cs"/>
              </a:rPr>
              <a:t>٢٤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7" name="سهم لأعلى 116">
            <a:extLst>
              <a:ext uri="{FF2B5EF4-FFF2-40B4-BE49-F238E27FC236}">
                <a16:creationId xmlns:a16="http://schemas.microsoft.com/office/drawing/2014/main" id="{0E6583A2-6427-4C4F-A353-5B2CDAF18AAA}"/>
              </a:ext>
            </a:extLst>
          </p:cNvPr>
          <p:cNvSpPr/>
          <p:nvPr/>
        </p:nvSpPr>
        <p:spPr>
          <a:xfrm>
            <a:off x="6115072" y="3639408"/>
            <a:ext cx="357190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8" name="سهم لأعلى 117">
            <a:extLst>
              <a:ext uri="{FF2B5EF4-FFF2-40B4-BE49-F238E27FC236}">
                <a16:creationId xmlns:a16="http://schemas.microsoft.com/office/drawing/2014/main" id="{1382C093-C119-5A4B-BBD4-C2468CDE14CD}"/>
              </a:ext>
            </a:extLst>
          </p:cNvPr>
          <p:cNvSpPr/>
          <p:nvPr/>
        </p:nvSpPr>
        <p:spPr>
          <a:xfrm>
            <a:off x="6113041" y="5088406"/>
            <a:ext cx="357190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9" name="عنوان 1">
            <a:extLst>
              <a:ext uri="{FF2B5EF4-FFF2-40B4-BE49-F238E27FC236}">
                <a16:creationId xmlns:a16="http://schemas.microsoft.com/office/drawing/2014/main" id="{8F576C16-C270-D145-9391-04E79C22D165}"/>
              </a:ext>
            </a:extLst>
          </p:cNvPr>
          <p:cNvSpPr txBox="1">
            <a:spLocks/>
          </p:cNvSpPr>
          <p:nvPr/>
        </p:nvSpPr>
        <p:spPr>
          <a:xfrm>
            <a:off x="6324129" y="5218593"/>
            <a:ext cx="1143008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/>
              <a:t>٣٤٫٤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0" name="عنوان 1">
            <a:extLst>
              <a:ext uri="{FF2B5EF4-FFF2-40B4-BE49-F238E27FC236}">
                <a16:creationId xmlns:a16="http://schemas.microsoft.com/office/drawing/2014/main" id="{6E8B7EDA-B02E-3E46-A1F6-4622F650150C}"/>
              </a:ext>
            </a:extLst>
          </p:cNvPr>
          <p:cNvSpPr txBox="1">
            <a:spLocks/>
          </p:cNvSpPr>
          <p:nvPr/>
        </p:nvSpPr>
        <p:spPr>
          <a:xfrm>
            <a:off x="7395725" y="5231284"/>
            <a:ext cx="102868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هـ ف  =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1" name="عنوان 1">
            <a:extLst>
              <a:ext uri="{FF2B5EF4-FFF2-40B4-BE49-F238E27FC236}">
                <a16:creationId xmlns:a16="http://schemas.microsoft.com/office/drawing/2014/main" id="{F4FCC98A-A41D-7247-823F-9A6C640FFC98}"/>
              </a:ext>
            </a:extLst>
          </p:cNvPr>
          <p:cNvSpPr txBox="1">
            <a:spLocks/>
          </p:cNvSpPr>
          <p:nvPr/>
        </p:nvSpPr>
        <p:spPr>
          <a:xfrm>
            <a:off x="2395039" y="5290031"/>
            <a:ext cx="928696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/>
              <a:t>٣١٫٤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2" name="عنوان 1">
            <a:extLst>
              <a:ext uri="{FF2B5EF4-FFF2-40B4-BE49-F238E27FC236}">
                <a16:creationId xmlns:a16="http://schemas.microsoft.com/office/drawing/2014/main" id="{CE5739FA-4E02-4C4F-8DD4-4E897D32616C}"/>
              </a:ext>
            </a:extLst>
          </p:cNvPr>
          <p:cNvSpPr txBox="1">
            <a:spLocks/>
          </p:cNvSpPr>
          <p:nvPr/>
        </p:nvSpPr>
        <p:spPr>
          <a:xfrm>
            <a:off x="3180857" y="5290031"/>
            <a:ext cx="102868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د هـ  =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3" name="Picture 2">
            <a:extLst>
              <a:ext uri="{FF2B5EF4-FFF2-40B4-BE49-F238E27FC236}">
                <a16:creationId xmlns:a16="http://schemas.microsoft.com/office/drawing/2014/main" id="{ACE4F00A-4712-704E-8FED-80C66CB96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015" y="159186"/>
            <a:ext cx="2000264" cy="131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4" name="وسيلة شرح مستطيلة مستديرة الزوايا 123">
            <a:extLst>
              <a:ext uri="{FF2B5EF4-FFF2-40B4-BE49-F238E27FC236}">
                <a16:creationId xmlns:a16="http://schemas.microsoft.com/office/drawing/2014/main" id="{29C9DF0C-6E21-CF49-B9AF-B7C19B043ECB}"/>
              </a:ext>
            </a:extLst>
          </p:cNvPr>
          <p:cNvSpPr/>
          <p:nvPr/>
        </p:nvSpPr>
        <p:spPr>
          <a:xfrm>
            <a:off x="188393" y="67921"/>
            <a:ext cx="928694" cy="571504"/>
          </a:xfrm>
          <a:prstGeom prst="wedgeRoundRectCallout">
            <a:avLst>
              <a:gd name="adj1" fmla="val 94271"/>
              <a:gd name="adj2" fmla="val 6750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الوتر</a:t>
            </a:r>
          </a:p>
        </p:txBody>
      </p:sp>
      <p:sp>
        <p:nvSpPr>
          <p:cNvPr id="125" name="وسيلة شرح مستطيلة مستديرة الزوايا 124">
            <a:extLst>
              <a:ext uri="{FF2B5EF4-FFF2-40B4-BE49-F238E27FC236}">
                <a16:creationId xmlns:a16="http://schemas.microsoft.com/office/drawing/2014/main" id="{B8CDDA43-7465-B947-9784-0CF74C1B32D5}"/>
              </a:ext>
            </a:extLst>
          </p:cNvPr>
          <p:cNvSpPr/>
          <p:nvPr/>
        </p:nvSpPr>
        <p:spPr>
          <a:xfrm>
            <a:off x="2692015" y="167806"/>
            <a:ext cx="928694" cy="571504"/>
          </a:xfrm>
          <a:prstGeom prst="wedgeRoundRectCallout">
            <a:avLst>
              <a:gd name="adj1" fmla="val -92394"/>
              <a:gd name="adj2" fmla="val 1500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المقابل</a:t>
            </a:r>
          </a:p>
        </p:txBody>
      </p:sp>
      <p:sp>
        <p:nvSpPr>
          <p:cNvPr id="126" name="وسيلة شرح مستطيلة مستديرة الزوايا 125">
            <a:extLst>
              <a:ext uri="{FF2B5EF4-FFF2-40B4-BE49-F238E27FC236}">
                <a16:creationId xmlns:a16="http://schemas.microsoft.com/office/drawing/2014/main" id="{8D0BB16F-2CC1-CC44-98D2-16C2F77DB3A0}"/>
              </a:ext>
            </a:extLst>
          </p:cNvPr>
          <p:cNvSpPr/>
          <p:nvPr/>
        </p:nvSpPr>
        <p:spPr>
          <a:xfrm>
            <a:off x="802796" y="1648790"/>
            <a:ext cx="1071570" cy="571504"/>
          </a:xfrm>
          <a:prstGeom prst="wedgeRoundRectCallout">
            <a:avLst>
              <a:gd name="adj1" fmla="val 21555"/>
              <a:gd name="adj2" fmla="val -11249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المجاور</a:t>
            </a:r>
          </a:p>
        </p:txBody>
      </p:sp>
      <p:sp>
        <p:nvSpPr>
          <p:cNvPr id="127" name="عنوان 1">
            <a:extLst>
              <a:ext uri="{FF2B5EF4-FFF2-40B4-BE49-F238E27FC236}">
                <a16:creationId xmlns:a16="http://schemas.microsoft.com/office/drawing/2014/main" id="{F7EEAE1A-04BD-804C-9976-6BE3CB15D89B}"/>
              </a:ext>
            </a:extLst>
          </p:cNvPr>
          <p:cNvSpPr txBox="1">
            <a:spLocks/>
          </p:cNvSpPr>
          <p:nvPr/>
        </p:nvSpPr>
        <p:spPr>
          <a:xfrm>
            <a:off x="1702102" y="330487"/>
            <a:ext cx="642944" cy="369881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ar-SA" sz="2500" b="1" spc="-100" baseline="30000" dirty="0"/>
              <a:t>٥</a:t>
            </a:r>
            <a:r>
              <a:rPr lang="ar-SA" b="1" dirty="0"/>
              <a:t>٦٦</a:t>
            </a:r>
            <a:endParaRPr kumimoji="0" lang="ar-SA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DA245FC-C9BE-4E3C-D392-3EDCC0122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68D7-2324-4CCA-987B-B74FAD34E889}" type="slidenum">
              <a:rPr lang="ar-SA" smtClean="0"/>
              <a:pPr/>
              <a:t>323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5865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800" decel="100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8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8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8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800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00"/>
                            </p:stCondLst>
                            <p:childTnLst>
                              <p:par>
                                <p:cTn id="3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800" decel="10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6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6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>
                      <p:stCondLst>
                        <p:cond delay="indefinite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800" decel="100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8" dur="8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8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8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58" grpId="0" animBg="1"/>
      <p:bldP spid="62" grpId="0"/>
      <p:bldP spid="69" grpId="0"/>
      <p:bldP spid="70" grpId="0"/>
      <p:bldP spid="71" grpId="0"/>
      <p:bldP spid="73" grpId="0"/>
      <p:bldP spid="74" grpId="0"/>
      <p:bldP spid="75" grpId="0"/>
      <p:bldP spid="76" grpId="0"/>
      <p:bldP spid="77" grpId="0"/>
      <p:bldP spid="78" grpId="0"/>
      <p:bldP spid="79" grpId="0" animBg="1"/>
      <p:bldP spid="80" grpId="0"/>
      <p:bldP spid="86" grpId="0"/>
      <p:bldP spid="87" grpId="0"/>
      <p:bldP spid="88" grpId="0"/>
      <p:bldP spid="90" grpId="0"/>
      <p:bldP spid="91" grpId="0"/>
      <p:bldP spid="92" grpId="0"/>
      <p:bldP spid="93" grpId="0"/>
      <p:bldP spid="94" grpId="0"/>
      <p:bldP spid="95" grpId="0"/>
      <p:bldP spid="99" grpId="0"/>
      <p:bldP spid="99" grpId="1"/>
      <p:bldP spid="100" grpId="0"/>
      <p:bldP spid="100" grpId="1"/>
      <p:bldP spid="101" grpId="0"/>
      <p:bldP spid="101" grpId="1"/>
      <p:bldP spid="102" grpId="0" animBg="1"/>
      <p:bldP spid="102" grpId="1" animBg="1"/>
      <p:bldP spid="110" grpId="0" animBg="1"/>
      <p:bldP spid="110" grpId="1" animBg="1"/>
      <p:bldP spid="114" grpId="0"/>
      <p:bldP spid="114" grpId="1"/>
      <p:bldP spid="115" grpId="0"/>
      <p:bldP spid="115" grpId="1"/>
      <p:bldP spid="116" grpId="0"/>
      <p:bldP spid="116" grpId="1"/>
      <p:bldP spid="117" grpId="0" animBg="1"/>
      <p:bldP spid="117" grpId="1" animBg="1"/>
      <p:bldP spid="118" grpId="0" animBg="1"/>
      <p:bldP spid="118" grpId="1" animBg="1"/>
      <p:bldP spid="119" grpId="0"/>
      <p:bldP spid="120" grpId="0"/>
      <p:bldP spid="121" grpId="0"/>
      <p:bldP spid="122" grpId="0"/>
      <p:bldP spid="124" grpId="0" animBg="1"/>
      <p:bldP spid="124" grpId="1" animBg="1"/>
      <p:bldP spid="125" grpId="0" animBg="1"/>
      <p:bldP spid="126" grpId="0" animBg="1"/>
      <p:bldP spid="1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ar-SA" sz="1350" dirty="0">
                  <a:solidFill>
                    <a:schemeClr val="bg1"/>
                  </a:solidFill>
                </a:rPr>
                <a:t>التمهيد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86955" y="1002004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4175263" y="116675"/>
            <a:ext cx="3717074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استعمال الحاسبة لإيجاد قيم العبارات </a:t>
            </a:r>
          </a:p>
        </p:txBody>
      </p:sp>
      <p:sp>
        <p:nvSpPr>
          <p:cNvPr id="57" name="مستطيل ذو زوايا قطرية مستديرة 56">
            <a:extLst>
              <a:ext uri="{FF2B5EF4-FFF2-40B4-BE49-F238E27FC236}">
                <a16:creationId xmlns:a16="http://schemas.microsoft.com/office/drawing/2014/main" id="{ED232784-A44B-924C-806B-BCF152F47456}"/>
              </a:ext>
            </a:extLst>
          </p:cNvPr>
          <p:cNvSpPr/>
          <p:nvPr/>
        </p:nvSpPr>
        <p:spPr>
          <a:xfrm>
            <a:off x="4870187" y="2170335"/>
            <a:ext cx="3714776" cy="3571900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B6752B1F-6B3A-5841-990D-A82B2606C3CA}"/>
              </a:ext>
            </a:extLst>
          </p:cNvPr>
          <p:cNvSpPr/>
          <p:nvPr/>
        </p:nvSpPr>
        <p:spPr>
          <a:xfrm>
            <a:off x="6620763" y="1014604"/>
            <a:ext cx="2017932" cy="785818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1600" b="1" dirty="0">
                <a:solidFill>
                  <a:schemeClr val="accent4">
                    <a:lumMod val="75000"/>
                  </a:schemeClr>
                </a:solidFill>
              </a:rPr>
              <a:t>حل المثلث القائم الزاوية مقربا إلى أقرب عشر .</a:t>
            </a:r>
          </a:p>
        </p:txBody>
      </p:sp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BF9EC9A6-C384-B74E-B662-62F7116A368E}"/>
              </a:ext>
            </a:extLst>
          </p:cNvPr>
          <p:cNvSpPr/>
          <p:nvPr/>
        </p:nvSpPr>
        <p:spPr>
          <a:xfrm>
            <a:off x="7956295" y="164493"/>
            <a:ext cx="871510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تأكد </a:t>
            </a:r>
          </a:p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٩</a:t>
            </a:r>
          </a:p>
        </p:txBody>
      </p:sp>
      <p:sp>
        <p:nvSpPr>
          <p:cNvPr id="62" name="عنوان 1">
            <a:extLst>
              <a:ext uri="{FF2B5EF4-FFF2-40B4-BE49-F238E27FC236}">
                <a16:creationId xmlns:a16="http://schemas.microsoft.com/office/drawing/2014/main" id="{3676D618-5C29-D948-9672-8FE9D64B77D4}"/>
              </a:ext>
            </a:extLst>
          </p:cNvPr>
          <p:cNvSpPr txBox="1">
            <a:spLocks/>
          </p:cNvSpPr>
          <p:nvPr/>
        </p:nvSpPr>
        <p:spPr>
          <a:xfrm>
            <a:off x="7370543" y="2541811"/>
            <a:ext cx="1000106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جتا </a:t>
            </a:r>
            <a:r>
              <a:rPr lang="ar-SA" sz="3100" b="1" spc="-100" baseline="36000" dirty="0">
                <a:latin typeface="+mj-lt"/>
                <a:ea typeface="+mj-ea"/>
                <a:cs typeface="+mj-cs"/>
              </a:rPr>
              <a:t>٥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٣٠</a:t>
            </a:r>
          </a:p>
        </p:txBody>
      </p:sp>
      <p:grpSp>
        <p:nvGrpSpPr>
          <p:cNvPr id="63" name="مجموعة 65">
            <a:extLst>
              <a:ext uri="{FF2B5EF4-FFF2-40B4-BE49-F238E27FC236}">
                <a16:creationId xmlns:a16="http://schemas.microsoft.com/office/drawing/2014/main" id="{727C9F26-6537-EF46-85F8-0DE589048935}"/>
              </a:ext>
            </a:extLst>
          </p:cNvPr>
          <p:cNvGrpSpPr/>
          <p:nvPr/>
        </p:nvGrpSpPr>
        <p:grpSpPr>
          <a:xfrm>
            <a:off x="6227535" y="2313211"/>
            <a:ext cx="970610" cy="842970"/>
            <a:chOff x="6429414" y="1785926"/>
            <a:chExt cx="970610" cy="842970"/>
          </a:xfrm>
        </p:grpSpPr>
        <p:sp>
          <p:nvSpPr>
            <p:cNvPr id="64" name="عنوان 1">
              <a:extLst>
                <a:ext uri="{FF2B5EF4-FFF2-40B4-BE49-F238E27FC236}">
                  <a16:creationId xmlns:a16="http://schemas.microsoft.com/office/drawing/2014/main" id="{26C593C7-C6A7-CF46-887F-D1AB5F4CFD97}"/>
                </a:ext>
              </a:extLst>
            </p:cNvPr>
            <p:cNvSpPr txBox="1">
              <a:spLocks/>
            </p:cNvSpPr>
            <p:nvPr/>
          </p:nvSpPr>
          <p:spPr>
            <a:xfrm>
              <a:off x="6442782" y="1785926"/>
              <a:ext cx="95724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المجاور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65" name="رابط مستقيم 49">
              <a:extLst>
                <a:ext uri="{FF2B5EF4-FFF2-40B4-BE49-F238E27FC236}">
                  <a16:creationId xmlns:a16="http://schemas.microsoft.com/office/drawing/2014/main" id="{6334F841-CD2B-854F-A90B-38EFF4D4179E}"/>
                </a:ext>
              </a:extLst>
            </p:cNvPr>
            <p:cNvCxnSpPr/>
            <p:nvPr/>
          </p:nvCxnSpPr>
          <p:spPr>
            <a:xfrm rot="10800000">
              <a:off x="6586783" y="2157404"/>
              <a:ext cx="68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عنوان 1">
              <a:extLst>
                <a:ext uri="{FF2B5EF4-FFF2-40B4-BE49-F238E27FC236}">
                  <a16:creationId xmlns:a16="http://schemas.microsoft.com/office/drawing/2014/main" id="{3C647C2E-C339-7D40-8CFE-48C9BFFB9D89}"/>
                </a:ext>
              </a:extLst>
            </p:cNvPr>
            <p:cNvSpPr txBox="1">
              <a:spLocks/>
            </p:cNvSpPr>
            <p:nvPr/>
          </p:nvSpPr>
          <p:spPr>
            <a:xfrm>
              <a:off x="6429414" y="2259015"/>
              <a:ext cx="95724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الوتر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69" name="عنوان 1">
            <a:extLst>
              <a:ext uri="{FF2B5EF4-FFF2-40B4-BE49-F238E27FC236}">
                <a16:creationId xmlns:a16="http://schemas.microsoft.com/office/drawing/2014/main" id="{BE323592-71FC-4148-A945-7D07303BE9D7}"/>
              </a:ext>
            </a:extLst>
          </p:cNvPr>
          <p:cNvSpPr txBox="1">
            <a:spLocks/>
          </p:cNvSpPr>
          <p:nvPr/>
        </p:nvSpPr>
        <p:spPr>
          <a:xfrm>
            <a:off x="7056243" y="2543410"/>
            <a:ext cx="528614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sp>
        <p:nvSpPr>
          <p:cNvPr id="70" name="عنوان 1">
            <a:extLst>
              <a:ext uri="{FF2B5EF4-FFF2-40B4-BE49-F238E27FC236}">
                <a16:creationId xmlns:a16="http://schemas.microsoft.com/office/drawing/2014/main" id="{52E9B862-8A5F-B94D-9B32-F48A782976DA}"/>
              </a:ext>
            </a:extLst>
          </p:cNvPr>
          <p:cNvSpPr txBox="1">
            <a:spLocks/>
          </p:cNvSpPr>
          <p:nvPr/>
        </p:nvSpPr>
        <p:spPr>
          <a:xfrm>
            <a:off x="6656137" y="3327629"/>
            <a:ext cx="1857388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٠٫٨٦٦٠٢٥٤٠٤</a:t>
            </a:r>
          </a:p>
        </p:txBody>
      </p:sp>
      <p:sp>
        <p:nvSpPr>
          <p:cNvPr id="71" name="عنوان 1">
            <a:extLst>
              <a:ext uri="{FF2B5EF4-FFF2-40B4-BE49-F238E27FC236}">
                <a16:creationId xmlns:a16="http://schemas.microsoft.com/office/drawing/2014/main" id="{28E969AC-AE5D-8F42-9344-CF9164A5EA50}"/>
              </a:ext>
            </a:extLst>
          </p:cNvPr>
          <p:cNvSpPr txBox="1">
            <a:spLocks/>
          </p:cNvSpPr>
          <p:nvPr/>
        </p:nvSpPr>
        <p:spPr>
          <a:xfrm>
            <a:off x="5526497" y="3099029"/>
            <a:ext cx="986764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٥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2" name="رابط مستقيم 57">
            <a:extLst>
              <a:ext uri="{FF2B5EF4-FFF2-40B4-BE49-F238E27FC236}">
                <a16:creationId xmlns:a16="http://schemas.microsoft.com/office/drawing/2014/main" id="{DC7B491A-4C5F-8C4F-8223-AA313A5308FF}"/>
              </a:ext>
            </a:extLst>
          </p:cNvPr>
          <p:cNvCxnSpPr/>
          <p:nvPr/>
        </p:nvCxnSpPr>
        <p:spPr>
          <a:xfrm rot="10800000">
            <a:off x="5757348" y="3470507"/>
            <a:ext cx="54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عنوان 1">
            <a:extLst>
              <a:ext uri="{FF2B5EF4-FFF2-40B4-BE49-F238E27FC236}">
                <a16:creationId xmlns:a16="http://schemas.microsoft.com/office/drawing/2014/main" id="{99630748-9B67-C246-923F-28E33979BF18}"/>
              </a:ext>
            </a:extLst>
          </p:cNvPr>
          <p:cNvSpPr txBox="1">
            <a:spLocks/>
          </p:cNvSpPr>
          <p:nvPr/>
        </p:nvSpPr>
        <p:spPr>
          <a:xfrm>
            <a:off x="5541731" y="3572118"/>
            <a:ext cx="957242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ب ق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4" name="عنوان 1">
            <a:extLst>
              <a:ext uri="{FF2B5EF4-FFF2-40B4-BE49-F238E27FC236}">
                <a16:creationId xmlns:a16="http://schemas.microsoft.com/office/drawing/2014/main" id="{96A1388A-0B33-E845-A39D-1AC2B199289A}"/>
              </a:ext>
            </a:extLst>
          </p:cNvPr>
          <p:cNvSpPr txBox="1">
            <a:spLocks/>
          </p:cNvSpPr>
          <p:nvPr/>
        </p:nvSpPr>
        <p:spPr>
          <a:xfrm>
            <a:off x="6270399" y="3329228"/>
            <a:ext cx="528614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sp>
        <p:nvSpPr>
          <p:cNvPr id="75" name="عنوان 1">
            <a:extLst>
              <a:ext uri="{FF2B5EF4-FFF2-40B4-BE49-F238E27FC236}">
                <a16:creationId xmlns:a16="http://schemas.microsoft.com/office/drawing/2014/main" id="{2CDBA2A6-0E2A-024A-B710-539A0F531A50}"/>
              </a:ext>
            </a:extLst>
          </p:cNvPr>
          <p:cNvSpPr txBox="1">
            <a:spLocks/>
          </p:cNvSpPr>
          <p:nvPr/>
        </p:nvSpPr>
        <p:spPr>
          <a:xfrm>
            <a:off x="7441955" y="4027723"/>
            <a:ext cx="102868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٥  =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6" name="عنوان 1">
            <a:extLst>
              <a:ext uri="{FF2B5EF4-FFF2-40B4-BE49-F238E27FC236}">
                <a16:creationId xmlns:a16="http://schemas.microsoft.com/office/drawing/2014/main" id="{2DE6D211-4630-C440-8D5F-91D41B75C1E2}"/>
              </a:ext>
            </a:extLst>
          </p:cNvPr>
          <p:cNvSpPr txBox="1">
            <a:spLocks/>
          </p:cNvSpPr>
          <p:nvPr/>
        </p:nvSpPr>
        <p:spPr>
          <a:xfrm>
            <a:off x="4941625" y="4027725"/>
            <a:ext cx="285752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ب ق  </a:t>
            </a:r>
            <a:r>
              <a:rPr lang="ar-SA" sz="2400" b="1" dirty="0"/>
              <a:t>( ٠٫٨٦٦٠٢٣٤٠٤ )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7" name="عنوان 1">
            <a:extLst>
              <a:ext uri="{FF2B5EF4-FFF2-40B4-BE49-F238E27FC236}">
                <a16:creationId xmlns:a16="http://schemas.microsoft.com/office/drawing/2014/main" id="{B43609F0-6CD0-5E4D-8E89-C70E1C6BA2A5}"/>
              </a:ext>
            </a:extLst>
          </p:cNvPr>
          <p:cNvSpPr txBox="1">
            <a:spLocks/>
          </p:cNvSpPr>
          <p:nvPr/>
        </p:nvSpPr>
        <p:spPr>
          <a:xfrm>
            <a:off x="7441955" y="4670665"/>
            <a:ext cx="102868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ب ق  =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8" name="عنوان 1">
            <a:extLst>
              <a:ext uri="{FF2B5EF4-FFF2-40B4-BE49-F238E27FC236}">
                <a16:creationId xmlns:a16="http://schemas.microsoft.com/office/drawing/2014/main" id="{097E425F-BE84-3349-A242-B568C3B91B4A}"/>
              </a:ext>
            </a:extLst>
          </p:cNvPr>
          <p:cNvSpPr txBox="1">
            <a:spLocks/>
          </p:cNvSpPr>
          <p:nvPr/>
        </p:nvSpPr>
        <p:spPr>
          <a:xfrm>
            <a:off x="4870187" y="4670667"/>
            <a:ext cx="2643206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٥ </a:t>
            </a:r>
            <a:r>
              <a:rPr lang="ar-SA" sz="2400" b="1" dirty="0"/>
              <a:t>÷  ٠٫٨٦٦٠٢٣٤٠٤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9" name="مستطيل ذو زوايا قطرية مستديرة 78">
            <a:extLst>
              <a:ext uri="{FF2B5EF4-FFF2-40B4-BE49-F238E27FC236}">
                <a16:creationId xmlns:a16="http://schemas.microsoft.com/office/drawing/2014/main" id="{9A4BEEC6-029B-0C48-BDCB-137A297FDE10}"/>
              </a:ext>
            </a:extLst>
          </p:cNvPr>
          <p:cNvSpPr/>
          <p:nvPr/>
        </p:nvSpPr>
        <p:spPr>
          <a:xfrm>
            <a:off x="715830" y="2105073"/>
            <a:ext cx="3714776" cy="3571900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0" name="عنوان 1">
            <a:extLst>
              <a:ext uri="{FF2B5EF4-FFF2-40B4-BE49-F238E27FC236}">
                <a16:creationId xmlns:a16="http://schemas.microsoft.com/office/drawing/2014/main" id="{DB814E1B-C81E-4848-9946-0DB759FFC1AE}"/>
              </a:ext>
            </a:extLst>
          </p:cNvPr>
          <p:cNvSpPr txBox="1">
            <a:spLocks/>
          </p:cNvSpPr>
          <p:nvPr/>
        </p:nvSpPr>
        <p:spPr>
          <a:xfrm>
            <a:off x="3227139" y="2541811"/>
            <a:ext cx="1000106" cy="369881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ظا </a:t>
            </a:r>
            <a:r>
              <a:rPr lang="ar-SA" sz="4000" b="1" spc="-100" baseline="36000" dirty="0">
                <a:latin typeface="+mj-lt"/>
                <a:ea typeface="+mj-ea"/>
                <a:cs typeface="+mj-cs"/>
              </a:rPr>
              <a:t>٥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٣٠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82" name="مجموعة 86">
            <a:extLst>
              <a:ext uri="{FF2B5EF4-FFF2-40B4-BE49-F238E27FC236}">
                <a16:creationId xmlns:a16="http://schemas.microsoft.com/office/drawing/2014/main" id="{35731D0B-E604-A746-8009-2CBBFE4EDDCF}"/>
              </a:ext>
            </a:extLst>
          </p:cNvPr>
          <p:cNvGrpSpPr/>
          <p:nvPr/>
        </p:nvGrpSpPr>
        <p:grpSpPr>
          <a:xfrm>
            <a:off x="2084131" y="2327499"/>
            <a:ext cx="970610" cy="842970"/>
            <a:chOff x="6429414" y="1785926"/>
            <a:chExt cx="970610" cy="842970"/>
          </a:xfrm>
        </p:grpSpPr>
        <p:sp>
          <p:nvSpPr>
            <p:cNvPr id="83" name="عنوان 1">
              <a:extLst>
                <a:ext uri="{FF2B5EF4-FFF2-40B4-BE49-F238E27FC236}">
                  <a16:creationId xmlns:a16="http://schemas.microsoft.com/office/drawing/2014/main" id="{8EB8036A-A3A3-974D-92FB-3567138C22E4}"/>
                </a:ext>
              </a:extLst>
            </p:cNvPr>
            <p:cNvSpPr txBox="1">
              <a:spLocks/>
            </p:cNvSpPr>
            <p:nvPr/>
          </p:nvSpPr>
          <p:spPr>
            <a:xfrm>
              <a:off x="6442782" y="1785926"/>
              <a:ext cx="95724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المقابل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84" name="رابط مستقيم 88">
              <a:extLst>
                <a:ext uri="{FF2B5EF4-FFF2-40B4-BE49-F238E27FC236}">
                  <a16:creationId xmlns:a16="http://schemas.microsoft.com/office/drawing/2014/main" id="{CC82C536-F139-1744-962A-4009D9EFBE2F}"/>
                </a:ext>
              </a:extLst>
            </p:cNvPr>
            <p:cNvCxnSpPr/>
            <p:nvPr/>
          </p:nvCxnSpPr>
          <p:spPr>
            <a:xfrm rot="10800000">
              <a:off x="6586783" y="2157404"/>
              <a:ext cx="68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عنوان 1">
              <a:extLst>
                <a:ext uri="{FF2B5EF4-FFF2-40B4-BE49-F238E27FC236}">
                  <a16:creationId xmlns:a16="http://schemas.microsoft.com/office/drawing/2014/main" id="{74AB1CF1-0000-D84A-84C6-98A91BE53865}"/>
                </a:ext>
              </a:extLst>
            </p:cNvPr>
            <p:cNvSpPr txBox="1">
              <a:spLocks/>
            </p:cNvSpPr>
            <p:nvPr/>
          </p:nvSpPr>
          <p:spPr>
            <a:xfrm>
              <a:off x="6429414" y="2259015"/>
              <a:ext cx="95724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المجاور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86" name="عنوان 1">
            <a:extLst>
              <a:ext uri="{FF2B5EF4-FFF2-40B4-BE49-F238E27FC236}">
                <a16:creationId xmlns:a16="http://schemas.microsoft.com/office/drawing/2014/main" id="{C994E03D-5C22-B942-B906-44BE5A33DFD5}"/>
              </a:ext>
            </a:extLst>
          </p:cNvPr>
          <p:cNvSpPr txBox="1">
            <a:spLocks/>
          </p:cNvSpPr>
          <p:nvPr/>
        </p:nvSpPr>
        <p:spPr>
          <a:xfrm>
            <a:off x="2912839" y="2558620"/>
            <a:ext cx="528614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sp>
        <p:nvSpPr>
          <p:cNvPr id="87" name="عنوان 1">
            <a:extLst>
              <a:ext uri="{FF2B5EF4-FFF2-40B4-BE49-F238E27FC236}">
                <a16:creationId xmlns:a16="http://schemas.microsoft.com/office/drawing/2014/main" id="{3A7D6629-29DE-EE4C-9E1B-F258A21ED9BF}"/>
              </a:ext>
            </a:extLst>
          </p:cNvPr>
          <p:cNvSpPr txBox="1">
            <a:spLocks/>
          </p:cNvSpPr>
          <p:nvPr/>
        </p:nvSpPr>
        <p:spPr>
          <a:xfrm>
            <a:off x="2512733" y="3556229"/>
            <a:ext cx="1857388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٠٫٥٧٧٣٥٠٢٦٩</a:t>
            </a:r>
          </a:p>
        </p:txBody>
      </p:sp>
      <p:sp>
        <p:nvSpPr>
          <p:cNvPr id="88" name="عنوان 1">
            <a:extLst>
              <a:ext uri="{FF2B5EF4-FFF2-40B4-BE49-F238E27FC236}">
                <a16:creationId xmlns:a16="http://schemas.microsoft.com/office/drawing/2014/main" id="{B37B90D0-69D6-A645-AC6F-BC1849FBCD96}"/>
              </a:ext>
            </a:extLst>
          </p:cNvPr>
          <p:cNvSpPr txBox="1">
            <a:spLocks/>
          </p:cNvSpPr>
          <p:nvPr/>
        </p:nvSpPr>
        <p:spPr>
          <a:xfrm>
            <a:off x="1383093" y="3327629"/>
            <a:ext cx="986764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ر ق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9" name="رابط مستقيم 93">
            <a:extLst>
              <a:ext uri="{FF2B5EF4-FFF2-40B4-BE49-F238E27FC236}">
                <a16:creationId xmlns:a16="http://schemas.microsoft.com/office/drawing/2014/main" id="{654B407A-3040-7449-8D41-8EB2268C02BD}"/>
              </a:ext>
            </a:extLst>
          </p:cNvPr>
          <p:cNvCxnSpPr/>
          <p:nvPr/>
        </p:nvCxnSpPr>
        <p:spPr>
          <a:xfrm rot="10800000">
            <a:off x="1613944" y="3699107"/>
            <a:ext cx="54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عنوان 1">
            <a:extLst>
              <a:ext uri="{FF2B5EF4-FFF2-40B4-BE49-F238E27FC236}">
                <a16:creationId xmlns:a16="http://schemas.microsoft.com/office/drawing/2014/main" id="{F2E305EF-42E8-4E47-85B7-1E6C757C2EA6}"/>
              </a:ext>
            </a:extLst>
          </p:cNvPr>
          <p:cNvSpPr txBox="1">
            <a:spLocks/>
          </p:cNvSpPr>
          <p:nvPr/>
        </p:nvSpPr>
        <p:spPr>
          <a:xfrm>
            <a:off x="1398327" y="3800718"/>
            <a:ext cx="957242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٥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1" name="عنوان 1">
            <a:extLst>
              <a:ext uri="{FF2B5EF4-FFF2-40B4-BE49-F238E27FC236}">
                <a16:creationId xmlns:a16="http://schemas.microsoft.com/office/drawing/2014/main" id="{BD30570A-AE13-4F48-A68A-9DF842E7D5EC}"/>
              </a:ext>
            </a:extLst>
          </p:cNvPr>
          <p:cNvSpPr txBox="1">
            <a:spLocks/>
          </p:cNvSpPr>
          <p:nvPr/>
        </p:nvSpPr>
        <p:spPr>
          <a:xfrm>
            <a:off x="2126995" y="3557828"/>
            <a:ext cx="528614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sp>
        <p:nvSpPr>
          <p:cNvPr id="92" name="عنوان 1">
            <a:extLst>
              <a:ext uri="{FF2B5EF4-FFF2-40B4-BE49-F238E27FC236}">
                <a16:creationId xmlns:a16="http://schemas.microsoft.com/office/drawing/2014/main" id="{0282DB7A-BE68-8B45-A51A-FB2EC9818C63}"/>
              </a:ext>
            </a:extLst>
          </p:cNvPr>
          <p:cNvSpPr txBox="1">
            <a:spLocks/>
          </p:cNvSpPr>
          <p:nvPr/>
        </p:nvSpPr>
        <p:spPr>
          <a:xfrm>
            <a:off x="3298551" y="4443658"/>
            <a:ext cx="102868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ر ق  =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3" name="عنوان 1">
            <a:extLst>
              <a:ext uri="{FF2B5EF4-FFF2-40B4-BE49-F238E27FC236}">
                <a16:creationId xmlns:a16="http://schemas.microsoft.com/office/drawing/2014/main" id="{1DDF99FA-62E2-0F41-902F-3641E7A90179}"/>
              </a:ext>
            </a:extLst>
          </p:cNvPr>
          <p:cNvSpPr txBox="1">
            <a:spLocks/>
          </p:cNvSpPr>
          <p:nvPr/>
        </p:nvSpPr>
        <p:spPr>
          <a:xfrm>
            <a:off x="655345" y="4443660"/>
            <a:ext cx="2786082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٥ </a:t>
            </a:r>
            <a:r>
              <a:rPr lang="ar-SA" sz="2400" b="1" dirty="0"/>
              <a:t>( ٠٫٥٧٧٣٥٠٢٦٩ )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94" name="مجموعة 107">
            <a:extLst>
              <a:ext uri="{FF2B5EF4-FFF2-40B4-BE49-F238E27FC236}">
                <a16:creationId xmlns:a16="http://schemas.microsoft.com/office/drawing/2014/main" id="{712C6F6F-3C3E-C54E-B7C4-421134C9B4AE}"/>
              </a:ext>
            </a:extLst>
          </p:cNvPr>
          <p:cNvGrpSpPr/>
          <p:nvPr/>
        </p:nvGrpSpPr>
        <p:grpSpPr>
          <a:xfrm>
            <a:off x="2641313" y="1259405"/>
            <a:ext cx="1800227" cy="4071966"/>
            <a:chOff x="857224" y="1714488"/>
            <a:chExt cx="1800227" cy="4071966"/>
          </a:xfrm>
        </p:grpSpPr>
        <p:pic>
          <p:nvPicPr>
            <p:cNvPr id="95" name="Picture 5" descr="http://t2.gstatic.com/images?q=tbn:ANd9GcSHVYzdxAAZ1TJpNoJD2lQl0r9n5BzsvjokxQYX1A4ZsmpQUegVSg">
              <a:extLst>
                <a:ext uri="{FF2B5EF4-FFF2-40B4-BE49-F238E27FC236}">
                  <a16:creationId xmlns:a16="http://schemas.microsoft.com/office/drawing/2014/main" id="{79226B44-254C-DF40-9D32-7D3B524B53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57224" y="1714488"/>
              <a:ext cx="1800227" cy="4071966"/>
            </a:xfrm>
            <a:prstGeom prst="rect">
              <a:avLst/>
            </a:prstGeom>
            <a:noFill/>
          </p:spPr>
        </p:pic>
        <p:sp>
          <p:nvSpPr>
            <p:cNvPr id="96" name="مربع نص 95">
              <a:extLst>
                <a:ext uri="{FF2B5EF4-FFF2-40B4-BE49-F238E27FC236}">
                  <a16:creationId xmlns:a16="http://schemas.microsoft.com/office/drawing/2014/main" id="{BF9AB0CA-6D1F-444E-AC83-468D363CAFF9}"/>
                </a:ext>
              </a:extLst>
            </p:cNvPr>
            <p:cNvSpPr txBox="1"/>
            <p:nvPr/>
          </p:nvSpPr>
          <p:spPr>
            <a:xfrm>
              <a:off x="1071538" y="2330236"/>
              <a:ext cx="1368000" cy="576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en-US" dirty="0"/>
            </a:p>
            <a:p>
              <a:endParaRPr lang="ar-SA" dirty="0"/>
            </a:p>
          </p:txBody>
        </p:sp>
      </p:grpSp>
      <p:sp>
        <p:nvSpPr>
          <p:cNvPr id="97" name="عنوان 1">
            <a:extLst>
              <a:ext uri="{FF2B5EF4-FFF2-40B4-BE49-F238E27FC236}">
                <a16:creationId xmlns:a16="http://schemas.microsoft.com/office/drawing/2014/main" id="{C3167B81-9739-DD4C-8C9F-B6E10282CA18}"/>
              </a:ext>
            </a:extLst>
          </p:cNvPr>
          <p:cNvSpPr txBox="1">
            <a:spLocks/>
          </p:cNvSpPr>
          <p:nvPr/>
        </p:nvSpPr>
        <p:spPr>
          <a:xfrm>
            <a:off x="2814615" y="1783651"/>
            <a:ext cx="714380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Cos (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8" name="عنوان 1">
            <a:extLst>
              <a:ext uri="{FF2B5EF4-FFF2-40B4-BE49-F238E27FC236}">
                <a16:creationId xmlns:a16="http://schemas.microsoft.com/office/drawing/2014/main" id="{8C4B2885-7B53-244E-842D-63B30005C608}"/>
              </a:ext>
            </a:extLst>
          </p:cNvPr>
          <p:cNvSpPr txBox="1">
            <a:spLocks/>
          </p:cNvSpPr>
          <p:nvPr/>
        </p:nvSpPr>
        <p:spPr>
          <a:xfrm>
            <a:off x="2687423" y="2155589"/>
            <a:ext cx="1614944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latin typeface="+mj-lt"/>
                <a:ea typeface="+mj-ea"/>
                <a:cs typeface="+mj-cs"/>
              </a:rPr>
              <a:t>٠٫٨٦٦٠٢٤٠٤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9" name="عنوان 1">
            <a:extLst>
              <a:ext uri="{FF2B5EF4-FFF2-40B4-BE49-F238E27FC236}">
                <a16:creationId xmlns:a16="http://schemas.microsoft.com/office/drawing/2014/main" id="{945C8CD5-7ACC-7B4B-A739-F87F21FA6AD7}"/>
              </a:ext>
            </a:extLst>
          </p:cNvPr>
          <p:cNvSpPr txBox="1">
            <a:spLocks/>
          </p:cNvSpPr>
          <p:nvPr/>
        </p:nvSpPr>
        <p:spPr>
          <a:xfrm>
            <a:off x="3398565" y="1783651"/>
            <a:ext cx="500066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latin typeface="+mj-lt"/>
                <a:ea typeface="+mj-ea"/>
                <a:cs typeface="+mj-cs"/>
              </a:rPr>
              <a:t>٣٠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0" name="سهم لأعلى 99">
            <a:extLst>
              <a:ext uri="{FF2B5EF4-FFF2-40B4-BE49-F238E27FC236}">
                <a16:creationId xmlns:a16="http://schemas.microsoft.com/office/drawing/2014/main" id="{9851540A-B3F8-C248-8E3E-5C6E930E1C09}"/>
              </a:ext>
            </a:extLst>
          </p:cNvPr>
          <p:cNvSpPr/>
          <p:nvPr/>
        </p:nvSpPr>
        <p:spPr>
          <a:xfrm>
            <a:off x="3783975" y="3640990"/>
            <a:ext cx="357190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1" name="سهم لأعلى 100">
            <a:extLst>
              <a:ext uri="{FF2B5EF4-FFF2-40B4-BE49-F238E27FC236}">
                <a16:creationId xmlns:a16="http://schemas.microsoft.com/office/drawing/2014/main" id="{E1DC70B2-6941-0C47-88C1-1417C33175B5}"/>
              </a:ext>
            </a:extLst>
          </p:cNvPr>
          <p:cNvSpPr/>
          <p:nvPr/>
        </p:nvSpPr>
        <p:spPr>
          <a:xfrm>
            <a:off x="3901853" y="5099293"/>
            <a:ext cx="357190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02" name="مجموعة 107">
            <a:extLst>
              <a:ext uri="{FF2B5EF4-FFF2-40B4-BE49-F238E27FC236}">
                <a16:creationId xmlns:a16="http://schemas.microsoft.com/office/drawing/2014/main" id="{06090ECB-0AD4-304D-8225-9ECAA37D0BFF}"/>
              </a:ext>
            </a:extLst>
          </p:cNvPr>
          <p:cNvGrpSpPr/>
          <p:nvPr/>
        </p:nvGrpSpPr>
        <p:grpSpPr>
          <a:xfrm>
            <a:off x="4830080" y="1267429"/>
            <a:ext cx="1800227" cy="4071966"/>
            <a:chOff x="857224" y="1714488"/>
            <a:chExt cx="1800227" cy="4071966"/>
          </a:xfrm>
        </p:grpSpPr>
        <p:pic>
          <p:nvPicPr>
            <p:cNvPr id="110" name="Picture 5" descr="http://t2.gstatic.com/images?q=tbn:ANd9GcSHVYzdxAAZ1TJpNoJD2lQl0r9n5BzsvjokxQYX1A4ZsmpQUegVSg">
              <a:extLst>
                <a:ext uri="{FF2B5EF4-FFF2-40B4-BE49-F238E27FC236}">
                  <a16:creationId xmlns:a16="http://schemas.microsoft.com/office/drawing/2014/main" id="{B3A78BAB-0E66-9D47-98DC-0C5D8391F9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57224" y="1714488"/>
              <a:ext cx="1800227" cy="4071966"/>
            </a:xfrm>
            <a:prstGeom prst="rect">
              <a:avLst/>
            </a:prstGeom>
            <a:noFill/>
          </p:spPr>
        </p:pic>
        <p:sp>
          <p:nvSpPr>
            <p:cNvPr id="111" name="مربع نص 110">
              <a:extLst>
                <a:ext uri="{FF2B5EF4-FFF2-40B4-BE49-F238E27FC236}">
                  <a16:creationId xmlns:a16="http://schemas.microsoft.com/office/drawing/2014/main" id="{DBBDF151-E803-2F45-84F2-8171D890E4E8}"/>
                </a:ext>
              </a:extLst>
            </p:cNvPr>
            <p:cNvSpPr txBox="1"/>
            <p:nvPr/>
          </p:nvSpPr>
          <p:spPr>
            <a:xfrm>
              <a:off x="1071538" y="2330236"/>
              <a:ext cx="1368000" cy="576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en-US" dirty="0"/>
            </a:p>
            <a:p>
              <a:endParaRPr lang="ar-SA" dirty="0"/>
            </a:p>
          </p:txBody>
        </p:sp>
      </p:grpSp>
      <p:sp>
        <p:nvSpPr>
          <p:cNvPr id="112" name="عنوان 1">
            <a:extLst>
              <a:ext uri="{FF2B5EF4-FFF2-40B4-BE49-F238E27FC236}">
                <a16:creationId xmlns:a16="http://schemas.microsoft.com/office/drawing/2014/main" id="{13969189-DB8C-0A4C-8C00-1C7A81C32F1F}"/>
              </a:ext>
            </a:extLst>
          </p:cNvPr>
          <p:cNvSpPr txBox="1">
            <a:spLocks/>
          </p:cNvSpPr>
          <p:nvPr/>
        </p:nvSpPr>
        <p:spPr>
          <a:xfrm>
            <a:off x="5057760" y="1783649"/>
            <a:ext cx="714380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Tan (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3" name="عنوان 1">
            <a:extLst>
              <a:ext uri="{FF2B5EF4-FFF2-40B4-BE49-F238E27FC236}">
                <a16:creationId xmlns:a16="http://schemas.microsoft.com/office/drawing/2014/main" id="{69395C99-FE69-DA4C-BB27-89C7B5440846}"/>
              </a:ext>
            </a:extLst>
          </p:cNvPr>
          <p:cNvSpPr txBox="1">
            <a:spLocks/>
          </p:cNvSpPr>
          <p:nvPr/>
        </p:nvSpPr>
        <p:spPr>
          <a:xfrm>
            <a:off x="4930568" y="2155587"/>
            <a:ext cx="1614944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900" b="1" dirty="0">
                <a:latin typeface="+mj-lt"/>
                <a:ea typeface="+mj-ea"/>
                <a:cs typeface="+mj-cs"/>
              </a:rPr>
              <a:t>٠٫٥٧٧٣٥٠٢٦٩</a:t>
            </a:r>
            <a:endParaRPr kumimoji="0" lang="ar-SA" sz="1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4" name="عنوان 1">
            <a:extLst>
              <a:ext uri="{FF2B5EF4-FFF2-40B4-BE49-F238E27FC236}">
                <a16:creationId xmlns:a16="http://schemas.microsoft.com/office/drawing/2014/main" id="{E4CCF0F7-1EF7-7147-9693-C7E728057AF0}"/>
              </a:ext>
            </a:extLst>
          </p:cNvPr>
          <p:cNvSpPr txBox="1">
            <a:spLocks/>
          </p:cNvSpPr>
          <p:nvPr/>
        </p:nvSpPr>
        <p:spPr>
          <a:xfrm>
            <a:off x="5641710" y="1783649"/>
            <a:ext cx="500066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latin typeface="+mj-lt"/>
                <a:ea typeface="+mj-ea"/>
                <a:cs typeface="+mj-cs"/>
              </a:rPr>
              <a:t>٣٠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5" name="سهم لأعلى 114">
            <a:extLst>
              <a:ext uri="{FF2B5EF4-FFF2-40B4-BE49-F238E27FC236}">
                <a16:creationId xmlns:a16="http://schemas.microsoft.com/office/drawing/2014/main" id="{ED0386BE-F10E-0848-A612-07F2162CED93}"/>
              </a:ext>
            </a:extLst>
          </p:cNvPr>
          <p:cNvSpPr/>
          <p:nvPr/>
        </p:nvSpPr>
        <p:spPr>
          <a:xfrm>
            <a:off x="6141776" y="3651211"/>
            <a:ext cx="357190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6" name="سهم لأعلى 115">
            <a:extLst>
              <a:ext uri="{FF2B5EF4-FFF2-40B4-BE49-F238E27FC236}">
                <a16:creationId xmlns:a16="http://schemas.microsoft.com/office/drawing/2014/main" id="{61DCBB47-0A1C-134D-84A8-65420703F77A}"/>
              </a:ext>
            </a:extLst>
          </p:cNvPr>
          <p:cNvSpPr/>
          <p:nvPr/>
        </p:nvSpPr>
        <p:spPr>
          <a:xfrm>
            <a:off x="6130712" y="5099291"/>
            <a:ext cx="357190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7" name="عنوان 1">
            <a:extLst>
              <a:ext uri="{FF2B5EF4-FFF2-40B4-BE49-F238E27FC236}">
                <a16:creationId xmlns:a16="http://schemas.microsoft.com/office/drawing/2014/main" id="{72D219DB-444E-B14C-9926-D1523FD7D55B}"/>
              </a:ext>
            </a:extLst>
          </p:cNvPr>
          <p:cNvSpPr txBox="1">
            <a:spLocks/>
          </p:cNvSpPr>
          <p:nvPr/>
        </p:nvSpPr>
        <p:spPr>
          <a:xfrm>
            <a:off x="6370385" y="5229478"/>
            <a:ext cx="1143008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/>
              <a:t>٥٫٨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8" name="عنوان 1">
            <a:extLst>
              <a:ext uri="{FF2B5EF4-FFF2-40B4-BE49-F238E27FC236}">
                <a16:creationId xmlns:a16="http://schemas.microsoft.com/office/drawing/2014/main" id="{99843771-E3C7-2E44-9DF0-91C651C2C258}"/>
              </a:ext>
            </a:extLst>
          </p:cNvPr>
          <p:cNvSpPr txBox="1">
            <a:spLocks/>
          </p:cNvSpPr>
          <p:nvPr/>
        </p:nvSpPr>
        <p:spPr>
          <a:xfrm>
            <a:off x="7441981" y="5242169"/>
            <a:ext cx="102868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ب ق  =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9" name="عنوان 1">
            <a:extLst>
              <a:ext uri="{FF2B5EF4-FFF2-40B4-BE49-F238E27FC236}">
                <a16:creationId xmlns:a16="http://schemas.microsoft.com/office/drawing/2014/main" id="{9D34A471-2035-334F-9586-0A22D94921AD}"/>
              </a:ext>
            </a:extLst>
          </p:cNvPr>
          <p:cNvSpPr txBox="1">
            <a:spLocks/>
          </p:cNvSpPr>
          <p:nvPr/>
        </p:nvSpPr>
        <p:spPr>
          <a:xfrm>
            <a:off x="2441295" y="5300916"/>
            <a:ext cx="928696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/>
              <a:t>٢٫٩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0" name="عنوان 1">
            <a:extLst>
              <a:ext uri="{FF2B5EF4-FFF2-40B4-BE49-F238E27FC236}">
                <a16:creationId xmlns:a16="http://schemas.microsoft.com/office/drawing/2014/main" id="{C3BE5387-8331-6740-8555-DBCE04255717}"/>
              </a:ext>
            </a:extLst>
          </p:cNvPr>
          <p:cNvSpPr txBox="1">
            <a:spLocks/>
          </p:cNvSpPr>
          <p:nvPr/>
        </p:nvSpPr>
        <p:spPr>
          <a:xfrm>
            <a:off x="3227113" y="5300916"/>
            <a:ext cx="102868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ر ق  =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1" name="Picture 2">
            <a:extLst>
              <a:ext uri="{FF2B5EF4-FFF2-40B4-BE49-F238E27FC236}">
                <a16:creationId xmlns:a16="http://schemas.microsoft.com/office/drawing/2014/main" id="{4E0A9EFB-F8C2-9A48-9CB9-D8F524F93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8147" y="398673"/>
            <a:ext cx="192405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" name="وسيلة شرح مستطيلة مستديرة الزوايا 121">
            <a:extLst>
              <a:ext uri="{FF2B5EF4-FFF2-40B4-BE49-F238E27FC236}">
                <a16:creationId xmlns:a16="http://schemas.microsoft.com/office/drawing/2014/main" id="{F0901C67-F90E-F24C-9B09-C1930A346CFE}"/>
              </a:ext>
            </a:extLst>
          </p:cNvPr>
          <p:cNvSpPr/>
          <p:nvPr/>
        </p:nvSpPr>
        <p:spPr>
          <a:xfrm>
            <a:off x="929157" y="64128"/>
            <a:ext cx="907871" cy="356865"/>
          </a:xfrm>
          <a:prstGeom prst="wedgeRoundRectCallout">
            <a:avLst>
              <a:gd name="adj1" fmla="val -14959"/>
              <a:gd name="adj2" fmla="val 9750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الوتر</a:t>
            </a:r>
          </a:p>
        </p:txBody>
      </p:sp>
      <p:sp>
        <p:nvSpPr>
          <p:cNvPr id="123" name="وسيلة شرح مستطيلة مستديرة الزوايا 122">
            <a:extLst>
              <a:ext uri="{FF2B5EF4-FFF2-40B4-BE49-F238E27FC236}">
                <a16:creationId xmlns:a16="http://schemas.microsoft.com/office/drawing/2014/main" id="{28E9F36F-F5B1-7246-B441-EB3BDD09948E}"/>
              </a:ext>
            </a:extLst>
          </p:cNvPr>
          <p:cNvSpPr/>
          <p:nvPr/>
        </p:nvSpPr>
        <p:spPr>
          <a:xfrm>
            <a:off x="175456" y="1301951"/>
            <a:ext cx="959777" cy="433608"/>
          </a:xfrm>
          <a:prstGeom prst="wedgeRoundRectCallout">
            <a:avLst>
              <a:gd name="adj1" fmla="val 81451"/>
              <a:gd name="adj2" fmla="val -4249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المجاور</a:t>
            </a:r>
          </a:p>
        </p:txBody>
      </p:sp>
      <p:sp>
        <p:nvSpPr>
          <p:cNvPr id="124" name="وسيلة شرح مستطيلة مستديرة الزوايا 123">
            <a:extLst>
              <a:ext uri="{FF2B5EF4-FFF2-40B4-BE49-F238E27FC236}">
                <a16:creationId xmlns:a16="http://schemas.microsoft.com/office/drawing/2014/main" id="{FA120494-A229-6546-BE35-B33B44EF18B7}"/>
              </a:ext>
            </a:extLst>
          </p:cNvPr>
          <p:cNvSpPr/>
          <p:nvPr/>
        </p:nvSpPr>
        <p:spPr>
          <a:xfrm>
            <a:off x="2288546" y="741855"/>
            <a:ext cx="778183" cy="448170"/>
          </a:xfrm>
          <a:prstGeom prst="wedgeRoundRectCallout">
            <a:avLst>
              <a:gd name="adj1" fmla="val -85111"/>
              <a:gd name="adj2" fmla="val 1000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المقابل</a:t>
            </a:r>
          </a:p>
        </p:txBody>
      </p:sp>
      <p:sp>
        <p:nvSpPr>
          <p:cNvPr id="125" name="عنوان 1">
            <a:extLst>
              <a:ext uri="{FF2B5EF4-FFF2-40B4-BE49-F238E27FC236}">
                <a16:creationId xmlns:a16="http://schemas.microsoft.com/office/drawing/2014/main" id="{2E5A48D1-2E5B-984C-980D-C4B573234B38}"/>
              </a:ext>
            </a:extLst>
          </p:cNvPr>
          <p:cNvSpPr txBox="1">
            <a:spLocks/>
          </p:cNvSpPr>
          <p:nvPr/>
        </p:nvSpPr>
        <p:spPr>
          <a:xfrm>
            <a:off x="1575162" y="543056"/>
            <a:ext cx="642944" cy="369881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kumimoji="0" lang="ar-SA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٥</a:t>
            </a:r>
            <a:r>
              <a:rPr kumimoji="0" lang="ar-SA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٦٠</a:t>
            </a:r>
            <a:endParaRPr kumimoji="0" lang="ar-SA" b="1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C20ED4E-55CF-7FB7-B431-EB32DA827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68D7-2324-4CCA-987B-B74FAD34E889}" type="slidenum">
              <a:rPr lang="ar-SA" smtClean="0"/>
              <a:pPr/>
              <a:t>324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5130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800" decel="100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800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800" decel="100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00"/>
                            </p:stCondLst>
                            <p:childTnLst>
                              <p:par>
                                <p:cTn id="3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800" decel="10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6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6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800" decel="100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4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58" grpId="0" animBg="1"/>
      <p:bldP spid="62" grpId="0"/>
      <p:bldP spid="69" grpId="0"/>
      <p:bldP spid="70" grpId="0"/>
      <p:bldP spid="71" grpId="0"/>
      <p:bldP spid="73" grpId="0"/>
      <p:bldP spid="74" grpId="0"/>
      <p:bldP spid="75" grpId="0"/>
      <p:bldP spid="76" grpId="0"/>
      <p:bldP spid="77" grpId="0"/>
      <p:bldP spid="78" grpId="0"/>
      <p:bldP spid="79" grpId="0" animBg="1"/>
      <p:bldP spid="80" grpId="0"/>
      <p:bldP spid="86" grpId="0"/>
      <p:bldP spid="87" grpId="0"/>
      <p:bldP spid="88" grpId="0"/>
      <p:bldP spid="90" grpId="0"/>
      <p:bldP spid="91" grpId="0"/>
      <p:bldP spid="92" grpId="0"/>
      <p:bldP spid="93" grpId="0"/>
      <p:bldP spid="97" grpId="0"/>
      <p:bldP spid="97" grpId="1"/>
      <p:bldP spid="98" grpId="0"/>
      <p:bldP spid="98" grpId="1"/>
      <p:bldP spid="99" grpId="0"/>
      <p:bldP spid="99" grpId="1"/>
      <p:bldP spid="100" grpId="0" animBg="1"/>
      <p:bldP spid="100" grpId="1" animBg="1"/>
      <p:bldP spid="101" grpId="0" animBg="1"/>
      <p:bldP spid="101" grpId="1" animBg="1"/>
      <p:bldP spid="112" grpId="0"/>
      <p:bldP spid="112" grpId="1"/>
      <p:bldP spid="113" grpId="0"/>
      <p:bldP spid="113" grpId="1"/>
      <p:bldP spid="114" grpId="0"/>
      <p:bldP spid="114" grpId="1"/>
      <p:bldP spid="115" grpId="0" animBg="1"/>
      <p:bldP spid="115" grpId="1" animBg="1"/>
      <p:bldP spid="116" grpId="0" animBg="1"/>
      <p:bldP spid="116" grpId="1" animBg="1"/>
      <p:bldP spid="117" grpId="0"/>
      <p:bldP spid="118" grpId="0"/>
      <p:bldP spid="119" grpId="0"/>
      <p:bldP spid="120" grpId="0"/>
      <p:bldP spid="122" grpId="0" animBg="1"/>
      <p:bldP spid="122" grpId="1" animBg="1"/>
      <p:bldP spid="123" grpId="0" animBg="1"/>
      <p:bldP spid="124" grpId="0" animBg="1"/>
      <p:bldP spid="1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ar-SA" sz="1350" dirty="0">
                  <a:solidFill>
                    <a:schemeClr val="bg1"/>
                  </a:solidFill>
                </a:rPr>
                <a:t>التمهيد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86955" y="1002004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4014474" y="69015"/>
            <a:ext cx="3717074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استعمال الحاسبة لإيجاد قيم العبارات </a:t>
            </a:r>
          </a:p>
        </p:txBody>
      </p:sp>
      <p:sp>
        <p:nvSpPr>
          <p:cNvPr id="57" name="مستطيل ذو زوايا قطرية مستديرة 56">
            <a:extLst>
              <a:ext uri="{FF2B5EF4-FFF2-40B4-BE49-F238E27FC236}">
                <a16:creationId xmlns:a16="http://schemas.microsoft.com/office/drawing/2014/main" id="{F05C6E91-1717-7C4A-8D45-4713A8D569AA}"/>
              </a:ext>
            </a:extLst>
          </p:cNvPr>
          <p:cNvSpPr/>
          <p:nvPr/>
        </p:nvSpPr>
        <p:spPr>
          <a:xfrm>
            <a:off x="4903311" y="2203536"/>
            <a:ext cx="3714776" cy="3571900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1120CCB8-B8EA-104F-AF01-462FAA1AA6BD}"/>
              </a:ext>
            </a:extLst>
          </p:cNvPr>
          <p:cNvSpPr/>
          <p:nvPr/>
        </p:nvSpPr>
        <p:spPr>
          <a:xfrm>
            <a:off x="6599324" y="941729"/>
            <a:ext cx="2136407" cy="785818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b="1" dirty="0">
                <a:solidFill>
                  <a:schemeClr val="accent4">
                    <a:lumMod val="75000"/>
                  </a:schemeClr>
                </a:solidFill>
              </a:rPr>
              <a:t>حل المثلث القائم الزاوية مقربا إلى أقرب عشر .</a:t>
            </a:r>
          </a:p>
        </p:txBody>
      </p:sp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B3B557C5-A2B6-8F4E-8428-034F8B25409D}"/>
              </a:ext>
            </a:extLst>
          </p:cNvPr>
          <p:cNvSpPr/>
          <p:nvPr/>
        </p:nvSpPr>
        <p:spPr>
          <a:xfrm>
            <a:off x="7986813" y="131477"/>
            <a:ext cx="871510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تأكــد</a:t>
            </a:r>
          </a:p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١٠</a:t>
            </a:r>
          </a:p>
        </p:txBody>
      </p:sp>
      <p:sp>
        <p:nvSpPr>
          <p:cNvPr id="62" name="عنوان 1">
            <a:extLst>
              <a:ext uri="{FF2B5EF4-FFF2-40B4-BE49-F238E27FC236}">
                <a16:creationId xmlns:a16="http://schemas.microsoft.com/office/drawing/2014/main" id="{EEF873C8-83BD-4C45-911F-95319ADE9D0E}"/>
              </a:ext>
            </a:extLst>
          </p:cNvPr>
          <p:cNvSpPr txBox="1">
            <a:spLocks/>
          </p:cNvSpPr>
          <p:nvPr/>
        </p:nvSpPr>
        <p:spPr>
          <a:xfrm>
            <a:off x="7403667" y="2575012"/>
            <a:ext cx="1000106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جا </a:t>
            </a:r>
            <a:r>
              <a:rPr lang="ar-SA" sz="3100" b="1" spc="-100" baseline="36000" dirty="0">
                <a:latin typeface="+mj-lt"/>
                <a:ea typeface="+mj-ea"/>
                <a:cs typeface="+mj-cs"/>
              </a:rPr>
              <a:t>٥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٦٠</a:t>
            </a:r>
          </a:p>
        </p:txBody>
      </p:sp>
      <p:grpSp>
        <p:nvGrpSpPr>
          <p:cNvPr id="63" name="مجموعة 65">
            <a:extLst>
              <a:ext uri="{FF2B5EF4-FFF2-40B4-BE49-F238E27FC236}">
                <a16:creationId xmlns:a16="http://schemas.microsoft.com/office/drawing/2014/main" id="{1A38D12B-5A18-0943-BE51-AB7CA92D614F}"/>
              </a:ext>
            </a:extLst>
          </p:cNvPr>
          <p:cNvGrpSpPr/>
          <p:nvPr/>
        </p:nvGrpSpPr>
        <p:grpSpPr>
          <a:xfrm>
            <a:off x="6260659" y="2346412"/>
            <a:ext cx="970610" cy="842970"/>
            <a:chOff x="6429414" y="1785926"/>
            <a:chExt cx="970610" cy="842970"/>
          </a:xfrm>
        </p:grpSpPr>
        <p:sp>
          <p:nvSpPr>
            <p:cNvPr id="64" name="عنوان 1">
              <a:extLst>
                <a:ext uri="{FF2B5EF4-FFF2-40B4-BE49-F238E27FC236}">
                  <a16:creationId xmlns:a16="http://schemas.microsoft.com/office/drawing/2014/main" id="{97EBA250-DB90-5A46-A84F-97BF2B26B3CF}"/>
                </a:ext>
              </a:extLst>
            </p:cNvPr>
            <p:cNvSpPr txBox="1">
              <a:spLocks/>
            </p:cNvSpPr>
            <p:nvPr/>
          </p:nvSpPr>
          <p:spPr>
            <a:xfrm>
              <a:off x="6442782" y="1785926"/>
              <a:ext cx="95724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المقابل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65" name="رابط مستقيم 49">
              <a:extLst>
                <a:ext uri="{FF2B5EF4-FFF2-40B4-BE49-F238E27FC236}">
                  <a16:creationId xmlns:a16="http://schemas.microsoft.com/office/drawing/2014/main" id="{1E9259E5-6A11-204F-9D76-D338801D9023}"/>
                </a:ext>
              </a:extLst>
            </p:cNvPr>
            <p:cNvCxnSpPr/>
            <p:nvPr/>
          </p:nvCxnSpPr>
          <p:spPr>
            <a:xfrm rot="10800000">
              <a:off x="6586783" y="2157404"/>
              <a:ext cx="68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عنوان 1">
              <a:extLst>
                <a:ext uri="{FF2B5EF4-FFF2-40B4-BE49-F238E27FC236}">
                  <a16:creationId xmlns:a16="http://schemas.microsoft.com/office/drawing/2014/main" id="{3CE84C33-4BC1-FA4D-A1B7-E58D8045C5AA}"/>
                </a:ext>
              </a:extLst>
            </p:cNvPr>
            <p:cNvSpPr txBox="1">
              <a:spLocks/>
            </p:cNvSpPr>
            <p:nvPr/>
          </p:nvSpPr>
          <p:spPr>
            <a:xfrm>
              <a:off x="6429414" y="2259015"/>
              <a:ext cx="95724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الوتر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69" name="عنوان 1">
            <a:extLst>
              <a:ext uri="{FF2B5EF4-FFF2-40B4-BE49-F238E27FC236}">
                <a16:creationId xmlns:a16="http://schemas.microsoft.com/office/drawing/2014/main" id="{07382887-7AA2-2542-8894-00CA6918E660}"/>
              </a:ext>
            </a:extLst>
          </p:cNvPr>
          <p:cNvSpPr txBox="1">
            <a:spLocks/>
          </p:cNvSpPr>
          <p:nvPr/>
        </p:nvSpPr>
        <p:spPr>
          <a:xfrm>
            <a:off x="7089367" y="2576611"/>
            <a:ext cx="528614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sp>
        <p:nvSpPr>
          <p:cNvPr id="70" name="عنوان 1">
            <a:extLst>
              <a:ext uri="{FF2B5EF4-FFF2-40B4-BE49-F238E27FC236}">
                <a16:creationId xmlns:a16="http://schemas.microsoft.com/office/drawing/2014/main" id="{C0727E23-8844-E741-A804-AD3CFA5B975C}"/>
              </a:ext>
            </a:extLst>
          </p:cNvPr>
          <p:cNvSpPr txBox="1">
            <a:spLocks/>
          </p:cNvSpPr>
          <p:nvPr/>
        </p:nvSpPr>
        <p:spPr>
          <a:xfrm>
            <a:off x="6689261" y="3360830"/>
            <a:ext cx="1857388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/>
              <a:t>٠٫٨٦٦٠٢٥٤٠٤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1" name="عنوان 1">
            <a:extLst>
              <a:ext uri="{FF2B5EF4-FFF2-40B4-BE49-F238E27FC236}">
                <a16:creationId xmlns:a16="http://schemas.microsoft.com/office/drawing/2014/main" id="{B4768AB7-9F28-3540-8FEF-7D3634E00BA6}"/>
              </a:ext>
            </a:extLst>
          </p:cNvPr>
          <p:cNvSpPr txBox="1">
            <a:spLocks/>
          </p:cNvSpPr>
          <p:nvPr/>
        </p:nvSpPr>
        <p:spPr>
          <a:xfrm>
            <a:off x="5559621" y="3132230"/>
            <a:ext cx="986764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٩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2" name="رابط مستقيم 57">
            <a:extLst>
              <a:ext uri="{FF2B5EF4-FFF2-40B4-BE49-F238E27FC236}">
                <a16:creationId xmlns:a16="http://schemas.microsoft.com/office/drawing/2014/main" id="{2EFC8C26-DD27-3A45-81B5-A2DCEA4A5B24}"/>
              </a:ext>
            </a:extLst>
          </p:cNvPr>
          <p:cNvCxnSpPr/>
          <p:nvPr/>
        </p:nvCxnSpPr>
        <p:spPr>
          <a:xfrm rot="10800000">
            <a:off x="5790472" y="3503708"/>
            <a:ext cx="54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عنوان 1">
            <a:extLst>
              <a:ext uri="{FF2B5EF4-FFF2-40B4-BE49-F238E27FC236}">
                <a16:creationId xmlns:a16="http://schemas.microsoft.com/office/drawing/2014/main" id="{CBC8534D-6837-1040-A33D-D8909D8A6D9E}"/>
              </a:ext>
            </a:extLst>
          </p:cNvPr>
          <p:cNvSpPr txBox="1">
            <a:spLocks/>
          </p:cNvSpPr>
          <p:nvPr/>
        </p:nvSpPr>
        <p:spPr>
          <a:xfrm>
            <a:off x="5574855" y="3605319"/>
            <a:ext cx="957242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و ع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4" name="عنوان 1">
            <a:extLst>
              <a:ext uri="{FF2B5EF4-FFF2-40B4-BE49-F238E27FC236}">
                <a16:creationId xmlns:a16="http://schemas.microsoft.com/office/drawing/2014/main" id="{48C9B4C1-9184-4F4F-B2B3-7BFC63B09432}"/>
              </a:ext>
            </a:extLst>
          </p:cNvPr>
          <p:cNvSpPr txBox="1">
            <a:spLocks/>
          </p:cNvSpPr>
          <p:nvPr/>
        </p:nvSpPr>
        <p:spPr>
          <a:xfrm>
            <a:off x="6303523" y="3362429"/>
            <a:ext cx="528614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sp>
        <p:nvSpPr>
          <p:cNvPr id="75" name="عنوان 1">
            <a:extLst>
              <a:ext uri="{FF2B5EF4-FFF2-40B4-BE49-F238E27FC236}">
                <a16:creationId xmlns:a16="http://schemas.microsoft.com/office/drawing/2014/main" id="{1421EB13-8B34-0E49-AE43-57517B9B5C41}"/>
              </a:ext>
            </a:extLst>
          </p:cNvPr>
          <p:cNvSpPr txBox="1">
            <a:spLocks/>
          </p:cNvSpPr>
          <p:nvPr/>
        </p:nvSpPr>
        <p:spPr>
          <a:xfrm>
            <a:off x="7475079" y="4060924"/>
            <a:ext cx="102868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٩  =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6" name="عنوان 1">
            <a:extLst>
              <a:ext uri="{FF2B5EF4-FFF2-40B4-BE49-F238E27FC236}">
                <a16:creationId xmlns:a16="http://schemas.microsoft.com/office/drawing/2014/main" id="{C0078685-2DB3-F44C-9584-BB2F7ED41F70}"/>
              </a:ext>
            </a:extLst>
          </p:cNvPr>
          <p:cNvSpPr txBox="1">
            <a:spLocks/>
          </p:cNvSpPr>
          <p:nvPr/>
        </p:nvSpPr>
        <p:spPr>
          <a:xfrm>
            <a:off x="4974749" y="4060926"/>
            <a:ext cx="285752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و ع  </a:t>
            </a:r>
            <a:r>
              <a:rPr lang="ar-SA" sz="2400" b="1" dirty="0"/>
              <a:t>( ٠٫٨٦٦٠٢٥٤٠٤ )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7" name="عنوان 1">
            <a:extLst>
              <a:ext uri="{FF2B5EF4-FFF2-40B4-BE49-F238E27FC236}">
                <a16:creationId xmlns:a16="http://schemas.microsoft.com/office/drawing/2014/main" id="{758126B3-9539-3847-9B44-A6CB6074E10E}"/>
              </a:ext>
            </a:extLst>
          </p:cNvPr>
          <p:cNvSpPr txBox="1">
            <a:spLocks/>
          </p:cNvSpPr>
          <p:nvPr/>
        </p:nvSpPr>
        <p:spPr>
          <a:xfrm>
            <a:off x="7475079" y="4703866"/>
            <a:ext cx="102868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و ع   =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8" name="عنوان 1">
            <a:extLst>
              <a:ext uri="{FF2B5EF4-FFF2-40B4-BE49-F238E27FC236}">
                <a16:creationId xmlns:a16="http://schemas.microsoft.com/office/drawing/2014/main" id="{C3257DC6-00AF-734C-9909-B45F6F361F6B}"/>
              </a:ext>
            </a:extLst>
          </p:cNvPr>
          <p:cNvSpPr txBox="1">
            <a:spLocks/>
          </p:cNvSpPr>
          <p:nvPr/>
        </p:nvSpPr>
        <p:spPr>
          <a:xfrm>
            <a:off x="4903311" y="4703868"/>
            <a:ext cx="2643206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٩  </a:t>
            </a:r>
            <a:r>
              <a:rPr lang="ar-SA" sz="2400" b="1" dirty="0"/>
              <a:t>÷  ٠٫٨٦٦٠٢٥٤٠٤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9" name="مستطيل ذو زوايا قطرية مستديرة 78">
            <a:extLst>
              <a:ext uri="{FF2B5EF4-FFF2-40B4-BE49-F238E27FC236}">
                <a16:creationId xmlns:a16="http://schemas.microsoft.com/office/drawing/2014/main" id="{AA9EF15F-85FE-8E40-B4D7-807BF2727910}"/>
              </a:ext>
            </a:extLst>
          </p:cNvPr>
          <p:cNvSpPr/>
          <p:nvPr/>
        </p:nvSpPr>
        <p:spPr>
          <a:xfrm>
            <a:off x="759907" y="2203536"/>
            <a:ext cx="3714776" cy="3571900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0" name="عنوان 1">
            <a:extLst>
              <a:ext uri="{FF2B5EF4-FFF2-40B4-BE49-F238E27FC236}">
                <a16:creationId xmlns:a16="http://schemas.microsoft.com/office/drawing/2014/main" id="{9B6DD311-D62E-464A-8430-1B08E2944780}"/>
              </a:ext>
            </a:extLst>
          </p:cNvPr>
          <p:cNvSpPr txBox="1">
            <a:spLocks/>
          </p:cNvSpPr>
          <p:nvPr/>
        </p:nvSpPr>
        <p:spPr>
          <a:xfrm>
            <a:off x="3260263" y="2575012"/>
            <a:ext cx="1000106" cy="369881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ظا </a:t>
            </a:r>
            <a:r>
              <a:rPr lang="ar-SA" sz="4000" b="1" spc="-100" baseline="36000" dirty="0">
                <a:latin typeface="+mj-lt"/>
                <a:ea typeface="+mj-ea"/>
                <a:cs typeface="+mj-cs"/>
              </a:rPr>
              <a:t>٥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٦٠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82" name="مجموعة 86">
            <a:extLst>
              <a:ext uri="{FF2B5EF4-FFF2-40B4-BE49-F238E27FC236}">
                <a16:creationId xmlns:a16="http://schemas.microsoft.com/office/drawing/2014/main" id="{0BEB54D6-D83A-E443-B194-D20AAED844CA}"/>
              </a:ext>
            </a:extLst>
          </p:cNvPr>
          <p:cNvGrpSpPr/>
          <p:nvPr/>
        </p:nvGrpSpPr>
        <p:grpSpPr>
          <a:xfrm>
            <a:off x="2117255" y="2360700"/>
            <a:ext cx="970610" cy="842970"/>
            <a:chOff x="6429414" y="1785926"/>
            <a:chExt cx="970610" cy="842970"/>
          </a:xfrm>
        </p:grpSpPr>
        <p:sp>
          <p:nvSpPr>
            <p:cNvPr id="83" name="عنوان 1">
              <a:extLst>
                <a:ext uri="{FF2B5EF4-FFF2-40B4-BE49-F238E27FC236}">
                  <a16:creationId xmlns:a16="http://schemas.microsoft.com/office/drawing/2014/main" id="{0676F069-A6EE-324A-B881-620721656427}"/>
                </a:ext>
              </a:extLst>
            </p:cNvPr>
            <p:cNvSpPr txBox="1">
              <a:spLocks/>
            </p:cNvSpPr>
            <p:nvPr/>
          </p:nvSpPr>
          <p:spPr>
            <a:xfrm>
              <a:off x="6442782" y="1785926"/>
              <a:ext cx="95724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المقابل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84" name="رابط مستقيم 88">
              <a:extLst>
                <a:ext uri="{FF2B5EF4-FFF2-40B4-BE49-F238E27FC236}">
                  <a16:creationId xmlns:a16="http://schemas.microsoft.com/office/drawing/2014/main" id="{5280125A-AA9E-7E43-9AC2-C07E84375B03}"/>
                </a:ext>
              </a:extLst>
            </p:cNvPr>
            <p:cNvCxnSpPr/>
            <p:nvPr/>
          </p:nvCxnSpPr>
          <p:spPr>
            <a:xfrm rot="10800000">
              <a:off x="6586783" y="2157404"/>
              <a:ext cx="68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عنوان 1">
              <a:extLst>
                <a:ext uri="{FF2B5EF4-FFF2-40B4-BE49-F238E27FC236}">
                  <a16:creationId xmlns:a16="http://schemas.microsoft.com/office/drawing/2014/main" id="{681F21E6-9A10-BA48-950A-301026863E7A}"/>
                </a:ext>
              </a:extLst>
            </p:cNvPr>
            <p:cNvSpPr txBox="1">
              <a:spLocks/>
            </p:cNvSpPr>
            <p:nvPr/>
          </p:nvSpPr>
          <p:spPr>
            <a:xfrm>
              <a:off x="6429414" y="2259015"/>
              <a:ext cx="95724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المجاور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86" name="عنوان 1">
            <a:extLst>
              <a:ext uri="{FF2B5EF4-FFF2-40B4-BE49-F238E27FC236}">
                <a16:creationId xmlns:a16="http://schemas.microsoft.com/office/drawing/2014/main" id="{F65F1845-2E28-F94A-BB91-461F8A6971E8}"/>
              </a:ext>
            </a:extLst>
          </p:cNvPr>
          <p:cNvSpPr txBox="1">
            <a:spLocks/>
          </p:cNvSpPr>
          <p:nvPr/>
        </p:nvSpPr>
        <p:spPr>
          <a:xfrm>
            <a:off x="2945963" y="2591821"/>
            <a:ext cx="528614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sp>
        <p:nvSpPr>
          <p:cNvPr id="87" name="عنوان 1">
            <a:extLst>
              <a:ext uri="{FF2B5EF4-FFF2-40B4-BE49-F238E27FC236}">
                <a16:creationId xmlns:a16="http://schemas.microsoft.com/office/drawing/2014/main" id="{39B83C78-01EF-4C41-AD74-8BE2614F96BD}"/>
              </a:ext>
            </a:extLst>
          </p:cNvPr>
          <p:cNvSpPr txBox="1">
            <a:spLocks/>
          </p:cNvSpPr>
          <p:nvPr/>
        </p:nvSpPr>
        <p:spPr>
          <a:xfrm>
            <a:off x="2545857" y="3360830"/>
            <a:ext cx="1857388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/>
              <a:t>١٫٧٣٢٠٥٠٨٠٨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8" name="عنوان 1">
            <a:extLst>
              <a:ext uri="{FF2B5EF4-FFF2-40B4-BE49-F238E27FC236}">
                <a16:creationId xmlns:a16="http://schemas.microsoft.com/office/drawing/2014/main" id="{0FD26892-667A-774E-942C-837032764503}"/>
              </a:ext>
            </a:extLst>
          </p:cNvPr>
          <p:cNvSpPr txBox="1">
            <a:spLocks/>
          </p:cNvSpPr>
          <p:nvPr/>
        </p:nvSpPr>
        <p:spPr>
          <a:xfrm>
            <a:off x="1416217" y="3132230"/>
            <a:ext cx="986764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٩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9" name="رابط مستقيم 93">
            <a:extLst>
              <a:ext uri="{FF2B5EF4-FFF2-40B4-BE49-F238E27FC236}">
                <a16:creationId xmlns:a16="http://schemas.microsoft.com/office/drawing/2014/main" id="{3E0AFD9C-DDB0-704D-B3BE-7B179725AC27}"/>
              </a:ext>
            </a:extLst>
          </p:cNvPr>
          <p:cNvCxnSpPr/>
          <p:nvPr/>
        </p:nvCxnSpPr>
        <p:spPr>
          <a:xfrm rot="10800000">
            <a:off x="1647068" y="3503708"/>
            <a:ext cx="54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عنوان 1">
            <a:extLst>
              <a:ext uri="{FF2B5EF4-FFF2-40B4-BE49-F238E27FC236}">
                <a16:creationId xmlns:a16="http://schemas.microsoft.com/office/drawing/2014/main" id="{0D9E144F-1265-304B-81BB-0247925FC396}"/>
              </a:ext>
            </a:extLst>
          </p:cNvPr>
          <p:cNvSpPr txBox="1">
            <a:spLocks/>
          </p:cNvSpPr>
          <p:nvPr/>
        </p:nvSpPr>
        <p:spPr>
          <a:xfrm>
            <a:off x="1431451" y="3605319"/>
            <a:ext cx="957242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س ع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1" name="عنوان 1">
            <a:extLst>
              <a:ext uri="{FF2B5EF4-FFF2-40B4-BE49-F238E27FC236}">
                <a16:creationId xmlns:a16="http://schemas.microsoft.com/office/drawing/2014/main" id="{413FE409-D170-E446-9047-F961DF73AEF9}"/>
              </a:ext>
            </a:extLst>
          </p:cNvPr>
          <p:cNvSpPr txBox="1">
            <a:spLocks/>
          </p:cNvSpPr>
          <p:nvPr/>
        </p:nvSpPr>
        <p:spPr>
          <a:xfrm>
            <a:off x="2160119" y="3362429"/>
            <a:ext cx="528614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sp>
        <p:nvSpPr>
          <p:cNvPr id="92" name="عنوان 1">
            <a:extLst>
              <a:ext uri="{FF2B5EF4-FFF2-40B4-BE49-F238E27FC236}">
                <a16:creationId xmlns:a16="http://schemas.microsoft.com/office/drawing/2014/main" id="{B4142B34-936C-E94D-B673-4A28FA70B673}"/>
              </a:ext>
            </a:extLst>
          </p:cNvPr>
          <p:cNvSpPr txBox="1">
            <a:spLocks/>
          </p:cNvSpPr>
          <p:nvPr/>
        </p:nvSpPr>
        <p:spPr>
          <a:xfrm>
            <a:off x="3188799" y="4132362"/>
            <a:ext cx="1100118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٩  =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3" name="عنوان 1">
            <a:extLst>
              <a:ext uri="{FF2B5EF4-FFF2-40B4-BE49-F238E27FC236}">
                <a16:creationId xmlns:a16="http://schemas.microsoft.com/office/drawing/2014/main" id="{D4DB58A5-0283-A244-AB56-CEF3A3BE3997}"/>
              </a:ext>
            </a:extLst>
          </p:cNvPr>
          <p:cNvSpPr txBox="1">
            <a:spLocks/>
          </p:cNvSpPr>
          <p:nvPr/>
        </p:nvSpPr>
        <p:spPr>
          <a:xfrm>
            <a:off x="759907" y="4132364"/>
            <a:ext cx="285752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س ع  </a:t>
            </a:r>
            <a:r>
              <a:rPr lang="ar-SA" sz="2400" b="1" dirty="0"/>
              <a:t>( ١٫٧٣٢٠٥٠٨٠٨ )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94" name="مجموعة 107">
            <a:extLst>
              <a:ext uri="{FF2B5EF4-FFF2-40B4-BE49-F238E27FC236}">
                <a16:creationId xmlns:a16="http://schemas.microsoft.com/office/drawing/2014/main" id="{5CC50D01-CF61-2641-81B8-D87ABE28E787}"/>
              </a:ext>
            </a:extLst>
          </p:cNvPr>
          <p:cNvGrpSpPr/>
          <p:nvPr/>
        </p:nvGrpSpPr>
        <p:grpSpPr>
          <a:xfrm>
            <a:off x="2666837" y="1281187"/>
            <a:ext cx="1800227" cy="4071966"/>
            <a:chOff x="857224" y="1714488"/>
            <a:chExt cx="1800227" cy="4071966"/>
          </a:xfrm>
        </p:grpSpPr>
        <p:pic>
          <p:nvPicPr>
            <p:cNvPr id="95" name="Picture 5" descr="http://t2.gstatic.com/images?q=tbn:ANd9GcSHVYzdxAAZ1TJpNoJD2lQl0r9n5BzsvjokxQYX1A4ZsmpQUegVSg">
              <a:extLst>
                <a:ext uri="{FF2B5EF4-FFF2-40B4-BE49-F238E27FC236}">
                  <a16:creationId xmlns:a16="http://schemas.microsoft.com/office/drawing/2014/main" id="{7B8D132A-1332-6245-8244-1A7DA3401E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57224" y="1714488"/>
              <a:ext cx="1800227" cy="4071966"/>
            </a:xfrm>
            <a:prstGeom prst="rect">
              <a:avLst/>
            </a:prstGeom>
            <a:noFill/>
          </p:spPr>
        </p:pic>
        <p:sp>
          <p:nvSpPr>
            <p:cNvPr id="96" name="مربع نص 95">
              <a:extLst>
                <a:ext uri="{FF2B5EF4-FFF2-40B4-BE49-F238E27FC236}">
                  <a16:creationId xmlns:a16="http://schemas.microsoft.com/office/drawing/2014/main" id="{74EC29A3-50D1-BC42-A83C-C4E8EAE5110D}"/>
                </a:ext>
              </a:extLst>
            </p:cNvPr>
            <p:cNvSpPr txBox="1"/>
            <p:nvPr/>
          </p:nvSpPr>
          <p:spPr>
            <a:xfrm>
              <a:off x="1071538" y="2330236"/>
              <a:ext cx="1368000" cy="576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en-US" dirty="0"/>
            </a:p>
            <a:p>
              <a:endParaRPr lang="ar-SA" dirty="0"/>
            </a:p>
          </p:txBody>
        </p:sp>
      </p:grpSp>
      <p:sp>
        <p:nvSpPr>
          <p:cNvPr id="97" name="عنوان 1">
            <a:extLst>
              <a:ext uri="{FF2B5EF4-FFF2-40B4-BE49-F238E27FC236}">
                <a16:creationId xmlns:a16="http://schemas.microsoft.com/office/drawing/2014/main" id="{6D26ED70-ECF7-394D-9F97-A17BCDBE61F8}"/>
              </a:ext>
            </a:extLst>
          </p:cNvPr>
          <p:cNvSpPr txBox="1">
            <a:spLocks/>
          </p:cNvSpPr>
          <p:nvPr/>
        </p:nvSpPr>
        <p:spPr>
          <a:xfrm>
            <a:off x="2890601" y="1816852"/>
            <a:ext cx="714380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Sin (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8" name="عنوان 1">
            <a:extLst>
              <a:ext uri="{FF2B5EF4-FFF2-40B4-BE49-F238E27FC236}">
                <a16:creationId xmlns:a16="http://schemas.microsoft.com/office/drawing/2014/main" id="{33522BFA-DB1C-1643-B2E7-A32E1D9297FB}"/>
              </a:ext>
            </a:extLst>
          </p:cNvPr>
          <p:cNvSpPr txBox="1">
            <a:spLocks/>
          </p:cNvSpPr>
          <p:nvPr/>
        </p:nvSpPr>
        <p:spPr>
          <a:xfrm>
            <a:off x="2763409" y="2188790"/>
            <a:ext cx="1614944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900" b="1" dirty="0"/>
              <a:t>٠٫٨٦٦٠٢٥٤٠٤</a:t>
            </a:r>
            <a:endParaRPr kumimoji="0" lang="ar-SA" sz="1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9" name="عنوان 1">
            <a:extLst>
              <a:ext uri="{FF2B5EF4-FFF2-40B4-BE49-F238E27FC236}">
                <a16:creationId xmlns:a16="http://schemas.microsoft.com/office/drawing/2014/main" id="{50EA9A90-44D2-754A-B222-77EE2082B8A3}"/>
              </a:ext>
            </a:extLst>
          </p:cNvPr>
          <p:cNvSpPr txBox="1">
            <a:spLocks/>
          </p:cNvSpPr>
          <p:nvPr/>
        </p:nvSpPr>
        <p:spPr>
          <a:xfrm>
            <a:off x="3403113" y="1816852"/>
            <a:ext cx="500066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latin typeface="+mj-lt"/>
                <a:ea typeface="+mj-ea"/>
                <a:cs typeface="+mj-cs"/>
              </a:rPr>
              <a:t>٦٠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0" name="سهم لأعلى 99">
            <a:extLst>
              <a:ext uri="{FF2B5EF4-FFF2-40B4-BE49-F238E27FC236}">
                <a16:creationId xmlns:a16="http://schemas.microsoft.com/office/drawing/2014/main" id="{52A0D42C-55BE-4C45-A379-54B9098D521C}"/>
              </a:ext>
            </a:extLst>
          </p:cNvPr>
          <p:cNvSpPr/>
          <p:nvPr/>
        </p:nvSpPr>
        <p:spPr>
          <a:xfrm>
            <a:off x="3545989" y="3703736"/>
            <a:ext cx="357190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1" name="سهم لأعلى 100">
            <a:extLst>
              <a:ext uri="{FF2B5EF4-FFF2-40B4-BE49-F238E27FC236}">
                <a16:creationId xmlns:a16="http://schemas.microsoft.com/office/drawing/2014/main" id="{1A965A6A-A039-014C-B604-0F35C5F1D46E}"/>
              </a:ext>
            </a:extLst>
          </p:cNvPr>
          <p:cNvSpPr/>
          <p:nvPr/>
        </p:nvSpPr>
        <p:spPr>
          <a:xfrm>
            <a:off x="3977839" y="5132494"/>
            <a:ext cx="357190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02" name="مجموعة 107">
            <a:extLst>
              <a:ext uri="{FF2B5EF4-FFF2-40B4-BE49-F238E27FC236}">
                <a16:creationId xmlns:a16="http://schemas.microsoft.com/office/drawing/2014/main" id="{745D940C-F642-E54E-B4C4-C1BF87B93D55}"/>
              </a:ext>
            </a:extLst>
          </p:cNvPr>
          <p:cNvGrpSpPr/>
          <p:nvPr/>
        </p:nvGrpSpPr>
        <p:grpSpPr>
          <a:xfrm>
            <a:off x="4884178" y="1262151"/>
            <a:ext cx="1800227" cy="4071966"/>
            <a:chOff x="857224" y="1714488"/>
            <a:chExt cx="1800227" cy="4071966"/>
          </a:xfrm>
        </p:grpSpPr>
        <p:pic>
          <p:nvPicPr>
            <p:cNvPr id="110" name="Picture 5" descr="http://t2.gstatic.com/images?q=tbn:ANd9GcSHVYzdxAAZ1TJpNoJD2lQl0r9n5BzsvjokxQYX1A4ZsmpQUegVSg">
              <a:extLst>
                <a:ext uri="{FF2B5EF4-FFF2-40B4-BE49-F238E27FC236}">
                  <a16:creationId xmlns:a16="http://schemas.microsoft.com/office/drawing/2014/main" id="{CDB8D305-0DDD-7747-8D05-315EAFD8E8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57224" y="1714488"/>
              <a:ext cx="1800227" cy="4071966"/>
            </a:xfrm>
            <a:prstGeom prst="rect">
              <a:avLst/>
            </a:prstGeom>
            <a:noFill/>
          </p:spPr>
        </p:pic>
        <p:sp>
          <p:nvSpPr>
            <p:cNvPr id="111" name="مربع نص 110">
              <a:extLst>
                <a:ext uri="{FF2B5EF4-FFF2-40B4-BE49-F238E27FC236}">
                  <a16:creationId xmlns:a16="http://schemas.microsoft.com/office/drawing/2014/main" id="{5A55A97A-5AB8-C84A-8785-904B0B16B538}"/>
                </a:ext>
              </a:extLst>
            </p:cNvPr>
            <p:cNvSpPr txBox="1"/>
            <p:nvPr/>
          </p:nvSpPr>
          <p:spPr>
            <a:xfrm>
              <a:off x="1071538" y="2330236"/>
              <a:ext cx="1368000" cy="576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en-US" dirty="0"/>
            </a:p>
            <a:p>
              <a:endParaRPr lang="ar-SA" dirty="0"/>
            </a:p>
          </p:txBody>
        </p:sp>
      </p:grpSp>
      <p:sp>
        <p:nvSpPr>
          <p:cNvPr id="112" name="عنوان 1">
            <a:extLst>
              <a:ext uri="{FF2B5EF4-FFF2-40B4-BE49-F238E27FC236}">
                <a16:creationId xmlns:a16="http://schemas.microsoft.com/office/drawing/2014/main" id="{F7B4FBB5-0B40-B34E-A30A-85B77ACDAC09}"/>
              </a:ext>
            </a:extLst>
          </p:cNvPr>
          <p:cNvSpPr txBox="1">
            <a:spLocks/>
          </p:cNvSpPr>
          <p:nvPr/>
        </p:nvSpPr>
        <p:spPr>
          <a:xfrm>
            <a:off x="5133746" y="1816850"/>
            <a:ext cx="714380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Tan (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3" name="عنوان 1">
            <a:extLst>
              <a:ext uri="{FF2B5EF4-FFF2-40B4-BE49-F238E27FC236}">
                <a16:creationId xmlns:a16="http://schemas.microsoft.com/office/drawing/2014/main" id="{D78524C3-7B80-D049-B6BC-B5C9D294CAB9}"/>
              </a:ext>
            </a:extLst>
          </p:cNvPr>
          <p:cNvSpPr txBox="1">
            <a:spLocks/>
          </p:cNvSpPr>
          <p:nvPr/>
        </p:nvSpPr>
        <p:spPr>
          <a:xfrm>
            <a:off x="5006554" y="2188788"/>
            <a:ext cx="1614944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900" b="1" dirty="0">
                <a:latin typeface="+mj-lt"/>
                <a:ea typeface="+mj-ea"/>
                <a:cs typeface="+mj-cs"/>
              </a:rPr>
              <a:t>١٫٧٣٢٠٥٠٨٠٨</a:t>
            </a:r>
            <a:endParaRPr kumimoji="0" lang="ar-SA" sz="1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4" name="عنوان 1">
            <a:extLst>
              <a:ext uri="{FF2B5EF4-FFF2-40B4-BE49-F238E27FC236}">
                <a16:creationId xmlns:a16="http://schemas.microsoft.com/office/drawing/2014/main" id="{4DA1DADC-C323-C64A-AEB4-1B1539551482}"/>
              </a:ext>
            </a:extLst>
          </p:cNvPr>
          <p:cNvSpPr txBox="1">
            <a:spLocks/>
          </p:cNvSpPr>
          <p:nvPr/>
        </p:nvSpPr>
        <p:spPr>
          <a:xfrm>
            <a:off x="5717696" y="1816850"/>
            <a:ext cx="500066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latin typeface="+mj-lt"/>
                <a:ea typeface="+mj-ea"/>
                <a:cs typeface="+mj-cs"/>
              </a:rPr>
              <a:t>٦٠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5" name="سهم لأعلى 114">
            <a:extLst>
              <a:ext uri="{FF2B5EF4-FFF2-40B4-BE49-F238E27FC236}">
                <a16:creationId xmlns:a16="http://schemas.microsoft.com/office/drawing/2014/main" id="{6275A0E9-E034-C343-8C5F-4C12081B8260}"/>
              </a:ext>
            </a:extLst>
          </p:cNvPr>
          <p:cNvSpPr/>
          <p:nvPr/>
        </p:nvSpPr>
        <p:spPr>
          <a:xfrm>
            <a:off x="6272453" y="3675611"/>
            <a:ext cx="357190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6" name="سهم لأعلى 115">
            <a:extLst>
              <a:ext uri="{FF2B5EF4-FFF2-40B4-BE49-F238E27FC236}">
                <a16:creationId xmlns:a16="http://schemas.microsoft.com/office/drawing/2014/main" id="{B78EDEB6-5E16-C049-B626-45CD282C7644}"/>
              </a:ext>
            </a:extLst>
          </p:cNvPr>
          <p:cNvSpPr/>
          <p:nvPr/>
        </p:nvSpPr>
        <p:spPr>
          <a:xfrm>
            <a:off x="6206698" y="5132492"/>
            <a:ext cx="357190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7" name="عنوان 1">
            <a:extLst>
              <a:ext uri="{FF2B5EF4-FFF2-40B4-BE49-F238E27FC236}">
                <a16:creationId xmlns:a16="http://schemas.microsoft.com/office/drawing/2014/main" id="{1691067F-2709-024A-AF5D-4EE01BC31C73}"/>
              </a:ext>
            </a:extLst>
          </p:cNvPr>
          <p:cNvSpPr txBox="1">
            <a:spLocks/>
          </p:cNvSpPr>
          <p:nvPr/>
        </p:nvSpPr>
        <p:spPr>
          <a:xfrm>
            <a:off x="6403509" y="5262679"/>
            <a:ext cx="1143008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/>
              <a:t>١٠٫٤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8" name="عنوان 1">
            <a:extLst>
              <a:ext uri="{FF2B5EF4-FFF2-40B4-BE49-F238E27FC236}">
                <a16:creationId xmlns:a16="http://schemas.microsoft.com/office/drawing/2014/main" id="{F2E256CF-D0F5-4B4B-B847-8B376ED06D34}"/>
              </a:ext>
            </a:extLst>
          </p:cNvPr>
          <p:cNvSpPr txBox="1">
            <a:spLocks/>
          </p:cNvSpPr>
          <p:nvPr/>
        </p:nvSpPr>
        <p:spPr>
          <a:xfrm>
            <a:off x="7475105" y="5275370"/>
            <a:ext cx="102868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و ع   =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9" name="عنوان 1">
            <a:extLst>
              <a:ext uri="{FF2B5EF4-FFF2-40B4-BE49-F238E27FC236}">
                <a16:creationId xmlns:a16="http://schemas.microsoft.com/office/drawing/2014/main" id="{0E55ECDC-6DA9-1E49-8719-2E27D45ECABC}"/>
              </a:ext>
            </a:extLst>
          </p:cNvPr>
          <p:cNvSpPr txBox="1">
            <a:spLocks/>
          </p:cNvSpPr>
          <p:nvPr/>
        </p:nvSpPr>
        <p:spPr>
          <a:xfrm>
            <a:off x="688469" y="4718154"/>
            <a:ext cx="2643208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٩</a:t>
            </a:r>
            <a:r>
              <a:rPr lang="ar-SA" sz="2400" b="1" dirty="0"/>
              <a:t>  ÷  ١٫٧٣٢٠٥٠٨٠٨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0" name="عنوان 1">
            <a:extLst>
              <a:ext uri="{FF2B5EF4-FFF2-40B4-BE49-F238E27FC236}">
                <a16:creationId xmlns:a16="http://schemas.microsoft.com/office/drawing/2014/main" id="{D41D51E5-B043-BE41-B841-764C56051A62}"/>
              </a:ext>
            </a:extLst>
          </p:cNvPr>
          <p:cNvSpPr txBox="1">
            <a:spLocks/>
          </p:cNvSpPr>
          <p:nvPr/>
        </p:nvSpPr>
        <p:spPr>
          <a:xfrm>
            <a:off x="3260237" y="4718154"/>
            <a:ext cx="102868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س ع  =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1" name="Picture 2">
            <a:extLst>
              <a:ext uri="{FF2B5EF4-FFF2-40B4-BE49-F238E27FC236}">
                <a16:creationId xmlns:a16="http://schemas.microsoft.com/office/drawing/2014/main" id="{470D85AC-92E8-7E46-A797-4849B85EF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0173" y="471804"/>
            <a:ext cx="204311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" name="وسيلة شرح مستطيلة مستديرة الزوايا 121">
            <a:extLst>
              <a:ext uri="{FF2B5EF4-FFF2-40B4-BE49-F238E27FC236}">
                <a16:creationId xmlns:a16="http://schemas.microsoft.com/office/drawing/2014/main" id="{DB579297-D560-BE44-AF36-46D3530B3A20}"/>
              </a:ext>
            </a:extLst>
          </p:cNvPr>
          <p:cNvSpPr/>
          <p:nvPr/>
        </p:nvSpPr>
        <p:spPr>
          <a:xfrm>
            <a:off x="913400" y="78770"/>
            <a:ext cx="928694" cy="368266"/>
          </a:xfrm>
          <a:prstGeom prst="wedgeRoundRectCallout">
            <a:avLst>
              <a:gd name="adj1" fmla="val -14959"/>
              <a:gd name="adj2" fmla="val 9750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الوتر</a:t>
            </a:r>
          </a:p>
        </p:txBody>
      </p:sp>
      <p:sp>
        <p:nvSpPr>
          <p:cNvPr id="123" name="وسيلة شرح مستطيلة مستديرة الزوايا 122">
            <a:extLst>
              <a:ext uri="{FF2B5EF4-FFF2-40B4-BE49-F238E27FC236}">
                <a16:creationId xmlns:a16="http://schemas.microsoft.com/office/drawing/2014/main" id="{2039149C-E9D4-964C-A993-0BACFF831F3D}"/>
              </a:ext>
            </a:extLst>
          </p:cNvPr>
          <p:cNvSpPr/>
          <p:nvPr/>
        </p:nvSpPr>
        <p:spPr>
          <a:xfrm>
            <a:off x="44940" y="1089102"/>
            <a:ext cx="731406" cy="286941"/>
          </a:xfrm>
          <a:prstGeom prst="wedgeRoundRectCallout">
            <a:avLst>
              <a:gd name="adj1" fmla="val 81451"/>
              <a:gd name="adj2" fmla="val -4249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المقابل</a:t>
            </a:r>
          </a:p>
        </p:txBody>
      </p:sp>
      <p:sp>
        <p:nvSpPr>
          <p:cNvPr id="124" name="وسيلة شرح مستطيلة مستديرة الزوايا 123">
            <a:extLst>
              <a:ext uri="{FF2B5EF4-FFF2-40B4-BE49-F238E27FC236}">
                <a16:creationId xmlns:a16="http://schemas.microsoft.com/office/drawing/2014/main" id="{0B904500-6190-5341-AD7E-2CC3674CB394}"/>
              </a:ext>
            </a:extLst>
          </p:cNvPr>
          <p:cNvSpPr/>
          <p:nvPr/>
        </p:nvSpPr>
        <p:spPr>
          <a:xfrm>
            <a:off x="2362939" y="603834"/>
            <a:ext cx="1000132" cy="418331"/>
          </a:xfrm>
          <a:prstGeom prst="wedgeRoundRectCallout">
            <a:avLst>
              <a:gd name="adj1" fmla="val -85111"/>
              <a:gd name="adj2" fmla="val 1000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المجاور</a:t>
            </a:r>
          </a:p>
        </p:txBody>
      </p:sp>
      <p:sp>
        <p:nvSpPr>
          <p:cNvPr id="125" name="عنوان 1">
            <a:extLst>
              <a:ext uri="{FF2B5EF4-FFF2-40B4-BE49-F238E27FC236}">
                <a16:creationId xmlns:a16="http://schemas.microsoft.com/office/drawing/2014/main" id="{EB3D1277-0CA6-7A4A-9B7D-BE270203B4EF}"/>
              </a:ext>
            </a:extLst>
          </p:cNvPr>
          <p:cNvSpPr txBox="1">
            <a:spLocks/>
          </p:cNvSpPr>
          <p:nvPr/>
        </p:nvSpPr>
        <p:spPr>
          <a:xfrm>
            <a:off x="379412" y="560314"/>
            <a:ext cx="642944" cy="369881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ar-SA" sz="2500" b="1" spc="-100" baseline="30000" dirty="0"/>
              <a:t>٥</a:t>
            </a:r>
            <a:r>
              <a:rPr lang="ar-SA" b="1" dirty="0"/>
              <a:t>٣٠</a:t>
            </a:r>
            <a:endParaRPr kumimoji="0" lang="ar-SA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6" name="عنوان 1">
            <a:extLst>
              <a:ext uri="{FF2B5EF4-FFF2-40B4-BE49-F238E27FC236}">
                <a16:creationId xmlns:a16="http://schemas.microsoft.com/office/drawing/2014/main" id="{A1B90BE6-BD67-DC4F-98A4-5138E182CA93}"/>
              </a:ext>
            </a:extLst>
          </p:cNvPr>
          <p:cNvSpPr txBox="1">
            <a:spLocks/>
          </p:cNvSpPr>
          <p:nvPr/>
        </p:nvSpPr>
        <p:spPr>
          <a:xfrm>
            <a:off x="2402981" y="5334117"/>
            <a:ext cx="928696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/>
              <a:t>٥٫٢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7" name="عنوان 1">
            <a:extLst>
              <a:ext uri="{FF2B5EF4-FFF2-40B4-BE49-F238E27FC236}">
                <a16:creationId xmlns:a16="http://schemas.microsoft.com/office/drawing/2014/main" id="{2D1B7A36-04AD-CF40-9833-D22C3937EF94}"/>
              </a:ext>
            </a:extLst>
          </p:cNvPr>
          <p:cNvSpPr txBox="1">
            <a:spLocks/>
          </p:cNvSpPr>
          <p:nvPr/>
        </p:nvSpPr>
        <p:spPr>
          <a:xfrm>
            <a:off x="3260237" y="5334117"/>
            <a:ext cx="102868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س ع  =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82E7F1B-5A96-178F-460A-DEB19CB28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68D7-2324-4CCA-987B-B74FAD34E889}" type="slidenum">
              <a:rPr lang="ar-SA" smtClean="0"/>
              <a:pPr/>
              <a:t>325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5976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800" decel="100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800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800" decel="100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00"/>
                            </p:stCondLst>
                            <p:childTnLst>
                              <p:par>
                                <p:cTn id="3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800" decel="10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6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6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>
                      <p:stCondLst>
                        <p:cond delay="indefinite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800" decel="100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8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58" grpId="0" animBg="1"/>
      <p:bldP spid="62" grpId="0"/>
      <p:bldP spid="69" grpId="0"/>
      <p:bldP spid="70" grpId="0"/>
      <p:bldP spid="71" grpId="0"/>
      <p:bldP spid="73" grpId="0"/>
      <p:bldP spid="74" grpId="0"/>
      <p:bldP spid="75" grpId="0"/>
      <p:bldP spid="76" grpId="0"/>
      <p:bldP spid="77" grpId="0"/>
      <p:bldP spid="78" grpId="0"/>
      <p:bldP spid="79" grpId="0" animBg="1"/>
      <p:bldP spid="80" grpId="0"/>
      <p:bldP spid="86" grpId="0"/>
      <p:bldP spid="87" grpId="0"/>
      <p:bldP spid="88" grpId="0"/>
      <p:bldP spid="90" grpId="0"/>
      <p:bldP spid="91" grpId="0"/>
      <p:bldP spid="92" grpId="0"/>
      <p:bldP spid="93" grpId="0"/>
      <p:bldP spid="97" grpId="0"/>
      <p:bldP spid="97" grpId="1"/>
      <p:bldP spid="98" grpId="0"/>
      <p:bldP spid="98" grpId="1"/>
      <p:bldP spid="99" grpId="0"/>
      <p:bldP spid="99" grpId="1"/>
      <p:bldP spid="100" grpId="0" animBg="1"/>
      <p:bldP spid="100" grpId="1" animBg="1"/>
      <p:bldP spid="101" grpId="0" animBg="1"/>
      <p:bldP spid="101" grpId="1" animBg="1"/>
      <p:bldP spid="112" grpId="0"/>
      <p:bldP spid="112" grpId="1"/>
      <p:bldP spid="113" grpId="0"/>
      <p:bldP spid="113" grpId="1"/>
      <p:bldP spid="114" grpId="0"/>
      <p:bldP spid="114" grpId="1"/>
      <p:bldP spid="115" grpId="0" animBg="1"/>
      <p:bldP spid="115" grpId="1" animBg="1"/>
      <p:bldP spid="116" grpId="0" animBg="1"/>
      <p:bldP spid="116" grpId="1" animBg="1"/>
      <p:bldP spid="117" grpId="0"/>
      <p:bldP spid="118" grpId="0"/>
      <p:bldP spid="119" grpId="0"/>
      <p:bldP spid="120" grpId="0"/>
      <p:bldP spid="122" grpId="0" animBg="1"/>
      <p:bldP spid="122" grpId="1" animBg="1"/>
      <p:bldP spid="123" grpId="0" animBg="1"/>
      <p:bldP spid="124" grpId="0" animBg="1"/>
      <p:bldP spid="125" grpId="0"/>
      <p:bldP spid="126" grpId="0"/>
      <p:bldP spid="1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ar-SA" sz="1350" dirty="0" err="1">
                  <a:solidFill>
                    <a:schemeClr val="bg1"/>
                  </a:solidFill>
                </a:rPr>
                <a:t>ا</a:t>
              </a:r>
              <a:r>
                <a:rPr lang="en-US" sz="1350" dirty="0">
                  <a:solidFill>
                    <a:schemeClr val="bg1"/>
                  </a:solidFill>
                </a:rPr>
                <a:t>step5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950967" y="1040083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0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029987" y="17558"/>
            <a:ext cx="3717074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إيجاد طول ضلع مجهول</a:t>
            </a:r>
          </a:p>
        </p:txBody>
      </p:sp>
      <p:sp>
        <p:nvSpPr>
          <p:cNvPr id="57" name="مستطيل ذو زوايا قطرية مستديرة 56">
            <a:extLst>
              <a:ext uri="{FF2B5EF4-FFF2-40B4-BE49-F238E27FC236}">
                <a16:creationId xmlns:a16="http://schemas.microsoft.com/office/drawing/2014/main" id="{EEAA5F4C-B173-3141-8A13-B9610763AD81}"/>
              </a:ext>
            </a:extLst>
          </p:cNvPr>
          <p:cNvSpPr/>
          <p:nvPr/>
        </p:nvSpPr>
        <p:spPr>
          <a:xfrm>
            <a:off x="4847955" y="2046529"/>
            <a:ext cx="3714776" cy="3571900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864670DA-C3DE-4647-A7E2-F1750C3BFE7C}"/>
              </a:ext>
            </a:extLst>
          </p:cNvPr>
          <p:cNvSpPr/>
          <p:nvPr/>
        </p:nvSpPr>
        <p:spPr>
          <a:xfrm>
            <a:off x="1612697" y="773338"/>
            <a:ext cx="6286544" cy="785818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EEAEA308-13A6-0849-B355-2F23CA1E810F}"/>
              </a:ext>
            </a:extLst>
          </p:cNvPr>
          <p:cNvSpPr/>
          <p:nvPr/>
        </p:nvSpPr>
        <p:spPr>
          <a:xfrm>
            <a:off x="7919789" y="446317"/>
            <a:ext cx="871510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تحقق</a:t>
            </a:r>
          </a:p>
        </p:txBody>
      </p:sp>
      <p:sp>
        <p:nvSpPr>
          <p:cNvPr id="62" name="عنوان 1">
            <a:extLst>
              <a:ext uri="{FF2B5EF4-FFF2-40B4-BE49-F238E27FC236}">
                <a16:creationId xmlns:a16="http://schemas.microsoft.com/office/drawing/2014/main" id="{6AC8582C-0EFF-8A4D-B119-99E7E616FEDA}"/>
              </a:ext>
            </a:extLst>
          </p:cNvPr>
          <p:cNvSpPr txBox="1">
            <a:spLocks/>
          </p:cNvSpPr>
          <p:nvPr/>
        </p:nvSpPr>
        <p:spPr>
          <a:xfrm>
            <a:off x="7348311" y="2418005"/>
            <a:ext cx="1000106" cy="369881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جا </a:t>
            </a:r>
            <a:r>
              <a:rPr kumimoji="0" lang="ar-SA" sz="32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٥</a:t>
            </a:r>
            <a:r>
              <a:rPr kumimoji="0" lang="ar-SA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٢٥</a:t>
            </a:r>
            <a:endParaRPr kumimoji="0" lang="ar-SA" sz="3200" b="1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3" name="مجموعة 65">
            <a:extLst>
              <a:ext uri="{FF2B5EF4-FFF2-40B4-BE49-F238E27FC236}">
                <a16:creationId xmlns:a16="http://schemas.microsoft.com/office/drawing/2014/main" id="{34DCC838-220B-9543-AB2F-2A931C54EA1E}"/>
              </a:ext>
            </a:extLst>
          </p:cNvPr>
          <p:cNvGrpSpPr/>
          <p:nvPr/>
        </p:nvGrpSpPr>
        <p:grpSpPr>
          <a:xfrm>
            <a:off x="6205303" y="2189405"/>
            <a:ext cx="970610" cy="842970"/>
            <a:chOff x="6429414" y="1785926"/>
            <a:chExt cx="970610" cy="842970"/>
          </a:xfrm>
        </p:grpSpPr>
        <p:sp>
          <p:nvSpPr>
            <p:cNvPr id="64" name="عنوان 1">
              <a:extLst>
                <a:ext uri="{FF2B5EF4-FFF2-40B4-BE49-F238E27FC236}">
                  <a16:creationId xmlns:a16="http://schemas.microsoft.com/office/drawing/2014/main" id="{557EBA33-8C10-D843-AE40-4757437860B1}"/>
                </a:ext>
              </a:extLst>
            </p:cNvPr>
            <p:cNvSpPr txBox="1">
              <a:spLocks/>
            </p:cNvSpPr>
            <p:nvPr/>
          </p:nvSpPr>
          <p:spPr>
            <a:xfrm>
              <a:off x="6442782" y="1785926"/>
              <a:ext cx="95724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المقابل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65" name="رابط مستقيم 49">
              <a:extLst>
                <a:ext uri="{FF2B5EF4-FFF2-40B4-BE49-F238E27FC236}">
                  <a16:creationId xmlns:a16="http://schemas.microsoft.com/office/drawing/2014/main" id="{5F4B055D-2652-7144-B8FF-DC8A72F0C5D0}"/>
                </a:ext>
              </a:extLst>
            </p:cNvPr>
            <p:cNvCxnSpPr/>
            <p:nvPr/>
          </p:nvCxnSpPr>
          <p:spPr>
            <a:xfrm rot="10800000">
              <a:off x="6586783" y="2157404"/>
              <a:ext cx="68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عنوان 1">
              <a:extLst>
                <a:ext uri="{FF2B5EF4-FFF2-40B4-BE49-F238E27FC236}">
                  <a16:creationId xmlns:a16="http://schemas.microsoft.com/office/drawing/2014/main" id="{19F692BD-7D56-2849-89DB-1F52C02DF0D3}"/>
                </a:ext>
              </a:extLst>
            </p:cNvPr>
            <p:cNvSpPr txBox="1">
              <a:spLocks/>
            </p:cNvSpPr>
            <p:nvPr/>
          </p:nvSpPr>
          <p:spPr>
            <a:xfrm>
              <a:off x="6429414" y="2259015"/>
              <a:ext cx="95724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الوتر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69" name="عنوان 1">
            <a:extLst>
              <a:ext uri="{FF2B5EF4-FFF2-40B4-BE49-F238E27FC236}">
                <a16:creationId xmlns:a16="http://schemas.microsoft.com/office/drawing/2014/main" id="{CBB03663-0C12-C446-8A83-011D9CC00074}"/>
              </a:ext>
            </a:extLst>
          </p:cNvPr>
          <p:cNvSpPr txBox="1">
            <a:spLocks/>
          </p:cNvSpPr>
          <p:nvPr/>
        </p:nvSpPr>
        <p:spPr>
          <a:xfrm>
            <a:off x="7034011" y="2419604"/>
            <a:ext cx="528614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sp>
        <p:nvSpPr>
          <p:cNvPr id="70" name="عنوان 1">
            <a:extLst>
              <a:ext uri="{FF2B5EF4-FFF2-40B4-BE49-F238E27FC236}">
                <a16:creationId xmlns:a16="http://schemas.microsoft.com/office/drawing/2014/main" id="{223AA51E-7D27-6A4C-AD46-E86E5DC99D43}"/>
              </a:ext>
            </a:extLst>
          </p:cNvPr>
          <p:cNvSpPr txBox="1">
            <a:spLocks/>
          </p:cNvSpPr>
          <p:nvPr/>
        </p:nvSpPr>
        <p:spPr>
          <a:xfrm>
            <a:off x="6633905" y="3203823"/>
            <a:ext cx="1857388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/>
              <a:t>٠٫٤٢٢٦١٨٢٦٢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1" name="عنوان 1">
            <a:extLst>
              <a:ext uri="{FF2B5EF4-FFF2-40B4-BE49-F238E27FC236}">
                <a16:creationId xmlns:a16="http://schemas.microsoft.com/office/drawing/2014/main" id="{74AD703A-CFF3-DC4D-BFB3-CF20B5297F6F}"/>
              </a:ext>
            </a:extLst>
          </p:cNvPr>
          <p:cNvSpPr txBox="1">
            <a:spLocks/>
          </p:cNvSpPr>
          <p:nvPr/>
        </p:nvSpPr>
        <p:spPr>
          <a:xfrm>
            <a:off x="5504265" y="2975223"/>
            <a:ext cx="986764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٢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2" name="رابط مستقيم 57">
            <a:extLst>
              <a:ext uri="{FF2B5EF4-FFF2-40B4-BE49-F238E27FC236}">
                <a16:creationId xmlns:a16="http://schemas.microsoft.com/office/drawing/2014/main" id="{1F56F6D9-BF1D-8E43-8A00-C9320331FCE4}"/>
              </a:ext>
            </a:extLst>
          </p:cNvPr>
          <p:cNvCxnSpPr/>
          <p:nvPr/>
        </p:nvCxnSpPr>
        <p:spPr>
          <a:xfrm rot="10800000">
            <a:off x="5735116" y="3346701"/>
            <a:ext cx="54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عنوان 1">
            <a:extLst>
              <a:ext uri="{FF2B5EF4-FFF2-40B4-BE49-F238E27FC236}">
                <a16:creationId xmlns:a16="http://schemas.microsoft.com/office/drawing/2014/main" id="{70AFA5FB-1501-4545-80C9-7607BFD5A16A}"/>
              </a:ext>
            </a:extLst>
          </p:cNvPr>
          <p:cNvSpPr txBox="1">
            <a:spLocks/>
          </p:cNvSpPr>
          <p:nvPr/>
        </p:nvSpPr>
        <p:spPr>
          <a:xfrm>
            <a:off x="5519499" y="3448312"/>
            <a:ext cx="957242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ل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4" name="عنوان 1">
            <a:extLst>
              <a:ext uri="{FF2B5EF4-FFF2-40B4-BE49-F238E27FC236}">
                <a16:creationId xmlns:a16="http://schemas.microsoft.com/office/drawing/2014/main" id="{F983E6E1-3FD9-2C40-99E7-A25304C94392}"/>
              </a:ext>
            </a:extLst>
          </p:cNvPr>
          <p:cNvSpPr txBox="1">
            <a:spLocks/>
          </p:cNvSpPr>
          <p:nvPr/>
        </p:nvSpPr>
        <p:spPr>
          <a:xfrm>
            <a:off x="6248167" y="3205422"/>
            <a:ext cx="528614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sp>
        <p:nvSpPr>
          <p:cNvPr id="75" name="عنوان 1">
            <a:extLst>
              <a:ext uri="{FF2B5EF4-FFF2-40B4-BE49-F238E27FC236}">
                <a16:creationId xmlns:a16="http://schemas.microsoft.com/office/drawing/2014/main" id="{65A1CDBB-DF64-F54E-9866-799CD1A248CB}"/>
              </a:ext>
            </a:extLst>
          </p:cNvPr>
          <p:cNvSpPr txBox="1">
            <a:spLocks/>
          </p:cNvSpPr>
          <p:nvPr/>
        </p:nvSpPr>
        <p:spPr>
          <a:xfrm>
            <a:off x="7419723" y="3903917"/>
            <a:ext cx="102868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٢  =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6" name="عنوان 1">
            <a:extLst>
              <a:ext uri="{FF2B5EF4-FFF2-40B4-BE49-F238E27FC236}">
                <a16:creationId xmlns:a16="http://schemas.microsoft.com/office/drawing/2014/main" id="{5E77F8D4-B469-D947-8662-48C0A9C1516B}"/>
              </a:ext>
            </a:extLst>
          </p:cNvPr>
          <p:cNvSpPr txBox="1">
            <a:spLocks/>
          </p:cNvSpPr>
          <p:nvPr/>
        </p:nvSpPr>
        <p:spPr>
          <a:xfrm>
            <a:off x="4919393" y="3903919"/>
            <a:ext cx="285752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ل  </a:t>
            </a:r>
            <a:r>
              <a:rPr lang="ar-SA" sz="2400" b="1" dirty="0"/>
              <a:t>( ٠٫٤٢٢٦١٨٢٦٢ )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7" name="عنوان 1">
            <a:extLst>
              <a:ext uri="{FF2B5EF4-FFF2-40B4-BE49-F238E27FC236}">
                <a16:creationId xmlns:a16="http://schemas.microsoft.com/office/drawing/2014/main" id="{66EDDDF3-3099-114B-8371-CFF951230214}"/>
              </a:ext>
            </a:extLst>
          </p:cNvPr>
          <p:cNvSpPr txBox="1">
            <a:spLocks/>
          </p:cNvSpPr>
          <p:nvPr/>
        </p:nvSpPr>
        <p:spPr>
          <a:xfrm>
            <a:off x="7419723" y="4546859"/>
            <a:ext cx="102868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ل   =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8" name="عنوان 1">
            <a:extLst>
              <a:ext uri="{FF2B5EF4-FFF2-40B4-BE49-F238E27FC236}">
                <a16:creationId xmlns:a16="http://schemas.microsoft.com/office/drawing/2014/main" id="{BA2FC5B9-9AA1-4742-BED5-A3315ABF4BF5}"/>
              </a:ext>
            </a:extLst>
          </p:cNvPr>
          <p:cNvSpPr txBox="1">
            <a:spLocks/>
          </p:cNvSpPr>
          <p:nvPr/>
        </p:nvSpPr>
        <p:spPr>
          <a:xfrm>
            <a:off x="5062269" y="4546861"/>
            <a:ext cx="2643206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٢  </a:t>
            </a:r>
            <a:r>
              <a:rPr lang="ar-SA" sz="2400" b="1" dirty="0"/>
              <a:t>÷  ٠٫٤٢٢٦١٨٢٦٢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9" name="عنوان 1">
            <a:extLst>
              <a:ext uri="{FF2B5EF4-FFF2-40B4-BE49-F238E27FC236}">
                <a16:creationId xmlns:a16="http://schemas.microsoft.com/office/drawing/2014/main" id="{C193B0D9-8115-6147-9D88-2697FEE000C3}"/>
              </a:ext>
            </a:extLst>
          </p:cNvPr>
          <p:cNvSpPr txBox="1">
            <a:spLocks/>
          </p:cNvSpPr>
          <p:nvPr/>
        </p:nvSpPr>
        <p:spPr>
          <a:xfrm>
            <a:off x="6562467" y="5105672"/>
            <a:ext cx="1143008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/>
              <a:t>٤٫٧ م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0" name="عنوان 1">
            <a:extLst>
              <a:ext uri="{FF2B5EF4-FFF2-40B4-BE49-F238E27FC236}">
                <a16:creationId xmlns:a16="http://schemas.microsoft.com/office/drawing/2014/main" id="{D3E970A8-6337-344F-99C0-6E6E98BCEFB6}"/>
              </a:ext>
            </a:extLst>
          </p:cNvPr>
          <p:cNvSpPr txBox="1">
            <a:spLocks/>
          </p:cNvSpPr>
          <p:nvPr/>
        </p:nvSpPr>
        <p:spPr>
          <a:xfrm>
            <a:off x="7419749" y="5118363"/>
            <a:ext cx="102868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ل   =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2" name="وسيلة شرح مستطيلة مستديرة الزوايا 81">
            <a:extLst>
              <a:ext uri="{FF2B5EF4-FFF2-40B4-BE49-F238E27FC236}">
                <a16:creationId xmlns:a16="http://schemas.microsoft.com/office/drawing/2014/main" id="{67237DAF-F416-E148-A5F4-345D66E2D53B}"/>
              </a:ext>
            </a:extLst>
          </p:cNvPr>
          <p:cNvSpPr/>
          <p:nvPr/>
        </p:nvSpPr>
        <p:spPr>
          <a:xfrm>
            <a:off x="1361783" y="2405314"/>
            <a:ext cx="928694" cy="571504"/>
          </a:xfrm>
          <a:prstGeom prst="wedgeRoundRectCallout">
            <a:avLst>
              <a:gd name="adj1" fmla="val -14959"/>
              <a:gd name="adj2" fmla="val 9750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الوتر</a:t>
            </a:r>
          </a:p>
        </p:txBody>
      </p:sp>
      <p:sp>
        <p:nvSpPr>
          <p:cNvPr id="83" name="وسيلة شرح مستطيلة مستديرة الزوايا 82">
            <a:extLst>
              <a:ext uri="{FF2B5EF4-FFF2-40B4-BE49-F238E27FC236}">
                <a16:creationId xmlns:a16="http://schemas.microsoft.com/office/drawing/2014/main" id="{973FA257-FB3A-0F49-9505-4113D3B7553E}"/>
              </a:ext>
            </a:extLst>
          </p:cNvPr>
          <p:cNvSpPr/>
          <p:nvPr/>
        </p:nvSpPr>
        <p:spPr>
          <a:xfrm>
            <a:off x="3562071" y="2776792"/>
            <a:ext cx="928694" cy="571504"/>
          </a:xfrm>
          <a:prstGeom prst="wedgeRoundRectCallout">
            <a:avLst>
              <a:gd name="adj1" fmla="val -46240"/>
              <a:gd name="adj2" fmla="val 10250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المقابل</a:t>
            </a:r>
          </a:p>
        </p:txBody>
      </p:sp>
      <p:pic>
        <p:nvPicPr>
          <p:cNvPr id="84" name="Picture 2">
            <a:extLst>
              <a:ext uri="{FF2B5EF4-FFF2-40B4-BE49-F238E27FC236}">
                <a16:creationId xmlns:a16="http://schemas.microsoft.com/office/drawing/2014/main" id="{A1AC7E33-A0FB-E442-AB57-49730AB74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078" y="916900"/>
            <a:ext cx="565785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5" name="مجموعة 84">
            <a:extLst>
              <a:ext uri="{FF2B5EF4-FFF2-40B4-BE49-F238E27FC236}">
                <a16:creationId xmlns:a16="http://schemas.microsoft.com/office/drawing/2014/main" id="{C97F3AAA-D8E3-9442-9E2D-C134E0C2EE84}"/>
              </a:ext>
            </a:extLst>
          </p:cNvPr>
          <p:cNvGrpSpPr/>
          <p:nvPr/>
        </p:nvGrpSpPr>
        <p:grpSpPr>
          <a:xfrm>
            <a:off x="61609" y="3133982"/>
            <a:ext cx="3571900" cy="1270001"/>
            <a:chOff x="214282" y="2643182"/>
            <a:chExt cx="3571900" cy="1270001"/>
          </a:xfrm>
        </p:grpSpPr>
        <p:sp>
          <p:nvSpPr>
            <p:cNvPr id="86" name="مثلث قائم الزاوية 85">
              <a:extLst>
                <a:ext uri="{FF2B5EF4-FFF2-40B4-BE49-F238E27FC236}">
                  <a16:creationId xmlns:a16="http://schemas.microsoft.com/office/drawing/2014/main" id="{D0231B72-F1FF-5840-BBC6-7A664B6CD157}"/>
                </a:ext>
              </a:extLst>
            </p:cNvPr>
            <p:cNvSpPr/>
            <p:nvPr/>
          </p:nvSpPr>
          <p:spPr>
            <a:xfrm flipH="1">
              <a:off x="214282" y="2643182"/>
              <a:ext cx="3071834" cy="1143008"/>
            </a:xfrm>
            <a:prstGeom prst="rtTriangle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7" name="عنوان 1">
              <a:extLst>
                <a:ext uri="{FF2B5EF4-FFF2-40B4-BE49-F238E27FC236}">
                  <a16:creationId xmlns:a16="http://schemas.microsoft.com/office/drawing/2014/main" id="{CAC2E790-122D-7C4C-A6CA-91A1DB215EBC}"/>
                </a:ext>
              </a:extLst>
            </p:cNvPr>
            <p:cNvSpPr txBox="1">
              <a:spLocks/>
            </p:cNvSpPr>
            <p:nvPr/>
          </p:nvSpPr>
          <p:spPr>
            <a:xfrm>
              <a:off x="571472" y="3543302"/>
              <a:ext cx="642944" cy="369881"/>
            </a:xfrm>
            <a:prstGeom prst="rect">
              <a:avLst/>
            </a:prstGeom>
          </p:spPr>
          <p:txBody>
            <a:bodyPr>
              <a:normAutofit fontScale="97500"/>
            </a:bodyPr>
            <a:lstStyle/>
            <a:p>
              <a:pPr lvl="0" algn="ctr">
                <a:spcBef>
                  <a:spcPct val="0"/>
                </a:spcBef>
              </a:pPr>
              <a:r>
                <a:rPr kumimoji="0" lang="ar-SA" b="1" i="0" u="none" strike="noStrike" kern="120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j-ea"/>
                  <a:cs typeface="+mj-cs"/>
                </a:rPr>
                <a:t>٥</a:t>
              </a:r>
              <a:r>
                <a:rPr kumimoji="0" lang="ar-SA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j-ea"/>
                  <a:cs typeface="+mj-cs"/>
                </a:rPr>
                <a:t>٢٥</a:t>
              </a:r>
              <a:endParaRPr kumimoji="0" lang="ar-SA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88" name="عنوان 1">
              <a:extLst>
                <a:ext uri="{FF2B5EF4-FFF2-40B4-BE49-F238E27FC236}">
                  <a16:creationId xmlns:a16="http://schemas.microsoft.com/office/drawing/2014/main" id="{2878D922-3C44-E243-AC83-BC4806F5CB82}"/>
                </a:ext>
              </a:extLst>
            </p:cNvPr>
            <p:cNvSpPr txBox="1">
              <a:spLocks/>
            </p:cNvSpPr>
            <p:nvPr/>
          </p:nvSpPr>
          <p:spPr>
            <a:xfrm>
              <a:off x="3286116" y="3071810"/>
              <a:ext cx="500066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>
                <a:spcBef>
                  <a:spcPct val="0"/>
                </a:spcBef>
              </a:pPr>
              <a:r>
                <a:rPr lang="ar-SA" sz="2400" b="1" dirty="0"/>
                <a:t>٢م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89" name="عنوان 1">
              <a:extLst>
                <a:ext uri="{FF2B5EF4-FFF2-40B4-BE49-F238E27FC236}">
                  <a16:creationId xmlns:a16="http://schemas.microsoft.com/office/drawing/2014/main" id="{D4097F0E-E7DE-214A-951E-38364754C4E0}"/>
                </a:ext>
              </a:extLst>
            </p:cNvPr>
            <p:cNvSpPr txBox="1">
              <a:spLocks/>
            </p:cNvSpPr>
            <p:nvPr/>
          </p:nvSpPr>
          <p:spPr>
            <a:xfrm>
              <a:off x="1543030" y="2786062"/>
              <a:ext cx="500066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>
                <a:spcBef>
                  <a:spcPct val="0"/>
                </a:spcBef>
              </a:pPr>
              <a:r>
                <a:rPr lang="ar-SA" sz="2400" b="1" dirty="0"/>
                <a:t>ل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90" name="مجموعة 107">
            <a:extLst>
              <a:ext uri="{FF2B5EF4-FFF2-40B4-BE49-F238E27FC236}">
                <a16:creationId xmlns:a16="http://schemas.microsoft.com/office/drawing/2014/main" id="{5B624800-620D-DF47-83A5-83459EEAC9E3}"/>
              </a:ext>
            </a:extLst>
          </p:cNvPr>
          <p:cNvGrpSpPr/>
          <p:nvPr/>
        </p:nvGrpSpPr>
        <p:grpSpPr>
          <a:xfrm>
            <a:off x="2975727" y="1610760"/>
            <a:ext cx="1800227" cy="4071966"/>
            <a:chOff x="857224" y="1714488"/>
            <a:chExt cx="1800227" cy="4071966"/>
          </a:xfrm>
        </p:grpSpPr>
        <p:pic>
          <p:nvPicPr>
            <p:cNvPr id="91" name="Picture 5" descr="http://t2.gstatic.com/images?q=tbn:ANd9GcSHVYzdxAAZ1TJpNoJD2lQl0r9n5BzsvjokxQYX1A4ZsmpQUegVSg">
              <a:extLst>
                <a:ext uri="{FF2B5EF4-FFF2-40B4-BE49-F238E27FC236}">
                  <a16:creationId xmlns:a16="http://schemas.microsoft.com/office/drawing/2014/main" id="{396EA6F6-DE96-DE4F-86DC-7912010516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57224" y="1714488"/>
              <a:ext cx="1800227" cy="4071966"/>
            </a:xfrm>
            <a:prstGeom prst="rect">
              <a:avLst/>
            </a:prstGeom>
            <a:noFill/>
          </p:spPr>
        </p:pic>
        <p:sp>
          <p:nvSpPr>
            <p:cNvPr id="92" name="مربع نص 91">
              <a:extLst>
                <a:ext uri="{FF2B5EF4-FFF2-40B4-BE49-F238E27FC236}">
                  <a16:creationId xmlns:a16="http://schemas.microsoft.com/office/drawing/2014/main" id="{69E0A21A-23BB-274C-9CEC-D20FB9BBBC10}"/>
                </a:ext>
              </a:extLst>
            </p:cNvPr>
            <p:cNvSpPr txBox="1"/>
            <p:nvPr/>
          </p:nvSpPr>
          <p:spPr>
            <a:xfrm>
              <a:off x="1071538" y="2330236"/>
              <a:ext cx="1368000" cy="576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en-US" dirty="0"/>
            </a:p>
            <a:p>
              <a:endParaRPr lang="ar-SA" dirty="0"/>
            </a:p>
          </p:txBody>
        </p:sp>
      </p:grpSp>
      <p:sp>
        <p:nvSpPr>
          <p:cNvPr id="93" name="عنوان 1">
            <a:extLst>
              <a:ext uri="{FF2B5EF4-FFF2-40B4-BE49-F238E27FC236}">
                <a16:creationId xmlns:a16="http://schemas.microsoft.com/office/drawing/2014/main" id="{3BC20031-A2C2-604E-ADFD-10136C05AA5A}"/>
              </a:ext>
            </a:extLst>
          </p:cNvPr>
          <p:cNvSpPr txBox="1">
            <a:spLocks/>
          </p:cNvSpPr>
          <p:nvPr/>
        </p:nvSpPr>
        <p:spPr>
          <a:xfrm>
            <a:off x="3188751" y="2159909"/>
            <a:ext cx="714380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Sin (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4" name="عنوان 1">
            <a:extLst>
              <a:ext uri="{FF2B5EF4-FFF2-40B4-BE49-F238E27FC236}">
                <a16:creationId xmlns:a16="http://schemas.microsoft.com/office/drawing/2014/main" id="{78ACD574-D4F2-2241-AE15-F3580A1662C0}"/>
              </a:ext>
            </a:extLst>
          </p:cNvPr>
          <p:cNvSpPr txBox="1">
            <a:spLocks/>
          </p:cNvSpPr>
          <p:nvPr/>
        </p:nvSpPr>
        <p:spPr>
          <a:xfrm>
            <a:off x="3061559" y="2531847"/>
            <a:ext cx="1614944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900" b="1" dirty="0"/>
              <a:t>٠٫٤٢٢٦١٨٢٦٢</a:t>
            </a:r>
            <a:endParaRPr kumimoji="0" lang="ar-SA" sz="1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5" name="عنوان 1">
            <a:extLst>
              <a:ext uri="{FF2B5EF4-FFF2-40B4-BE49-F238E27FC236}">
                <a16:creationId xmlns:a16="http://schemas.microsoft.com/office/drawing/2014/main" id="{C8247039-6B1A-5F44-B0AD-186056BA5A73}"/>
              </a:ext>
            </a:extLst>
          </p:cNvPr>
          <p:cNvSpPr txBox="1">
            <a:spLocks/>
          </p:cNvSpPr>
          <p:nvPr/>
        </p:nvSpPr>
        <p:spPr>
          <a:xfrm>
            <a:off x="3690670" y="2159909"/>
            <a:ext cx="500066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latin typeface="+mj-lt"/>
                <a:ea typeface="+mj-ea"/>
                <a:cs typeface="+mj-cs"/>
              </a:rPr>
              <a:t>٢٥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6" name="سهم لأعلى 95">
            <a:extLst>
              <a:ext uri="{FF2B5EF4-FFF2-40B4-BE49-F238E27FC236}">
                <a16:creationId xmlns:a16="http://schemas.microsoft.com/office/drawing/2014/main" id="{A30BE073-1395-924B-8C3C-397D7E568D3F}"/>
              </a:ext>
            </a:extLst>
          </p:cNvPr>
          <p:cNvSpPr/>
          <p:nvPr/>
        </p:nvSpPr>
        <p:spPr>
          <a:xfrm>
            <a:off x="3818327" y="4046793"/>
            <a:ext cx="357190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7" name="سهم لأعلى 96">
            <a:extLst>
              <a:ext uri="{FF2B5EF4-FFF2-40B4-BE49-F238E27FC236}">
                <a16:creationId xmlns:a16="http://schemas.microsoft.com/office/drawing/2014/main" id="{985B5E40-AF07-014E-B7C1-786FE6CA6B85}"/>
              </a:ext>
            </a:extLst>
          </p:cNvPr>
          <p:cNvSpPr/>
          <p:nvPr/>
        </p:nvSpPr>
        <p:spPr>
          <a:xfrm>
            <a:off x="4261703" y="5475551"/>
            <a:ext cx="357190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8" name="عنوان 1">
            <a:extLst>
              <a:ext uri="{FF2B5EF4-FFF2-40B4-BE49-F238E27FC236}">
                <a16:creationId xmlns:a16="http://schemas.microsoft.com/office/drawing/2014/main" id="{886101F8-477E-1A4A-B00E-FC9CC3B1C20A}"/>
              </a:ext>
            </a:extLst>
          </p:cNvPr>
          <p:cNvSpPr txBox="1">
            <a:spLocks/>
          </p:cNvSpPr>
          <p:nvPr/>
        </p:nvSpPr>
        <p:spPr>
          <a:xfrm>
            <a:off x="6565794" y="5118362"/>
            <a:ext cx="1143008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/>
              <a:t>٤٫٧ م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AEAEC19-B7BF-CA73-18D0-2D7FBE2FD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68D7-2324-4CCA-987B-B74FAD34E889}" type="slidenum">
              <a:rPr lang="ar-SA" smtClean="0"/>
              <a:pPr/>
              <a:t>326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2212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-0.67431 -0.25579 " pathEditMode="relative" rAng="0" ptsTypes="AA">
                                      <p:cBhvr>
                                        <p:cTn id="26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15" y="-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58" grpId="0" animBg="1"/>
      <p:bldP spid="62" grpId="0"/>
      <p:bldP spid="69" grpId="0"/>
      <p:bldP spid="70" grpId="0"/>
      <p:bldP spid="71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2" grpId="0" animBg="1"/>
      <p:bldP spid="83" grpId="0" animBg="1"/>
      <p:bldP spid="93" grpId="0"/>
      <p:bldP spid="93" grpId="1"/>
      <p:bldP spid="94" grpId="0"/>
      <p:bldP spid="94" grpId="1"/>
      <p:bldP spid="95" grpId="0"/>
      <p:bldP spid="95" grpId="1"/>
      <p:bldP spid="96" grpId="0" animBg="1"/>
      <p:bldP spid="96" grpId="1" animBg="1"/>
      <p:bldP spid="97" grpId="0" animBg="1"/>
      <p:bldP spid="97" grpId="1" animBg="1"/>
      <p:bldP spid="98" grpId="0"/>
      <p:bldP spid="9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step6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999009" y="925095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0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150742" y="39553"/>
            <a:ext cx="3717074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إيجاد قياس زاوية مجهول</a:t>
            </a:r>
          </a:p>
        </p:txBody>
      </p:sp>
      <p:sp>
        <p:nvSpPr>
          <p:cNvPr id="57" name="مستطيل ذو زوايا قطرية مستديرة 56">
            <a:extLst>
              <a:ext uri="{FF2B5EF4-FFF2-40B4-BE49-F238E27FC236}">
                <a16:creationId xmlns:a16="http://schemas.microsoft.com/office/drawing/2014/main" id="{71088C55-0430-9A44-BB88-C037BE7D7739}"/>
              </a:ext>
            </a:extLst>
          </p:cNvPr>
          <p:cNvSpPr/>
          <p:nvPr/>
        </p:nvSpPr>
        <p:spPr>
          <a:xfrm>
            <a:off x="4817086" y="2144920"/>
            <a:ext cx="3714776" cy="3571900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B62354BD-B734-9542-937A-F03BFFA881FD}"/>
              </a:ext>
            </a:extLst>
          </p:cNvPr>
          <p:cNvSpPr/>
          <p:nvPr/>
        </p:nvSpPr>
        <p:spPr>
          <a:xfrm>
            <a:off x="4504210" y="566805"/>
            <a:ext cx="3000396" cy="643888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9370C4A5-9493-DC45-8A14-1ADFFCEF1347}"/>
              </a:ext>
            </a:extLst>
          </p:cNvPr>
          <p:cNvSpPr/>
          <p:nvPr/>
        </p:nvSpPr>
        <p:spPr>
          <a:xfrm>
            <a:off x="7888920" y="544708"/>
            <a:ext cx="871510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مثـال</a:t>
            </a:r>
          </a:p>
        </p:txBody>
      </p:sp>
      <p:sp>
        <p:nvSpPr>
          <p:cNvPr id="62" name="عنوان 1">
            <a:extLst>
              <a:ext uri="{FF2B5EF4-FFF2-40B4-BE49-F238E27FC236}">
                <a16:creationId xmlns:a16="http://schemas.microsoft.com/office/drawing/2014/main" id="{7B236B67-14AF-0741-A7B7-0196F54A0EF5}"/>
              </a:ext>
            </a:extLst>
          </p:cNvPr>
          <p:cNvSpPr txBox="1">
            <a:spLocks/>
          </p:cNvSpPr>
          <p:nvPr/>
        </p:nvSpPr>
        <p:spPr>
          <a:xfrm>
            <a:off x="7317442" y="2516396"/>
            <a:ext cx="1000106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جتا </a:t>
            </a: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ص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3" name="مجموعة 65">
            <a:extLst>
              <a:ext uri="{FF2B5EF4-FFF2-40B4-BE49-F238E27FC236}">
                <a16:creationId xmlns:a16="http://schemas.microsoft.com/office/drawing/2014/main" id="{36A60234-2174-AB42-A3C4-59DEAE694A9C}"/>
              </a:ext>
            </a:extLst>
          </p:cNvPr>
          <p:cNvGrpSpPr/>
          <p:nvPr/>
        </p:nvGrpSpPr>
        <p:grpSpPr>
          <a:xfrm>
            <a:off x="6187802" y="2287796"/>
            <a:ext cx="973370" cy="842970"/>
            <a:chOff x="6442782" y="1785926"/>
            <a:chExt cx="973370" cy="842970"/>
          </a:xfrm>
        </p:grpSpPr>
        <p:sp>
          <p:nvSpPr>
            <p:cNvPr id="64" name="عنوان 1">
              <a:extLst>
                <a:ext uri="{FF2B5EF4-FFF2-40B4-BE49-F238E27FC236}">
                  <a16:creationId xmlns:a16="http://schemas.microsoft.com/office/drawing/2014/main" id="{9590D355-D70B-4244-9F74-65938B65B6C6}"/>
                </a:ext>
              </a:extLst>
            </p:cNvPr>
            <p:cNvSpPr txBox="1">
              <a:spLocks/>
            </p:cNvSpPr>
            <p:nvPr/>
          </p:nvSpPr>
          <p:spPr>
            <a:xfrm>
              <a:off x="6442782" y="1785926"/>
              <a:ext cx="95724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المجاور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65" name="رابط مستقيم 49">
              <a:extLst>
                <a:ext uri="{FF2B5EF4-FFF2-40B4-BE49-F238E27FC236}">
                  <a16:creationId xmlns:a16="http://schemas.microsoft.com/office/drawing/2014/main" id="{CF79BD51-9DDA-794B-BAF8-9E65EF9DAFEE}"/>
                </a:ext>
              </a:extLst>
            </p:cNvPr>
            <p:cNvCxnSpPr/>
            <p:nvPr/>
          </p:nvCxnSpPr>
          <p:spPr>
            <a:xfrm rot="10800000">
              <a:off x="6586783" y="2157404"/>
              <a:ext cx="68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عنوان 1">
              <a:extLst>
                <a:ext uri="{FF2B5EF4-FFF2-40B4-BE49-F238E27FC236}">
                  <a16:creationId xmlns:a16="http://schemas.microsoft.com/office/drawing/2014/main" id="{94CE0AA0-1B03-4B46-9EDB-50E270D97996}"/>
                </a:ext>
              </a:extLst>
            </p:cNvPr>
            <p:cNvSpPr txBox="1">
              <a:spLocks/>
            </p:cNvSpPr>
            <p:nvPr/>
          </p:nvSpPr>
          <p:spPr>
            <a:xfrm>
              <a:off x="6458910" y="2259015"/>
              <a:ext cx="95724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الوتر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69" name="عنوان 1">
            <a:extLst>
              <a:ext uri="{FF2B5EF4-FFF2-40B4-BE49-F238E27FC236}">
                <a16:creationId xmlns:a16="http://schemas.microsoft.com/office/drawing/2014/main" id="{20AC695B-FCF1-214F-AD90-50F69B81BF31}"/>
              </a:ext>
            </a:extLst>
          </p:cNvPr>
          <p:cNvSpPr txBox="1">
            <a:spLocks/>
          </p:cNvSpPr>
          <p:nvPr/>
        </p:nvSpPr>
        <p:spPr>
          <a:xfrm>
            <a:off x="7003142" y="2517995"/>
            <a:ext cx="528614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grpSp>
        <p:nvGrpSpPr>
          <p:cNvPr id="70" name="مجموعة 69">
            <a:extLst>
              <a:ext uri="{FF2B5EF4-FFF2-40B4-BE49-F238E27FC236}">
                <a16:creationId xmlns:a16="http://schemas.microsoft.com/office/drawing/2014/main" id="{5D252536-5759-5742-85F7-F10B8431CC8F}"/>
              </a:ext>
            </a:extLst>
          </p:cNvPr>
          <p:cNvGrpSpPr/>
          <p:nvPr/>
        </p:nvGrpSpPr>
        <p:grpSpPr>
          <a:xfrm>
            <a:off x="6531598" y="3160937"/>
            <a:ext cx="628654" cy="711186"/>
            <a:chOff x="6786578" y="3516323"/>
            <a:chExt cx="628654" cy="711186"/>
          </a:xfrm>
        </p:grpSpPr>
        <p:sp>
          <p:nvSpPr>
            <p:cNvPr id="71" name="عنوان 1">
              <a:extLst>
                <a:ext uri="{FF2B5EF4-FFF2-40B4-BE49-F238E27FC236}">
                  <a16:creationId xmlns:a16="http://schemas.microsoft.com/office/drawing/2014/main" id="{BBD819F0-F214-8342-B4B7-07785A1CC3A0}"/>
                </a:ext>
              </a:extLst>
            </p:cNvPr>
            <p:cNvSpPr txBox="1">
              <a:spLocks/>
            </p:cNvSpPr>
            <p:nvPr/>
          </p:nvSpPr>
          <p:spPr>
            <a:xfrm>
              <a:off x="6843728" y="3516323"/>
              <a:ext cx="558136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٨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72" name="رابط مستقيم 57">
              <a:extLst>
                <a:ext uri="{FF2B5EF4-FFF2-40B4-BE49-F238E27FC236}">
                  <a16:creationId xmlns:a16="http://schemas.microsoft.com/office/drawing/2014/main" id="{48632B5A-FB76-3944-9075-C99E7A111869}"/>
                </a:ext>
              </a:extLst>
            </p:cNvPr>
            <p:cNvCxnSpPr/>
            <p:nvPr/>
          </p:nvCxnSpPr>
          <p:spPr>
            <a:xfrm rot="10800000">
              <a:off x="6983677" y="3800478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عنوان 1">
              <a:extLst>
                <a:ext uri="{FF2B5EF4-FFF2-40B4-BE49-F238E27FC236}">
                  <a16:creationId xmlns:a16="http://schemas.microsoft.com/office/drawing/2014/main" id="{406487B5-0051-1449-B3F3-A84156B098A4}"/>
                </a:ext>
              </a:extLst>
            </p:cNvPr>
            <p:cNvSpPr txBox="1">
              <a:spLocks/>
            </p:cNvSpPr>
            <p:nvPr/>
          </p:nvSpPr>
          <p:spPr>
            <a:xfrm>
              <a:off x="6786578" y="3857628"/>
              <a:ext cx="628654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١٩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74" name="عنوان 1">
            <a:extLst>
              <a:ext uri="{FF2B5EF4-FFF2-40B4-BE49-F238E27FC236}">
                <a16:creationId xmlns:a16="http://schemas.microsoft.com/office/drawing/2014/main" id="{021217B4-46E0-3041-83A1-541EABE4DD0D}"/>
              </a:ext>
            </a:extLst>
          </p:cNvPr>
          <p:cNvSpPr txBox="1">
            <a:spLocks/>
          </p:cNvSpPr>
          <p:nvPr/>
        </p:nvSpPr>
        <p:spPr>
          <a:xfrm>
            <a:off x="6445872" y="5016726"/>
            <a:ext cx="67149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baseline="30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٥</a:t>
            </a:r>
            <a:r>
              <a:rPr lang="ar-SA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٦٥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6" name="مجموعة 107">
            <a:extLst>
              <a:ext uri="{FF2B5EF4-FFF2-40B4-BE49-F238E27FC236}">
                <a16:creationId xmlns:a16="http://schemas.microsoft.com/office/drawing/2014/main" id="{76CA50DD-1CA6-844E-B254-DE87DDCAB181}"/>
              </a:ext>
            </a:extLst>
          </p:cNvPr>
          <p:cNvGrpSpPr/>
          <p:nvPr/>
        </p:nvGrpSpPr>
        <p:grpSpPr>
          <a:xfrm>
            <a:off x="3239971" y="1433527"/>
            <a:ext cx="2371731" cy="5840845"/>
            <a:chOff x="1062552" y="-2138130"/>
            <a:chExt cx="1800227" cy="5044366"/>
          </a:xfrm>
        </p:grpSpPr>
        <p:pic>
          <p:nvPicPr>
            <p:cNvPr id="77" name="Picture 5" descr="http://t2.gstatic.com/images?q=tbn:ANd9GcSHVYzdxAAZ1TJpNoJD2lQl0r9n5BzsvjokxQYX1A4ZsmpQUegVSg">
              <a:extLst>
                <a:ext uri="{FF2B5EF4-FFF2-40B4-BE49-F238E27FC236}">
                  <a16:creationId xmlns:a16="http://schemas.microsoft.com/office/drawing/2014/main" id="{825B3803-D30A-4D41-A384-56AAFCCC3F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62552" y="-2138130"/>
              <a:ext cx="1800227" cy="4071966"/>
            </a:xfrm>
            <a:prstGeom prst="rect">
              <a:avLst/>
            </a:prstGeom>
            <a:noFill/>
          </p:spPr>
        </p:pic>
        <p:sp>
          <p:nvSpPr>
            <p:cNvPr id="78" name="مربع نص 77">
              <a:extLst>
                <a:ext uri="{FF2B5EF4-FFF2-40B4-BE49-F238E27FC236}">
                  <a16:creationId xmlns:a16="http://schemas.microsoft.com/office/drawing/2014/main" id="{46907665-02F1-D646-AECF-FFF0683C3212}"/>
                </a:ext>
              </a:extLst>
            </p:cNvPr>
            <p:cNvSpPr txBox="1"/>
            <p:nvPr/>
          </p:nvSpPr>
          <p:spPr>
            <a:xfrm>
              <a:off x="1095802" y="2330236"/>
              <a:ext cx="1338938" cy="576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en-US" dirty="0"/>
            </a:p>
            <a:p>
              <a:endParaRPr lang="ar-SA" dirty="0"/>
            </a:p>
          </p:txBody>
        </p:sp>
      </p:grpSp>
      <p:sp>
        <p:nvSpPr>
          <p:cNvPr id="79" name="عنوان 1">
            <a:extLst>
              <a:ext uri="{FF2B5EF4-FFF2-40B4-BE49-F238E27FC236}">
                <a16:creationId xmlns:a16="http://schemas.microsoft.com/office/drawing/2014/main" id="{C5F89742-8539-4745-B237-1888D0D70FFB}"/>
              </a:ext>
            </a:extLst>
          </p:cNvPr>
          <p:cNvSpPr txBox="1">
            <a:spLocks/>
          </p:cNvSpPr>
          <p:nvPr/>
        </p:nvSpPr>
        <p:spPr>
          <a:xfrm>
            <a:off x="3488328" y="2148114"/>
            <a:ext cx="971568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latin typeface="+mj-lt"/>
                <a:ea typeface="+mj-ea"/>
                <a:cs typeface="+mj-cs"/>
              </a:rPr>
              <a:t>cos</a:t>
            </a:r>
            <a:r>
              <a:rPr lang="en-US" sz="3200" b="1" spc="-100" baseline="24000" dirty="0">
                <a:latin typeface="+mj-lt"/>
                <a:ea typeface="+mj-ea"/>
                <a:cs typeface="+mj-cs"/>
              </a:rPr>
              <a:t>- </a:t>
            </a:r>
            <a:r>
              <a:rPr lang="en-US" sz="1900" b="1" spc="-100" baseline="46000" dirty="0">
                <a:latin typeface="+mj-lt"/>
                <a:ea typeface="+mj-ea"/>
                <a:cs typeface="+mj-cs"/>
              </a:rPr>
              <a:t>1</a:t>
            </a:r>
            <a:endParaRPr kumimoji="0" lang="ar-SA" sz="1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0" name="عنوان 1">
            <a:extLst>
              <a:ext uri="{FF2B5EF4-FFF2-40B4-BE49-F238E27FC236}">
                <a16:creationId xmlns:a16="http://schemas.microsoft.com/office/drawing/2014/main" id="{A52A84DD-4587-F34D-84CA-4EF730DEC34B}"/>
              </a:ext>
            </a:extLst>
          </p:cNvPr>
          <p:cNvSpPr txBox="1">
            <a:spLocks/>
          </p:cNvSpPr>
          <p:nvPr/>
        </p:nvSpPr>
        <p:spPr>
          <a:xfrm>
            <a:off x="3674078" y="2489419"/>
            <a:ext cx="1728789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latin typeface="+mj-lt"/>
                <a:ea typeface="+mj-ea"/>
                <a:cs typeface="+mj-cs"/>
              </a:rPr>
              <a:t>٦٥٫٠٩٨٩٣٧٦٣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2" name="عنوان 1">
            <a:extLst>
              <a:ext uri="{FF2B5EF4-FFF2-40B4-BE49-F238E27FC236}">
                <a16:creationId xmlns:a16="http://schemas.microsoft.com/office/drawing/2014/main" id="{1512E8FF-1D58-4B48-8AC3-C265B2C412E3}"/>
              </a:ext>
            </a:extLst>
          </p:cNvPr>
          <p:cNvSpPr txBox="1">
            <a:spLocks/>
          </p:cNvSpPr>
          <p:nvPr/>
        </p:nvSpPr>
        <p:spPr>
          <a:xfrm>
            <a:off x="4102706" y="2117943"/>
            <a:ext cx="1214446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900" b="1" dirty="0">
                <a:latin typeface="+mj-lt"/>
                <a:ea typeface="+mj-ea"/>
                <a:cs typeface="+mj-cs"/>
              </a:rPr>
              <a:t>( ١٩ ÷  ٨ )</a:t>
            </a:r>
            <a:endParaRPr kumimoji="0" lang="ar-SA" sz="1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3" name="سهم لأعلى 82">
            <a:extLst>
              <a:ext uri="{FF2B5EF4-FFF2-40B4-BE49-F238E27FC236}">
                <a16:creationId xmlns:a16="http://schemas.microsoft.com/office/drawing/2014/main" id="{061FA58C-9BC1-2F4E-BDFF-23555832B4AB}"/>
              </a:ext>
            </a:extLst>
          </p:cNvPr>
          <p:cNvSpPr/>
          <p:nvPr/>
        </p:nvSpPr>
        <p:spPr>
          <a:xfrm>
            <a:off x="4731360" y="4231832"/>
            <a:ext cx="357190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4" name="سهم لأعلى 83">
            <a:extLst>
              <a:ext uri="{FF2B5EF4-FFF2-40B4-BE49-F238E27FC236}">
                <a16:creationId xmlns:a16="http://schemas.microsoft.com/office/drawing/2014/main" id="{9709DF81-28B5-E346-98B9-193C568BB57C}"/>
              </a:ext>
            </a:extLst>
          </p:cNvPr>
          <p:cNvSpPr/>
          <p:nvPr/>
        </p:nvSpPr>
        <p:spPr>
          <a:xfrm>
            <a:off x="5002826" y="5802546"/>
            <a:ext cx="357190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5" name="Picture 2">
            <a:extLst>
              <a:ext uri="{FF2B5EF4-FFF2-40B4-BE49-F238E27FC236}">
                <a16:creationId xmlns:a16="http://schemas.microsoft.com/office/drawing/2014/main" id="{AF41B9BA-C3E4-4644-B7ED-1B3FC0C26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88550" y="603303"/>
            <a:ext cx="198596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" name="Picture 4">
            <a:extLst>
              <a:ext uri="{FF2B5EF4-FFF2-40B4-BE49-F238E27FC236}">
                <a16:creationId xmlns:a16="http://schemas.microsoft.com/office/drawing/2014/main" id="{C6506864-8533-A447-A546-6FD08D4A6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5945" y="2580691"/>
            <a:ext cx="1803921" cy="128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" name="قوس 86">
            <a:extLst>
              <a:ext uri="{FF2B5EF4-FFF2-40B4-BE49-F238E27FC236}">
                <a16:creationId xmlns:a16="http://schemas.microsoft.com/office/drawing/2014/main" id="{CA5727BC-3D0A-D144-B05F-799F2C095D82}"/>
              </a:ext>
            </a:extLst>
          </p:cNvPr>
          <p:cNvSpPr/>
          <p:nvPr/>
        </p:nvSpPr>
        <p:spPr>
          <a:xfrm rot="8793014">
            <a:off x="2253812" y="2398161"/>
            <a:ext cx="657179" cy="807570"/>
          </a:xfrm>
          <a:prstGeom prst="arc">
            <a:avLst>
              <a:gd name="adj1" fmla="val 19273882"/>
              <a:gd name="adj2" fmla="val 1993325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8" name="وسيلة شرح مستطيلة مستديرة الزوايا 87">
            <a:extLst>
              <a:ext uri="{FF2B5EF4-FFF2-40B4-BE49-F238E27FC236}">
                <a16:creationId xmlns:a16="http://schemas.microsoft.com/office/drawing/2014/main" id="{7EEE7D32-8C42-EE4B-A354-66BDA762F4D6}"/>
              </a:ext>
            </a:extLst>
          </p:cNvPr>
          <p:cNvSpPr/>
          <p:nvPr/>
        </p:nvSpPr>
        <p:spPr>
          <a:xfrm>
            <a:off x="2337954" y="3850089"/>
            <a:ext cx="1071570" cy="372400"/>
          </a:xfrm>
          <a:prstGeom prst="wedgeRoundRectCallout">
            <a:avLst>
              <a:gd name="adj1" fmla="val -37806"/>
              <a:gd name="adj2" fmla="val -16085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المجاور</a:t>
            </a:r>
          </a:p>
        </p:txBody>
      </p:sp>
      <p:sp>
        <p:nvSpPr>
          <p:cNvPr id="89" name="عنوان 1">
            <a:extLst>
              <a:ext uri="{FF2B5EF4-FFF2-40B4-BE49-F238E27FC236}">
                <a16:creationId xmlns:a16="http://schemas.microsoft.com/office/drawing/2014/main" id="{2F9244DC-959C-E04E-A219-6E553617D171}"/>
              </a:ext>
            </a:extLst>
          </p:cNvPr>
          <p:cNvSpPr txBox="1">
            <a:spLocks/>
          </p:cNvSpPr>
          <p:nvPr/>
        </p:nvSpPr>
        <p:spPr>
          <a:xfrm>
            <a:off x="6960226" y="3260951"/>
            <a:ext cx="142876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جتا </a:t>
            </a: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ص  =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0" name="عنوان 1">
            <a:extLst>
              <a:ext uri="{FF2B5EF4-FFF2-40B4-BE49-F238E27FC236}">
                <a16:creationId xmlns:a16="http://schemas.microsoft.com/office/drawing/2014/main" id="{A8B29FA3-E570-A240-A56F-85DFADC25C07}"/>
              </a:ext>
            </a:extLst>
          </p:cNvPr>
          <p:cNvSpPr txBox="1">
            <a:spLocks/>
          </p:cNvSpPr>
          <p:nvPr/>
        </p:nvSpPr>
        <p:spPr>
          <a:xfrm>
            <a:off x="7031664" y="4105516"/>
            <a:ext cx="1000106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ص  =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91" name="مجموعة 90">
            <a:extLst>
              <a:ext uri="{FF2B5EF4-FFF2-40B4-BE49-F238E27FC236}">
                <a16:creationId xmlns:a16="http://schemas.microsoft.com/office/drawing/2014/main" id="{F2DF8BAC-F4E6-764A-8DBA-DE22A7BCB80F}"/>
              </a:ext>
            </a:extLst>
          </p:cNvPr>
          <p:cNvGrpSpPr/>
          <p:nvPr/>
        </p:nvGrpSpPr>
        <p:grpSpPr>
          <a:xfrm>
            <a:off x="5708192" y="4069795"/>
            <a:ext cx="1636686" cy="711186"/>
            <a:chOff x="5857910" y="4360888"/>
            <a:chExt cx="1636686" cy="711186"/>
          </a:xfrm>
        </p:grpSpPr>
        <p:grpSp>
          <p:nvGrpSpPr>
            <p:cNvPr id="92" name="مجموعة 91">
              <a:extLst>
                <a:ext uri="{FF2B5EF4-FFF2-40B4-BE49-F238E27FC236}">
                  <a16:creationId xmlns:a16="http://schemas.microsoft.com/office/drawing/2014/main" id="{1D82ADE6-D1C2-0944-98D4-B98B74437308}"/>
                </a:ext>
              </a:extLst>
            </p:cNvPr>
            <p:cNvGrpSpPr/>
            <p:nvPr/>
          </p:nvGrpSpPr>
          <p:grpSpPr>
            <a:xfrm>
              <a:off x="5857910" y="4360888"/>
              <a:ext cx="1000106" cy="711186"/>
              <a:chOff x="5829310" y="4360888"/>
              <a:chExt cx="1000106" cy="711186"/>
            </a:xfrm>
          </p:grpSpPr>
          <p:grpSp>
            <p:nvGrpSpPr>
              <p:cNvPr id="94" name="مجموعة 93">
                <a:extLst>
                  <a:ext uri="{FF2B5EF4-FFF2-40B4-BE49-F238E27FC236}">
                    <a16:creationId xmlns:a16="http://schemas.microsoft.com/office/drawing/2014/main" id="{63DC81F8-CDEE-C346-B616-212C2C7435F9}"/>
                  </a:ext>
                </a:extLst>
              </p:cNvPr>
              <p:cNvGrpSpPr/>
              <p:nvPr/>
            </p:nvGrpSpPr>
            <p:grpSpPr>
              <a:xfrm>
                <a:off x="6000760" y="4360888"/>
                <a:ext cx="628654" cy="711186"/>
                <a:chOff x="6786578" y="4360888"/>
                <a:chExt cx="628654" cy="711186"/>
              </a:xfrm>
            </p:grpSpPr>
            <p:sp>
              <p:nvSpPr>
                <p:cNvPr id="96" name="عنوان 1">
                  <a:extLst>
                    <a:ext uri="{FF2B5EF4-FFF2-40B4-BE49-F238E27FC236}">
                      <a16:creationId xmlns:a16="http://schemas.microsoft.com/office/drawing/2014/main" id="{B9C3E176-BD06-4143-BC93-AC66004E00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843728" y="4360888"/>
                  <a:ext cx="558136" cy="369881"/>
                </a:xfrm>
                <a:prstGeom prst="rect">
                  <a:avLst/>
                </a:prstGeom>
              </p:spPr>
              <p:txBody>
                <a:bodyPr>
                  <a:normAutofit fontScale="900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ar-SA" sz="2400" b="1" dirty="0">
                      <a:solidFill>
                        <a:srgbClr val="FF0000"/>
                      </a:solidFill>
                    </a:rPr>
                    <a:t>٨</a:t>
                  </a:r>
                  <a:endPara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endParaRPr>
                </a:p>
              </p:txBody>
            </p:sp>
            <p:cxnSp>
              <p:nvCxnSpPr>
                <p:cNvPr id="97" name="رابط مستقيم 50">
                  <a:extLst>
                    <a:ext uri="{FF2B5EF4-FFF2-40B4-BE49-F238E27FC236}">
                      <a16:creationId xmlns:a16="http://schemas.microsoft.com/office/drawing/2014/main" id="{DE7C0F69-FA7D-C746-AD5A-AD56ACC93E48}"/>
                    </a:ext>
                  </a:extLst>
                </p:cNvPr>
                <p:cNvCxnSpPr/>
                <p:nvPr/>
              </p:nvCxnSpPr>
              <p:spPr>
                <a:xfrm rot="10800000">
                  <a:off x="6983677" y="4645043"/>
                  <a:ext cx="288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عنوان 1">
                  <a:extLst>
                    <a:ext uri="{FF2B5EF4-FFF2-40B4-BE49-F238E27FC236}">
                      <a16:creationId xmlns:a16="http://schemas.microsoft.com/office/drawing/2014/main" id="{8E6E5DAF-EE55-054C-B21D-F29D0F03736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786578" y="4702193"/>
                  <a:ext cx="628654" cy="369881"/>
                </a:xfrm>
                <a:prstGeom prst="rect">
                  <a:avLst/>
                </a:prstGeom>
              </p:spPr>
              <p:txBody>
                <a:bodyPr>
                  <a:normAutofit fontScale="900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ar-SA" sz="2400" b="1" dirty="0">
                      <a:solidFill>
                        <a:srgbClr val="FF0000"/>
                      </a:solidFill>
                    </a:rPr>
                    <a:t>١٩</a:t>
                  </a:r>
                  <a:endPara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endParaRPr>
                </a:p>
              </p:txBody>
            </p:sp>
          </p:grpSp>
          <p:sp>
            <p:nvSpPr>
              <p:cNvPr id="95" name="عنوان 1">
                <a:extLst>
                  <a:ext uri="{FF2B5EF4-FFF2-40B4-BE49-F238E27FC236}">
                    <a16:creationId xmlns:a16="http://schemas.microsoft.com/office/drawing/2014/main" id="{CEB39276-688F-BB4B-81A2-7BFC7D6283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29310" y="4443420"/>
                <a:ext cx="1000106" cy="369881"/>
              </a:xfrm>
              <a:prstGeom prst="rect">
                <a:avLst/>
              </a:prstGeom>
            </p:spPr>
            <p:txBody>
              <a:bodyPr>
                <a:normAutofit fontScale="90000" lnSpcReduction="20000"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(      )</a:t>
                </a:r>
              </a:p>
            </p:txBody>
          </p:sp>
        </p:grpSp>
        <p:sp>
          <p:nvSpPr>
            <p:cNvPr id="93" name="عنوان 1">
              <a:extLst>
                <a:ext uri="{FF2B5EF4-FFF2-40B4-BE49-F238E27FC236}">
                  <a16:creationId xmlns:a16="http://schemas.microsoft.com/office/drawing/2014/main" id="{BD540AB4-CEDE-D849-8F2E-198400F53D44}"/>
                </a:ext>
              </a:extLst>
            </p:cNvPr>
            <p:cNvSpPr txBox="1">
              <a:spLocks/>
            </p:cNvSpPr>
            <p:nvPr/>
          </p:nvSpPr>
          <p:spPr>
            <a:xfrm>
              <a:off x="6594502" y="4566462"/>
              <a:ext cx="900094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جتا </a:t>
              </a:r>
              <a:r>
                <a:rPr kumimoji="0" lang="ar-SA" sz="3600" b="1" i="0" u="none" strike="noStrike" kern="1200" cap="none" spc="-100" normalizeH="0" baseline="42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ــ </a:t>
              </a:r>
              <a:r>
                <a:rPr lang="ar-SA" sz="3600" b="1" spc="-100" baseline="42000" dirty="0">
                  <a:latin typeface="+mj-lt"/>
                  <a:ea typeface="+mj-ea"/>
                  <a:cs typeface="+mj-cs"/>
                </a:rPr>
                <a:t>١</a:t>
              </a:r>
              <a:endParaRPr kumimoji="0" lang="ar-SA" sz="3600" b="1" i="0" u="none" strike="noStrike" kern="1200" cap="none" spc="-100" normalizeH="0" baseline="42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99" name="عنوان 1">
            <a:extLst>
              <a:ext uri="{FF2B5EF4-FFF2-40B4-BE49-F238E27FC236}">
                <a16:creationId xmlns:a16="http://schemas.microsoft.com/office/drawing/2014/main" id="{FB11F7D1-7E13-EF4A-A5EB-A6AE74264D16}"/>
              </a:ext>
            </a:extLst>
          </p:cNvPr>
          <p:cNvSpPr txBox="1">
            <a:spLocks/>
          </p:cNvSpPr>
          <p:nvPr/>
        </p:nvSpPr>
        <p:spPr>
          <a:xfrm>
            <a:off x="7031664" y="4989749"/>
            <a:ext cx="1000106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ص  =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0" name="سهم لأعلى 99">
            <a:extLst>
              <a:ext uri="{FF2B5EF4-FFF2-40B4-BE49-F238E27FC236}">
                <a16:creationId xmlns:a16="http://schemas.microsoft.com/office/drawing/2014/main" id="{284C45AA-A2A8-B849-98F1-C340BB70C016}"/>
              </a:ext>
            </a:extLst>
          </p:cNvPr>
          <p:cNvSpPr/>
          <p:nvPr/>
        </p:nvSpPr>
        <p:spPr>
          <a:xfrm>
            <a:off x="3416900" y="3273640"/>
            <a:ext cx="357190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1" name="عنوان 1">
            <a:extLst>
              <a:ext uri="{FF2B5EF4-FFF2-40B4-BE49-F238E27FC236}">
                <a16:creationId xmlns:a16="http://schemas.microsoft.com/office/drawing/2014/main" id="{EEECD1E2-4A2D-6C43-AF41-FC4104CC705C}"/>
              </a:ext>
            </a:extLst>
          </p:cNvPr>
          <p:cNvSpPr txBox="1">
            <a:spLocks/>
          </p:cNvSpPr>
          <p:nvPr/>
        </p:nvSpPr>
        <p:spPr>
          <a:xfrm>
            <a:off x="6445872" y="5032612"/>
            <a:ext cx="67149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dirty="0">
                <a:solidFill>
                  <a:srgbClr val="FF0000"/>
                </a:solidFill>
              </a:rPr>
              <a:t>٦٥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5" name="وسيلة شرح مستطيلة مستديرة الزوايا 74">
            <a:extLst>
              <a:ext uri="{FF2B5EF4-FFF2-40B4-BE49-F238E27FC236}">
                <a16:creationId xmlns:a16="http://schemas.microsoft.com/office/drawing/2014/main" id="{A3C1D3B5-2A6B-764F-89C4-33FADE1B4B90}"/>
              </a:ext>
            </a:extLst>
          </p:cNvPr>
          <p:cNvSpPr/>
          <p:nvPr/>
        </p:nvSpPr>
        <p:spPr>
          <a:xfrm>
            <a:off x="1344605" y="2154459"/>
            <a:ext cx="946244" cy="357190"/>
          </a:xfrm>
          <a:prstGeom prst="wedgeRoundRectCallout">
            <a:avLst>
              <a:gd name="adj1" fmla="val -14959"/>
              <a:gd name="adj2" fmla="val 9750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الوتر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1ABC86E-A2FC-945F-F915-B844C8912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68D7-2324-4CCA-987B-B74FAD34E889}" type="slidenum">
              <a:rPr lang="ar-SA" smtClean="0"/>
              <a:pPr/>
              <a:t>327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1416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73 -0.05255 L -0.48802 -0.32107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38" y="-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58" grpId="0" animBg="1"/>
      <p:bldP spid="62" grpId="0"/>
      <p:bldP spid="69" grpId="0"/>
      <p:bldP spid="74" grpId="0"/>
      <p:bldP spid="79" grpId="0"/>
      <p:bldP spid="80" grpId="0"/>
      <p:bldP spid="82" grpId="0"/>
      <p:bldP spid="83" grpId="0" animBg="1"/>
      <p:bldP spid="84" grpId="0" animBg="1"/>
      <p:bldP spid="87" grpId="0" animBg="1"/>
      <p:bldP spid="88" grpId="0" animBg="1"/>
      <p:bldP spid="89" grpId="0"/>
      <p:bldP spid="90" grpId="0"/>
      <p:bldP spid="99" grpId="0"/>
      <p:bldP spid="100" grpId="0" animBg="1"/>
      <p:bldP spid="101" grpId="0"/>
      <p:bldP spid="101" grpId="1"/>
      <p:bldP spid="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092825" y="2672600"/>
            <a:ext cx="64545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rtl="0"/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7538" y="764887"/>
            <a:ext cx="4703474" cy="3760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86422" y="4014478"/>
            <a:ext cx="1729906" cy="1935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529" y="3763216"/>
            <a:ext cx="1826550" cy="138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49148" y="1215851"/>
            <a:ext cx="2440374" cy="18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32679" y="1318000"/>
            <a:ext cx="1092349" cy="800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48976" y="1341476"/>
            <a:ext cx="1154474" cy="8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67793" y="2188551"/>
            <a:ext cx="1022108" cy="7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543851" y="2237526"/>
            <a:ext cx="1184899" cy="68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 rotWithShape="1">
          <a:blip r:embed="rId12">
            <a:alphaModFix/>
          </a:blip>
          <a:srcRect l="-11" r="211531"/>
          <a:stretch/>
        </p:blipFill>
        <p:spPr>
          <a:xfrm>
            <a:off x="4615523" y="2226636"/>
            <a:ext cx="2860600" cy="314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722152" y="2059800"/>
            <a:ext cx="2510126" cy="314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341001" y="3194500"/>
            <a:ext cx="2510126" cy="2510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176358" y="4263328"/>
            <a:ext cx="3745186" cy="234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 rot="-200775">
            <a:off x="6800918" y="4108682"/>
            <a:ext cx="826044" cy="61951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DA6BAC0D-2796-486C-83D5-42D04071C1CA}"/>
              </a:ext>
            </a:extLst>
          </p:cNvPr>
          <p:cNvSpPr txBox="1"/>
          <p:nvPr/>
        </p:nvSpPr>
        <p:spPr>
          <a:xfrm>
            <a:off x="4771371" y="1572114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E266127-A5A5-4DE7-9C0B-DF293F076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3258" y="1240841"/>
            <a:ext cx="1297283" cy="90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72008F7A-1FCB-4C73-902E-EA79070BAA18}"/>
              </a:ext>
            </a:extLst>
          </p:cNvPr>
          <p:cNvSpPr/>
          <p:nvPr/>
        </p:nvSpPr>
        <p:spPr>
          <a:xfrm>
            <a:off x="4503372" y="1187587"/>
            <a:ext cx="211091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التاريخ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B7441C4B-40D8-495E-9687-4F773429B5D9}"/>
              </a:ext>
            </a:extLst>
          </p:cNvPr>
          <p:cNvSpPr/>
          <p:nvPr/>
        </p:nvSpPr>
        <p:spPr>
          <a:xfrm>
            <a:off x="4522026" y="1411752"/>
            <a:ext cx="211091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المادة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BB7BF58E-0497-495B-A7C6-E88848365CA3}"/>
              </a:ext>
            </a:extLst>
          </p:cNvPr>
          <p:cNvSpPr/>
          <p:nvPr/>
        </p:nvSpPr>
        <p:spPr>
          <a:xfrm>
            <a:off x="4540679" y="1628850"/>
            <a:ext cx="211091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الكفاية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C77636A8-ED58-4A1C-9F7F-64DCDC20B80A}"/>
              </a:ext>
            </a:extLst>
          </p:cNvPr>
          <p:cNvSpPr/>
          <p:nvPr/>
        </p:nvSpPr>
        <p:spPr>
          <a:xfrm>
            <a:off x="4543215" y="1864800"/>
            <a:ext cx="211091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الموضوع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" name="صورة 18" descr="صورة تحتوي على عنصر, منضدة, جالس, صغير&#10;&#10;تم إنشاء الوصف تلقائياً">
            <a:extLst>
              <a:ext uri="{FF2B5EF4-FFF2-40B4-BE49-F238E27FC236}">
                <a16:creationId xmlns:a16="http://schemas.microsoft.com/office/drawing/2014/main" id="{85C7B958-F5ED-4286-8A29-CE3983578B6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25785" y="3789276"/>
            <a:ext cx="449367" cy="769793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8A91AEF0-80D3-4FBE-8509-6D469851B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7572800" y="4425131"/>
            <a:ext cx="471150" cy="31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0B745F48-01D4-4FC4-8724-8195D0CE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7508309" y="4427430"/>
            <a:ext cx="639976" cy="55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8348988-9779-4BA5-A657-9E65B5B23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221" y="1056860"/>
            <a:ext cx="1472085" cy="24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E25CD7-4D77-4EEE-8AD2-91097F77A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251" y="966495"/>
            <a:ext cx="4379548" cy="257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مستطيل 42">
            <a:extLst>
              <a:ext uri="{FF2B5EF4-FFF2-40B4-BE49-F238E27FC236}">
                <a16:creationId xmlns:a16="http://schemas.microsoft.com/office/drawing/2014/main" id="{4ABF3979-848C-41CA-8CAD-1FCF91F372D2}"/>
              </a:ext>
            </a:extLst>
          </p:cNvPr>
          <p:cNvSpPr/>
          <p:nvPr/>
        </p:nvSpPr>
        <p:spPr>
          <a:xfrm>
            <a:off x="3498068" y="1002050"/>
            <a:ext cx="130035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حساب المثلثات</a:t>
            </a:r>
          </a:p>
        </p:txBody>
      </p:sp>
      <p:pic>
        <p:nvPicPr>
          <p:cNvPr id="41" name="صورة 40" descr="صورة تحتوي على أرضية, مشوش&#10;&#10;تم إنشاء الوصف تلقائياً">
            <a:extLst>
              <a:ext uri="{FF2B5EF4-FFF2-40B4-BE49-F238E27FC236}">
                <a16:creationId xmlns:a16="http://schemas.microsoft.com/office/drawing/2014/main" id="{EE585EB1-A7DC-014E-B9EA-53D3DC5D1AF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837473B0-CC2E-450A-ABE3-18F120FF3D39}">
                <a1611:picAttrSrcUrl xmlns:a1611="http://schemas.microsoft.com/office/drawing/2016/11/main" r:id="rId24"/>
              </a:ext>
            </a:extLst>
          </a:blip>
          <a:stretch>
            <a:fillRect/>
          </a:stretch>
        </p:blipFill>
        <p:spPr>
          <a:xfrm>
            <a:off x="119773" y="6030648"/>
            <a:ext cx="6663768" cy="763918"/>
          </a:xfrm>
          <a:prstGeom prst="rect">
            <a:avLst/>
          </a:prstGeom>
        </p:spPr>
      </p:pic>
      <p:pic>
        <p:nvPicPr>
          <p:cNvPr id="62" name="Google Shape;62;p13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1151849" y="5025349"/>
            <a:ext cx="2565062" cy="18316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مجموعة 89">
            <a:extLst>
              <a:ext uri="{FF2B5EF4-FFF2-40B4-BE49-F238E27FC236}">
                <a16:creationId xmlns:a16="http://schemas.microsoft.com/office/drawing/2014/main" id="{0AC268C4-3F0E-D44D-A9D2-7040EE00C963}"/>
              </a:ext>
            </a:extLst>
          </p:cNvPr>
          <p:cNvGrpSpPr/>
          <p:nvPr/>
        </p:nvGrpSpPr>
        <p:grpSpPr>
          <a:xfrm>
            <a:off x="276845" y="1012898"/>
            <a:ext cx="1214328" cy="1137422"/>
            <a:chOff x="3326307" y="697407"/>
            <a:chExt cx="5463186" cy="5463186"/>
          </a:xfrm>
        </p:grpSpPr>
        <p:sp>
          <p:nvSpPr>
            <p:cNvPr id="91" name="شكل بيضاوي 90">
              <a:extLst>
                <a:ext uri="{FF2B5EF4-FFF2-40B4-BE49-F238E27FC236}">
                  <a16:creationId xmlns:a16="http://schemas.microsoft.com/office/drawing/2014/main" id="{70BBC10F-A799-B54F-80FE-D526D3EA11E4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blipFill dpi="0" rotWithShape="1"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sz="1013" dirty="0"/>
            </a:p>
          </p:txBody>
        </p:sp>
        <p:grpSp>
          <p:nvGrpSpPr>
            <p:cNvPr id="92" name="مجموعة 91">
              <a:extLst>
                <a:ext uri="{FF2B5EF4-FFF2-40B4-BE49-F238E27FC236}">
                  <a16:creationId xmlns:a16="http://schemas.microsoft.com/office/drawing/2014/main" id="{1DC7F74C-B024-8A41-99DA-413EFCD94A42}"/>
                </a:ext>
              </a:extLst>
            </p:cNvPr>
            <p:cNvGrpSpPr/>
            <p:nvPr/>
          </p:nvGrpSpPr>
          <p:grpSpPr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93" name="مربع نص 92">
                <a:extLst>
                  <a:ext uri="{FF2B5EF4-FFF2-40B4-BE49-F238E27FC236}">
                    <a16:creationId xmlns:a16="http://schemas.microsoft.com/office/drawing/2014/main" id="{E8A0AAB4-898D-DC43-9940-EAAF8249AC9B}"/>
                  </a:ext>
                </a:extLst>
              </p:cNvPr>
              <p:cNvSpPr txBox="1"/>
              <p:nvPr/>
            </p:nvSpPr>
            <p:spPr>
              <a:xfrm>
                <a:off x="5887413" y="1103486"/>
                <a:ext cx="369764" cy="312381"/>
              </a:xfrm>
              <a:custGeom>
                <a:avLst/>
                <a:gdLst/>
                <a:ahLst/>
                <a:cxnLst/>
                <a:rect l="l" t="t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4" name="مربع نص 93">
                <a:extLst>
                  <a:ext uri="{FF2B5EF4-FFF2-40B4-BE49-F238E27FC236}">
                    <a16:creationId xmlns:a16="http://schemas.microsoft.com/office/drawing/2014/main" id="{0F9ABBE4-C660-7E45-93B8-02FED3767058}"/>
                  </a:ext>
                </a:extLst>
              </p:cNvPr>
              <p:cNvSpPr txBox="1"/>
              <p:nvPr/>
            </p:nvSpPr>
            <p:spPr>
              <a:xfrm>
                <a:off x="6058989" y="5592110"/>
                <a:ext cx="199588" cy="325580"/>
              </a:xfrm>
              <a:custGeom>
                <a:avLst/>
                <a:gdLst/>
                <a:ahLst/>
                <a:cxnLst/>
                <a:rect l="l" t="t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5" name="مربع نص 94">
                <a:extLst>
                  <a:ext uri="{FF2B5EF4-FFF2-40B4-BE49-F238E27FC236}">
                    <a16:creationId xmlns:a16="http://schemas.microsoft.com/office/drawing/2014/main" id="{3305E370-43A2-C441-B044-3B283723F9EF}"/>
                  </a:ext>
                </a:extLst>
              </p:cNvPr>
              <p:cNvSpPr txBox="1"/>
              <p:nvPr/>
            </p:nvSpPr>
            <p:spPr>
              <a:xfrm>
                <a:off x="8309999" y="3354098"/>
                <a:ext cx="187389" cy="314381"/>
              </a:xfrm>
              <a:custGeom>
                <a:avLst/>
                <a:gdLst/>
                <a:ahLst/>
                <a:cxnLst/>
                <a:rect l="l" t="t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6" name="مربع نص 95">
                <a:extLst>
                  <a:ext uri="{FF2B5EF4-FFF2-40B4-BE49-F238E27FC236}">
                    <a16:creationId xmlns:a16="http://schemas.microsoft.com/office/drawing/2014/main" id="{8F394050-83E5-FD43-8EEE-E51ADB2E1A19}"/>
                  </a:ext>
                </a:extLst>
              </p:cNvPr>
              <p:cNvSpPr txBox="1"/>
              <p:nvPr/>
            </p:nvSpPr>
            <p:spPr>
              <a:xfrm>
                <a:off x="3815176" y="3352098"/>
                <a:ext cx="208589" cy="326180"/>
              </a:xfrm>
              <a:custGeom>
                <a:avLst/>
                <a:gdLst/>
                <a:ahLst/>
                <a:cxnLst/>
                <a:rect l="l" t="t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7" name="مربع نص 96">
                <a:extLst>
                  <a:ext uri="{FF2B5EF4-FFF2-40B4-BE49-F238E27FC236}">
                    <a16:creationId xmlns:a16="http://schemas.microsoft.com/office/drawing/2014/main" id="{E654EA05-ED86-7F40-AD9C-75A00F309EDE}"/>
                  </a:ext>
                </a:extLst>
              </p:cNvPr>
              <p:cNvSpPr txBox="1"/>
              <p:nvPr/>
            </p:nvSpPr>
            <p:spPr>
              <a:xfrm>
                <a:off x="7257069" y="1404126"/>
                <a:ext cx="128592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8" name="مربع نص 97">
                <a:extLst>
                  <a:ext uri="{FF2B5EF4-FFF2-40B4-BE49-F238E27FC236}">
                    <a16:creationId xmlns:a16="http://schemas.microsoft.com/office/drawing/2014/main" id="{CE617963-02AE-D249-A756-571143AB4F5C}"/>
                  </a:ext>
                </a:extLst>
              </p:cNvPr>
              <p:cNvSpPr txBox="1"/>
              <p:nvPr/>
            </p:nvSpPr>
            <p:spPr>
              <a:xfrm>
                <a:off x="4928783" y="5301068"/>
                <a:ext cx="228786" cy="314780"/>
              </a:xfrm>
              <a:custGeom>
                <a:avLst/>
                <a:gdLst/>
                <a:ahLst/>
                <a:cxnLst/>
                <a:rect l="l" t="t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9" name="مربع نص 98">
                <a:extLst>
                  <a:ext uri="{FF2B5EF4-FFF2-40B4-BE49-F238E27FC236}">
                    <a16:creationId xmlns:a16="http://schemas.microsoft.com/office/drawing/2014/main" id="{1F561A5B-781D-B54D-AD87-D6D696424B32}"/>
                  </a:ext>
                </a:extLst>
              </p:cNvPr>
              <p:cNvSpPr txBox="1"/>
              <p:nvPr/>
            </p:nvSpPr>
            <p:spPr>
              <a:xfrm>
                <a:off x="8012959" y="2230091"/>
                <a:ext cx="187589" cy="307781"/>
              </a:xfrm>
              <a:custGeom>
                <a:avLst/>
                <a:gdLst/>
                <a:ahLst/>
                <a:cxnLst/>
                <a:rect l="l" t="t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" name="مربع نص 99">
                <a:extLst>
                  <a:ext uri="{FF2B5EF4-FFF2-40B4-BE49-F238E27FC236}">
                    <a16:creationId xmlns:a16="http://schemas.microsoft.com/office/drawing/2014/main" id="{2C0A6D05-E448-FD4D-BBAE-216984F9DE37}"/>
                  </a:ext>
                </a:extLst>
              </p:cNvPr>
              <p:cNvSpPr txBox="1"/>
              <p:nvPr/>
            </p:nvSpPr>
            <p:spPr>
              <a:xfrm>
                <a:off x="4117804" y="4476095"/>
                <a:ext cx="200801" cy="315989"/>
              </a:xfrm>
              <a:custGeom>
                <a:avLst/>
                <a:gdLst/>
                <a:ahLst/>
                <a:cxnLst/>
                <a:rect l="l" t="t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1" name="مربع نص 100">
                <a:extLst>
                  <a:ext uri="{FF2B5EF4-FFF2-40B4-BE49-F238E27FC236}">
                    <a16:creationId xmlns:a16="http://schemas.microsoft.com/office/drawing/2014/main" id="{879E8006-7554-9047-924F-172D6A98C981}"/>
                  </a:ext>
                </a:extLst>
              </p:cNvPr>
              <p:cNvSpPr txBox="1"/>
              <p:nvPr/>
            </p:nvSpPr>
            <p:spPr>
              <a:xfrm>
                <a:off x="8004666" y="4438051"/>
                <a:ext cx="228186" cy="317181"/>
              </a:xfrm>
              <a:custGeom>
                <a:avLst/>
                <a:gdLst/>
                <a:ahLst/>
                <a:cxnLst/>
                <a:rect l="l" t="t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2" name="مربع نص 101">
                <a:extLst>
                  <a:ext uri="{FF2B5EF4-FFF2-40B4-BE49-F238E27FC236}">
                    <a16:creationId xmlns:a16="http://schemas.microsoft.com/office/drawing/2014/main" id="{B6D234C2-3431-FF48-A70F-2D33808844D3}"/>
                  </a:ext>
                </a:extLst>
              </p:cNvPr>
              <p:cNvSpPr txBox="1"/>
              <p:nvPr/>
            </p:nvSpPr>
            <p:spPr>
              <a:xfrm>
                <a:off x="3929135" y="2246685"/>
                <a:ext cx="385163" cy="319581"/>
              </a:xfrm>
              <a:custGeom>
                <a:avLst/>
                <a:gdLst/>
                <a:ahLst/>
                <a:cxnLst/>
                <a:rect l="l" t="t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3" name="مربع نص 102">
                <a:extLst>
                  <a:ext uri="{FF2B5EF4-FFF2-40B4-BE49-F238E27FC236}">
                    <a16:creationId xmlns:a16="http://schemas.microsoft.com/office/drawing/2014/main" id="{F0A00504-6C69-5245-B2AA-606211D271A6}"/>
                  </a:ext>
                </a:extLst>
              </p:cNvPr>
              <p:cNvSpPr txBox="1"/>
              <p:nvPr/>
            </p:nvSpPr>
            <p:spPr>
              <a:xfrm>
                <a:off x="7210015" y="5273582"/>
                <a:ext cx="205387" cy="321380"/>
              </a:xfrm>
              <a:custGeom>
                <a:avLst/>
                <a:gdLst/>
                <a:ahLst/>
                <a:cxnLst/>
                <a:rect l="l" t="t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4" name="مربع نص 103">
                <a:extLst>
                  <a:ext uri="{FF2B5EF4-FFF2-40B4-BE49-F238E27FC236}">
                    <a16:creationId xmlns:a16="http://schemas.microsoft.com/office/drawing/2014/main" id="{57B59C1C-E050-F84B-AB81-F1ED64B48BFA}"/>
                  </a:ext>
                </a:extLst>
              </p:cNvPr>
              <p:cNvSpPr txBox="1"/>
              <p:nvPr/>
            </p:nvSpPr>
            <p:spPr>
              <a:xfrm>
                <a:off x="4806060" y="1425929"/>
                <a:ext cx="308218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514350" rtl="0"/>
                <a:endParaRPr lang="ar-EG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105" name="مجموعة 104">
            <a:extLst>
              <a:ext uri="{FF2B5EF4-FFF2-40B4-BE49-F238E27FC236}">
                <a16:creationId xmlns:a16="http://schemas.microsoft.com/office/drawing/2014/main" id="{E2BFC975-EDB0-2E4D-B795-DD0FFFB3A917}"/>
              </a:ext>
            </a:extLst>
          </p:cNvPr>
          <p:cNvGrpSpPr/>
          <p:nvPr/>
        </p:nvGrpSpPr>
        <p:grpSpPr>
          <a:xfrm>
            <a:off x="857912" y="1120873"/>
            <a:ext cx="66496" cy="1010018"/>
            <a:chOff x="5944770" y="1379001"/>
            <a:chExt cx="226260" cy="3927154"/>
          </a:xfrm>
        </p:grpSpPr>
        <p:sp>
          <p:nvSpPr>
            <p:cNvPr id="106" name="مثلث متساوي الساقين 49">
              <a:extLst>
                <a:ext uri="{FF2B5EF4-FFF2-40B4-BE49-F238E27FC236}">
                  <a16:creationId xmlns:a16="http://schemas.microsoft.com/office/drawing/2014/main" id="{6BFB96CC-AE05-D74D-B8F7-343ED7FCC145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  <p:sp>
          <p:nvSpPr>
            <p:cNvPr id="107" name="مثلث متساوي الساقين 50">
              <a:extLst>
                <a:ext uri="{FF2B5EF4-FFF2-40B4-BE49-F238E27FC236}">
                  <a16:creationId xmlns:a16="http://schemas.microsoft.com/office/drawing/2014/main" id="{0D6704A8-7B00-004C-8831-7E0C98A504A1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</p:grpSp>
      <p:grpSp>
        <p:nvGrpSpPr>
          <p:cNvPr id="108" name="مجموعة 107">
            <a:extLst>
              <a:ext uri="{FF2B5EF4-FFF2-40B4-BE49-F238E27FC236}">
                <a16:creationId xmlns:a16="http://schemas.microsoft.com/office/drawing/2014/main" id="{C7B779B4-2A4C-8C42-A529-B23F5E4CC153}"/>
              </a:ext>
            </a:extLst>
          </p:cNvPr>
          <p:cNvGrpSpPr/>
          <p:nvPr/>
        </p:nvGrpSpPr>
        <p:grpSpPr>
          <a:xfrm rot="4908360">
            <a:off x="800347" y="1226149"/>
            <a:ext cx="62967" cy="787190"/>
            <a:chOff x="5944770" y="1379001"/>
            <a:chExt cx="226260" cy="3927154"/>
          </a:xfrm>
        </p:grpSpPr>
        <p:sp>
          <p:nvSpPr>
            <p:cNvPr id="109" name="مثلث متساوي الساقين 52">
              <a:extLst>
                <a:ext uri="{FF2B5EF4-FFF2-40B4-BE49-F238E27FC236}">
                  <a16:creationId xmlns:a16="http://schemas.microsoft.com/office/drawing/2014/main" id="{10C283A2-0876-D640-A614-02161BC14719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  <p:sp>
          <p:nvSpPr>
            <p:cNvPr id="110" name="مثلث متساوي الساقين 53">
              <a:extLst>
                <a:ext uri="{FF2B5EF4-FFF2-40B4-BE49-F238E27FC236}">
                  <a16:creationId xmlns:a16="http://schemas.microsoft.com/office/drawing/2014/main" id="{8423AC19-2B15-224C-8997-21C4BD3DC76B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</p:grpSp>
      <p:sp>
        <p:nvSpPr>
          <p:cNvPr id="111" name="شكل بيضاوي 110">
            <a:extLst>
              <a:ext uri="{FF2B5EF4-FFF2-40B4-BE49-F238E27FC236}">
                <a16:creationId xmlns:a16="http://schemas.microsoft.com/office/drawing/2014/main" id="{ABF9600E-5494-8E4E-BF7B-93B0678F4072}"/>
              </a:ext>
            </a:extLst>
          </p:cNvPr>
          <p:cNvSpPr/>
          <p:nvPr/>
        </p:nvSpPr>
        <p:spPr>
          <a:xfrm>
            <a:off x="834962" y="1565761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endParaRPr lang="ar-EG" sz="1013"/>
          </a:p>
        </p:txBody>
      </p:sp>
      <p:sp>
        <p:nvSpPr>
          <p:cNvPr id="112" name="شكل حر 111">
            <a:extLst>
              <a:ext uri="{FF2B5EF4-FFF2-40B4-BE49-F238E27FC236}">
                <a16:creationId xmlns:a16="http://schemas.microsoft.com/office/drawing/2014/main" id="{67E0034E-314C-B84B-BCB4-DFA6E6F932B6}"/>
              </a:ext>
            </a:extLst>
          </p:cNvPr>
          <p:cNvSpPr/>
          <p:nvPr/>
        </p:nvSpPr>
        <p:spPr>
          <a:xfrm>
            <a:off x="179518" y="2192167"/>
            <a:ext cx="1468941" cy="1545722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defTabSz="514350" rtl="0"/>
            <a:endParaRPr lang="ar-SA" sz="1013" dirty="0"/>
          </a:p>
        </p:txBody>
      </p:sp>
      <p:pic>
        <p:nvPicPr>
          <p:cNvPr id="113" name="صورة 112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43CE3FAC-6F26-E34A-B30D-7156B9E24CE5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4352"/>
          <a:stretch/>
        </p:blipFill>
        <p:spPr>
          <a:xfrm>
            <a:off x="969446" y="2831120"/>
            <a:ext cx="283621" cy="569978"/>
          </a:xfrm>
          <a:prstGeom prst="rect">
            <a:avLst/>
          </a:prstGeom>
        </p:spPr>
      </p:pic>
      <p:pic>
        <p:nvPicPr>
          <p:cNvPr id="114" name="صورة 113">
            <a:extLst>
              <a:ext uri="{FF2B5EF4-FFF2-40B4-BE49-F238E27FC236}">
                <a16:creationId xmlns:a16="http://schemas.microsoft.com/office/drawing/2014/main" id="{EF1F4895-3B60-5F4D-AF70-FABD0EAEC9A9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40261" t="-1" r="1991" b="37349"/>
          <a:stretch/>
        </p:blipFill>
        <p:spPr>
          <a:xfrm>
            <a:off x="238932" y="2947752"/>
            <a:ext cx="510927" cy="759960"/>
          </a:xfrm>
          <a:prstGeom prst="rect">
            <a:avLst/>
          </a:prstGeom>
        </p:spPr>
      </p:pic>
      <p:pic>
        <p:nvPicPr>
          <p:cNvPr id="115" name="صورة 114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23F8F4CB-B62E-2D48-9430-8559F1F76985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00362" y="2141010"/>
            <a:ext cx="780003" cy="1626235"/>
          </a:xfrm>
          <a:prstGeom prst="rect">
            <a:avLst/>
          </a:prstGeom>
        </p:spPr>
      </p:pic>
      <p:pic>
        <p:nvPicPr>
          <p:cNvPr id="116" name="صورة 115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16D30914-A5C3-FD41-AFE6-266B06498844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243" y="2143695"/>
            <a:ext cx="780003" cy="1626235"/>
          </a:xfrm>
          <a:prstGeom prst="rect">
            <a:avLst/>
          </a:prstGeom>
        </p:spPr>
      </p:pic>
      <p:pic>
        <p:nvPicPr>
          <p:cNvPr id="117" name="صورة 116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2753B3F-F51A-8841-87DF-80DD97D7F90E}"/>
              </a:ext>
            </a:extLst>
          </p:cNvPr>
          <p:cNvPicPr>
            <a:picLocks noChangeAspect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32"/>
              </a:ext>
            </a:extLst>
          </a:blip>
          <a:stretch>
            <a:fillRect/>
          </a:stretch>
        </p:blipFill>
        <p:spPr>
          <a:xfrm flipH="1">
            <a:off x="1470003" y="4626823"/>
            <a:ext cx="1209593" cy="1163653"/>
          </a:xfrm>
          <a:prstGeom prst="rect">
            <a:avLst/>
          </a:prstGeom>
        </p:spPr>
      </p:pic>
      <p:pic>
        <p:nvPicPr>
          <p:cNvPr id="118" name="صورة 117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9C785E7E-8922-A145-A947-9E5EF02DCA9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837473B0-CC2E-450A-ABE3-18F120FF3D39}">
                <a1611:picAttrSrcUrl xmlns:a1611="http://schemas.microsoft.com/office/drawing/2016/11/main" r:id="rId34"/>
              </a:ext>
            </a:extLst>
          </a:blip>
          <a:stretch>
            <a:fillRect/>
          </a:stretch>
        </p:blipFill>
        <p:spPr>
          <a:xfrm>
            <a:off x="2683814" y="5335052"/>
            <a:ext cx="254745" cy="157093"/>
          </a:xfrm>
          <a:prstGeom prst="rect">
            <a:avLst/>
          </a:prstGeom>
        </p:spPr>
      </p:pic>
      <p:sp>
        <p:nvSpPr>
          <p:cNvPr id="72" name="مستطيل 71">
            <a:extLst>
              <a:ext uri="{FF2B5EF4-FFF2-40B4-BE49-F238E27FC236}">
                <a16:creationId xmlns:a16="http://schemas.microsoft.com/office/drawing/2014/main" id="{1DA6CEB1-88F0-5F48-9F7C-24FB039E1552}"/>
              </a:ext>
            </a:extLst>
          </p:cNvPr>
          <p:cNvSpPr/>
          <p:nvPr/>
        </p:nvSpPr>
        <p:spPr>
          <a:xfrm>
            <a:off x="2573331" y="1287520"/>
            <a:ext cx="124585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النسب المثلثية</a:t>
            </a:r>
          </a:p>
        </p:txBody>
      </p:sp>
      <p:sp>
        <p:nvSpPr>
          <p:cNvPr id="74" name="مستطيل 73">
            <a:extLst>
              <a:ext uri="{FF2B5EF4-FFF2-40B4-BE49-F238E27FC236}">
                <a16:creationId xmlns:a16="http://schemas.microsoft.com/office/drawing/2014/main" id="{C600C721-E570-094B-9EC8-441B28642242}"/>
              </a:ext>
            </a:extLst>
          </p:cNvPr>
          <p:cNvSpPr/>
          <p:nvPr/>
        </p:nvSpPr>
        <p:spPr>
          <a:xfrm>
            <a:off x="3543410" y="1623308"/>
            <a:ext cx="62228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الجيب</a:t>
            </a:r>
          </a:p>
        </p:txBody>
      </p:sp>
      <p:sp>
        <p:nvSpPr>
          <p:cNvPr id="75" name="مستطيل 74">
            <a:extLst>
              <a:ext uri="{FF2B5EF4-FFF2-40B4-BE49-F238E27FC236}">
                <a16:creationId xmlns:a16="http://schemas.microsoft.com/office/drawing/2014/main" id="{43F846DF-3695-AD40-9AAC-42522AC6E6D2}"/>
              </a:ext>
            </a:extLst>
          </p:cNvPr>
          <p:cNvSpPr/>
          <p:nvPr/>
        </p:nvSpPr>
        <p:spPr>
          <a:xfrm>
            <a:off x="2118087" y="1663992"/>
            <a:ext cx="98296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جيب التمام</a:t>
            </a:r>
          </a:p>
        </p:txBody>
      </p:sp>
      <p:sp>
        <p:nvSpPr>
          <p:cNvPr id="76" name="مستطيل 75">
            <a:extLst>
              <a:ext uri="{FF2B5EF4-FFF2-40B4-BE49-F238E27FC236}">
                <a16:creationId xmlns:a16="http://schemas.microsoft.com/office/drawing/2014/main" id="{565F0300-B347-6941-9CCE-EE750983111C}"/>
              </a:ext>
            </a:extLst>
          </p:cNvPr>
          <p:cNvSpPr/>
          <p:nvPr/>
        </p:nvSpPr>
        <p:spPr>
          <a:xfrm>
            <a:off x="3788082" y="2506680"/>
            <a:ext cx="57740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الظل </a:t>
            </a:r>
          </a:p>
        </p:txBody>
      </p:sp>
      <p:sp>
        <p:nvSpPr>
          <p:cNvPr id="77" name="مستطيل 76">
            <a:extLst>
              <a:ext uri="{FF2B5EF4-FFF2-40B4-BE49-F238E27FC236}">
                <a16:creationId xmlns:a16="http://schemas.microsoft.com/office/drawing/2014/main" id="{61A9D65F-D191-D047-AF35-7414070E3A8B}"/>
              </a:ext>
            </a:extLst>
          </p:cNvPr>
          <p:cNvSpPr/>
          <p:nvPr/>
        </p:nvSpPr>
        <p:spPr>
          <a:xfrm>
            <a:off x="2206871" y="2375020"/>
            <a:ext cx="126188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معكوس الجيب</a:t>
            </a:r>
          </a:p>
        </p:txBody>
      </p:sp>
      <p:sp>
        <p:nvSpPr>
          <p:cNvPr id="78" name="مستطيل 77">
            <a:extLst>
              <a:ext uri="{FF2B5EF4-FFF2-40B4-BE49-F238E27FC236}">
                <a16:creationId xmlns:a16="http://schemas.microsoft.com/office/drawing/2014/main" id="{3BCA7798-B42C-0E4F-96DE-E00D01A14958}"/>
              </a:ext>
            </a:extLst>
          </p:cNvPr>
          <p:cNvSpPr/>
          <p:nvPr/>
        </p:nvSpPr>
        <p:spPr>
          <a:xfrm>
            <a:off x="3267122" y="2823722"/>
            <a:ext cx="162256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معكوس جيب التمام</a:t>
            </a:r>
          </a:p>
        </p:txBody>
      </p:sp>
      <p:sp>
        <p:nvSpPr>
          <p:cNvPr id="79" name="مستطيل 78">
            <a:extLst>
              <a:ext uri="{FF2B5EF4-FFF2-40B4-BE49-F238E27FC236}">
                <a16:creationId xmlns:a16="http://schemas.microsoft.com/office/drawing/2014/main" id="{CFA5C74A-25DF-634D-9836-B41F4775C8CB}"/>
              </a:ext>
            </a:extLst>
          </p:cNvPr>
          <p:cNvSpPr/>
          <p:nvPr/>
        </p:nvSpPr>
        <p:spPr>
          <a:xfrm>
            <a:off x="2019872" y="2833303"/>
            <a:ext cx="115288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معكوس الظل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6D0C7390-8A5C-B74B-96C3-450411F7BCCD}"/>
              </a:ext>
            </a:extLst>
          </p:cNvPr>
          <p:cNvSpPr txBox="1"/>
          <p:nvPr/>
        </p:nvSpPr>
        <p:spPr>
          <a:xfrm>
            <a:off x="1851767" y="3081975"/>
            <a:ext cx="323838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https://</a:t>
            </a:r>
            <a:r>
              <a:rPr lang="en-US" sz="1200" dirty="0" err="1">
                <a:solidFill>
                  <a:schemeClr val="bg1"/>
                </a:solidFill>
              </a:rPr>
              <a:t>www.liveworksheets.com</a:t>
            </a:r>
            <a:r>
              <a:rPr lang="en-US" sz="1200" dirty="0">
                <a:solidFill>
                  <a:schemeClr val="bg1"/>
                </a:solidFill>
              </a:rPr>
              <a:t>/1-rf1837079ri</a:t>
            </a:r>
            <a:endParaRPr lang="ar-SA" sz="1200" dirty="0">
              <a:solidFill>
                <a:schemeClr val="bg1"/>
              </a:solidFill>
            </a:endParaRPr>
          </a:p>
        </p:txBody>
      </p:sp>
      <p:pic>
        <p:nvPicPr>
          <p:cNvPr id="71" name="صورة 70">
            <a:extLst>
              <a:ext uri="{FF2B5EF4-FFF2-40B4-BE49-F238E27FC236}">
                <a16:creationId xmlns:a16="http://schemas.microsoft.com/office/drawing/2014/main" id="{50BF281C-C478-E4F0-7E2C-EE7E4707E049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5875513" y="4712936"/>
            <a:ext cx="1082587" cy="1037583"/>
          </a:xfrm>
          <a:prstGeom prst="rect">
            <a:avLst/>
          </a:prstGeom>
        </p:spPr>
      </p:pic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20BA62-F621-636D-F211-146DD6CBA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68D7-2324-4CCA-987B-B74FAD34E889}" type="slidenum">
              <a:rPr lang="ar-SA" smtClean="0"/>
              <a:pPr/>
              <a:t>310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815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8 0.02222 L -0.13893 0.02222 " pathEditMode="relative" rAng="0" ptsTypes="AA">
                                      <p:cBhvr>
                                        <p:cTn id="13" dur="2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72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ar-SA" sz="1350" dirty="0">
                  <a:solidFill>
                    <a:schemeClr val="bg1"/>
                  </a:solidFill>
                </a:rPr>
                <a:t>التمهيد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86955" y="1002004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2945547" y="217741"/>
            <a:ext cx="3717074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إيجاد قياس زاوية مجهول</a:t>
            </a:r>
          </a:p>
        </p:txBody>
      </p:sp>
      <p:sp>
        <p:nvSpPr>
          <p:cNvPr id="57" name="مستطيل ذو زوايا قطرية مستديرة 56">
            <a:extLst>
              <a:ext uri="{FF2B5EF4-FFF2-40B4-BE49-F238E27FC236}">
                <a16:creationId xmlns:a16="http://schemas.microsoft.com/office/drawing/2014/main" id="{EA6079DB-DEAE-EC4E-9C65-CFB0BB5994CF}"/>
              </a:ext>
            </a:extLst>
          </p:cNvPr>
          <p:cNvSpPr/>
          <p:nvPr/>
        </p:nvSpPr>
        <p:spPr>
          <a:xfrm>
            <a:off x="4922159" y="2236524"/>
            <a:ext cx="3567349" cy="3571900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4B503066-839B-2F4B-8759-0B14BB56A6A5}"/>
              </a:ext>
            </a:extLst>
          </p:cNvPr>
          <p:cNvSpPr/>
          <p:nvPr/>
        </p:nvSpPr>
        <p:spPr>
          <a:xfrm>
            <a:off x="2183224" y="837714"/>
            <a:ext cx="5786478" cy="618301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DB1114F1-325B-4C44-A77D-6436BF0E3ED2}"/>
              </a:ext>
            </a:extLst>
          </p:cNvPr>
          <p:cNvSpPr/>
          <p:nvPr/>
        </p:nvSpPr>
        <p:spPr>
          <a:xfrm>
            <a:off x="7993993" y="636312"/>
            <a:ext cx="871510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تحقق</a:t>
            </a:r>
          </a:p>
        </p:txBody>
      </p:sp>
      <p:sp>
        <p:nvSpPr>
          <p:cNvPr id="62" name="عنوان 1">
            <a:extLst>
              <a:ext uri="{FF2B5EF4-FFF2-40B4-BE49-F238E27FC236}">
                <a16:creationId xmlns:a16="http://schemas.microsoft.com/office/drawing/2014/main" id="{F2A60C42-0C9D-0F4C-8E44-187C1C7D2CDA}"/>
              </a:ext>
            </a:extLst>
          </p:cNvPr>
          <p:cNvSpPr txBox="1">
            <a:spLocks/>
          </p:cNvSpPr>
          <p:nvPr/>
        </p:nvSpPr>
        <p:spPr>
          <a:xfrm>
            <a:off x="7422515" y="2608000"/>
            <a:ext cx="1000106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جا </a:t>
            </a: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س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3" name="مجموعة 65">
            <a:extLst>
              <a:ext uri="{FF2B5EF4-FFF2-40B4-BE49-F238E27FC236}">
                <a16:creationId xmlns:a16="http://schemas.microsoft.com/office/drawing/2014/main" id="{455F4C42-79E1-0940-8585-1C57B2FD62F4}"/>
              </a:ext>
            </a:extLst>
          </p:cNvPr>
          <p:cNvGrpSpPr/>
          <p:nvPr/>
        </p:nvGrpSpPr>
        <p:grpSpPr>
          <a:xfrm>
            <a:off x="6279481" y="2379400"/>
            <a:ext cx="970636" cy="842970"/>
            <a:chOff x="6429388" y="1785926"/>
            <a:chExt cx="970636" cy="842970"/>
          </a:xfrm>
        </p:grpSpPr>
        <p:sp>
          <p:nvSpPr>
            <p:cNvPr id="64" name="عنوان 1">
              <a:extLst>
                <a:ext uri="{FF2B5EF4-FFF2-40B4-BE49-F238E27FC236}">
                  <a16:creationId xmlns:a16="http://schemas.microsoft.com/office/drawing/2014/main" id="{5F60837C-EEFF-3C45-9F53-E122C19477E4}"/>
                </a:ext>
              </a:extLst>
            </p:cNvPr>
            <p:cNvSpPr txBox="1">
              <a:spLocks/>
            </p:cNvSpPr>
            <p:nvPr/>
          </p:nvSpPr>
          <p:spPr>
            <a:xfrm>
              <a:off x="6442782" y="1785926"/>
              <a:ext cx="95724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المقابل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65" name="رابط مستقيم 49">
              <a:extLst>
                <a:ext uri="{FF2B5EF4-FFF2-40B4-BE49-F238E27FC236}">
                  <a16:creationId xmlns:a16="http://schemas.microsoft.com/office/drawing/2014/main" id="{AD0BBC9E-CE15-7440-9441-E6F89F2F0F16}"/>
                </a:ext>
              </a:extLst>
            </p:cNvPr>
            <p:cNvCxnSpPr/>
            <p:nvPr/>
          </p:nvCxnSpPr>
          <p:spPr>
            <a:xfrm rot="10800000">
              <a:off x="6586783" y="2157404"/>
              <a:ext cx="68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عنوان 1">
              <a:extLst>
                <a:ext uri="{FF2B5EF4-FFF2-40B4-BE49-F238E27FC236}">
                  <a16:creationId xmlns:a16="http://schemas.microsoft.com/office/drawing/2014/main" id="{4D622C90-7556-1D41-BF23-FE57F6E89AA9}"/>
                </a:ext>
              </a:extLst>
            </p:cNvPr>
            <p:cNvSpPr txBox="1">
              <a:spLocks/>
            </p:cNvSpPr>
            <p:nvPr/>
          </p:nvSpPr>
          <p:spPr>
            <a:xfrm>
              <a:off x="6429388" y="2259015"/>
              <a:ext cx="95724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الوتر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69" name="عنوان 1">
            <a:extLst>
              <a:ext uri="{FF2B5EF4-FFF2-40B4-BE49-F238E27FC236}">
                <a16:creationId xmlns:a16="http://schemas.microsoft.com/office/drawing/2014/main" id="{6286BDBC-9791-DE40-A6EB-E4E54AA7F8B7}"/>
              </a:ext>
            </a:extLst>
          </p:cNvPr>
          <p:cNvSpPr txBox="1">
            <a:spLocks/>
          </p:cNvSpPr>
          <p:nvPr/>
        </p:nvSpPr>
        <p:spPr>
          <a:xfrm>
            <a:off x="7108215" y="2609599"/>
            <a:ext cx="528614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grpSp>
        <p:nvGrpSpPr>
          <p:cNvPr id="70" name="مجموعة 82">
            <a:extLst>
              <a:ext uri="{FF2B5EF4-FFF2-40B4-BE49-F238E27FC236}">
                <a16:creationId xmlns:a16="http://schemas.microsoft.com/office/drawing/2014/main" id="{B6F2B9F7-A8AC-3946-A9A2-18B42C390D74}"/>
              </a:ext>
            </a:extLst>
          </p:cNvPr>
          <p:cNvGrpSpPr/>
          <p:nvPr/>
        </p:nvGrpSpPr>
        <p:grpSpPr>
          <a:xfrm>
            <a:off x="6636671" y="3252541"/>
            <a:ext cx="628654" cy="711186"/>
            <a:chOff x="6786578" y="3516323"/>
            <a:chExt cx="628654" cy="711186"/>
          </a:xfrm>
        </p:grpSpPr>
        <p:sp>
          <p:nvSpPr>
            <p:cNvPr id="71" name="عنوان 1">
              <a:extLst>
                <a:ext uri="{FF2B5EF4-FFF2-40B4-BE49-F238E27FC236}">
                  <a16:creationId xmlns:a16="http://schemas.microsoft.com/office/drawing/2014/main" id="{E0A9EFA4-328D-E64D-BB3C-BBC60A4DD63D}"/>
                </a:ext>
              </a:extLst>
            </p:cNvPr>
            <p:cNvSpPr txBox="1">
              <a:spLocks/>
            </p:cNvSpPr>
            <p:nvPr/>
          </p:nvSpPr>
          <p:spPr>
            <a:xfrm>
              <a:off x="6843728" y="3516323"/>
              <a:ext cx="558136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٥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72" name="رابط مستقيم 57">
              <a:extLst>
                <a:ext uri="{FF2B5EF4-FFF2-40B4-BE49-F238E27FC236}">
                  <a16:creationId xmlns:a16="http://schemas.microsoft.com/office/drawing/2014/main" id="{1F02DDB3-3236-FA45-82C2-2CA5C4B7CD21}"/>
                </a:ext>
              </a:extLst>
            </p:cNvPr>
            <p:cNvCxnSpPr/>
            <p:nvPr/>
          </p:nvCxnSpPr>
          <p:spPr>
            <a:xfrm rot="10800000">
              <a:off x="6983677" y="3800478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عنوان 1">
              <a:extLst>
                <a:ext uri="{FF2B5EF4-FFF2-40B4-BE49-F238E27FC236}">
                  <a16:creationId xmlns:a16="http://schemas.microsoft.com/office/drawing/2014/main" id="{0EEC9369-42C6-5A4C-828C-F21313F62311}"/>
                </a:ext>
              </a:extLst>
            </p:cNvPr>
            <p:cNvSpPr txBox="1">
              <a:spLocks/>
            </p:cNvSpPr>
            <p:nvPr/>
          </p:nvSpPr>
          <p:spPr>
            <a:xfrm>
              <a:off x="6786578" y="3857628"/>
              <a:ext cx="628654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١٤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74" name="عنوان 1">
            <a:extLst>
              <a:ext uri="{FF2B5EF4-FFF2-40B4-BE49-F238E27FC236}">
                <a16:creationId xmlns:a16="http://schemas.microsoft.com/office/drawing/2014/main" id="{44BFD9E0-DA97-574D-A673-CB1CE04FAB1D}"/>
              </a:ext>
            </a:extLst>
          </p:cNvPr>
          <p:cNvSpPr txBox="1">
            <a:spLocks/>
          </p:cNvSpPr>
          <p:nvPr/>
        </p:nvSpPr>
        <p:spPr>
          <a:xfrm>
            <a:off x="6550945" y="5108330"/>
            <a:ext cx="671490" cy="369881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4000" b="1" spc="-100" baseline="36000" dirty="0">
                <a:solidFill>
                  <a:srgbClr val="FF0000"/>
                </a:solidFill>
              </a:rPr>
              <a:t>٥</a:t>
            </a:r>
            <a:r>
              <a:rPr lang="ar-SA" sz="3200" b="1" dirty="0">
                <a:solidFill>
                  <a:srgbClr val="FF0000"/>
                </a:solidFill>
              </a:rPr>
              <a:t>٢١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6" name="مجموعة 107">
            <a:extLst>
              <a:ext uri="{FF2B5EF4-FFF2-40B4-BE49-F238E27FC236}">
                <a16:creationId xmlns:a16="http://schemas.microsoft.com/office/drawing/2014/main" id="{CA52E60D-7E07-2E4C-9314-1C45141FAD60}"/>
              </a:ext>
            </a:extLst>
          </p:cNvPr>
          <p:cNvGrpSpPr/>
          <p:nvPr/>
        </p:nvGrpSpPr>
        <p:grpSpPr>
          <a:xfrm>
            <a:off x="3366456" y="1537306"/>
            <a:ext cx="2371731" cy="4714908"/>
            <a:chOff x="857224" y="1714488"/>
            <a:chExt cx="1800227" cy="4071966"/>
          </a:xfrm>
        </p:grpSpPr>
        <p:pic>
          <p:nvPicPr>
            <p:cNvPr id="77" name="Picture 5" descr="http://t2.gstatic.com/images?q=tbn:ANd9GcSHVYzdxAAZ1TJpNoJD2lQl0r9n5BzsvjokxQYX1A4ZsmpQUegVSg">
              <a:extLst>
                <a:ext uri="{FF2B5EF4-FFF2-40B4-BE49-F238E27FC236}">
                  <a16:creationId xmlns:a16="http://schemas.microsoft.com/office/drawing/2014/main" id="{6E49D005-9E9B-C84C-8E08-92D8587B33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57224" y="1714488"/>
              <a:ext cx="1800227" cy="4071966"/>
            </a:xfrm>
            <a:prstGeom prst="rect">
              <a:avLst/>
            </a:prstGeom>
            <a:noFill/>
          </p:spPr>
        </p:pic>
        <p:sp>
          <p:nvSpPr>
            <p:cNvPr id="78" name="مربع نص 77">
              <a:extLst>
                <a:ext uri="{FF2B5EF4-FFF2-40B4-BE49-F238E27FC236}">
                  <a16:creationId xmlns:a16="http://schemas.microsoft.com/office/drawing/2014/main" id="{4D777677-ACC2-6147-B6C8-4AD2FBBC42EC}"/>
                </a:ext>
              </a:extLst>
            </p:cNvPr>
            <p:cNvSpPr txBox="1"/>
            <p:nvPr/>
          </p:nvSpPr>
          <p:spPr>
            <a:xfrm>
              <a:off x="1095802" y="2330236"/>
              <a:ext cx="1338938" cy="576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en-US" dirty="0"/>
            </a:p>
            <a:p>
              <a:endParaRPr lang="ar-SA" dirty="0"/>
            </a:p>
          </p:txBody>
        </p:sp>
      </p:grpSp>
      <p:sp>
        <p:nvSpPr>
          <p:cNvPr id="79" name="عنوان 1">
            <a:extLst>
              <a:ext uri="{FF2B5EF4-FFF2-40B4-BE49-F238E27FC236}">
                <a16:creationId xmlns:a16="http://schemas.microsoft.com/office/drawing/2014/main" id="{0E76EC72-8FB4-9046-85A4-CAE2C67DCBEB}"/>
              </a:ext>
            </a:extLst>
          </p:cNvPr>
          <p:cNvSpPr txBox="1">
            <a:spLocks/>
          </p:cNvSpPr>
          <p:nvPr/>
        </p:nvSpPr>
        <p:spPr>
          <a:xfrm>
            <a:off x="3593402" y="2239718"/>
            <a:ext cx="730510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Sin</a:t>
            </a:r>
            <a:r>
              <a:rPr lang="en-US" sz="3200" b="1" spc="-100" baseline="24000" dirty="0">
                <a:latin typeface="+mj-lt"/>
                <a:ea typeface="+mj-ea"/>
                <a:cs typeface="+mj-cs"/>
              </a:rPr>
              <a:t>- </a:t>
            </a:r>
            <a:r>
              <a:rPr lang="en-US" sz="2200" b="1" spc="-100" baseline="46000" dirty="0">
                <a:latin typeface="+mj-lt"/>
                <a:ea typeface="+mj-ea"/>
                <a:cs typeface="+mj-cs"/>
              </a:rPr>
              <a:t>1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0" name="عنوان 1">
            <a:extLst>
              <a:ext uri="{FF2B5EF4-FFF2-40B4-BE49-F238E27FC236}">
                <a16:creationId xmlns:a16="http://schemas.microsoft.com/office/drawing/2014/main" id="{458B1C7A-C06B-E648-A4B2-1589207CB8E8}"/>
              </a:ext>
            </a:extLst>
          </p:cNvPr>
          <p:cNvSpPr txBox="1">
            <a:spLocks/>
          </p:cNvSpPr>
          <p:nvPr/>
        </p:nvSpPr>
        <p:spPr>
          <a:xfrm>
            <a:off x="3779151" y="2581023"/>
            <a:ext cx="1728789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latin typeface="+mj-lt"/>
                <a:ea typeface="+mj-ea"/>
                <a:cs typeface="+mj-cs"/>
              </a:rPr>
              <a:t>٢٠٫٩٢٤٨٣٢٤٣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2" name="عنوان 1">
            <a:extLst>
              <a:ext uri="{FF2B5EF4-FFF2-40B4-BE49-F238E27FC236}">
                <a16:creationId xmlns:a16="http://schemas.microsoft.com/office/drawing/2014/main" id="{D1192C9C-4C7A-8E4C-9EFC-B1B521F1E374}"/>
              </a:ext>
            </a:extLst>
          </p:cNvPr>
          <p:cNvSpPr txBox="1">
            <a:spLocks/>
          </p:cNvSpPr>
          <p:nvPr/>
        </p:nvSpPr>
        <p:spPr>
          <a:xfrm>
            <a:off x="4164906" y="2209547"/>
            <a:ext cx="1214446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900" b="1" dirty="0">
                <a:latin typeface="+mj-lt"/>
                <a:ea typeface="+mj-ea"/>
                <a:cs typeface="+mj-cs"/>
              </a:rPr>
              <a:t>( ١٤ ÷  ٥ )</a:t>
            </a:r>
            <a:endParaRPr kumimoji="0" lang="ar-SA" sz="1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3" name="سهم لأعلى 82">
            <a:extLst>
              <a:ext uri="{FF2B5EF4-FFF2-40B4-BE49-F238E27FC236}">
                <a16:creationId xmlns:a16="http://schemas.microsoft.com/office/drawing/2014/main" id="{BB0674F1-598F-E440-BEFC-4C5A5CC16BEC}"/>
              </a:ext>
            </a:extLst>
          </p:cNvPr>
          <p:cNvSpPr/>
          <p:nvPr/>
        </p:nvSpPr>
        <p:spPr>
          <a:xfrm>
            <a:off x="4522107" y="4323436"/>
            <a:ext cx="357190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4" name="سهم لأعلى 83">
            <a:extLst>
              <a:ext uri="{FF2B5EF4-FFF2-40B4-BE49-F238E27FC236}">
                <a16:creationId xmlns:a16="http://schemas.microsoft.com/office/drawing/2014/main" id="{A25ABA1B-8575-CB49-A282-0FD0C761DE24}"/>
              </a:ext>
            </a:extLst>
          </p:cNvPr>
          <p:cNvSpPr/>
          <p:nvPr/>
        </p:nvSpPr>
        <p:spPr>
          <a:xfrm>
            <a:off x="5107899" y="5894150"/>
            <a:ext cx="357190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5" name="Picture 4">
            <a:extLst>
              <a:ext uri="{FF2B5EF4-FFF2-40B4-BE49-F238E27FC236}">
                <a16:creationId xmlns:a16="http://schemas.microsoft.com/office/drawing/2014/main" id="{1E3B10D3-FE29-C948-89D2-ED651EF76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8124" y="2579428"/>
            <a:ext cx="221457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" name="قوس 85">
            <a:extLst>
              <a:ext uri="{FF2B5EF4-FFF2-40B4-BE49-F238E27FC236}">
                <a16:creationId xmlns:a16="http://schemas.microsoft.com/office/drawing/2014/main" id="{5AD07D3A-BEAD-1647-A395-8B1C0721B1D3}"/>
              </a:ext>
            </a:extLst>
          </p:cNvPr>
          <p:cNvSpPr/>
          <p:nvPr/>
        </p:nvSpPr>
        <p:spPr>
          <a:xfrm rot="2371781">
            <a:off x="684863" y="2437793"/>
            <a:ext cx="657179" cy="807570"/>
          </a:xfrm>
          <a:prstGeom prst="arc">
            <a:avLst>
              <a:gd name="adj1" fmla="val 19273882"/>
              <a:gd name="adj2" fmla="val 21121108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7" name="عنوان 1">
            <a:extLst>
              <a:ext uri="{FF2B5EF4-FFF2-40B4-BE49-F238E27FC236}">
                <a16:creationId xmlns:a16="http://schemas.microsoft.com/office/drawing/2014/main" id="{40FD83E7-7C44-2A46-8756-82F4EA0ED1BC}"/>
              </a:ext>
            </a:extLst>
          </p:cNvPr>
          <p:cNvSpPr txBox="1">
            <a:spLocks/>
          </p:cNvSpPr>
          <p:nvPr/>
        </p:nvSpPr>
        <p:spPr>
          <a:xfrm>
            <a:off x="7065299" y="3352555"/>
            <a:ext cx="142876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جا </a:t>
            </a: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س  =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8" name="عنوان 1">
            <a:extLst>
              <a:ext uri="{FF2B5EF4-FFF2-40B4-BE49-F238E27FC236}">
                <a16:creationId xmlns:a16="http://schemas.microsoft.com/office/drawing/2014/main" id="{60BD91EB-1EB3-0340-99E8-BDB0B9B3A5C4}"/>
              </a:ext>
            </a:extLst>
          </p:cNvPr>
          <p:cNvSpPr txBox="1">
            <a:spLocks/>
          </p:cNvSpPr>
          <p:nvPr/>
        </p:nvSpPr>
        <p:spPr>
          <a:xfrm>
            <a:off x="7136737" y="4197120"/>
            <a:ext cx="1000106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س  =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89" name="مجموعة 78">
            <a:extLst>
              <a:ext uri="{FF2B5EF4-FFF2-40B4-BE49-F238E27FC236}">
                <a16:creationId xmlns:a16="http://schemas.microsoft.com/office/drawing/2014/main" id="{D29BD1D5-072D-2249-B3B3-463007F005AA}"/>
              </a:ext>
            </a:extLst>
          </p:cNvPr>
          <p:cNvGrpSpPr/>
          <p:nvPr/>
        </p:nvGrpSpPr>
        <p:grpSpPr>
          <a:xfrm>
            <a:off x="5650827" y="4093912"/>
            <a:ext cx="1628760" cy="714380"/>
            <a:chOff x="5872198" y="4357694"/>
            <a:chExt cx="1628760" cy="714380"/>
          </a:xfrm>
        </p:grpSpPr>
        <p:grpSp>
          <p:nvGrpSpPr>
            <p:cNvPr id="90" name="مجموعة 76">
              <a:extLst>
                <a:ext uri="{FF2B5EF4-FFF2-40B4-BE49-F238E27FC236}">
                  <a16:creationId xmlns:a16="http://schemas.microsoft.com/office/drawing/2014/main" id="{7B163822-D0EB-E848-A06A-C3523FE0E8A4}"/>
                </a:ext>
              </a:extLst>
            </p:cNvPr>
            <p:cNvGrpSpPr/>
            <p:nvPr/>
          </p:nvGrpSpPr>
          <p:grpSpPr>
            <a:xfrm>
              <a:off x="5872198" y="4357694"/>
              <a:ext cx="1000106" cy="714380"/>
              <a:chOff x="5843598" y="4357694"/>
              <a:chExt cx="1000106" cy="714380"/>
            </a:xfrm>
          </p:grpSpPr>
          <p:grpSp>
            <p:nvGrpSpPr>
              <p:cNvPr id="92" name="مجموعة 70">
                <a:extLst>
                  <a:ext uri="{FF2B5EF4-FFF2-40B4-BE49-F238E27FC236}">
                    <a16:creationId xmlns:a16="http://schemas.microsoft.com/office/drawing/2014/main" id="{EEE30758-4853-8644-BFC5-2FF57587833D}"/>
                  </a:ext>
                </a:extLst>
              </p:cNvPr>
              <p:cNvGrpSpPr/>
              <p:nvPr/>
            </p:nvGrpSpPr>
            <p:grpSpPr>
              <a:xfrm>
                <a:off x="6000760" y="4357694"/>
                <a:ext cx="628654" cy="714380"/>
                <a:chOff x="6786578" y="4357694"/>
                <a:chExt cx="628654" cy="714380"/>
              </a:xfrm>
            </p:grpSpPr>
            <p:sp>
              <p:nvSpPr>
                <p:cNvPr id="94" name="عنوان 1">
                  <a:extLst>
                    <a:ext uri="{FF2B5EF4-FFF2-40B4-BE49-F238E27FC236}">
                      <a16:creationId xmlns:a16="http://schemas.microsoft.com/office/drawing/2014/main" id="{B298D7A9-895D-2D48-91EA-7C4DB0129C2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843728" y="4357694"/>
                  <a:ext cx="558136" cy="369881"/>
                </a:xfrm>
                <a:prstGeom prst="rect">
                  <a:avLst/>
                </a:prstGeom>
              </p:spPr>
              <p:txBody>
                <a:bodyPr>
                  <a:normAutofit fontScale="900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ar-SA" sz="2400" b="1" dirty="0">
                      <a:solidFill>
                        <a:srgbClr val="FF0000"/>
                      </a:solidFill>
                    </a:rPr>
                    <a:t>٥</a:t>
                  </a:r>
                  <a:endPara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endParaRPr>
                </a:p>
              </p:txBody>
            </p:sp>
            <p:cxnSp>
              <p:nvCxnSpPr>
                <p:cNvPr id="95" name="رابط مستقيم 50">
                  <a:extLst>
                    <a:ext uri="{FF2B5EF4-FFF2-40B4-BE49-F238E27FC236}">
                      <a16:creationId xmlns:a16="http://schemas.microsoft.com/office/drawing/2014/main" id="{7D2C6266-AF12-7F48-9787-AC7E11F4E823}"/>
                    </a:ext>
                  </a:extLst>
                </p:cNvPr>
                <p:cNvCxnSpPr/>
                <p:nvPr/>
              </p:nvCxnSpPr>
              <p:spPr>
                <a:xfrm rot="10800000">
                  <a:off x="6983677" y="4645043"/>
                  <a:ext cx="288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" name="عنوان 1">
                  <a:extLst>
                    <a:ext uri="{FF2B5EF4-FFF2-40B4-BE49-F238E27FC236}">
                      <a16:creationId xmlns:a16="http://schemas.microsoft.com/office/drawing/2014/main" id="{EB1F7016-1C86-DF4C-AA7F-E54AAFCFDF1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786578" y="4702193"/>
                  <a:ext cx="628654" cy="369881"/>
                </a:xfrm>
                <a:prstGeom prst="rect">
                  <a:avLst/>
                </a:prstGeom>
              </p:spPr>
              <p:txBody>
                <a:bodyPr>
                  <a:normAutofit fontScale="900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+mj-lt"/>
                      <a:ea typeface="+mj-ea"/>
                      <a:cs typeface="+mj-cs"/>
                    </a:rPr>
                    <a:t>١٤</a:t>
                  </a:r>
                  <a:endPara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endParaRPr>
                </a:p>
              </p:txBody>
            </p:sp>
          </p:grpSp>
          <p:sp>
            <p:nvSpPr>
              <p:cNvPr id="93" name="عنوان 1">
                <a:extLst>
                  <a:ext uri="{FF2B5EF4-FFF2-40B4-BE49-F238E27FC236}">
                    <a16:creationId xmlns:a16="http://schemas.microsoft.com/office/drawing/2014/main" id="{15AA5093-2237-FC42-B0BC-D275EF2B47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43598" y="4443420"/>
                <a:ext cx="1000106" cy="369881"/>
              </a:xfrm>
              <a:prstGeom prst="rect">
                <a:avLst/>
              </a:prstGeom>
            </p:spPr>
            <p:txBody>
              <a:bodyPr>
                <a:normAutofit fontScale="90000" lnSpcReduction="20000"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(      )</a:t>
                </a:r>
              </a:p>
            </p:txBody>
          </p:sp>
        </p:grpSp>
        <p:sp>
          <p:nvSpPr>
            <p:cNvPr id="91" name="عنوان 1">
              <a:extLst>
                <a:ext uri="{FF2B5EF4-FFF2-40B4-BE49-F238E27FC236}">
                  <a16:creationId xmlns:a16="http://schemas.microsoft.com/office/drawing/2014/main" id="{4112C0A1-3F98-CB46-B03B-A506617A5E4A}"/>
                </a:ext>
              </a:extLst>
            </p:cNvPr>
            <p:cNvSpPr txBox="1">
              <a:spLocks/>
            </p:cNvSpPr>
            <p:nvPr/>
          </p:nvSpPr>
          <p:spPr>
            <a:xfrm>
              <a:off x="6600864" y="4471994"/>
              <a:ext cx="900094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جا </a:t>
              </a:r>
              <a:r>
                <a:rPr kumimoji="0" lang="ar-SA" sz="3600" b="1" i="0" u="none" strike="noStrike" kern="1200" cap="none" spc="-100" normalizeH="0" baseline="42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ــ 1</a:t>
              </a:r>
            </a:p>
          </p:txBody>
        </p:sp>
      </p:grpSp>
      <p:sp>
        <p:nvSpPr>
          <p:cNvPr id="97" name="عنوان 1">
            <a:extLst>
              <a:ext uri="{FF2B5EF4-FFF2-40B4-BE49-F238E27FC236}">
                <a16:creationId xmlns:a16="http://schemas.microsoft.com/office/drawing/2014/main" id="{4C8614C3-79D7-2947-9DC4-3E88F1D666EF}"/>
              </a:ext>
            </a:extLst>
          </p:cNvPr>
          <p:cNvSpPr txBox="1">
            <a:spLocks/>
          </p:cNvSpPr>
          <p:nvPr/>
        </p:nvSpPr>
        <p:spPr>
          <a:xfrm>
            <a:off x="7136737" y="5081353"/>
            <a:ext cx="1000106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س  =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8" name="سهم لأعلى 97">
            <a:extLst>
              <a:ext uri="{FF2B5EF4-FFF2-40B4-BE49-F238E27FC236}">
                <a16:creationId xmlns:a16="http://schemas.microsoft.com/office/drawing/2014/main" id="{D556EBC6-FD59-B646-84F8-B4B76BD66568}"/>
              </a:ext>
            </a:extLst>
          </p:cNvPr>
          <p:cNvSpPr/>
          <p:nvPr/>
        </p:nvSpPr>
        <p:spPr>
          <a:xfrm>
            <a:off x="3521973" y="3365244"/>
            <a:ext cx="357190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9" name="عنوان 1">
            <a:extLst>
              <a:ext uri="{FF2B5EF4-FFF2-40B4-BE49-F238E27FC236}">
                <a16:creationId xmlns:a16="http://schemas.microsoft.com/office/drawing/2014/main" id="{DCEDB1AA-F7CA-194F-8FC0-8F4B38A31288}"/>
              </a:ext>
            </a:extLst>
          </p:cNvPr>
          <p:cNvSpPr txBox="1">
            <a:spLocks/>
          </p:cNvSpPr>
          <p:nvPr/>
        </p:nvSpPr>
        <p:spPr>
          <a:xfrm>
            <a:off x="6554293" y="5124216"/>
            <a:ext cx="67149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3100" b="1" spc="-100" baseline="36000" dirty="0">
                <a:solidFill>
                  <a:srgbClr val="FF0000"/>
                </a:solidFill>
              </a:rPr>
              <a:t>٥</a:t>
            </a:r>
            <a:r>
              <a:rPr lang="ar-SA" sz="2400" b="1" dirty="0">
                <a:solidFill>
                  <a:srgbClr val="FF0000"/>
                </a:solidFill>
              </a:rPr>
              <a:t>٢١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0" name="Picture 2">
            <a:extLst>
              <a:ext uri="{FF2B5EF4-FFF2-40B4-BE49-F238E27FC236}">
                <a16:creationId xmlns:a16="http://schemas.microsoft.com/office/drawing/2014/main" id="{58220117-2DB5-9B43-B482-B4BC0FB78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8494" y="906124"/>
            <a:ext cx="494348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1" name="عنوان 1">
            <a:extLst>
              <a:ext uri="{FF2B5EF4-FFF2-40B4-BE49-F238E27FC236}">
                <a16:creationId xmlns:a16="http://schemas.microsoft.com/office/drawing/2014/main" id="{27FBD41B-8758-D94E-B366-1C2ADEA5D474}"/>
              </a:ext>
            </a:extLst>
          </p:cNvPr>
          <p:cNvSpPr txBox="1">
            <a:spLocks/>
          </p:cNvSpPr>
          <p:nvPr/>
        </p:nvSpPr>
        <p:spPr>
          <a:xfrm>
            <a:off x="1652215" y="2424658"/>
            <a:ext cx="500040" cy="369881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١٤</a:t>
            </a:r>
            <a:endParaRPr kumimoji="0" lang="ar-SA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" name="عنوان 1">
            <a:extLst>
              <a:ext uri="{FF2B5EF4-FFF2-40B4-BE49-F238E27FC236}">
                <a16:creationId xmlns:a16="http://schemas.microsoft.com/office/drawing/2014/main" id="{C5FAF633-97B8-3742-92D3-872F03E75BB9}"/>
              </a:ext>
            </a:extLst>
          </p:cNvPr>
          <p:cNvSpPr txBox="1">
            <a:spLocks/>
          </p:cNvSpPr>
          <p:nvPr/>
        </p:nvSpPr>
        <p:spPr>
          <a:xfrm rot="17576783" flipV="1">
            <a:off x="2222544" y="3318394"/>
            <a:ext cx="1099810" cy="284469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</a:t>
            </a:r>
            <a:endParaRPr kumimoji="0" lang="ar-SA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0" name="وسيلة شرح مستطيلة مستديرة الزوايا 109">
            <a:extLst>
              <a:ext uri="{FF2B5EF4-FFF2-40B4-BE49-F238E27FC236}">
                <a16:creationId xmlns:a16="http://schemas.microsoft.com/office/drawing/2014/main" id="{ECA4EC81-8A5F-D04B-A7FA-2AD376ADE604}"/>
              </a:ext>
            </a:extLst>
          </p:cNvPr>
          <p:cNvSpPr/>
          <p:nvPr/>
        </p:nvSpPr>
        <p:spPr>
          <a:xfrm>
            <a:off x="1198344" y="3770902"/>
            <a:ext cx="1071570" cy="571504"/>
          </a:xfrm>
          <a:prstGeom prst="wedgeRoundRectCallout">
            <a:avLst>
              <a:gd name="adj1" fmla="val -9743"/>
              <a:gd name="adj2" fmla="val -11862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المقابل</a:t>
            </a:r>
          </a:p>
        </p:txBody>
      </p:sp>
      <p:sp>
        <p:nvSpPr>
          <p:cNvPr id="75" name="وسيلة شرح مستطيلة مستديرة الزوايا 74">
            <a:extLst>
              <a:ext uri="{FF2B5EF4-FFF2-40B4-BE49-F238E27FC236}">
                <a16:creationId xmlns:a16="http://schemas.microsoft.com/office/drawing/2014/main" id="{6448BBC9-2CB7-F642-A5C7-5D07AA7F2962}"/>
              </a:ext>
            </a:extLst>
          </p:cNvPr>
          <p:cNvSpPr/>
          <p:nvPr/>
        </p:nvSpPr>
        <p:spPr>
          <a:xfrm>
            <a:off x="1284774" y="1665020"/>
            <a:ext cx="928694" cy="571504"/>
          </a:xfrm>
          <a:prstGeom prst="wedgeRoundRectCallout">
            <a:avLst>
              <a:gd name="adj1" fmla="val -21113"/>
              <a:gd name="adj2" fmla="val 12000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الوتر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D7F00D2-4C2C-31F6-37D0-885458FAD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68D7-2324-4CCA-987B-B74FAD34E889}" type="slidenum">
              <a:rPr lang="ar-SA" smtClean="0"/>
              <a:pPr/>
              <a:t>328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9439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-0.65538 -0.28935 " pathEditMode="relative" rAng="0" ptsTypes="AA">
                                      <p:cBhvr>
                                        <p:cTn id="23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78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8" grpId="0" animBg="1"/>
      <p:bldP spid="62" grpId="0"/>
      <p:bldP spid="69" grpId="0"/>
      <p:bldP spid="74" grpId="0"/>
      <p:bldP spid="79" grpId="0"/>
      <p:bldP spid="80" grpId="0"/>
      <p:bldP spid="82" grpId="0"/>
      <p:bldP spid="83" grpId="0" animBg="1"/>
      <p:bldP spid="84" grpId="0" animBg="1"/>
      <p:bldP spid="86" grpId="0" animBg="1"/>
      <p:bldP spid="87" grpId="0"/>
      <p:bldP spid="88" grpId="0"/>
      <p:bldP spid="97" grpId="0"/>
      <p:bldP spid="98" grpId="0" animBg="1"/>
      <p:bldP spid="99" grpId="0"/>
      <p:bldP spid="99" grpId="1"/>
      <p:bldP spid="101" grpId="0" animBg="1"/>
      <p:bldP spid="102" grpId="0" animBg="1"/>
      <p:bldP spid="110" grpId="0" animBg="1"/>
      <p:bldP spid="7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marL="0" algn="r" defTabSz="685800" rtl="1" eaLnBrk="1" latinLnBrk="0" hangingPunct="1"/>
              <a:r>
                <a:rPr lang="en-US" sz="1350" dirty="0">
                  <a:solidFill>
                    <a:schemeClr val="bg1"/>
                  </a:solidFill>
                </a:rPr>
                <a:t>step6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908603" y="1048657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0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505710" y="-23536"/>
            <a:ext cx="3717074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إيجاد قياس زاوية مجهول</a:t>
            </a:r>
          </a:p>
        </p:txBody>
      </p:sp>
      <p:sp>
        <p:nvSpPr>
          <p:cNvPr id="57" name="مستطيل ذو زوايا قطرية مستديرة 56">
            <a:extLst>
              <a:ext uri="{FF2B5EF4-FFF2-40B4-BE49-F238E27FC236}">
                <a16:creationId xmlns:a16="http://schemas.microsoft.com/office/drawing/2014/main" id="{438F8406-0020-E940-961D-ED983D3920D0}"/>
              </a:ext>
            </a:extLst>
          </p:cNvPr>
          <p:cNvSpPr/>
          <p:nvPr/>
        </p:nvSpPr>
        <p:spPr>
          <a:xfrm>
            <a:off x="4879618" y="2143270"/>
            <a:ext cx="3714776" cy="3571900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7A0CA33B-B572-A947-8882-9AE3D6DAA505}"/>
              </a:ext>
            </a:extLst>
          </p:cNvPr>
          <p:cNvSpPr/>
          <p:nvPr/>
        </p:nvSpPr>
        <p:spPr>
          <a:xfrm>
            <a:off x="3479432" y="629042"/>
            <a:ext cx="4472020" cy="656971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309D718A-39BD-AC4D-A1B7-2E3F4BEFF371}"/>
              </a:ext>
            </a:extLst>
          </p:cNvPr>
          <p:cNvSpPr/>
          <p:nvPr/>
        </p:nvSpPr>
        <p:spPr>
          <a:xfrm>
            <a:off x="7951452" y="543058"/>
            <a:ext cx="871510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تأكــد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١٢</a:t>
            </a:r>
          </a:p>
        </p:txBody>
      </p:sp>
      <p:sp>
        <p:nvSpPr>
          <p:cNvPr id="62" name="عنوان 1">
            <a:extLst>
              <a:ext uri="{FF2B5EF4-FFF2-40B4-BE49-F238E27FC236}">
                <a16:creationId xmlns:a16="http://schemas.microsoft.com/office/drawing/2014/main" id="{0027305D-670F-2347-9307-2CBB7A389D53}"/>
              </a:ext>
            </a:extLst>
          </p:cNvPr>
          <p:cNvSpPr txBox="1">
            <a:spLocks/>
          </p:cNvSpPr>
          <p:nvPr/>
        </p:nvSpPr>
        <p:spPr>
          <a:xfrm>
            <a:off x="7379974" y="2514746"/>
            <a:ext cx="1000106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ظا </a:t>
            </a: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س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3" name="مجموعة 65">
            <a:extLst>
              <a:ext uri="{FF2B5EF4-FFF2-40B4-BE49-F238E27FC236}">
                <a16:creationId xmlns:a16="http://schemas.microsoft.com/office/drawing/2014/main" id="{1EA8D48A-0DF0-414A-8EB1-89B9273BE6EC}"/>
              </a:ext>
            </a:extLst>
          </p:cNvPr>
          <p:cNvGrpSpPr/>
          <p:nvPr/>
        </p:nvGrpSpPr>
        <p:grpSpPr>
          <a:xfrm>
            <a:off x="6236940" y="2286146"/>
            <a:ext cx="970636" cy="842970"/>
            <a:chOff x="6429388" y="1785926"/>
            <a:chExt cx="970636" cy="842970"/>
          </a:xfrm>
        </p:grpSpPr>
        <p:sp>
          <p:nvSpPr>
            <p:cNvPr id="64" name="عنوان 1">
              <a:extLst>
                <a:ext uri="{FF2B5EF4-FFF2-40B4-BE49-F238E27FC236}">
                  <a16:creationId xmlns:a16="http://schemas.microsoft.com/office/drawing/2014/main" id="{4C72CEBA-2DF8-0649-B675-5AA67B0C8DDC}"/>
                </a:ext>
              </a:extLst>
            </p:cNvPr>
            <p:cNvSpPr txBox="1">
              <a:spLocks/>
            </p:cNvSpPr>
            <p:nvPr/>
          </p:nvSpPr>
          <p:spPr>
            <a:xfrm>
              <a:off x="6442782" y="1785926"/>
              <a:ext cx="95724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المقابل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65" name="رابط مستقيم 49">
              <a:extLst>
                <a:ext uri="{FF2B5EF4-FFF2-40B4-BE49-F238E27FC236}">
                  <a16:creationId xmlns:a16="http://schemas.microsoft.com/office/drawing/2014/main" id="{76AC9C82-3173-B149-B6F2-094639D4BE1C}"/>
                </a:ext>
              </a:extLst>
            </p:cNvPr>
            <p:cNvCxnSpPr/>
            <p:nvPr/>
          </p:nvCxnSpPr>
          <p:spPr>
            <a:xfrm rot="10800000">
              <a:off x="6586783" y="2157404"/>
              <a:ext cx="68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عنوان 1">
              <a:extLst>
                <a:ext uri="{FF2B5EF4-FFF2-40B4-BE49-F238E27FC236}">
                  <a16:creationId xmlns:a16="http://schemas.microsoft.com/office/drawing/2014/main" id="{EF2B04AF-810D-F540-8EAF-9905DA34EFFF}"/>
                </a:ext>
              </a:extLst>
            </p:cNvPr>
            <p:cNvSpPr txBox="1">
              <a:spLocks/>
            </p:cNvSpPr>
            <p:nvPr/>
          </p:nvSpPr>
          <p:spPr>
            <a:xfrm>
              <a:off x="6429388" y="2259015"/>
              <a:ext cx="95724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المجاور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69" name="عنوان 1">
            <a:extLst>
              <a:ext uri="{FF2B5EF4-FFF2-40B4-BE49-F238E27FC236}">
                <a16:creationId xmlns:a16="http://schemas.microsoft.com/office/drawing/2014/main" id="{B6242362-1A89-9649-B14F-57E96E0CAB5C}"/>
              </a:ext>
            </a:extLst>
          </p:cNvPr>
          <p:cNvSpPr txBox="1">
            <a:spLocks/>
          </p:cNvSpPr>
          <p:nvPr/>
        </p:nvSpPr>
        <p:spPr>
          <a:xfrm>
            <a:off x="7065674" y="2516345"/>
            <a:ext cx="528614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grpSp>
        <p:nvGrpSpPr>
          <p:cNvPr id="70" name="مجموعة 82">
            <a:extLst>
              <a:ext uri="{FF2B5EF4-FFF2-40B4-BE49-F238E27FC236}">
                <a16:creationId xmlns:a16="http://schemas.microsoft.com/office/drawing/2014/main" id="{D0B5BF83-DFBE-E946-A5ED-145E756B6A13}"/>
              </a:ext>
            </a:extLst>
          </p:cNvPr>
          <p:cNvGrpSpPr/>
          <p:nvPr/>
        </p:nvGrpSpPr>
        <p:grpSpPr>
          <a:xfrm>
            <a:off x="6594130" y="3159287"/>
            <a:ext cx="628654" cy="711186"/>
            <a:chOff x="6786578" y="3516323"/>
            <a:chExt cx="628654" cy="711186"/>
          </a:xfrm>
        </p:grpSpPr>
        <p:sp>
          <p:nvSpPr>
            <p:cNvPr id="71" name="عنوان 1">
              <a:extLst>
                <a:ext uri="{FF2B5EF4-FFF2-40B4-BE49-F238E27FC236}">
                  <a16:creationId xmlns:a16="http://schemas.microsoft.com/office/drawing/2014/main" id="{7E05E77B-6BCC-B64C-9FEE-F52B85752207}"/>
                </a:ext>
              </a:extLst>
            </p:cNvPr>
            <p:cNvSpPr txBox="1">
              <a:spLocks/>
            </p:cNvSpPr>
            <p:nvPr/>
          </p:nvSpPr>
          <p:spPr>
            <a:xfrm>
              <a:off x="6843728" y="3516323"/>
              <a:ext cx="558136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٨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72" name="رابط مستقيم 57">
              <a:extLst>
                <a:ext uri="{FF2B5EF4-FFF2-40B4-BE49-F238E27FC236}">
                  <a16:creationId xmlns:a16="http://schemas.microsoft.com/office/drawing/2014/main" id="{9E3D8966-D591-4741-AB66-E6D20BA72C4A}"/>
                </a:ext>
              </a:extLst>
            </p:cNvPr>
            <p:cNvCxnSpPr/>
            <p:nvPr/>
          </p:nvCxnSpPr>
          <p:spPr>
            <a:xfrm rot="10800000">
              <a:off x="6983677" y="3800478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عنوان 1">
              <a:extLst>
                <a:ext uri="{FF2B5EF4-FFF2-40B4-BE49-F238E27FC236}">
                  <a16:creationId xmlns:a16="http://schemas.microsoft.com/office/drawing/2014/main" id="{BDC92BB1-AD02-8044-8CBC-A9DE727DDE7F}"/>
                </a:ext>
              </a:extLst>
            </p:cNvPr>
            <p:cNvSpPr txBox="1">
              <a:spLocks/>
            </p:cNvSpPr>
            <p:nvPr/>
          </p:nvSpPr>
          <p:spPr>
            <a:xfrm>
              <a:off x="6786578" y="3857628"/>
              <a:ext cx="628654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١٢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74" name="عنوان 1">
            <a:extLst>
              <a:ext uri="{FF2B5EF4-FFF2-40B4-BE49-F238E27FC236}">
                <a16:creationId xmlns:a16="http://schemas.microsoft.com/office/drawing/2014/main" id="{04CF062A-4B53-C343-A6FC-BD1016292686}"/>
              </a:ext>
            </a:extLst>
          </p:cNvPr>
          <p:cNvSpPr txBox="1">
            <a:spLocks/>
          </p:cNvSpPr>
          <p:nvPr/>
        </p:nvSpPr>
        <p:spPr>
          <a:xfrm>
            <a:off x="6508404" y="5015076"/>
            <a:ext cx="671490" cy="369881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3200" b="1" baseline="30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٥</a:t>
            </a:r>
            <a:r>
              <a:rPr lang="ar-SA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٣٤</a:t>
            </a:r>
            <a:endParaRPr kumimoji="0" lang="ar-SA" sz="3200" b="1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5" name="مجموعة 107">
            <a:extLst>
              <a:ext uri="{FF2B5EF4-FFF2-40B4-BE49-F238E27FC236}">
                <a16:creationId xmlns:a16="http://schemas.microsoft.com/office/drawing/2014/main" id="{12DFEF5E-E118-5643-BE78-4F2CB7110DE0}"/>
              </a:ext>
            </a:extLst>
          </p:cNvPr>
          <p:cNvGrpSpPr/>
          <p:nvPr/>
        </p:nvGrpSpPr>
        <p:grpSpPr>
          <a:xfrm>
            <a:off x="3333638" y="1392621"/>
            <a:ext cx="2371731" cy="4714908"/>
            <a:chOff x="857224" y="1714488"/>
            <a:chExt cx="1800227" cy="4071966"/>
          </a:xfrm>
        </p:grpSpPr>
        <p:pic>
          <p:nvPicPr>
            <p:cNvPr id="76" name="Picture 5" descr="http://t2.gstatic.com/images?q=tbn:ANd9GcSHVYzdxAAZ1TJpNoJD2lQl0r9n5BzsvjokxQYX1A4ZsmpQUegVSg">
              <a:extLst>
                <a:ext uri="{FF2B5EF4-FFF2-40B4-BE49-F238E27FC236}">
                  <a16:creationId xmlns:a16="http://schemas.microsoft.com/office/drawing/2014/main" id="{18F35B58-246F-DA49-B014-D1FDEBD0F6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57224" y="1714488"/>
              <a:ext cx="1800227" cy="4071966"/>
            </a:xfrm>
            <a:prstGeom prst="rect">
              <a:avLst/>
            </a:prstGeom>
            <a:noFill/>
          </p:spPr>
        </p:pic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64465A58-FFD4-8548-8D73-ABC7BFD9304A}"/>
                </a:ext>
              </a:extLst>
            </p:cNvPr>
            <p:cNvSpPr txBox="1"/>
            <p:nvPr/>
          </p:nvSpPr>
          <p:spPr>
            <a:xfrm>
              <a:off x="1095802" y="2330236"/>
              <a:ext cx="1338938" cy="576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en-US" dirty="0"/>
            </a:p>
            <a:p>
              <a:endParaRPr lang="ar-SA" dirty="0"/>
            </a:p>
          </p:txBody>
        </p:sp>
      </p:grpSp>
      <p:sp>
        <p:nvSpPr>
          <p:cNvPr id="78" name="عنوان 1">
            <a:extLst>
              <a:ext uri="{FF2B5EF4-FFF2-40B4-BE49-F238E27FC236}">
                <a16:creationId xmlns:a16="http://schemas.microsoft.com/office/drawing/2014/main" id="{19A65F37-635A-1945-9DA4-C4C1878249EB}"/>
              </a:ext>
            </a:extLst>
          </p:cNvPr>
          <p:cNvSpPr txBox="1">
            <a:spLocks/>
          </p:cNvSpPr>
          <p:nvPr/>
        </p:nvSpPr>
        <p:spPr>
          <a:xfrm>
            <a:off x="3550860" y="2131716"/>
            <a:ext cx="900130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latin typeface="+mj-lt"/>
                <a:ea typeface="+mj-ea"/>
                <a:cs typeface="+mj-cs"/>
              </a:rPr>
              <a:t>tan</a:t>
            </a:r>
            <a:r>
              <a:rPr lang="en-US" sz="3200" b="1" spc="-100" baseline="24000" dirty="0">
                <a:latin typeface="+mj-lt"/>
                <a:ea typeface="+mj-ea"/>
                <a:cs typeface="+mj-cs"/>
              </a:rPr>
              <a:t>- </a:t>
            </a:r>
            <a:r>
              <a:rPr lang="en-US" sz="2200" b="1" spc="-100" baseline="46000" dirty="0">
                <a:latin typeface="+mj-lt"/>
                <a:ea typeface="+mj-ea"/>
                <a:cs typeface="+mj-cs"/>
              </a:rPr>
              <a:t>1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9" name="عنوان 1">
            <a:extLst>
              <a:ext uri="{FF2B5EF4-FFF2-40B4-BE49-F238E27FC236}">
                <a16:creationId xmlns:a16="http://schemas.microsoft.com/office/drawing/2014/main" id="{F312739C-0CB8-2D46-879D-7A9A818F7BE7}"/>
              </a:ext>
            </a:extLst>
          </p:cNvPr>
          <p:cNvSpPr txBox="1">
            <a:spLocks/>
          </p:cNvSpPr>
          <p:nvPr/>
        </p:nvSpPr>
        <p:spPr>
          <a:xfrm>
            <a:off x="3736610" y="2487769"/>
            <a:ext cx="1728789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900" b="1" dirty="0">
                <a:latin typeface="+mj-lt"/>
                <a:ea typeface="+mj-ea"/>
                <a:cs typeface="+mj-cs"/>
              </a:rPr>
              <a:t>٣٣٫٦٩٠٠٦٧٥٣</a:t>
            </a:r>
            <a:endParaRPr kumimoji="0" lang="ar-SA" sz="1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0" name="عنوان 1">
            <a:extLst>
              <a:ext uri="{FF2B5EF4-FFF2-40B4-BE49-F238E27FC236}">
                <a16:creationId xmlns:a16="http://schemas.microsoft.com/office/drawing/2014/main" id="{2526828E-C020-7E40-869E-EAF8EEC5058A}"/>
              </a:ext>
            </a:extLst>
          </p:cNvPr>
          <p:cNvSpPr txBox="1">
            <a:spLocks/>
          </p:cNvSpPr>
          <p:nvPr/>
        </p:nvSpPr>
        <p:spPr>
          <a:xfrm>
            <a:off x="4236676" y="2116293"/>
            <a:ext cx="1214446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b="1" dirty="0">
                <a:latin typeface="+mj-lt"/>
                <a:ea typeface="+mj-ea"/>
                <a:cs typeface="+mj-cs"/>
              </a:rPr>
              <a:t>( ١٢ ÷  ٨ )</a:t>
            </a:r>
            <a:endParaRPr kumimoji="0" lang="ar-SA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2" name="سهم لأعلى 81">
            <a:extLst>
              <a:ext uri="{FF2B5EF4-FFF2-40B4-BE49-F238E27FC236}">
                <a16:creationId xmlns:a16="http://schemas.microsoft.com/office/drawing/2014/main" id="{EEA519B1-6EBE-3848-B9D8-CAB163B8E3D2}"/>
              </a:ext>
            </a:extLst>
          </p:cNvPr>
          <p:cNvSpPr/>
          <p:nvPr/>
        </p:nvSpPr>
        <p:spPr>
          <a:xfrm>
            <a:off x="5108220" y="4230182"/>
            <a:ext cx="357190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3" name="سهم لأعلى 82">
            <a:extLst>
              <a:ext uri="{FF2B5EF4-FFF2-40B4-BE49-F238E27FC236}">
                <a16:creationId xmlns:a16="http://schemas.microsoft.com/office/drawing/2014/main" id="{A54A8C49-0E77-4447-A7C7-E2E9F3BC2327}"/>
              </a:ext>
            </a:extLst>
          </p:cNvPr>
          <p:cNvSpPr/>
          <p:nvPr/>
        </p:nvSpPr>
        <p:spPr>
          <a:xfrm>
            <a:off x="5065358" y="5800896"/>
            <a:ext cx="357190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4" name="عنوان 1">
            <a:extLst>
              <a:ext uri="{FF2B5EF4-FFF2-40B4-BE49-F238E27FC236}">
                <a16:creationId xmlns:a16="http://schemas.microsoft.com/office/drawing/2014/main" id="{3CBEB278-2BD7-BE45-9A74-9AE130BB5476}"/>
              </a:ext>
            </a:extLst>
          </p:cNvPr>
          <p:cNvSpPr txBox="1">
            <a:spLocks/>
          </p:cNvSpPr>
          <p:nvPr/>
        </p:nvSpPr>
        <p:spPr>
          <a:xfrm>
            <a:off x="7022758" y="3259301"/>
            <a:ext cx="142876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ظا </a:t>
            </a: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س  =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5" name="عنوان 1">
            <a:extLst>
              <a:ext uri="{FF2B5EF4-FFF2-40B4-BE49-F238E27FC236}">
                <a16:creationId xmlns:a16="http://schemas.microsoft.com/office/drawing/2014/main" id="{3E0BCA26-631E-5E4E-9C64-6FB7339B312B}"/>
              </a:ext>
            </a:extLst>
          </p:cNvPr>
          <p:cNvSpPr txBox="1">
            <a:spLocks/>
          </p:cNvSpPr>
          <p:nvPr/>
        </p:nvSpPr>
        <p:spPr>
          <a:xfrm>
            <a:off x="7094196" y="4103866"/>
            <a:ext cx="1000106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س  =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86" name="مجموعة 78">
            <a:extLst>
              <a:ext uri="{FF2B5EF4-FFF2-40B4-BE49-F238E27FC236}">
                <a16:creationId xmlns:a16="http://schemas.microsoft.com/office/drawing/2014/main" id="{0DFDB6F9-7640-5C46-A5CA-67FE5522574B}"/>
              </a:ext>
            </a:extLst>
          </p:cNvPr>
          <p:cNvGrpSpPr/>
          <p:nvPr/>
        </p:nvGrpSpPr>
        <p:grpSpPr>
          <a:xfrm>
            <a:off x="5608286" y="4000658"/>
            <a:ext cx="1628760" cy="714380"/>
            <a:chOff x="5872198" y="4357694"/>
            <a:chExt cx="1628760" cy="714380"/>
          </a:xfrm>
        </p:grpSpPr>
        <p:grpSp>
          <p:nvGrpSpPr>
            <p:cNvPr id="87" name="مجموعة 76">
              <a:extLst>
                <a:ext uri="{FF2B5EF4-FFF2-40B4-BE49-F238E27FC236}">
                  <a16:creationId xmlns:a16="http://schemas.microsoft.com/office/drawing/2014/main" id="{C907AEE6-F6FB-E242-915E-D87094601519}"/>
                </a:ext>
              </a:extLst>
            </p:cNvPr>
            <p:cNvGrpSpPr/>
            <p:nvPr/>
          </p:nvGrpSpPr>
          <p:grpSpPr>
            <a:xfrm>
              <a:off x="5872198" y="4357694"/>
              <a:ext cx="1000106" cy="714380"/>
              <a:chOff x="5843598" y="4357694"/>
              <a:chExt cx="1000106" cy="714380"/>
            </a:xfrm>
          </p:grpSpPr>
          <p:grpSp>
            <p:nvGrpSpPr>
              <p:cNvPr id="89" name="مجموعة 70">
                <a:extLst>
                  <a:ext uri="{FF2B5EF4-FFF2-40B4-BE49-F238E27FC236}">
                    <a16:creationId xmlns:a16="http://schemas.microsoft.com/office/drawing/2014/main" id="{DA823B27-E036-8148-87D9-60ACCCB526CA}"/>
                  </a:ext>
                </a:extLst>
              </p:cNvPr>
              <p:cNvGrpSpPr/>
              <p:nvPr/>
            </p:nvGrpSpPr>
            <p:grpSpPr>
              <a:xfrm>
                <a:off x="6000760" y="4357694"/>
                <a:ext cx="628654" cy="714380"/>
                <a:chOff x="6786578" y="4357694"/>
                <a:chExt cx="628654" cy="714380"/>
              </a:xfrm>
            </p:grpSpPr>
            <p:sp>
              <p:nvSpPr>
                <p:cNvPr id="91" name="عنوان 1">
                  <a:extLst>
                    <a:ext uri="{FF2B5EF4-FFF2-40B4-BE49-F238E27FC236}">
                      <a16:creationId xmlns:a16="http://schemas.microsoft.com/office/drawing/2014/main" id="{4A6CE422-883B-3D4A-B2A4-66F3F107D30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843728" y="4357694"/>
                  <a:ext cx="558136" cy="369881"/>
                </a:xfrm>
                <a:prstGeom prst="rect">
                  <a:avLst/>
                </a:prstGeom>
              </p:spPr>
              <p:txBody>
                <a:bodyPr>
                  <a:normAutofit fontScale="900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ar-SA" sz="2400" b="1" dirty="0">
                      <a:solidFill>
                        <a:srgbClr val="FF0000"/>
                      </a:solidFill>
                    </a:rPr>
                    <a:t>٨</a:t>
                  </a:r>
                  <a:endPara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endParaRPr>
                </a:p>
              </p:txBody>
            </p:sp>
            <p:cxnSp>
              <p:nvCxnSpPr>
                <p:cNvPr id="92" name="رابط مستقيم 50">
                  <a:extLst>
                    <a:ext uri="{FF2B5EF4-FFF2-40B4-BE49-F238E27FC236}">
                      <a16:creationId xmlns:a16="http://schemas.microsoft.com/office/drawing/2014/main" id="{3AF5D34B-5912-274A-833C-BE8B122F8866}"/>
                    </a:ext>
                  </a:extLst>
                </p:cNvPr>
                <p:cNvCxnSpPr/>
                <p:nvPr/>
              </p:nvCxnSpPr>
              <p:spPr>
                <a:xfrm rot="10800000">
                  <a:off x="6983677" y="4645043"/>
                  <a:ext cx="288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عنوان 1">
                  <a:extLst>
                    <a:ext uri="{FF2B5EF4-FFF2-40B4-BE49-F238E27FC236}">
                      <a16:creationId xmlns:a16="http://schemas.microsoft.com/office/drawing/2014/main" id="{27D646A1-3B22-A445-BB78-14D72BFF650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786578" y="4702193"/>
                  <a:ext cx="628654" cy="369881"/>
                </a:xfrm>
                <a:prstGeom prst="rect">
                  <a:avLst/>
                </a:prstGeom>
              </p:spPr>
              <p:txBody>
                <a:bodyPr>
                  <a:normAutofit fontScale="900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ar-SA" sz="2400" b="1" dirty="0">
                      <a:solidFill>
                        <a:srgbClr val="FF0000"/>
                      </a:solidFill>
                    </a:rPr>
                    <a:t>١٢</a:t>
                  </a:r>
                  <a:endPara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endParaRPr>
                </a:p>
              </p:txBody>
            </p:sp>
          </p:grpSp>
          <p:sp>
            <p:nvSpPr>
              <p:cNvPr id="90" name="عنوان 1">
                <a:extLst>
                  <a:ext uri="{FF2B5EF4-FFF2-40B4-BE49-F238E27FC236}">
                    <a16:creationId xmlns:a16="http://schemas.microsoft.com/office/drawing/2014/main" id="{04A5CC19-C55C-3C49-9A9F-E8B21F92D2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43598" y="4443420"/>
                <a:ext cx="1000106" cy="369881"/>
              </a:xfrm>
              <a:prstGeom prst="rect">
                <a:avLst/>
              </a:prstGeom>
            </p:spPr>
            <p:txBody>
              <a:bodyPr>
                <a:normAutofit fontScale="90000" lnSpcReduction="20000"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(      )</a:t>
                </a:r>
              </a:p>
            </p:txBody>
          </p:sp>
        </p:grpSp>
        <p:sp>
          <p:nvSpPr>
            <p:cNvPr id="88" name="عنوان 1">
              <a:extLst>
                <a:ext uri="{FF2B5EF4-FFF2-40B4-BE49-F238E27FC236}">
                  <a16:creationId xmlns:a16="http://schemas.microsoft.com/office/drawing/2014/main" id="{17DF42FB-5601-FB44-94DD-FF8C27B53A40}"/>
                </a:ext>
              </a:extLst>
            </p:cNvPr>
            <p:cNvSpPr txBox="1">
              <a:spLocks/>
            </p:cNvSpPr>
            <p:nvPr/>
          </p:nvSpPr>
          <p:spPr>
            <a:xfrm>
              <a:off x="6600864" y="4471994"/>
              <a:ext cx="900094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ظا </a:t>
              </a:r>
              <a:r>
                <a:rPr kumimoji="0" lang="ar-SA" sz="3600" b="1" i="0" u="none" strike="noStrike" kern="1200" cap="none" spc="-100" normalizeH="0" baseline="42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ــ ١</a:t>
              </a:r>
            </a:p>
          </p:txBody>
        </p:sp>
      </p:grpSp>
      <p:sp>
        <p:nvSpPr>
          <p:cNvPr id="94" name="عنوان 1">
            <a:extLst>
              <a:ext uri="{FF2B5EF4-FFF2-40B4-BE49-F238E27FC236}">
                <a16:creationId xmlns:a16="http://schemas.microsoft.com/office/drawing/2014/main" id="{B93203E8-0EA0-9A47-8159-748DB2158F17}"/>
              </a:ext>
            </a:extLst>
          </p:cNvPr>
          <p:cNvSpPr txBox="1">
            <a:spLocks/>
          </p:cNvSpPr>
          <p:nvPr/>
        </p:nvSpPr>
        <p:spPr>
          <a:xfrm>
            <a:off x="7094196" y="4988099"/>
            <a:ext cx="1000106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س  =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5" name="سهم لأعلى 94">
            <a:extLst>
              <a:ext uri="{FF2B5EF4-FFF2-40B4-BE49-F238E27FC236}">
                <a16:creationId xmlns:a16="http://schemas.microsoft.com/office/drawing/2014/main" id="{E93D487C-1E50-9E4B-8BE3-0A4327C5F47A}"/>
              </a:ext>
            </a:extLst>
          </p:cNvPr>
          <p:cNvSpPr/>
          <p:nvPr/>
        </p:nvSpPr>
        <p:spPr>
          <a:xfrm>
            <a:off x="3479432" y="3271990"/>
            <a:ext cx="357190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6" name="Picture 2">
            <a:extLst>
              <a:ext uri="{FF2B5EF4-FFF2-40B4-BE49-F238E27FC236}">
                <a16:creationId xmlns:a16="http://schemas.microsoft.com/office/drawing/2014/main" id="{30827A08-BFB1-214E-8994-24D50510F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7954" y="727739"/>
            <a:ext cx="4204211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" name="Picture 3">
            <a:extLst>
              <a:ext uri="{FF2B5EF4-FFF2-40B4-BE49-F238E27FC236}">
                <a16:creationId xmlns:a16="http://schemas.microsoft.com/office/drawing/2014/main" id="{02C38BB0-5B45-1341-AFEF-0B4B49166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853" y="1948013"/>
            <a:ext cx="2286016" cy="158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8" name="وسيلة شرح مستطيلة مستديرة الزوايا 97">
            <a:extLst>
              <a:ext uri="{FF2B5EF4-FFF2-40B4-BE49-F238E27FC236}">
                <a16:creationId xmlns:a16="http://schemas.microsoft.com/office/drawing/2014/main" id="{EA9FB4C4-AA46-5F4A-8795-1CE4515173A2}"/>
              </a:ext>
            </a:extLst>
          </p:cNvPr>
          <p:cNvSpPr/>
          <p:nvPr/>
        </p:nvSpPr>
        <p:spPr>
          <a:xfrm>
            <a:off x="2237330" y="3315558"/>
            <a:ext cx="1074103" cy="479323"/>
          </a:xfrm>
          <a:prstGeom prst="wedgeRoundRectCallout">
            <a:avLst>
              <a:gd name="adj1" fmla="val -39203"/>
              <a:gd name="adj2" fmla="val -11862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المقابل</a:t>
            </a:r>
          </a:p>
        </p:txBody>
      </p:sp>
      <p:sp>
        <p:nvSpPr>
          <p:cNvPr id="99" name="وسيلة شرح مستطيلة مستديرة الزوايا 98">
            <a:extLst>
              <a:ext uri="{FF2B5EF4-FFF2-40B4-BE49-F238E27FC236}">
                <a16:creationId xmlns:a16="http://schemas.microsoft.com/office/drawing/2014/main" id="{0B9847AC-D76F-694C-9839-4DD61FF8CDF7}"/>
              </a:ext>
            </a:extLst>
          </p:cNvPr>
          <p:cNvSpPr/>
          <p:nvPr/>
        </p:nvSpPr>
        <p:spPr>
          <a:xfrm>
            <a:off x="634485" y="3271990"/>
            <a:ext cx="1071570" cy="522891"/>
          </a:xfrm>
          <a:prstGeom prst="wedgeRoundRectCallout">
            <a:avLst>
              <a:gd name="adj1" fmla="val 35810"/>
              <a:gd name="adj2" fmla="val -11499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المجاور</a:t>
            </a:r>
          </a:p>
        </p:txBody>
      </p:sp>
      <p:sp>
        <p:nvSpPr>
          <p:cNvPr id="100" name="قوس 99">
            <a:extLst>
              <a:ext uri="{FF2B5EF4-FFF2-40B4-BE49-F238E27FC236}">
                <a16:creationId xmlns:a16="http://schemas.microsoft.com/office/drawing/2014/main" id="{EB7EF9F3-3228-6A41-8604-6F1DA773C61B}"/>
              </a:ext>
            </a:extLst>
          </p:cNvPr>
          <p:cNvSpPr/>
          <p:nvPr/>
        </p:nvSpPr>
        <p:spPr>
          <a:xfrm rot="2371781">
            <a:off x="625238" y="1748347"/>
            <a:ext cx="657179" cy="807570"/>
          </a:xfrm>
          <a:prstGeom prst="arc">
            <a:avLst>
              <a:gd name="adj1" fmla="val 19273882"/>
              <a:gd name="adj2" fmla="val 21515081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1" name="عنوان 1">
            <a:extLst>
              <a:ext uri="{FF2B5EF4-FFF2-40B4-BE49-F238E27FC236}">
                <a16:creationId xmlns:a16="http://schemas.microsoft.com/office/drawing/2014/main" id="{EA43A891-4D22-FB45-88A3-26EF41846287}"/>
              </a:ext>
            </a:extLst>
          </p:cNvPr>
          <p:cNvSpPr txBox="1">
            <a:spLocks/>
          </p:cNvSpPr>
          <p:nvPr/>
        </p:nvSpPr>
        <p:spPr>
          <a:xfrm>
            <a:off x="6508404" y="5015076"/>
            <a:ext cx="67149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2400" b="1" baseline="30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٥</a:t>
            </a:r>
            <a:r>
              <a:rPr lang="ar-SA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٣٤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BEF54A2-102F-D134-AC8A-C5195A11F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68D7-2324-4CCA-987B-B74FAD34E889}" type="slidenum">
              <a:rPr lang="ar-SA" smtClean="0"/>
              <a:pPr/>
              <a:t>329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6321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62379 -0.33148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98" y="-1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8" grpId="0" animBg="1"/>
      <p:bldP spid="62" grpId="0"/>
      <p:bldP spid="69" grpId="0"/>
      <p:bldP spid="74" grpId="0"/>
      <p:bldP spid="78" grpId="0"/>
      <p:bldP spid="79" grpId="0"/>
      <p:bldP spid="80" grpId="0"/>
      <p:bldP spid="82" grpId="0" animBg="1"/>
      <p:bldP spid="83" grpId="0" animBg="1"/>
      <p:bldP spid="84" grpId="0"/>
      <p:bldP spid="85" grpId="0"/>
      <p:bldP spid="94" grpId="0"/>
      <p:bldP spid="95" grpId="0" animBg="1"/>
      <p:bldP spid="98" grpId="0" animBg="1"/>
      <p:bldP spid="99" grpId="0" animBg="1"/>
      <p:bldP spid="100" grpId="0" animBg="1"/>
      <p:bldP spid="101" grpId="0"/>
      <p:bldP spid="10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marL="0" algn="r" defTabSz="685800" rtl="1" eaLnBrk="1" latinLnBrk="0" hangingPunct="1"/>
              <a:r>
                <a:rPr lang="en-US" sz="1350" dirty="0">
                  <a:solidFill>
                    <a:schemeClr val="bg1"/>
                  </a:solidFill>
                </a:rPr>
                <a:t>step6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95767" y="975631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029987" y="-123092"/>
            <a:ext cx="3717074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إيجاد قياس زاوية مجهول</a:t>
            </a:r>
          </a:p>
        </p:txBody>
      </p:sp>
      <p:sp>
        <p:nvSpPr>
          <p:cNvPr id="57" name="مستطيل ذو زوايا قطرية مستديرة 56">
            <a:extLst>
              <a:ext uri="{FF2B5EF4-FFF2-40B4-BE49-F238E27FC236}">
                <a16:creationId xmlns:a16="http://schemas.microsoft.com/office/drawing/2014/main" id="{AB73DF06-66CE-B947-9ED1-2E833A75DC69}"/>
              </a:ext>
            </a:extLst>
          </p:cNvPr>
          <p:cNvSpPr/>
          <p:nvPr/>
        </p:nvSpPr>
        <p:spPr>
          <a:xfrm>
            <a:off x="5189568" y="2143270"/>
            <a:ext cx="3389514" cy="3571900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9B7E4753-B174-2848-AF08-B3440AFBBB11}"/>
              </a:ext>
            </a:extLst>
          </p:cNvPr>
          <p:cNvSpPr/>
          <p:nvPr/>
        </p:nvSpPr>
        <p:spPr>
          <a:xfrm>
            <a:off x="3403618" y="635938"/>
            <a:ext cx="4857784" cy="650076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B3D6257C-ADE4-5447-87EA-FC5A842690B8}"/>
              </a:ext>
            </a:extLst>
          </p:cNvPr>
          <p:cNvSpPr/>
          <p:nvPr/>
        </p:nvSpPr>
        <p:spPr>
          <a:xfrm>
            <a:off x="8193449" y="107740"/>
            <a:ext cx="871510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تأكــد</a:t>
            </a:r>
          </a:p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١٣</a:t>
            </a:r>
          </a:p>
        </p:txBody>
      </p:sp>
      <p:sp>
        <p:nvSpPr>
          <p:cNvPr id="62" name="عنوان 1">
            <a:extLst>
              <a:ext uri="{FF2B5EF4-FFF2-40B4-BE49-F238E27FC236}">
                <a16:creationId xmlns:a16="http://schemas.microsoft.com/office/drawing/2014/main" id="{0A800223-52A1-5147-BDEB-BD8D6E77E757}"/>
              </a:ext>
            </a:extLst>
          </p:cNvPr>
          <p:cNvSpPr txBox="1">
            <a:spLocks/>
          </p:cNvSpPr>
          <p:nvPr/>
        </p:nvSpPr>
        <p:spPr>
          <a:xfrm>
            <a:off x="7689924" y="2514746"/>
            <a:ext cx="1000106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جتا </a:t>
            </a: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س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3" name="مجموعة 65">
            <a:extLst>
              <a:ext uri="{FF2B5EF4-FFF2-40B4-BE49-F238E27FC236}">
                <a16:creationId xmlns:a16="http://schemas.microsoft.com/office/drawing/2014/main" id="{2958A7DF-5F6D-3343-B2FE-E993353DE975}"/>
              </a:ext>
            </a:extLst>
          </p:cNvPr>
          <p:cNvGrpSpPr/>
          <p:nvPr/>
        </p:nvGrpSpPr>
        <p:grpSpPr>
          <a:xfrm>
            <a:off x="6560284" y="2286146"/>
            <a:ext cx="973370" cy="842970"/>
            <a:chOff x="6442782" y="1785926"/>
            <a:chExt cx="973370" cy="842970"/>
          </a:xfrm>
        </p:grpSpPr>
        <p:sp>
          <p:nvSpPr>
            <p:cNvPr id="64" name="عنوان 1">
              <a:extLst>
                <a:ext uri="{FF2B5EF4-FFF2-40B4-BE49-F238E27FC236}">
                  <a16:creationId xmlns:a16="http://schemas.microsoft.com/office/drawing/2014/main" id="{22E63DBD-54D1-0345-8917-41BBD626882D}"/>
                </a:ext>
              </a:extLst>
            </p:cNvPr>
            <p:cNvSpPr txBox="1">
              <a:spLocks/>
            </p:cNvSpPr>
            <p:nvPr/>
          </p:nvSpPr>
          <p:spPr>
            <a:xfrm>
              <a:off x="6442782" y="1785926"/>
              <a:ext cx="95724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المجاور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65" name="رابط مستقيم 49">
              <a:extLst>
                <a:ext uri="{FF2B5EF4-FFF2-40B4-BE49-F238E27FC236}">
                  <a16:creationId xmlns:a16="http://schemas.microsoft.com/office/drawing/2014/main" id="{70FB9867-2F42-974B-8DC8-E9CE159320FB}"/>
                </a:ext>
              </a:extLst>
            </p:cNvPr>
            <p:cNvCxnSpPr/>
            <p:nvPr/>
          </p:nvCxnSpPr>
          <p:spPr>
            <a:xfrm rot="10800000">
              <a:off x="6586783" y="2157404"/>
              <a:ext cx="68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عنوان 1">
              <a:extLst>
                <a:ext uri="{FF2B5EF4-FFF2-40B4-BE49-F238E27FC236}">
                  <a16:creationId xmlns:a16="http://schemas.microsoft.com/office/drawing/2014/main" id="{A81A4A9C-8E13-754E-AB92-8FD07CD98E0F}"/>
                </a:ext>
              </a:extLst>
            </p:cNvPr>
            <p:cNvSpPr txBox="1">
              <a:spLocks/>
            </p:cNvSpPr>
            <p:nvPr/>
          </p:nvSpPr>
          <p:spPr>
            <a:xfrm>
              <a:off x="6458910" y="2259015"/>
              <a:ext cx="95724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الوتر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69" name="عنوان 1">
            <a:extLst>
              <a:ext uri="{FF2B5EF4-FFF2-40B4-BE49-F238E27FC236}">
                <a16:creationId xmlns:a16="http://schemas.microsoft.com/office/drawing/2014/main" id="{8A7704B2-105B-BC4B-8054-B458B157123F}"/>
              </a:ext>
            </a:extLst>
          </p:cNvPr>
          <p:cNvSpPr txBox="1">
            <a:spLocks/>
          </p:cNvSpPr>
          <p:nvPr/>
        </p:nvSpPr>
        <p:spPr>
          <a:xfrm>
            <a:off x="7375624" y="2516345"/>
            <a:ext cx="528614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grpSp>
        <p:nvGrpSpPr>
          <p:cNvPr id="70" name="مجموعة 82">
            <a:extLst>
              <a:ext uri="{FF2B5EF4-FFF2-40B4-BE49-F238E27FC236}">
                <a16:creationId xmlns:a16="http://schemas.microsoft.com/office/drawing/2014/main" id="{C723BB1F-77E3-134E-A3C1-463DEE030CAF}"/>
              </a:ext>
            </a:extLst>
          </p:cNvPr>
          <p:cNvGrpSpPr/>
          <p:nvPr/>
        </p:nvGrpSpPr>
        <p:grpSpPr>
          <a:xfrm>
            <a:off x="6904080" y="3159287"/>
            <a:ext cx="628654" cy="711186"/>
            <a:chOff x="6786578" y="3516323"/>
            <a:chExt cx="628654" cy="711186"/>
          </a:xfrm>
        </p:grpSpPr>
        <p:sp>
          <p:nvSpPr>
            <p:cNvPr id="71" name="عنوان 1">
              <a:extLst>
                <a:ext uri="{FF2B5EF4-FFF2-40B4-BE49-F238E27FC236}">
                  <a16:creationId xmlns:a16="http://schemas.microsoft.com/office/drawing/2014/main" id="{52082279-6509-2F41-ADE3-0F8854591E0F}"/>
                </a:ext>
              </a:extLst>
            </p:cNvPr>
            <p:cNvSpPr txBox="1">
              <a:spLocks/>
            </p:cNvSpPr>
            <p:nvPr/>
          </p:nvSpPr>
          <p:spPr>
            <a:xfrm>
              <a:off x="6843728" y="3516323"/>
              <a:ext cx="558136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٦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72" name="رابط مستقيم 57">
              <a:extLst>
                <a:ext uri="{FF2B5EF4-FFF2-40B4-BE49-F238E27FC236}">
                  <a16:creationId xmlns:a16="http://schemas.microsoft.com/office/drawing/2014/main" id="{518B156E-C2C0-EA48-926E-4CF6A9CDA6FC}"/>
                </a:ext>
              </a:extLst>
            </p:cNvPr>
            <p:cNvCxnSpPr/>
            <p:nvPr/>
          </p:nvCxnSpPr>
          <p:spPr>
            <a:xfrm rot="10800000">
              <a:off x="6983677" y="3800478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عنوان 1">
              <a:extLst>
                <a:ext uri="{FF2B5EF4-FFF2-40B4-BE49-F238E27FC236}">
                  <a16:creationId xmlns:a16="http://schemas.microsoft.com/office/drawing/2014/main" id="{2EFA885C-6B35-2C47-9A09-354989F66134}"/>
                </a:ext>
              </a:extLst>
            </p:cNvPr>
            <p:cNvSpPr txBox="1">
              <a:spLocks/>
            </p:cNvSpPr>
            <p:nvPr/>
          </p:nvSpPr>
          <p:spPr>
            <a:xfrm>
              <a:off x="6786578" y="3857628"/>
              <a:ext cx="628654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١٥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74" name="عنوان 1">
            <a:extLst>
              <a:ext uri="{FF2B5EF4-FFF2-40B4-BE49-F238E27FC236}">
                <a16:creationId xmlns:a16="http://schemas.microsoft.com/office/drawing/2014/main" id="{2983FB49-07E0-AB49-90F2-8FD193E877F4}"/>
              </a:ext>
            </a:extLst>
          </p:cNvPr>
          <p:cNvSpPr txBox="1">
            <a:spLocks/>
          </p:cNvSpPr>
          <p:nvPr/>
        </p:nvSpPr>
        <p:spPr>
          <a:xfrm>
            <a:off x="6818354" y="5015076"/>
            <a:ext cx="671490" cy="369881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4000" b="1" spc="-100" baseline="36000" dirty="0">
                <a:solidFill>
                  <a:srgbClr val="FF0000"/>
                </a:solidFill>
              </a:rPr>
              <a:t>٥</a:t>
            </a:r>
            <a:r>
              <a:rPr lang="ar-SA" sz="3200" b="1" dirty="0">
                <a:solidFill>
                  <a:srgbClr val="FF0000"/>
                </a:solidFill>
              </a:rPr>
              <a:t>٦٦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5" name="مجموعة 107">
            <a:extLst>
              <a:ext uri="{FF2B5EF4-FFF2-40B4-BE49-F238E27FC236}">
                <a16:creationId xmlns:a16="http://schemas.microsoft.com/office/drawing/2014/main" id="{C3B937CF-4F44-304C-BCB2-FD79D24FA0DA}"/>
              </a:ext>
            </a:extLst>
          </p:cNvPr>
          <p:cNvGrpSpPr/>
          <p:nvPr/>
        </p:nvGrpSpPr>
        <p:grpSpPr>
          <a:xfrm>
            <a:off x="3659347" y="1414602"/>
            <a:ext cx="2371731" cy="4714908"/>
            <a:chOff x="857224" y="1714488"/>
            <a:chExt cx="1800227" cy="4071966"/>
          </a:xfrm>
        </p:grpSpPr>
        <p:pic>
          <p:nvPicPr>
            <p:cNvPr id="76" name="Picture 5" descr="http://t2.gstatic.com/images?q=tbn:ANd9GcSHVYzdxAAZ1TJpNoJD2lQl0r9n5BzsvjokxQYX1A4ZsmpQUegVSg">
              <a:extLst>
                <a:ext uri="{FF2B5EF4-FFF2-40B4-BE49-F238E27FC236}">
                  <a16:creationId xmlns:a16="http://schemas.microsoft.com/office/drawing/2014/main" id="{59E3276C-B2FC-1142-B33F-226208272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57224" y="1714488"/>
              <a:ext cx="1800227" cy="4071966"/>
            </a:xfrm>
            <a:prstGeom prst="rect">
              <a:avLst/>
            </a:prstGeom>
            <a:noFill/>
          </p:spPr>
        </p:pic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ABC80606-C3E3-CE48-B554-470BF9C87655}"/>
                </a:ext>
              </a:extLst>
            </p:cNvPr>
            <p:cNvSpPr txBox="1"/>
            <p:nvPr/>
          </p:nvSpPr>
          <p:spPr>
            <a:xfrm>
              <a:off x="1095802" y="2330236"/>
              <a:ext cx="1338938" cy="576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en-US" dirty="0"/>
            </a:p>
            <a:p>
              <a:endParaRPr lang="ar-SA" dirty="0"/>
            </a:p>
          </p:txBody>
        </p:sp>
      </p:grpSp>
      <p:sp>
        <p:nvSpPr>
          <p:cNvPr id="78" name="عنوان 1">
            <a:extLst>
              <a:ext uri="{FF2B5EF4-FFF2-40B4-BE49-F238E27FC236}">
                <a16:creationId xmlns:a16="http://schemas.microsoft.com/office/drawing/2014/main" id="{1A8BADAB-A8C3-2042-A723-C7C38CCF7FE3}"/>
              </a:ext>
            </a:extLst>
          </p:cNvPr>
          <p:cNvSpPr txBox="1">
            <a:spLocks/>
          </p:cNvSpPr>
          <p:nvPr/>
        </p:nvSpPr>
        <p:spPr>
          <a:xfrm>
            <a:off x="3860810" y="2146464"/>
            <a:ext cx="971568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latin typeface="+mj-lt"/>
                <a:ea typeface="+mj-ea"/>
                <a:cs typeface="+mj-cs"/>
              </a:rPr>
              <a:t>cos</a:t>
            </a:r>
            <a:r>
              <a:rPr lang="en-US" sz="3200" b="1" spc="-100" baseline="24000" dirty="0">
                <a:latin typeface="+mj-lt"/>
                <a:ea typeface="+mj-ea"/>
                <a:cs typeface="+mj-cs"/>
              </a:rPr>
              <a:t>- </a:t>
            </a:r>
            <a:r>
              <a:rPr lang="en-US" sz="2200" b="1" spc="-100" baseline="46000" dirty="0">
                <a:latin typeface="+mj-lt"/>
                <a:ea typeface="+mj-ea"/>
                <a:cs typeface="+mj-cs"/>
              </a:rPr>
              <a:t>1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9" name="عنوان 1">
            <a:extLst>
              <a:ext uri="{FF2B5EF4-FFF2-40B4-BE49-F238E27FC236}">
                <a16:creationId xmlns:a16="http://schemas.microsoft.com/office/drawing/2014/main" id="{9DC2588A-A121-A942-951C-B737C46EF476}"/>
              </a:ext>
            </a:extLst>
          </p:cNvPr>
          <p:cNvSpPr txBox="1">
            <a:spLocks/>
          </p:cNvSpPr>
          <p:nvPr/>
        </p:nvSpPr>
        <p:spPr>
          <a:xfrm>
            <a:off x="4046560" y="2487769"/>
            <a:ext cx="1728789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latin typeface="+mj-lt"/>
                <a:ea typeface="+mj-ea"/>
                <a:cs typeface="+mj-cs"/>
              </a:rPr>
              <a:t>٦٦٫٤٢١٨٢١٥٢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0" name="عنوان 1">
            <a:extLst>
              <a:ext uri="{FF2B5EF4-FFF2-40B4-BE49-F238E27FC236}">
                <a16:creationId xmlns:a16="http://schemas.microsoft.com/office/drawing/2014/main" id="{02766C97-8263-CE49-8B5B-56AC7E13F0BD}"/>
              </a:ext>
            </a:extLst>
          </p:cNvPr>
          <p:cNvSpPr txBox="1">
            <a:spLocks/>
          </p:cNvSpPr>
          <p:nvPr/>
        </p:nvSpPr>
        <p:spPr>
          <a:xfrm>
            <a:off x="4475188" y="2116293"/>
            <a:ext cx="1214446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900" b="1" dirty="0">
                <a:latin typeface="+mj-lt"/>
                <a:ea typeface="+mj-ea"/>
                <a:cs typeface="+mj-cs"/>
              </a:rPr>
              <a:t>( ١٥ ÷  ٦ )</a:t>
            </a:r>
            <a:endParaRPr kumimoji="0" lang="ar-SA" sz="1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2" name="سهم لأعلى 81">
            <a:extLst>
              <a:ext uri="{FF2B5EF4-FFF2-40B4-BE49-F238E27FC236}">
                <a16:creationId xmlns:a16="http://schemas.microsoft.com/office/drawing/2014/main" id="{778C4588-5F03-E242-9131-F6E242DEB83B}"/>
              </a:ext>
            </a:extLst>
          </p:cNvPr>
          <p:cNvSpPr/>
          <p:nvPr/>
        </p:nvSpPr>
        <p:spPr>
          <a:xfrm>
            <a:off x="5103842" y="4230182"/>
            <a:ext cx="357190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3" name="سهم لأعلى 82">
            <a:extLst>
              <a:ext uri="{FF2B5EF4-FFF2-40B4-BE49-F238E27FC236}">
                <a16:creationId xmlns:a16="http://schemas.microsoft.com/office/drawing/2014/main" id="{165A9CDD-6CF3-5E4C-8F7A-79688F77CD9D}"/>
              </a:ext>
            </a:extLst>
          </p:cNvPr>
          <p:cNvSpPr/>
          <p:nvPr/>
        </p:nvSpPr>
        <p:spPr>
          <a:xfrm>
            <a:off x="5375308" y="5800896"/>
            <a:ext cx="357190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4" name="عنوان 1">
            <a:extLst>
              <a:ext uri="{FF2B5EF4-FFF2-40B4-BE49-F238E27FC236}">
                <a16:creationId xmlns:a16="http://schemas.microsoft.com/office/drawing/2014/main" id="{1432846F-E7B8-4E49-ABA3-8DCBFBEBBC8F}"/>
              </a:ext>
            </a:extLst>
          </p:cNvPr>
          <p:cNvSpPr txBox="1">
            <a:spLocks/>
          </p:cNvSpPr>
          <p:nvPr/>
        </p:nvSpPr>
        <p:spPr>
          <a:xfrm>
            <a:off x="7332708" y="3259301"/>
            <a:ext cx="142876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جتا </a:t>
            </a: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س  =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5" name="عنوان 1">
            <a:extLst>
              <a:ext uri="{FF2B5EF4-FFF2-40B4-BE49-F238E27FC236}">
                <a16:creationId xmlns:a16="http://schemas.microsoft.com/office/drawing/2014/main" id="{70B6B9BA-4015-F242-83B5-F57D423D400F}"/>
              </a:ext>
            </a:extLst>
          </p:cNvPr>
          <p:cNvSpPr txBox="1">
            <a:spLocks/>
          </p:cNvSpPr>
          <p:nvPr/>
        </p:nvSpPr>
        <p:spPr>
          <a:xfrm>
            <a:off x="7404146" y="4103866"/>
            <a:ext cx="1000106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س  =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86" name="مجموعة 78">
            <a:extLst>
              <a:ext uri="{FF2B5EF4-FFF2-40B4-BE49-F238E27FC236}">
                <a16:creationId xmlns:a16="http://schemas.microsoft.com/office/drawing/2014/main" id="{A039AF01-52AC-B44C-BA58-EB6D2D01E6FB}"/>
              </a:ext>
            </a:extLst>
          </p:cNvPr>
          <p:cNvGrpSpPr/>
          <p:nvPr/>
        </p:nvGrpSpPr>
        <p:grpSpPr>
          <a:xfrm>
            <a:off x="5903948" y="4003852"/>
            <a:ext cx="1643048" cy="711186"/>
            <a:chOff x="5857910" y="4360888"/>
            <a:chExt cx="1643048" cy="711186"/>
          </a:xfrm>
        </p:grpSpPr>
        <p:grpSp>
          <p:nvGrpSpPr>
            <p:cNvPr id="87" name="مجموعة 76">
              <a:extLst>
                <a:ext uri="{FF2B5EF4-FFF2-40B4-BE49-F238E27FC236}">
                  <a16:creationId xmlns:a16="http://schemas.microsoft.com/office/drawing/2014/main" id="{A6E5823B-6B3E-3445-88AC-4A73207CBF64}"/>
                </a:ext>
              </a:extLst>
            </p:cNvPr>
            <p:cNvGrpSpPr/>
            <p:nvPr/>
          </p:nvGrpSpPr>
          <p:grpSpPr>
            <a:xfrm>
              <a:off x="5857910" y="4360888"/>
              <a:ext cx="1000106" cy="711186"/>
              <a:chOff x="5829310" y="4360888"/>
              <a:chExt cx="1000106" cy="711186"/>
            </a:xfrm>
          </p:grpSpPr>
          <p:grpSp>
            <p:nvGrpSpPr>
              <p:cNvPr id="89" name="مجموعة 70">
                <a:extLst>
                  <a:ext uri="{FF2B5EF4-FFF2-40B4-BE49-F238E27FC236}">
                    <a16:creationId xmlns:a16="http://schemas.microsoft.com/office/drawing/2014/main" id="{92FDE4F7-B362-CE4E-AEF4-289C0986B9F6}"/>
                  </a:ext>
                </a:extLst>
              </p:cNvPr>
              <p:cNvGrpSpPr/>
              <p:nvPr/>
            </p:nvGrpSpPr>
            <p:grpSpPr>
              <a:xfrm>
                <a:off x="6000760" y="4360888"/>
                <a:ext cx="628654" cy="711186"/>
                <a:chOff x="6786578" y="4360888"/>
                <a:chExt cx="628654" cy="711186"/>
              </a:xfrm>
            </p:grpSpPr>
            <p:sp>
              <p:nvSpPr>
                <p:cNvPr id="91" name="عنوان 1">
                  <a:extLst>
                    <a:ext uri="{FF2B5EF4-FFF2-40B4-BE49-F238E27FC236}">
                      <a16:creationId xmlns:a16="http://schemas.microsoft.com/office/drawing/2014/main" id="{87538EB7-A8FF-2846-8A5D-273A1B32B1C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843728" y="4360888"/>
                  <a:ext cx="558136" cy="369881"/>
                </a:xfrm>
                <a:prstGeom prst="rect">
                  <a:avLst/>
                </a:prstGeom>
              </p:spPr>
              <p:txBody>
                <a:bodyPr>
                  <a:normAutofit fontScale="900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ar-SA" sz="2400" b="1" dirty="0">
                      <a:solidFill>
                        <a:srgbClr val="FF0000"/>
                      </a:solidFill>
                    </a:rPr>
                    <a:t>٦</a:t>
                  </a:r>
                  <a:endPara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endParaRPr>
                </a:p>
              </p:txBody>
            </p:sp>
            <p:cxnSp>
              <p:nvCxnSpPr>
                <p:cNvPr id="92" name="رابط مستقيم 50">
                  <a:extLst>
                    <a:ext uri="{FF2B5EF4-FFF2-40B4-BE49-F238E27FC236}">
                      <a16:creationId xmlns:a16="http://schemas.microsoft.com/office/drawing/2014/main" id="{61A981D4-CCAD-264D-A352-598D15258006}"/>
                    </a:ext>
                  </a:extLst>
                </p:cNvPr>
                <p:cNvCxnSpPr/>
                <p:nvPr/>
              </p:nvCxnSpPr>
              <p:spPr>
                <a:xfrm rot="10800000">
                  <a:off x="6983677" y="4645043"/>
                  <a:ext cx="288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عنوان 1">
                  <a:extLst>
                    <a:ext uri="{FF2B5EF4-FFF2-40B4-BE49-F238E27FC236}">
                      <a16:creationId xmlns:a16="http://schemas.microsoft.com/office/drawing/2014/main" id="{21DD2FE2-C820-BC4E-9FFA-702118B6B26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786578" y="4702193"/>
                  <a:ext cx="628654" cy="369881"/>
                </a:xfrm>
                <a:prstGeom prst="rect">
                  <a:avLst/>
                </a:prstGeom>
              </p:spPr>
              <p:txBody>
                <a:bodyPr>
                  <a:normAutofit fontScale="900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ar-SA" sz="2400" b="1" dirty="0">
                      <a:solidFill>
                        <a:srgbClr val="FF0000"/>
                      </a:solidFill>
                    </a:rPr>
                    <a:t>١٥</a:t>
                  </a:r>
                  <a:endPara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endParaRPr>
                </a:p>
              </p:txBody>
            </p:sp>
          </p:grpSp>
          <p:sp>
            <p:nvSpPr>
              <p:cNvPr id="90" name="عنوان 1">
                <a:extLst>
                  <a:ext uri="{FF2B5EF4-FFF2-40B4-BE49-F238E27FC236}">
                    <a16:creationId xmlns:a16="http://schemas.microsoft.com/office/drawing/2014/main" id="{938C4479-6FEE-1946-BDC9-13652B803B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29310" y="4443420"/>
                <a:ext cx="1000106" cy="369881"/>
              </a:xfrm>
              <a:prstGeom prst="rect">
                <a:avLst/>
              </a:prstGeom>
            </p:spPr>
            <p:txBody>
              <a:bodyPr>
                <a:normAutofit fontScale="90000" lnSpcReduction="20000"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(      )</a:t>
                </a:r>
              </a:p>
            </p:txBody>
          </p:sp>
        </p:grpSp>
        <p:sp>
          <p:nvSpPr>
            <p:cNvPr id="88" name="عنوان 1">
              <a:extLst>
                <a:ext uri="{FF2B5EF4-FFF2-40B4-BE49-F238E27FC236}">
                  <a16:creationId xmlns:a16="http://schemas.microsoft.com/office/drawing/2014/main" id="{E3BB8B77-B525-3D41-A2C3-EE6FF850595E}"/>
                </a:ext>
              </a:extLst>
            </p:cNvPr>
            <p:cNvSpPr txBox="1">
              <a:spLocks/>
            </p:cNvSpPr>
            <p:nvPr/>
          </p:nvSpPr>
          <p:spPr>
            <a:xfrm>
              <a:off x="6600864" y="4471994"/>
              <a:ext cx="900094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جتا </a:t>
              </a:r>
              <a:r>
                <a:rPr kumimoji="0" lang="ar-SA" sz="3600" b="1" i="0" u="none" strike="noStrike" kern="1200" cap="none" spc="-100" normalizeH="0" baseline="42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ــ ١</a:t>
              </a:r>
            </a:p>
          </p:txBody>
        </p:sp>
      </p:grpSp>
      <p:sp>
        <p:nvSpPr>
          <p:cNvPr id="94" name="عنوان 1">
            <a:extLst>
              <a:ext uri="{FF2B5EF4-FFF2-40B4-BE49-F238E27FC236}">
                <a16:creationId xmlns:a16="http://schemas.microsoft.com/office/drawing/2014/main" id="{878CB9E6-3E54-EF41-B60F-B5527010856F}"/>
              </a:ext>
            </a:extLst>
          </p:cNvPr>
          <p:cNvSpPr txBox="1">
            <a:spLocks/>
          </p:cNvSpPr>
          <p:nvPr/>
        </p:nvSpPr>
        <p:spPr>
          <a:xfrm>
            <a:off x="7404146" y="4988099"/>
            <a:ext cx="1000106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س  =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5" name="سهم لأعلى 94">
            <a:extLst>
              <a:ext uri="{FF2B5EF4-FFF2-40B4-BE49-F238E27FC236}">
                <a16:creationId xmlns:a16="http://schemas.microsoft.com/office/drawing/2014/main" id="{75543B4A-8016-9244-A3A5-8A64D555E03A}"/>
              </a:ext>
            </a:extLst>
          </p:cNvPr>
          <p:cNvSpPr/>
          <p:nvPr/>
        </p:nvSpPr>
        <p:spPr>
          <a:xfrm>
            <a:off x="3789382" y="3271990"/>
            <a:ext cx="357190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6" name="Picture 2">
            <a:extLst>
              <a:ext uri="{FF2B5EF4-FFF2-40B4-BE49-F238E27FC236}">
                <a16:creationId xmlns:a16="http://schemas.microsoft.com/office/drawing/2014/main" id="{9263870A-BB40-D24F-B850-579F98FB0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62791" y="687332"/>
            <a:ext cx="4503828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" name="Picture 2">
            <a:extLst>
              <a:ext uri="{FF2B5EF4-FFF2-40B4-BE49-F238E27FC236}">
                <a16:creationId xmlns:a16="http://schemas.microsoft.com/office/drawing/2014/main" id="{BB936ECB-41A3-3745-978F-9651300DD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7602" y="2643336"/>
            <a:ext cx="228601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8" name="وسيلة شرح مستطيلة مستديرة الزوايا 97">
            <a:extLst>
              <a:ext uri="{FF2B5EF4-FFF2-40B4-BE49-F238E27FC236}">
                <a16:creationId xmlns:a16="http://schemas.microsoft.com/office/drawing/2014/main" id="{98234835-EE75-1B41-B504-5950F9983764}"/>
              </a:ext>
            </a:extLst>
          </p:cNvPr>
          <p:cNvSpPr/>
          <p:nvPr/>
        </p:nvSpPr>
        <p:spPr>
          <a:xfrm>
            <a:off x="2189172" y="2357584"/>
            <a:ext cx="928694" cy="571504"/>
          </a:xfrm>
          <a:prstGeom prst="wedgeRoundRectCallout">
            <a:avLst>
              <a:gd name="adj1" fmla="val -14959"/>
              <a:gd name="adj2" fmla="val 9750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الوتر</a:t>
            </a:r>
          </a:p>
        </p:txBody>
      </p:sp>
      <p:sp>
        <p:nvSpPr>
          <p:cNvPr id="99" name="وسيلة شرح مستطيلة مستديرة الزوايا 98">
            <a:extLst>
              <a:ext uri="{FF2B5EF4-FFF2-40B4-BE49-F238E27FC236}">
                <a16:creationId xmlns:a16="http://schemas.microsoft.com/office/drawing/2014/main" id="{AD66D6ED-642A-D447-8F7B-9A74B4440E34}"/>
              </a:ext>
            </a:extLst>
          </p:cNvPr>
          <p:cNvSpPr/>
          <p:nvPr/>
        </p:nvSpPr>
        <p:spPr>
          <a:xfrm>
            <a:off x="260346" y="2286146"/>
            <a:ext cx="1071570" cy="571504"/>
          </a:xfrm>
          <a:prstGeom prst="wedgeRoundRectCallout">
            <a:avLst>
              <a:gd name="adj1" fmla="val 40796"/>
              <a:gd name="adj2" fmla="val 10137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المجاور</a:t>
            </a:r>
          </a:p>
        </p:txBody>
      </p:sp>
      <p:sp>
        <p:nvSpPr>
          <p:cNvPr id="100" name="قوس 99">
            <a:extLst>
              <a:ext uri="{FF2B5EF4-FFF2-40B4-BE49-F238E27FC236}">
                <a16:creationId xmlns:a16="http://schemas.microsoft.com/office/drawing/2014/main" id="{8C3F4BC0-0746-B240-B7CE-60622A546159}"/>
              </a:ext>
            </a:extLst>
          </p:cNvPr>
          <p:cNvSpPr/>
          <p:nvPr/>
        </p:nvSpPr>
        <p:spPr>
          <a:xfrm rot="5400000">
            <a:off x="1289005" y="2470515"/>
            <a:ext cx="657179" cy="807570"/>
          </a:xfrm>
          <a:prstGeom prst="arc">
            <a:avLst>
              <a:gd name="adj1" fmla="val 19273882"/>
              <a:gd name="adj2" fmla="val 837354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1" name="عنوان 1">
            <a:extLst>
              <a:ext uri="{FF2B5EF4-FFF2-40B4-BE49-F238E27FC236}">
                <a16:creationId xmlns:a16="http://schemas.microsoft.com/office/drawing/2014/main" id="{48B0B8B0-8490-2746-8A68-26A03EA2B454}"/>
              </a:ext>
            </a:extLst>
          </p:cNvPr>
          <p:cNvSpPr txBox="1">
            <a:spLocks/>
          </p:cNvSpPr>
          <p:nvPr/>
        </p:nvSpPr>
        <p:spPr>
          <a:xfrm>
            <a:off x="6689766" y="4963122"/>
            <a:ext cx="800078" cy="41274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ar-SA" sz="2900" b="1" spc="-100" baseline="36000" dirty="0">
                <a:solidFill>
                  <a:srgbClr val="FF0000"/>
                </a:solidFill>
              </a:rPr>
              <a:t>٥</a:t>
            </a:r>
            <a:r>
              <a:rPr lang="ar-SA" sz="2200" b="1" dirty="0">
                <a:solidFill>
                  <a:srgbClr val="FF0000"/>
                </a:solidFill>
              </a:rPr>
              <a:t>٦٦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C2CA93B-F16A-38CB-6C9B-35C108B50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68D7-2324-4CCA-987B-B74FAD34E889}" type="slidenum">
              <a:rPr lang="ar-SA" smtClean="0"/>
              <a:pPr/>
              <a:t>330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0749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-0.59236 -0.25787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18" y="-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58" grpId="0" animBg="1"/>
      <p:bldP spid="62" grpId="0"/>
      <p:bldP spid="69" grpId="0"/>
      <p:bldP spid="74" grpId="0"/>
      <p:bldP spid="78" grpId="0"/>
      <p:bldP spid="79" grpId="0"/>
      <p:bldP spid="80" grpId="0"/>
      <p:bldP spid="82" grpId="0" animBg="1"/>
      <p:bldP spid="83" grpId="0" animBg="1"/>
      <p:bldP spid="84" grpId="0"/>
      <p:bldP spid="85" grpId="0"/>
      <p:bldP spid="94" grpId="0"/>
      <p:bldP spid="95" grpId="0" animBg="1"/>
      <p:bldP spid="98" grpId="0" animBg="1"/>
      <p:bldP spid="99" grpId="0" animBg="1"/>
      <p:bldP spid="100" grpId="0" animBg="1"/>
      <p:bldP spid="101" grpId="0"/>
      <p:bldP spid="101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ar-SA" sz="1350" dirty="0">
                  <a:solidFill>
                    <a:schemeClr val="bg1"/>
                  </a:solidFill>
                </a:rPr>
                <a:t>التمهيد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86955" y="1002004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2839295" y="30647"/>
            <a:ext cx="3717074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إيجاد قياس زاوية مجهول</a:t>
            </a:r>
          </a:p>
        </p:txBody>
      </p:sp>
      <p:sp>
        <p:nvSpPr>
          <p:cNvPr id="57" name="مستطيل ذو زوايا قطرية مستديرة 56">
            <a:extLst>
              <a:ext uri="{FF2B5EF4-FFF2-40B4-BE49-F238E27FC236}">
                <a16:creationId xmlns:a16="http://schemas.microsoft.com/office/drawing/2014/main" id="{6877B660-D4F5-7C4C-9FBE-169B8AD33A36}"/>
              </a:ext>
            </a:extLst>
          </p:cNvPr>
          <p:cNvSpPr/>
          <p:nvPr/>
        </p:nvSpPr>
        <p:spPr>
          <a:xfrm>
            <a:off x="4949124" y="1905913"/>
            <a:ext cx="3696961" cy="3571900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7A17C956-121E-4D44-88A3-3F848E66EBE7}"/>
              </a:ext>
            </a:extLst>
          </p:cNvPr>
          <p:cNvSpPr/>
          <p:nvPr/>
        </p:nvSpPr>
        <p:spPr>
          <a:xfrm>
            <a:off x="2591670" y="556565"/>
            <a:ext cx="5392985" cy="712359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36A6DB96-7AF5-3A48-BE6A-CCDBF4A554C3}"/>
              </a:ext>
            </a:extLst>
          </p:cNvPr>
          <p:cNvSpPr/>
          <p:nvPr/>
        </p:nvSpPr>
        <p:spPr>
          <a:xfrm>
            <a:off x="8020958" y="305701"/>
            <a:ext cx="871510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r>
              <a:rPr lang="ar-SA" sz="2400" b="1" dirty="0" err="1">
                <a:solidFill>
                  <a:schemeClr val="accent4">
                    <a:lumMod val="75000"/>
                  </a:schemeClr>
                </a:solidFill>
              </a:rPr>
              <a:t>تاكد</a:t>
            </a:r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algn="ctr" defTabSz="914400" rtl="0" eaLnBrk="1" latinLnBrk="0" hangingPunct="1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١٤</a:t>
            </a:r>
          </a:p>
        </p:txBody>
      </p:sp>
      <p:sp>
        <p:nvSpPr>
          <p:cNvPr id="62" name="عنوان 1">
            <a:extLst>
              <a:ext uri="{FF2B5EF4-FFF2-40B4-BE49-F238E27FC236}">
                <a16:creationId xmlns:a16="http://schemas.microsoft.com/office/drawing/2014/main" id="{2E13ADD3-9EE6-364F-B8D1-EA7F7F314879}"/>
              </a:ext>
            </a:extLst>
          </p:cNvPr>
          <p:cNvSpPr txBox="1">
            <a:spLocks/>
          </p:cNvSpPr>
          <p:nvPr/>
        </p:nvSpPr>
        <p:spPr>
          <a:xfrm>
            <a:off x="7449480" y="2277389"/>
            <a:ext cx="1000106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جا </a:t>
            </a: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س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3" name="مجموعة 65">
            <a:extLst>
              <a:ext uri="{FF2B5EF4-FFF2-40B4-BE49-F238E27FC236}">
                <a16:creationId xmlns:a16="http://schemas.microsoft.com/office/drawing/2014/main" id="{CACAC5C8-1D77-FB4D-B1C6-4C9FE49248D2}"/>
              </a:ext>
            </a:extLst>
          </p:cNvPr>
          <p:cNvGrpSpPr/>
          <p:nvPr/>
        </p:nvGrpSpPr>
        <p:grpSpPr>
          <a:xfrm>
            <a:off x="6306446" y="2048789"/>
            <a:ext cx="970636" cy="842970"/>
            <a:chOff x="6429388" y="1785926"/>
            <a:chExt cx="970636" cy="842970"/>
          </a:xfrm>
        </p:grpSpPr>
        <p:sp>
          <p:nvSpPr>
            <p:cNvPr id="64" name="عنوان 1">
              <a:extLst>
                <a:ext uri="{FF2B5EF4-FFF2-40B4-BE49-F238E27FC236}">
                  <a16:creationId xmlns:a16="http://schemas.microsoft.com/office/drawing/2014/main" id="{442BE3A8-5ADA-C54D-929F-DF3A8C25E4B5}"/>
                </a:ext>
              </a:extLst>
            </p:cNvPr>
            <p:cNvSpPr txBox="1">
              <a:spLocks/>
            </p:cNvSpPr>
            <p:nvPr/>
          </p:nvSpPr>
          <p:spPr>
            <a:xfrm>
              <a:off x="6442782" y="1785926"/>
              <a:ext cx="95724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المقابل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65" name="رابط مستقيم 49">
              <a:extLst>
                <a:ext uri="{FF2B5EF4-FFF2-40B4-BE49-F238E27FC236}">
                  <a16:creationId xmlns:a16="http://schemas.microsoft.com/office/drawing/2014/main" id="{59C49004-B0F3-E84A-A78A-307A22D73FFF}"/>
                </a:ext>
              </a:extLst>
            </p:cNvPr>
            <p:cNvCxnSpPr/>
            <p:nvPr/>
          </p:nvCxnSpPr>
          <p:spPr>
            <a:xfrm rot="10800000">
              <a:off x="6586783" y="2157404"/>
              <a:ext cx="68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عنوان 1">
              <a:extLst>
                <a:ext uri="{FF2B5EF4-FFF2-40B4-BE49-F238E27FC236}">
                  <a16:creationId xmlns:a16="http://schemas.microsoft.com/office/drawing/2014/main" id="{523A634A-54F4-E343-A23E-E133E9B7ED02}"/>
                </a:ext>
              </a:extLst>
            </p:cNvPr>
            <p:cNvSpPr txBox="1">
              <a:spLocks/>
            </p:cNvSpPr>
            <p:nvPr/>
          </p:nvSpPr>
          <p:spPr>
            <a:xfrm>
              <a:off x="6429388" y="2259015"/>
              <a:ext cx="95724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الوتر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69" name="عنوان 1">
            <a:extLst>
              <a:ext uri="{FF2B5EF4-FFF2-40B4-BE49-F238E27FC236}">
                <a16:creationId xmlns:a16="http://schemas.microsoft.com/office/drawing/2014/main" id="{B112F108-C989-DB4F-92FC-DE7C0D2F2FD0}"/>
              </a:ext>
            </a:extLst>
          </p:cNvPr>
          <p:cNvSpPr txBox="1">
            <a:spLocks/>
          </p:cNvSpPr>
          <p:nvPr/>
        </p:nvSpPr>
        <p:spPr>
          <a:xfrm>
            <a:off x="7135180" y="2278988"/>
            <a:ext cx="528614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grpSp>
        <p:nvGrpSpPr>
          <p:cNvPr id="70" name="مجموعة 82">
            <a:extLst>
              <a:ext uri="{FF2B5EF4-FFF2-40B4-BE49-F238E27FC236}">
                <a16:creationId xmlns:a16="http://schemas.microsoft.com/office/drawing/2014/main" id="{22DC8691-7463-F940-9671-4122056877C6}"/>
              </a:ext>
            </a:extLst>
          </p:cNvPr>
          <p:cNvGrpSpPr/>
          <p:nvPr/>
        </p:nvGrpSpPr>
        <p:grpSpPr>
          <a:xfrm>
            <a:off x="6677924" y="2921930"/>
            <a:ext cx="628654" cy="711186"/>
            <a:chOff x="6800866" y="3516323"/>
            <a:chExt cx="628654" cy="711186"/>
          </a:xfrm>
        </p:grpSpPr>
        <p:sp>
          <p:nvSpPr>
            <p:cNvPr id="71" name="عنوان 1">
              <a:extLst>
                <a:ext uri="{FF2B5EF4-FFF2-40B4-BE49-F238E27FC236}">
                  <a16:creationId xmlns:a16="http://schemas.microsoft.com/office/drawing/2014/main" id="{0322AC0C-836E-054A-AE6C-E1E71989ECF3}"/>
                </a:ext>
              </a:extLst>
            </p:cNvPr>
            <p:cNvSpPr txBox="1">
              <a:spLocks/>
            </p:cNvSpPr>
            <p:nvPr/>
          </p:nvSpPr>
          <p:spPr>
            <a:xfrm>
              <a:off x="6829440" y="3516323"/>
              <a:ext cx="558136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١٣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72" name="رابط مستقيم 57">
              <a:extLst>
                <a:ext uri="{FF2B5EF4-FFF2-40B4-BE49-F238E27FC236}">
                  <a16:creationId xmlns:a16="http://schemas.microsoft.com/office/drawing/2014/main" id="{2E9BC1A8-441E-BD45-86BC-07E662471D18}"/>
                </a:ext>
              </a:extLst>
            </p:cNvPr>
            <p:cNvCxnSpPr/>
            <p:nvPr/>
          </p:nvCxnSpPr>
          <p:spPr>
            <a:xfrm rot="10800000">
              <a:off x="6983677" y="3800478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عنوان 1">
              <a:extLst>
                <a:ext uri="{FF2B5EF4-FFF2-40B4-BE49-F238E27FC236}">
                  <a16:creationId xmlns:a16="http://schemas.microsoft.com/office/drawing/2014/main" id="{49C242D9-B61E-9B45-9FD7-78172CE27F2C}"/>
                </a:ext>
              </a:extLst>
            </p:cNvPr>
            <p:cNvSpPr txBox="1">
              <a:spLocks/>
            </p:cNvSpPr>
            <p:nvPr/>
          </p:nvSpPr>
          <p:spPr>
            <a:xfrm>
              <a:off x="6800866" y="3857628"/>
              <a:ext cx="628654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٢٤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74" name="عنوان 1">
            <a:extLst>
              <a:ext uri="{FF2B5EF4-FFF2-40B4-BE49-F238E27FC236}">
                <a16:creationId xmlns:a16="http://schemas.microsoft.com/office/drawing/2014/main" id="{0C50EAF3-69C5-5445-A2B2-A26711D2E116}"/>
              </a:ext>
            </a:extLst>
          </p:cNvPr>
          <p:cNvSpPr txBox="1">
            <a:spLocks/>
          </p:cNvSpPr>
          <p:nvPr/>
        </p:nvSpPr>
        <p:spPr>
          <a:xfrm>
            <a:off x="6577910" y="4777719"/>
            <a:ext cx="671490" cy="369881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4000" b="1" spc="-100" baseline="36000" dirty="0">
                <a:solidFill>
                  <a:srgbClr val="FF0000"/>
                </a:solidFill>
              </a:rPr>
              <a:t>٥</a:t>
            </a:r>
            <a:r>
              <a:rPr lang="ar-SA" sz="3200" b="1" dirty="0">
                <a:solidFill>
                  <a:srgbClr val="FF0000"/>
                </a:solidFill>
              </a:rPr>
              <a:t>٣٣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5" name="مجموعة 107">
            <a:extLst>
              <a:ext uri="{FF2B5EF4-FFF2-40B4-BE49-F238E27FC236}">
                <a16:creationId xmlns:a16="http://schemas.microsoft.com/office/drawing/2014/main" id="{695F4305-41F0-4143-9BD3-8282A4F35D1D}"/>
              </a:ext>
            </a:extLst>
          </p:cNvPr>
          <p:cNvGrpSpPr/>
          <p:nvPr/>
        </p:nvGrpSpPr>
        <p:grpSpPr>
          <a:xfrm>
            <a:off x="3313196" y="1177245"/>
            <a:ext cx="2371731" cy="4714908"/>
            <a:chOff x="857224" y="1714488"/>
            <a:chExt cx="1800227" cy="4071966"/>
          </a:xfrm>
        </p:grpSpPr>
        <p:pic>
          <p:nvPicPr>
            <p:cNvPr id="76" name="Picture 5" descr="http://t2.gstatic.com/images?q=tbn:ANd9GcSHVYzdxAAZ1TJpNoJD2lQl0r9n5BzsvjokxQYX1A4ZsmpQUegVSg">
              <a:extLst>
                <a:ext uri="{FF2B5EF4-FFF2-40B4-BE49-F238E27FC236}">
                  <a16:creationId xmlns:a16="http://schemas.microsoft.com/office/drawing/2014/main" id="{83803868-3743-D142-9C45-9E00FA7E79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57224" y="1714488"/>
              <a:ext cx="1800227" cy="4071966"/>
            </a:xfrm>
            <a:prstGeom prst="rect">
              <a:avLst/>
            </a:prstGeom>
            <a:noFill/>
          </p:spPr>
        </p:pic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BF9AB4FE-05C4-9B43-AC0E-295C80845B47}"/>
                </a:ext>
              </a:extLst>
            </p:cNvPr>
            <p:cNvSpPr txBox="1"/>
            <p:nvPr/>
          </p:nvSpPr>
          <p:spPr>
            <a:xfrm>
              <a:off x="1095802" y="2330236"/>
              <a:ext cx="1338938" cy="576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en-US" dirty="0"/>
            </a:p>
            <a:p>
              <a:endParaRPr lang="ar-SA" dirty="0"/>
            </a:p>
          </p:txBody>
        </p:sp>
      </p:grpSp>
      <p:sp>
        <p:nvSpPr>
          <p:cNvPr id="78" name="عنوان 1">
            <a:extLst>
              <a:ext uri="{FF2B5EF4-FFF2-40B4-BE49-F238E27FC236}">
                <a16:creationId xmlns:a16="http://schemas.microsoft.com/office/drawing/2014/main" id="{E7ED4D5E-BD35-5A48-845A-EFE57F4EC2E3}"/>
              </a:ext>
            </a:extLst>
          </p:cNvPr>
          <p:cNvSpPr txBox="1">
            <a:spLocks/>
          </p:cNvSpPr>
          <p:nvPr/>
        </p:nvSpPr>
        <p:spPr>
          <a:xfrm>
            <a:off x="3620367" y="1909107"/>
            <a:ext cx="730510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Sin</a:t>
            </a:r>
            <a:r>
              <a:rPr lang="en-US" sz="3200" b="1" spc="-100" baseline="24000" dirty="0">
                <a:latin typeface="+mj-lt"/>
                <a:ea typeface="+mj-ea"/>
                <a:cs typeface="+mj-cs"/>
              </a:rPr>
              <a:t>- </a:t>
            </a:r>
            <a:r>
              <a:rPr lang="en-US" sz="2200" b="1" spc="-100" baseline="46000" dirty="0">
                <a:latin typeface="+mj-lt"/>
                <a:ea typeface="+mj-ea"/>
                <a:cs typeface="+mj-cs"/>
              </a:rPr>
              <a:t>1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9" name="عنوان 1">
            <a:extLst>
              <a:ext uri="{FF2B5EF4-FFF2-40B4-BE49-F238E27FC236}">
                <a16:creationId xmlns:a16="http://schemas.microsoft.com/office/drawing/2014/main" id="{8910D26B-C863-AD4D-8913-3CA2BBB5AF7D}"/>
              </a:ext>
            </a:extLst>
          </p:cNvPr>
          <p:cNvSpPr txBox="1">
            <a:spLocks/>
          </p:cNvSpPr>
          <p:nvPr/>
        </p:nvSpPr>
        <p:spPr>
          <a:xfrm>
            <a:off x="3806116" y="2250412"/>
            <a:ext cx="1728789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latin typeface="+mj-lt"/>
                <a:ea typeface="+mj-ea"/>
                <a:cs typeface="+mj-cs"/>
              </a:rPr>
              <a:t>٣٢٫٧٩٧١٦٨٣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0" name="عنوان 1">
            <a:extLst>
              <a:ext uri="{FF2B5EF4-FFF2-40B4-BE49-F238E27FC236}">
                <a16:creationId xmlns:a16="http://schemas.microsoft.com/office/drawing/2014/main" id="{09AD2F46-A8C0-2748-B254-6901F4134923}"/>
              </a:ext>
            </a:extLst>
          </p:cNvPr>
          <p:cNvSpPr txBox="1">
            <a:spLocks/>
          </p:cNvSpPr>
          <p:nvPr/>
        </p:nvSpPr>
        <p:spPr>
          <a:xfrm>
            <a:off x="4191870" y="1878936"/>
            <a:ext cx="1328757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900" b="1" dirty="0">
                <a:latin typeface="+mj-lt"/>
                <a:ea typeface="+mj-ea"/>
                <a:cs typeface="+mj-cs"/>
              </a:rPr>
              <a:t>( ٢٤ ÷  ١٣ )</a:t>
            </a:r>
            <a:endParaRPr kumimoji="0" lang="ar-SA" sz="1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2" name="سهم لأعلى 81">
            <a:extLst>
              <a:ext uri="{FF2B5EF4-FFF2-40B4-BE49-F238E27FC236}">
                <a16:creationId xmlns:a16="http://schemas.microsoft.com/office/drawing/2014/main" id="{D596780C-026C-3C4E-BAE1-0BB081A4C7AE}"/>
              </a:ext>
            </a:extLst>
          </p:cNvPr>
          <p:cNvSpPr/>
          <p:nvPr/>
        </p:nvSpPr>
        <p:spPr>
          <a:xfrm>
            <a:off x="4549072" y="3992825"/>
            <a:ext cx="357190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3" name="سهم لأعلى 82">
            <a:extLst>
              <a:ext uri="{FF2B5EF4-FFF2-40B4-BE49-F238E27FC236}">
                <a16:creationId xmlns:a16="http://schemas.microsoft.com/office/drawing/2014/main" id="{9DE2FD9F-DE1D-DB47-8DF6-77B142A69F48}"/>
              </a:ext>
            </a:extLst>
          </p:cNvPr>
          <p:cNvSpPr/>
          <p:nvPr/>
        </p:nvSpPr>
        <p:spPr>
          <a:xfrm>
            <a:off x="5134864" y="5563539"/>
            <a:ext cx="357190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4" name="عنوان 1">
            <a:extLst>
              <a:ext uri="{FF2B5EF4-FFF2-40B4-BE49-F238E27FC236}">
                <a16:creationId xmlns:a16="http://schemas.microsoft.com/office/drawing/2014/main" id="{1B6F69B6-F6D3-E14C-8BEC-8AFF06F966AA}"/>
              </a:ext>
            </a:extLst>
          </p:cNvPr>
          <p:cNvSpPr txBox="1">
            <a:spLocks/>
          </p:cNvSpPr>
          <p:nvPr/>
        </p:nvSpPr>
        <p:spPr>
          <a:xfrm>
            <a:off x="7092264" y="3021944"/>
            <a:ext cx="142876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جا </a:t>
            </a: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س  =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5" name="عنوان 1">
            <a:extLst>
              <a:ext uri="{FF2B5EF4-FFF2-40B4-BE49-F238E27FC236}">
                <a16:creationId xmlns:a16="http://schemas.microsoft.com/office/drawing/2014/main" id="{4C25CB8A-78F3-4548-AFC7-276EA32DB4C9}"/>
              </a:ext>
            </a:extLst>
          </p:cNvPr>
          <p:cNvSpPr txBox="1">
            <a:spLocks/>
          </p:cNvSpPr>
          <p:nvPr/>
        </p:nvSpPr>
        <p:spPr>
          <a:xfrm>
            <a:off x="7163702" y="3866509"/>
            <a:ext cx="1000106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س  =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86" name="مجموعة 78">
            <a:extLst>
              <a:ext uri="{FF2B5EF4-FFF2-40B4-BE49-F238E27FC236}">
                <a16:creationId xmlns:a16="http://schemas.microsoft.com/office/drawing/2014/main" id="{BB88DFC6-688E-C84C-994A-73073FED2698}"/>
              </a:ext>
            </a:extLst>
          </p:cNvPr>
          <p:cNvGrpSpPr/>
          <p:nvPr/>
        </p:nvGrpSpPr>
        <p:grpSpPr>
          <a:xfrm>
            <a:off x="5677792" y="3763301"/>
            <a:ext cx="1628760" cy="714380"/>
            <a:chOff x="5872198" y="4357694"/>
            <a:chExt cx="1628760" cy="714380"/>
          </a:xfrm>
        </p:grpSpPr>
        <p:grpSp>
          <p:nvGrpSpPr>
            <p:cNvPr id="87" name="مجموعة 76">
              <a:extLst>
                <a:ext uri="{FF2B5EF4-FFF2-40B4-BE49-F238E27FC236}">
                  <a16:creationId xmlns:a16="http://schemas.microsoft.com/office/drawing/2014/main" id="{5A4E9C62-BC3B-BE4F-8A3D-A774CB8FC148}"/>
                </a:ext>
              </a:extLst>
            </p:cNvPr>
            <p:cNvGrpSpPr/>
            <p:nvPr/>
          </p:nvGrpSpPr>
          <p:grpSpPr>
            <a:xfrm>
              <a:off x="5872198" y="4357694"/>
              <a:ext cx="1000106" cy="714380"/>
              <a:chOff x="5843598" y="4357694"/>
              <a:chExt cx="1000106" cy="714380"/>
            </a:xfrm>
          </p:grpSpPr>
          <p:grpSp>
            <p:nvGrpSpPr>
              <p:cNvPr id="89" name="مجموعة 70">
                <a:extLst>
                  <a:ext uri="{FF2B5EF4-FFF2-40B4-BE49-F238E27FC236}">
                    <a16:creationId xmlns:a16="http://schemas.microsoft.com/office/drawing/2014/main" id="{F175789E-7552-EF44-8EA5-87DB0BBD68CB}"/>
                  </a:ext>
                </a:extLst>
              </p:cNvPr>
              <p:cNvGrpSpPr/>
              <p:nvPr/>
            </p:nvGrpSpPr>
            <p:grpSpPr>
              <a:xfrm>
                <a:off x="6015048" y="4357694"/>
                <a:ext cx="628654" cy="714380"/>
                <a:chOff x="6800866" y="4357694"/>
                <a:chExt cx="628654" cy="714380"/>
              </a:xfrm>
            </p:grpSpPr>
            <p:sp>
              <p:nvSpPr>
                <p:cNvPr id="91" name="عنوان 1">
                  <a:extLst>
                    <a:ext uri="{FF2B5EF4-FFF2-40B4-BE49-F238E27FC236}">
                      <a16:creationId xmlns:a16="http://schemas.microsoft.com/office/drawing/2014/main" id="{9C44C796-066C-FF4D-AF8A-B514056DDE9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829440" y="4357694"/>
                  <a:ext cx="558136" cy="369881"/>
                </a:xfrm>
                <a:prstGeom prst="rect">
                  <a:avLst/>
                </a:prstGeom>
              </p:spPr>
              <p:txBody>
                <a:bodyPr>
                  <a:normAutofit fontScale="900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ar-SA" sz="2400" b="1" dirty="0">
                      <a:solidFill>
                        <a:srgbClr val="FF0000"/>
                      </a:solidFill>
                    </a:rPr>
                    <a:t>١٣</a:t>
                  </a:r>
                  <a:endPara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endParaRPr>
                </a:p>
              </p:txBody>
            </p:sp>
            <p:cxnSp>
              <p:nvCxnSpPr>
                <p:cNvPr id="92" name="رابط مستقيم 50">
                  <a:extLst>
                    <a:ext uri="{FF2B5EF4-FFF2-40B4-BE49-F238E27FC236}">
                      <a16:creationId xmlns:a16="http://schemas.microsoft.com/office/drawing/2014/main" id="{099DE3C2-D592-7B4E-AA06-036207E724B6}"/>
                    </a:ext>
                  </a:extLst>
                </p:cNvPr>
                <p:cNvCxnSpPr/>
                <p:nvPr/>
              </p:nvCxnSpPr>
              <p:spPr>
                <a:xfrm rot="10800000">
                  <a:off x="6983677" y="4645043"/>
                  <a:ext cx="288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عنوان 1">
                  <a:extLst>
                    <a:ext uri="{FF2B5EF4-FFF2-40B4-BE49-F238E27FC236}">
                      <a16:creationId xmlns:a16="http://schemas.microsoft.com/office/drawing/2014/main" id="{2F553927-F91D-7F4D-9A32-A6A96909293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800866" y="4702193"/>
                  <a:ext cx="628654" cy="369881"/>
                </a:xfrm>
                <a:prstGeom prst="rect">
                  <a:avLst/>
                </a:prstGeom>
              </p:spPr>
              <p:txBody>
                <a:bodyPr>
                  <a:normAutofit fontScale="900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ar-SA" sz="2400" b="1" dirty="0">
                      <a:solidFill>
                        <a:srgbClr val="FF0000"/>
                      </a:solidFill>
                    </a:rPr>
                    <a:t>٢٤</a:t>
                  </a:r>
                  <a:endPara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endParaRPr>
                </a:p>
              </p:txBody>
            </p:sp>
          </p:grpSp>
          <p:sp>
            <p:nvSpPr>
              <p:cNvPr id="90" name="عنوان 1">
                <a:extLst>
                  <a:ext uri="{FF2B5EF4-FFF2-40B4-BE49-F238E27FC236}">
                    <a16:creationId xmlns:a16="http://schemas.microsoft.com/office/drawing/2014/main" id="{8E212EBD-012C-CD43-908B-356D1EDA71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43598" y="4443420"/>
                <a:ext cx="1000106" cy="369881"/>
              </a:xfrm>
              <a:prstGeom prst="rect">
                <a:avLst/>
              </a:prstGeom>
            </p:spPr>
            <p:txBody>
              <a:bodyPr>
                <a:normAutofit fontScale="90000" lnSpcReduction="20000"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(      )</a:t>
                </a:r>
              </a:p>
            </p:txBody>
          </p:sp>
        </p:grpSp>
        <p:sp>
          <p:nvSpPr>
            <p:cNvPr id="88" name="عنوان 1">
              <a:extLst>
                <a:ext uri="{FF2B5EF4-FFF2-40B4-BE49-F238E27FC236}">
                  <a16:creationId xmlns:a16="http://schemas.microsoft.com/office/drawing/2014/main" id="{03CB422A-D755-824E-AFE7-1CFA7C4A93C7}"/>
                </a:ext>
              </a:extLst>
            </p:cNvPr>
            <p:cNvSpPr txBox="1">
              <a:spLocks/>
            </p:cNvSpPr>
            <p:nvPr/>
          </p:nvSpPr>
          <p:spPr>
            <a:xfrm>
              <a:off x="6600864" y="4471994"/>
              <a:ext cx="900094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جا </a:t>
              </a:r>
              <a:r>
                <a:rPr kumimoji="0" lang="ar-SA" sz="3600" b="1" i="0" u="none" strike="noStrike" kern="1200" cap="none" spc="-100" normalizeH="0" baseline="42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ــ ١</a:t>
              </a:r>
            </a:p>
          </p:txBody>
        </p:sp>
      </p:grpSp>
      <p:sp>
        <p:nvSpPr>
          <p:cNvPr id="94" name="عنوان 1">
            <a:extLst>
              <a:ext uri="{FF2B5EF4-FFF2-40B4-BE49-F238E27FC236}">
                <a16:creationId xmlns:a16="http://schemas.microsoft.com/office/drawing/2014/main" id="{CCB46052-5A58-3D4C-9A15-AFB19BC082AA}"/>
              </a:ext>
            </a:extLst>
          </p:cNvPr>
          <p:cNvSpPr txBox="1">
            <a:spLocks/>
          </p:cNvSpPr>
          <p:nvPr/>
        </p:nvSpPr>
        <p:spPr>
          <a:xfrm>
            <a:off x="7163702" y="4750742"/>
            <a:ext cx="1000106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س  =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5" name="سهم لأعلى 94">
            <a:extLst>
              <a:ext uri="{FF2B5EF4-FFF2-40B4-BE49-F238E27FC236}">
                <a16:creationId xmlns:a16="http://schemas.microsoft.com/office/drawing/2014/main" id="{594FA680-E263-4541-AB6E-70489991198B}"/>
              </a:ext>
            </a:extLst>
          </p:cNvPr>
          <p:cNvSpPr/>
          <p:nvPr/>
        </p:nvSpPr>
        <p:spPr>
          <a:xfrm>
            <a:off x="3548938" y="3034633"/>
            <a:ext cx="357190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6" name="Picture 2">
            <a:extLst>
              <a:ext uri="{FF2B5EF4-FFF2-40B4-BE49-F238E27FC236}">
                <a16:creationId xmlns:a16="http://schemas.microsoft.com/office/drawing/2014/main" id="{2607143A-2BF5-194B-A80A-B0D93A0DD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1718" y="602965"/>
            <a:ext cx="494348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" name="Picture 2">
            <a:extLst>
              <a:ext uri="{FF2B5EF4-FFF2-40B4-BE49-F238E27FC236}">
                <a16:creationId xmlns:a16="http://schemas.microsoft.com/office/drawing/2014/main" id="{FE92C19C-2FCA-9246-8F84-D819B04E3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116" y="2435352"/>
            <a:ext cx="2286016" cy="173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8" name="وسيلة شرح مستطيلة مستديرة الزوايا 97">
            <a:extLst>
              <a:ext uri="{FF2B5EF4-FFF2-40B4-BE49-F238E27FC236}">
                <a16:creationId xmlns:a16="http://schemas.microsoft.com/office/drawing/2014/main" id="{56BA6F52-2900-CB45-987B-54685CB045DD}"/>
              </a:ext>
            </a:extLst>
          </p:cNvPr>
          <p:cNvSpPr/>
          <p:nvPr/>
        </p:nvSpPr>
        <p:spPr>
          <a:xfrm>
            <a:off x="1148622" y="4334805"/>
            <a:ext cx="928694" cy="571504"/>
          </a:xfrm>
          <a:prstGeom prst="wedgeRoundRectCallout">
            <a:avLst>
              <a:gd name="adj1" fmla="val -19574"/>
              <a:gd name="adj2" fmla="val -11999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الوتر</a:t>
            </a:r>
          </a:p>
        </p:txBody>
      </p:sp>
      <p:sp>
        <p:nvSpPr>
          <p:cNvPr id="99" name="وسيلة شرح مستطيلة مستديرة الزوايا 98">
            <a:extLst>
              <a:ext uri="{FF2B5EF4-FFF2-40B4-BE49-F238E27FC236}">
                <a16:creationId xmlns:a16="http://schemas.microsoft.com/office/drawing/2014/main" id="{032B52F1-36B4-A443-A498-CAC2CA021ADD}"/>
              </a:ext>
            </a:extLst>
          </p:cNvPr>
          <p:cNvSpPr/>
          <p:nvPr/>
        </p:nvSpPr>
        <p:spPr>
          <a:xfrm>
            <a:off x="2287172" y="2029056"/>
            <a:ext cx="1071570" cy="571504"/>
          </a:xfrm>
          <a:prstGeom prst="wedgeRoundRectCallout">
            <a:avLst>
              <a:gd name="adj1" fmla="val -50060"/>
              <a:gd name="adj2" fmla="val 10304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المقابل</a:t>
            </a:r>
          </a:p>
        </p:txBody>
      </p:sp>
      <p:sp>
        <p:nvSpPr>
          <p:cNvPr id="100" name="قوس 99">
            <a:extLst>
              <a:ext uri="{FF2B5EF4-FFF2-40B4-BE49-F238E27FC236}">
                <a16:creationId xmlns:a16="http://schemas.microsoft.com/office/drawing/2014/main" id="{66316922-D20B-E842-A46B-8F321CEFC8EA}"/>
              </a:ext>
            </a:extLst>
          </p:cNvPr>
          <p:cNvSpPr/>
          <p:nvPr/>
        </p:nvSpPr>
        <p:spPr>
          <a:xfrm rot="466745">
            <a:off x="514139" y="3361490"/>
            <a:ext cx="657179" cy="807570"/>
          </a:xfrm>
          <a:prstGeom prst="arc">
            <a:avLst>
              <a:gd name="adj1" fmla="val 18737847"/>
              <a:gd name="adj2" fmla="val 21121108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1" name="عنوان 1">
            <a:extLst>
              <a:ext uri="{FF2B5EF4-FFF2-40B4-BE49-F238E27FC236}">
                <a16:creationId xmlns:a16="http://schemas.microsoft.com/office/drawing/2014/main" id="{019ABD2D-9435-144B-B1CA-D2544A0BC46E}"/>
              </a:ext>
            </a:extLst>
          </p:cNvPr>
          <p:cNvSpPr txBox="1">
            <a:spLocks/>
          </p:cNvSpPr>
          <p:nvPr/>
        </p:nvSpPr>
        <p:spPr>
          <a:xfrm>
            <a:off x="6577910" y="4777719"/>
            <a:ext cx="67149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ar-SA" sz="3100" b="1" spc="-100" baseline="36000" dirty="0">
                <a:solidFill>
                  <a:srgbClr val="FF0000"/>
                </a:solidFill>
              </a:rPr>
              <a:t>٥</a:t>
            </a:r>
            <a:r>
              <a:rPr lang="ar-SA" sz="2400" b="1" dirty="0">
                <a:solidFill>
                  <a:srgbClr val="FF0000"/>
                </a:solidFill>
              </a:rPr>
              <a:t>٣٣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7C84C6B-6959-87F5-E360-D3B7782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68D7-2324-4CCA-987B-B74FAD34E889}" type="slidenum">
              <a:rPr lang="ar-SA" smtClean="0"/>
              <a:pPr/>
              <a:t>331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196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0417 L -0.63959 -0.22014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79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8" grpId="0" animBg="1"/>
      <p:bldP spid="62" grpId="0"/>
      <p:bldP spid="69" grpId="0"/>
      <p:bldP spid="74" grpId="0"/>
      <p:bldP spid="78" grpId="0"/>
      <p:bldP spid="79" grpId="0"/>
      <p:bldP spid="80" grpId="0"/>
      <p:bldP spid="82" grpId="0" animBg="1"/>
      <p:bldP spid="83" grpId="0" animBg="1"/>
      <p:bldP spid="84" grpId="0"/>
      <p:bldP spid="85" grpId="0"/>
      <p:bldP spid="94" grpId="0"/>
      <p:bldP spid="95" grpId="0" animBg="1"/>
      <p:bldP spid="98" grpId="0" animBg="1"/>
      <p:bldP spid="99" grpId="0" animBg="1"/>
      <p:bldP spid="100" grpId="0" animBg="1"/>
      <p:bldP spid="101" grpId="0"/>
      <p:bldP spid="10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83022" y="894755"/>
            <a:ext cx="4242547" cy="506849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8" name="مستطيل مستدير الزوايا 7">
            <a:extLst>
              <a:ext uri="{FF2B5EF4-FFF2-40B4-BE49-F238E27FC236}">
                <a16:creationId xmlns:a16="http://schemas.microsoft.com/office/drawing/2014/main" id="{F69DFCC6-18CD-654A-8353-D02A7523B821}"/>
              </a:ext>
            </a:extLst>
          </p:cNvPr>
          <p:cNvSpPr/>
          <p:nvPr/>
        </p:nvSpPr>
        <p:spPr>
          <a:xfrm>
            <a:off x="4815023" y="3949735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4" name="مستطيل مستدير الزوايا 13">
            <a:extLst>
              <a:ext uri="{FF2B5EF4-FFF2-40B4-BE49-F238E27FC236}">
                <a16:creationId xmlns:a16="http://schemas.microsoft.com/office/drawing/2014/main" id="{73B328FF-17C6-6A4C-9083-02641729BD84}"/>
              </a:ext>
            </a:extLst>
          </p:cNvPr>
          <p:cNvSpPr/>
          <p:nvPr/>
        </p:nvSpPr>
        <p:spPr>
          <a:xfrm>
            <a:off x="4815023" y="4467757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5" name="مستطيل مستدير الزوايا 14">
            <a:extLst>
              <a:ext uri="{FF2B5EF4-FFF2-40B4-BE49-F238E27FC236}">
                <a16:creationId xmlns:a16="http://schemas.microsoft.com/office/drawing/2014/main" id="{8CF8CF17-C83D-EE4B-A9AF-B44814D3B483}"/>
              </a:ext>
            </a:extLst>
          </p:cNvPr>
          <p:cNvSpPr/>
          <p:nvPr/>
        </p:nvSpPr>
        <p:spPr>
          <a:xfrm>
            <a:off x="4815023" y="498687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6" name="مستطيل مستدير الزوايا 15">
            <a:extLst>
              <a:ext uri="{FF2B5EF4-FFF2-40B4-BE49-F238E27FC236}">
                <a16:creationId xmlns:a16="http://schemas.microsoft.com/office/drawing/2014/main" id="{E75A134D-BFA5-6646-90A0-DF6B067E1F8A}"/>
              </a:ext>
            </a:extLst>
          </p:cNvPr>
          <p:cNvSpPr/>
          <p:nvPr/>
        </p:nvSpPr>
        <p:spPr>
          <a:xfrm>
            <a:off x="4815023" y="5439919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9" name="مستطيل مستدير الزوايا 18">
            <a:extLst>
              <a:ext uri="{FF2B5EF4-FFF2-40B4-BE49-F238E27FC236}">
                <a16:creationId xmlns:a16="http://schemas.microsoft.com/office/drawing/2014/main" id="{78EB84B0-60F0-EB4F-8C40-89AFBF96A685}"/>
              </a:ext>
            </a:extLst>
          </p:cNvPr>
          <p:cNvSpPr/>
          <p:nvPr/>
        </p:nvSpPr>
        <p:spPr>
          <a:xfrm>
            <a:off x="4838194" y="1134454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1A316317-CFD3-794B-AEC8-904CB079E8AC}"/>
              </a:ext>
            </a:extLst>
          </p:cNvPr>
          <p:cNvSpPr/>
          <p:nvPr/>
        </p:nvSpPr>
        <p:spPr>
          <a:xfrm>
            <a:off x="4824738" y="1583185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42B87723-84B4-FC49-940A-F16B201064B7}"/>
              </a:ext>
            </a:extLst>
          </p:cNvPr>
          <p:cNvSpPr/>
          <p:nvPr/>
        </p:nvSpPr>
        <p:spPr>
          <a:xfrm>
            <a:off x="4830637" y="1982344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2" name="مستطيل مستدير الزوايا 21">
            <a:extLst>
              <a:ext uri="{FF2B5EF4-FFF2-40B4-BE49-F238E27FC236}">
                <a16:creationId xmlns:a16="http://schemas.microsoft.com/office/drawing/2014/main" id="{200DB7EC-C849-0148-ABAA-CE91A9FDC861}"/>
              </a:ext>
            </a:extLst>
          </p:cNvPr>
          <p:cNvSpPr/>
          <p:nvPr/>
        </p:nvSpPr>
        <p:spPr>
          <a:xfrm>
            <a:off x="4815023" y="245451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3" name="مستطيل مستدير الزوايا 22">
            <a:extLst>
              <a:ext uri="{FF2B5EF4-FFF2-40B4-BE49-F238E27FC236}">
                <a16:creationId xmlns:a16="http://schemas.microsoft.com/office/drawing/2014/main" id="{F34EAB86-42A1-2C48-8C9B-A8A2B0C6D10F}"/>
              </a:ext>
            </a:extLst>
          </p:cNvPr>
          <p:cNvSpPr/>
          <p:nvPr/>
        </p:nvSpPr>
        <p:spPr>
          <a:xfrm>
            <a:off x="4838194" y="2903366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4" name="مستطيل مستدير الزوايا 23">
            <a:extLst>
              <a:ext uri="{FF2B5EF4-FFF2-40B4-BE49-F238E27FC236}">
                <a16:creationId xmlns:a16="http://schemas.microsoft.com/office/drawing/2014/main" id="{C07B4A7B-B1FF-7440-9175-0A384F8CE632}"/>
              </a:ext>
            </a:extLst>
          </p:cNvPr>
          <p:cNvSpPr/>
          <p:nvPr/>
        </p:nvSpPr>
        <p:spPr>
          <a:xfrm>
            <a:off x="4838194" y="3414716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grpSp>
        <p:nvGrpSpPr>
          <p:cNvPr id="3" name="Google Shape;150;p5">
            <a:extLst>
              <a:ext uri="{FF2B5EF4-FFF2-40B4-BE49-F238E27FC236}">
                <a16:creationId xmlns:a16="http://schemas.microsoft.com/office/drawing/2014/main" id="{7E55C790-2E53-984E-BCF1-009512672255}"/>
              </a:ext>
            </a:extLst>
          </p:cNvPr>
          <p:cNvGrpSpPr/>
          <p:nvPr/>
        </p:nvGrpSpPr>
        <p:grpSpPr>
          <a:xfrm rot="10800000" flipV="1">
            <a:off x="4542276" y="2058601"/>
            <a:ext cx="545495" cy="531850"/>
            <a:chOff x="1331026" y="922810"/>
            <a:chExt cx="507037" cy="309842"/>
          </a:xfrm>
        </p:grpSpPr>
        <p:sp>
          <p:nvSpPr>
            <p:cNvPr id="6" name="Google Shape;152;p5">
              <a:extLst>
                <a:ext uri="{FF2B5EF4-FFF2-40B4-BE49-F238E27FC236}">
                  <a16:creationId xmlns:a16="http://schemas.microsoft.com/office/drawing/2014/main" id="{FC55C137-F5BC-E046-829C-086042145C71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53;p5">
              <a:extLst>
                <a:ext uri="{FF2B5EF4-FFF2-40B4-BE49-F238E27FC236}">
                  <a16:creationId xmlns:a16="http://schemas.microsoft.com/office/drawing/2014/main" id="{7C220086-AEBB-8A42-9FF3-65D00535DBA2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150;p5">
            <a:extLst>
              <a:ext uri="{FF2B5EF4-FFF2-40B4-BE49-F238E27FC236}">
                <a16:creationId xmlns:a16="http://schemas.microsoft.com/office/drawing/2014/main" id="{6D6384DB-BA25-5848-9596-8D48A867CB56}"/>
              </a:ext>
            </a:extLst>
          </p:cNvPr>
          <p:cNvGrpSpPr/>
          <p:nvPr/>
        </p:nvGrpSpPr>
        <p:grpSpPr>
          <a:xfrm rot="10800000" flipV="1">
            <a:off x="4558192" y="1230850"/>
            <a:ext cx="545495" cy="531850"/>
            <a:chOff x="1331026" y="922810"/>
            <a:chExt cx="507037" cy="309842"/>
          </a:xfrm>
        </p:grpSpPr>
        <p:sp>
          <p:nvSpPr>
            <p:cNvPr id="41" name="Google Shape;152;p5">
              <a:extLst>
                <a:ext uri="{FF2B5EF4-FFF2-40B4-BE49-F238E27FC236}">
                  <a16:creationId xmlns:a16="http://schemas.microsoft.com/office/drawing/2014/main" id="{BFAFAF09-2D0E-264F-9482-D5F9F232DC47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3;p5">
              <a:extLst>
                <a:ext uri="{FF2B5EF4-FFF2-40B4-BE49-F238E27FC236}">
                  <a16:creationId xmlns:a16="http://schemas.microsoft.com/office/drawing/2014/main" id="{CA57E03B-F93A-944C-A723-8C786FB9E2BD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150;p5">
            <a:extLst>
              <a:ext uri="{FF2B5EF4-FFF2-40B4-BE49-F238E27FC236}">
                <a16:creationId xmlns:a16="http://schemas.microsoft.com/office/drawing/2014/main" id="{F0D49905-907F-BB4D-819B-CAE67929D8EC}"/>
              </a:ext>
            </a:extLst>
          </p:cNvPr>
          <p:cNvGrpSpPr/>
          <p:nvPr/>
        </p:nvGrpSpPr>
        <p:grpSpPr>
          <a:xfrm rot="10800000" flipV="1">
            <a:off x="4558192" y="4066125"/>
            <a:ext cx="545495" cy="531850"/>
            <a:chOff x="1331026" y="922810"/>
            <a:chExt cx="507037" cy="309842"/>
          </a:xfrm>
        </p:grpSpPr>
        <p:sp>
          <p:nvSpPr>
            <p:cNvPr id="47" name="Google Shape;152;p5">
              <a:extLst>
                <a:ext uri="{FF2B5EF4-FFF2-40B4-BE49-F238E27FC236}">
                  <a16:creationId xmlns:a16="http://schemas.microsoft.com/office/drawing/2014/main" id="{7CDB3BEA-9E83-C844-9162-2D8A3EB66101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3;p5">
              <a:extLst>
                <a:ext uri="{FF2B5EF4-FFF2-40B4-BE49-F238E27FC236}">
                  <a16:creationId xmlns:a16="http://schemas.microsoft.com/office/drawing/2014/main" id="{4E88A303-0F06-2941-A101-703F4BC5613D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150;p5">
            <a:extLst>
              <a:ext uri="{FF2B5EF4-FFF2-40B4-BE49-F238E27FC236}">
                <a16:creationId xmlns:a16="http://schemas.microsoft.com/office/drawing/2014/main" id="{85387752-B876-454B-B20A-A3C968C46FDD}"/>
              </a:ext>
            </a:extLst>
          </p:cNvPr>
          <p:cNvGrpSpPr/>
          <p:nvPr/>
        </p:nvGrpSpPr>
        <p:grpSpPr>
          <a:xfrm rot="10800000" flipV="1">
            <a:off x="4558192" y="5080198"/>
            <a:ext cx="545495" cy="531850"/>
            <a:chOff x="1331026" y="922810"/>
            <a:chExt cx="507037" cy="309842"/>
          </a:xfrm>
        </p:grpSpPr>
        <p:sp>
          <p:nvSpPr>
            <p:cNvPr id="50" name="Google Shape;152;p5">
              <a:extLst>
                <a:ext uri="{FF2B5EF4-FFF2-40B4-BE49-F238E27FC236}">
                  <a16:creationId xmlns:a16="http://schemas.microsoft.com/office/drawing/2014/main" id="{25166BBB-4A4D-0E49-B83D-0DD7ED5A29B4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53;p5">
              <a:extLst>
                <a:ext uri="{FF2B5EF4-FFF2-40B4-BE49-F238E27FC236}">
                  <a16:creationId xmlns:a16="http://schemas.microsoft.com/office/drawing/2014/main" id="{01985238-6FC7-C942-A3C5-E4CE9E0BBA5D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" name="صورة 30" descr="صورة تحتوي على حشرة&#10;&#10;تم إنشاء الوصف تلقائياً">
            <a:extLst>
              <a:ext uri="{FF2B5EF4-FFF2-40B4-BE49-F238E27FC236}">
                <a16:creationId xmlns:a16="http://schemas.microsoft.com/office/drawing/2014/main" id="{17EE5F77-F80F-3B40-82D9-C605B7EF5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9966" y="2247537"/>
            <a:ext cx="1101358" cy="828152"/>
          </a:xfrm>
          <a:prstGeom prst="rect">
            <a:avLst/>
          </a:prstGeom>
        </p:spPr>
      </p:pic>
      <p:pic>
        <p:nvPicPr>
          <p:cNvPr id="52" name="صورة 51" descr="صورة تحتوي على حشرة&#10;&#10;تم إنشاء الوصف تلقائياً">
            <a:extLst>
              <a:ext uri="{FF2B5EF4-FFF2-40B4-BE49-F238E27FC236}">
                <a16:creationId xmlns:a16="http://schemas.microsoft.com/office/drawing/2014/main" id="{F1B26F59-DFEA-6E42-9FC8-218D8EECF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3475" y="2892330"/>
            <a:ext cx="841223" cy="632548"/>
          </a:xfrm>
          <a:prstGeom prst="rect">
            <a:avLst/>
          </a:prstGeom>
        </p:spPr>
      </p:pic>
      <p:pic>
        <p:nvPicPr>
          <p:cNvPr id="53" name="صورة 52" descr="صورة تحتوي على حشرة&#10;&#10;تم إنشاء الوصف تلقائياً">
            <a:extLst>
              <a:ext uri="{FF2B5EF4-FFF2-40B4-BE49-F238E27FC236}">
                <a16:creationId xmlns:a16="http://schemas.microsoft.com/office/drawing/2014/main" id="{3D6E1528-3FE8-0344-A4E3-33520B81E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2626" y="3689027"/>
            <a:ext cx="728019" cy="547425"/>
          </a:xfrm>
          <a:prstGeom prst="rect">
            <a:avLst/>
          </a:prstGeom>
        </p:spPr>
      </p:pic>
      <p:pic>
        <p:nvPicPr>
          <p:cNvPr id="54" name="صورة 53" descr="صورة تحتوي على حشرة&#10;&#10;تم إنشاء الوصف تلقائياً">
            <a:extLst>
              <a:ext uri="{FF2B5EF4-FFF2-40B4-BE49-F238E27FC236}">
                <a16:creationId xmlns:a16="http://schemas.microsoft.com/office/drawing/2014/main" id="{8D5D4F08-1BDD-7D4E-93E7-6E41C11AE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3898" y="3949735"/>
            <a:ext cx="626597" cy="471161"/>
          </a:xfrm>
          <a:prstGeom prst="rect">
            <a:avLst/>
          </a:prstGeom>
        </p:spPr>
      </p:pic>
      <p:pic>
        <p:nvPicPr>
          <p:cNvPr id="29" name="صورة 28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86ED4DF4-AF7C-CC42-929A-E51C68D5B4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5947" y="4322566"/>
            <a:ext cx="1428750" cy="1476375"/>
          </a:xfrm>
          <a:prstGeom prst="rect">
            <a:avLst/>
          </a:prstGeom>
        </p:spPr>
      </p:pic>
      <p:grpSp>
        <p:nvGrpSpPr>
          <p:cNvPr id="30" name="Google Shape;150;p5">
            <a:extLst>
              <a:ext uri="{FF2B5EF4-FFF2-40B4-BE49-F238E27FC236}">
                <a16:creationId xmlns:a16="http://schemas.microsoft.com/office/drawing/2014/main" id="{C94A16E8-8C77-B344-9C1F-EC3F1D769CCA}"/>
              </a:ext>
            </a:extLst>
          </p:cNvPr>
          <p:cNvGrpSpPr/>
          <p:nvPr/>
        </p:nvGrpSpPr>
        <p:grpSpPr>
          <a:xfrm rot="10800000" flipV="1">
            <a:off x="4542276" y="3020139"/>
            <a:ext cx="545495" cy="531850"/>
            <a:chOff x="1331026" y="922810"/>
            <a:chExt cx="507037" cy="309842"/>
          </a:xfrm>
        </p:grpSpPr>
        <p:sp>
          <p:nvSpPr>
            <p:cNvPr id="32" name="Google Shape;152;p5">
              <a:extLst>
                <a:ext uri="{FF2B5EF4-FFF2-40B4-BE49-F238E27FC236}">
                  <a16:creationId xmlns:a16="http://schemas.microsoft.com/office/drawing/2014/main" id="{4C2ECDA5-1828-264E-AC4E-C04A1D3C24C9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53;p5">
              <a:extLst>
                <a:ext uri="{FF2B5EF4-FFF2-40B4-BE49-F238E27FC236}">
                  <a16:creationId xmlns:a16="http://schemas.microsoft.com/office/drawing/2014/main" id="{D64AD131-4320-6B49-8C67-403FFB507E74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" name="صورة 33">
            <a:extLst>
              <a:ext uri="{FF2B5EF4-FFF2-40B4-BE49-F238E27FC236}">
                <a16:creationId xmlns:a16="http://schemas.microsoft.com/office/drawing/2014/main" id="{4AB78F08-7DB3-421C-1B0C-54AB9D3157A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382679" y="1186032"/>
            <a:ext cx="3972630" cy="3807485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886C2E0-AC19-1B6A-629B-D0ED9DDA1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68D7-2324-4CCA-987B-B74FAD34E889}" type="slidenum">
              <a:rPr lang="ar-SA" smtClean="0"/>
              <a:pPr/>
              <a:t>332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6950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 flipH="1">
            <a:off x="326166" y="933955"/>
            <a:ext cx="4189942" cy="506849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8" name="مستطيل مستدير الزوايا 7">
            <a:extLst>
              <a:ext uri="{FF2B5EF4-FFF2-40B4-BE49-F238E27FC236}">
                <a16:creationId xmlns:a16="http://schemas.microsoft.com/office/drawing/2014/main" id="{F69DFCC6-18CD-654A-8353-D02A7523B821}"/>
              </a:ext>
            </a:extLst>
          </p:cNvPr>
          <p:cNvSpPr/>
          <p:nvPr/>
        </p:nvSpPr>
        <p:spPr>
          <a:xfrm>
            <a:off x="3818928" y="4114400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5" name="مستطيل مستدير الزوايا 14">
            <a:extLst>
              <a:ext uri="{FF2B5EF4-FFF2-40B4-BE49-F238E27FC236}">
                <a16:creationId xmlns:a16="http://schemas.microsoft.com/office/drawing/2014/main" id="{8CF8CF17-C83D-EE4B-A9AF-B44814D3B483}"/>
              </a:ext>
            </a:extLst>
          </p:cNvPr>
          <p:cNvSpPr/>
          <p:nvPr/>
        </p:nvSpPr>
        <p:spPr>
          <a:xfrm>
            <a:off x="3818928" y="4586200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6" name="مستطيل مستدير الزوايا 15">
            <a:extLst>
              <a:ext uri="{FF2B5EF4-FFF2-40B4-BE49-F238E27FC236}">
                <a16:creationId xmlns:a16="http://schemas.microsoft.com/office/drawing/2014/main" id="{E75A134D-BFA5-6646-90A0-DF6B067E1F8A}"/>
              </a:ext>
            </a:extLst>
          </p:cNvPr>
          <p:cNvSpPr/>
          <p:nvPr/>
        </p:nvSpPr>
        <p:spPr>
          <a:xfrm>
            <a:off x="3818928" y="5034031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7" name="مستطيل مستدير الزوايا 16">
            <a:extLst>
              <a:ext uri="{FF2B5EF4-FFF2-40B4-BE49-F238E27FC236}">
                <a16:creationId xmlns:a16="http://schemas.microsoft.com/office/drawing/2014/main" id="{EFA914B0-46C7-B741-8731-27587262D3FF}"/>
              </a:ext>
            </a:extLst>
          </p:cNvPr>
          <p:cNvSpPr/>
          <p:nvPr/>
        </p:nvSpPr>
        <p:spPr>
          <a:xfrm>
            <a:off x="3804047" y="5475604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9" name="مستطيل مستدير الزوايا 18">
            <a:extLst>
              <a:ext uri="{FF2B5EF4-FFF2-40B4-BE49-F238E27FC236}">
                <a16:creationId xmlns:a16="http://schemas.microsoft.com/office/drawing/2014/main" id="{78EB84B0-60F0-EB4F-8C40-89AFBF96A685}"/>
              </a:ext>
            </a:extLst>
          </p:cNvPr>
          <p:cNvSpPr/>
          <p:nvPr/>
        </p:nvSpPr>
        <p:spPr>
          <a:xfrm>
            <a:off x="3804047" y="1227408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1A316317-CFD3-794B-AEC8-904CB079E8AC}"/>
              </a:ext>
            </a:extLst>
          </p:cNvPr>
          <p:cNvSpPr/>
          <p:nvPr/>
        </p:nvSpPr>
        <p:spPr>
          <a:xfrm>
            <a:off x="3804047" y="1765409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42B87723-84B4-FC49-940A-F16B201064B7}"/>
              </a:ext>
            </a:extLst>
          </p:cNvPr>
          <p:cNvSpPr/>
          <p:nvPr/>
        </p:nvSpPr>
        <p:spPr>
          <a:xfrm>
            <a:off x="3804047" y="2238828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2" name="مستطيل مستدير الزوايا 21">
            <a:extLst>
              <a:ext uri="{FF2B5EF4-FFF2-40B4-BE49-F238E27FC236}">
                <a16:creationId xmlns:a16="http://schemas.microsoft.com/office/drawing/2014/main" id="{200DB7EC-C849-0148-ABAA-CE91A9FDC861}"/>
              </a:ext>
            </a:extLst>
          </p:cNvPr>
          <p:cNvSpPr/>
          <p:nvPr/>
        </p:nvSpPr>
        <p:spPr>
          <a:xfrm>
            <a:off x="3804047" y="2707166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3" name="مستطيل مستدير الزوايا 22">
            <a:extLst>
              <a:ext uri="{FF2B5EF4-FFF2-40B4-BE49-F238E27FC236}">
                <a16:creationId xmlns:a16="http://schemas.microsoft.com/office/drawing/2014/main" id="{F34EAB86-42A1-2C48-8C9B-A8A2B0C6D10F}"/>
              </a:ext>
            </a:extLst>
          </p:cNvPr>
          <p:cNvSpPr/>
          <p:nvPr/>
        </p:nvSpPr>
        <p:spPr>
          <a:xfrm>
            <a:off x="3804047" y="317264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4" name="مستطيل مستدير الزوايا 23">
            <a:extLst>
              <a:ext uri="{FF2B5EF4-FFF2-40B4-BE49-F238E27FC236}">
                <a16:creationId xmlns:a16="http://schemas.microsoft.com/office/drawing/2014/main" id="{C07B4A7B-B1FF-7440-9175-0A384F8CE632}"/>
              </a:ext>
            </a:extLst>
          </p:cNvPr>
          <p:cNvSpPr/>
          <p:nvPr/>
        </p:nvSpPr>
        <p:spPr>
          <a:xfrm>
            <a:off x="3818928" y="3659864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grpSp>
        <p:nvGrpSpPr>
          <p:cNvPr id="25" name="Google Shape;150;p5">
            <a:extLst>
              <a:ext uri="{FF2B5EF4-FFF2-40B4-BE49-F238E27FC236}">
                <a16:creationId xmlns:a16="http://schemas.microsoft.com/office/drawing/2014/main" id="{B457AACF-F13B-DC47-9088-497663393AFB}"/>
              </a:ext>
            </a:extLst>
          </p:cNvPr>
          <p:cNvGrpSpPr/>
          <p:nvPr/>
        </p:nvGrpSpPr>
        <p:grpSpPr>
          <a:xfrm rot="10800000" flipV="1">
            <a:off x="4023954" y="1308705"/>
            <a:ext cx="548047" cy="603995"/>
            <a:chOff x="1283516" y="896752"/>
            <a:chExt cx="509409" cy="351872"/>
          </a:xfrm>
        </p:grpSpPr>
        <p:sp>
          <p:nvSpPr>
            <p:cNvPr id="26" name="Google Shape;152;p5">
              <a:extLst>
                <a:ext uri="{FF2B5EF4-FFF2-40B4-BE49-F238E27FC236}">
                  <a16:creationId xmlns:a16="http://schemas.microsoft.com/office/drawing/2014/main" id="{C8C52157-4B6B-AB42-B561-87C124E1FECD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53;p5">
              <a:extLst>
                <a:ext uri="{FF2B5EF4-FFF2-40B4-BE49-F238E27FC236}">
                  <a16:creationId xmlns:a16="http://schemas.microsoft.com/office/drawing/2014/main" id="{0239D457-528A-9142-86F1-3DB31A1796F2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150;p5">
            <a:extLst>
              <a:ext uri="{FF2B5EF4-FFF2-40B4-BE49-F238E27FC236}">
                <a16:creationId xmlns:a16="http://schemas.microsoft.com/office/drawing/2014/main" id="{1F55ED3A-97D1-F741-A959-096238D8AF5C}"/>
              </a:ext>
            </a:extLst>
          </p:cNvPr>
          <p:cNvGrpSpPr/>
          <p:nvPr/>
        </p:nvGrpSpPr>
        <p:grpSpPr>
          <a:xfrm rot="10800000" flipV="1">
            <a:off x="3924390" y="2296039"/>
            <a:ext cx="548047" cy="603995"/>
            <a:chOff x="1283516" y="896752"/>
            <a:chExt cx="509409" cy="351872"/>
          </a:xfrm>
        </p:grpSpPr>
        <p:sp>
          <p:nvSpPr>
            <p:cNvPr id="41" name="Google Shape;152;p5">
              <a:extLst>
                <a:ext uri="{FF2B5EF4-FFF2-40B4-BE49-F238E27FC236}">
                  <a16:creationId xmlns:a16="http://schemas.microsoft.com/office/drawing/2014/main" id="{B8F93B04-5CF7-5643-B1C4-32373365E3AC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3;p5">
              <a:extLst>
                <a:ext uri="{FF2B5EF4-FFF2-40B4-BE49-F238E27FC236}">
                  <a16:creationId xmlns:a16="http://schemas.microsoft.com/office/drawing/2014/main" id="{029D9103-26BE-C949-8900-26227B659817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150;p5">
            <a:extLst>
              <a:ext uri="{FF2B5EF4-FFF2-40B4-BE49-F238E27FC236}">
                <a16:creationId xmlns:a16="http://schemas.microsoft.com/office/drawing/2014/main" id="{0991A770-E8FE-B644-8141-0565B8D7BAE9}"/>
              </a:ext>
            </a:extLst>
          </p:cNvPr>
          <p:cNvGrpSpPr/>
          <p:nvPr/>
        </p:nvGrpSpPr>
        <p:grpSpPr>
          <a:xfrm rot="10800000" flipV="1">
            <a:off x="3957844" y="3232741"/>
            <a:ext cx="548047" cy="603995"/>
            <a:chOff x="1283516" y="896752"/>
            <a:chExt cx="509409" cy="351872"/>
          </a:xfrm>
        </p:grpSpPr>
        <p:sp>
          <p:nvSpPr>
            <p:cNvPr id="44" name="Google Shape;152;p5">
              <a:extLst>
                <a:ext uri="{FF2B5EF4-FFF2-40B4-BE49-F238E27FC236}">
                  <a16:creationId xmlns:a16="http://schemas.microsoft.com/office/drawing/2014/main" id="{F6E398F9-3195-8C47-A9BC-C86DB20653D1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53;p5">
              <a:extLst>
                <a:ext uri="{FF2B5EF4-FFF2-40B4-BE49-F238E27FC236}">
                  <a16:creationId xmlns:a16="http://schemas.microsoft.com/office/drawing/2014/main" id="{CC9E761B-07C1-C147-B2D7-58F2A00892DC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150;p5">
            <a:extLst>
              <a:ext uri="{FF2B5EF4-FFF2-40B4-BE49-F238E27FC236}">
                <a16:creationId xmlns:a16="http://schemas.microsoft.com/office/drawing/2014/main" id="{971359A2-1B90-AE48-BB42-3F8803E04E97}"/>
              </a:ext>
            </a:extLst>
          </p:cNvPr>
          <p:cNvGrpSpPr/>
          <p:nvPr/>
        </p:nvGrpSpPr>
        <p:grpSpPr>
          <a:xfrm rot="10800000" flipV="1">
            <a:off x="3932752" y="5065036"/>
            <a:ext cx="548047" cy="613493"/>
            <a:chOff x="1283516" y="896752"/>
            <a:chExt cx="509409" cy="351872"/>
          </a:xfrm>
        </p:grpSpPr>
        <p:sp>
          <p:nvSpPr>
            <p:cNvPr id="47" name="Google Shape;152;p5">
              <a:extLst>
                <a:ext uri="{FF2B5EF4-FFF2-40B4-BE49-F238E27FC236}">
                  <a16:creationId xmlns:a16="http://schemas.microsoft.com/office/drawing/2014/main" id="{CBC5613F-60D7-1245-A021-CF0E529B2B74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3;p5">
              <a:extLst>
                <a:ext uri="{FF2B5EF4-FFF2-40B4-BE49-F238E27FC236}">
                  <a16:creationId xmlns:a16="http://schemas.microsoft.com/office/drawing/2014/main" id="{954FAB46-0348-2742-B4E7-BBA85B7C0FA7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150;p5">
            <a:extLst>
              <a:ext uri="{FF2B5EF4-FFF2-40B4-BE49-F238E27FC236}">
                <a16:creationId xmlns:a16="http://schemas.microsoft.com/office/drawing/2014/main" id="{2798B125-7D59-E44C-84A7-F18B5FF8CB94}"/>
              </a:ext>
            </a:extLst>
          </p:cNvPr>
          <p:cNvGrpSpPr/>
          <p:nvPr/>
        </p:nvGrpSpPr>
        <p:grpSpPr>
          <a:xfrm rot="10800000" flipV="1">
            <a:off x="3932754" y="4169445"/>
            <a:ext cx="548047" cy="603995"/>
            <a:chOff x="1283516" y="896752"/>
            <a:chExt cx="509409" cy="351872"/>
          </a:xfrm>
        </p:grpSpPr>
        <p:sp>
          <p:nvSpPr>
            <p:cNvPr id="50" name="Google Shape;152;p5">
              <a:extLst>
                <a:ext uri="{FF2B5EF4-FFF2-40B4-BE49-F238E27FC236}">
                  <a16:creationId xmlns:a16="http://schemas.microsoft.com/office/drawing/2014/main" id="{9A37921A-8425-904B-A095-0243B446E995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53;p5">
              <a:extLst>
                <a:ext uri="{FF2B5EF4-FFF2-40B4-BE49-F238E27FC236}">
                  <a16:creationId xmlns:a16="http://schemas.microsoft.com/office/drawing/2014/main" id="{590D82BF-8BF7-4D41-945F-671C10DA1B97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3277C6EE-5820-3747-B4A2-B23275123C76}"/>
              </a:ext>
            </a:extLst>
          </p:cNvPr>
          <p:cNvSpPr/>
          <p:nvPr/>
        </p:nvSpPr>
        <p:spPr>
          <a:xfrm>
            <a:off x="922666" y="2494597"/>
            <a:ext cx="2803208" cy="9344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500" dirty="0">
                <a:solidFill>
                  <a:srgbClr val="FF0000"/>
                </a:solidFill>
                <a:latin typeface="18 Khebrat Musamim" pitchFamily="2" charset="0"/>
                <a:cs typeface="18 Khebrat Musamim" pitchFamily="2" charset="0"/>
              </a:rPr>
              <a:t>٩-٧ </a:t>
            </a:r>
          </a:p>
          <a:p>
            <a:pPr algn="ctr"/>
            <a:r>
              <a:rPr lang="ar-SA" sz="4500" dirty="0">
                <a:solidFill>
                  <a:schemeClr val="bg1"/>
                </a:solidFill>
                <a:latin typeface="Diwan Kufi" pitchFamily="2" charset="-78"/>
                <a:cs typeface="Diwan Kufi" pitchFamily="2" charset="-78"/>
              </a:rPr>
              <a:t>النسب المثلثية</a:t>
            </a:r>
          </a:p>
        </p:txBody>
      </p:sp>
      <p:pic>
        <p:nvPicPr>
          <p:cNvPr id="3" name="صورة 2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D1DC66B5-46CB-1A42-803C-89EAF7086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751" y="4214078"/>
            <a:ext cx="1428750" cy="1476375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24CB0608-8409-017A-7199-12EA6DB595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4545785" y="1317183"/>
            <a:ext cx="4503213" cy="4316011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8A949C8-ED4A-82A7-AEF9-247F4C5AA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68D7-2324-4CCA-987B-B74FAD34E889}" type="slidenum">
              <a:rPr lang="ar-SA" smtClean="0"/>
              <a:pPr/>
              <a:t>311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5138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ar-SA" sz="1350" dirty="0">
                  <a:solidFill>
                    <a:schemeClr val="bg1"/>
                  </a:solidFill>
                </a:rPr>
                <a:t>التمهيد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86955" y="1002004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302166" y="118470"/>
            <a:ext cx="2974499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النسب المثلثية</a:t>
            </a:r>
          </a:p>
        </p:txBody>
      </p:sp>
      <p:pic>
        <p:nvPicPr>
          <p:cNvPr id="68" name="Picture 3">
            <a:extLst>
              <a:ext uri="{FF2B5EF4-FFF2-40B4-BE49-F238E27FC236}">
                <a16:creationId xmlns:a16="http://schemas.microsoft.com/office/drawing/2014/main" id="{E7CB2FE8-9AF7-D247-ADF7-E0938B8C9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5041" y="815294"/>
            <a:ext cx="368040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4">
            <a:extLst>
              <a:ext uri="{FF2B5EF4-FFF2-40B4-BE49-F238E27FC236}">
                <a16:creationId xmlns:a16="http://schemas.microsoft.com/office/drawing/2014/main" id="{0A67B094-A5B1-6844-AE70-B7D394BE5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272" y="1144614"/>
            <a:ext cx="1810955" cy="179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" name="خماسي 69">
            <a:extLst>
              <a:ext uri="{FF2B5EF4-FFF2-40B4-BE49-F238E27FC236}">
                <a16:creationId xmlns:a16="http://schemas.microsoft.com/office/drawing/2014/main" id="{072D6799-83FF-6046-A303-A672D89B79BB}"/>
              </a:ext>
            </a:extLst>
          </p:cNvPr>
          <p:cNvSpPr/>
          <p:nvPr/>
        </p:nvSpPr>
        <p:spPr>
          <a:xfrm flipH="1">
            <a:off x="4710681" y="1981339"/>
            <a:ext cx="4093658" cy="857256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b="1" dirty="0">
                <a:solidFill>
                  <a:schemeClr val="tx1"/>
                </a:solidFill>
              </a:rPr>
              <a:t>افترض أنك رسمت مثلثا قائم الزاوية لتمثيل طريق معدل انحداره ٨ ، فأي ضلع يمثل المسافة الأفقية التي طولها ١٠٠ قدم ؟</a:t>
            </a:r>
          </a:p>
        </p:txBody>
      </p:sp>
      <p:sp>
        <p:nvSpPr>
          <p:cNvPr id="71" name="مستطيل مستدير الزوايا 70">
            <a:extLst>
              <a:ext uri="{FF2B5EF4-FFF2-40B4-BE49-F238E27FC236}">
                <a16:creationId xmlns:a16="http://schemas.microsoft.com/office/drawing/2014/main" id="{DFCD2F2F-20FE-8F4B-8EA2-95EB1A3F7CA4}"/>
              </a:ext>
            </a:extLst>
          </p:cNvPr>
          <p:cNvSpPr/>
          <p:nvPr/>
        </p:nvSpPr>
        <p:spPr>
          <a:xfrm>
            <a:off x="2551050" y="2141443"/>
            <a:ext cx="1501943" cy="44383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الضلع الأول</a:t>
            </a:r>
          </a:p>
        </p:txBody>
      </p:sp>
      <p:sp>
        <p:nvSpPr>
          <p:cNvPr id="72" name="خماسي 71">
            <a:extLst>
              <a:ext uri="{FF2B5EF4-FFF2-40B4-BE49-F238E27FC236}">
                <a16:creationId xmlns:a16="http://schemas.microsoft.com/office/drawing/2014/main" id="{917AB32F-9D84-BE4A-BFCD-CC8F18D67FE4}"/>
              </a:ext>
            </a:extLst>
          </p:cNvPr>
          <p:cNvSpPr/>
          <p:nvPr/>
        </p:nvSpPr>
        <p:spPr>
          <a:xfrm flipH="1">
            <a:off x="4983577" y="2937814"/>
            <a:ext cx="3635636" cy="571504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أي ضلع يمثل ارتفاع الطريق ٨ أقدام ؟</a:t>
            </a:r>
          </a:p>
        </p:txBody>
      </p:sp>
      <p:sp>
        <p:nvSpPr>
          <p:cNvPr id="73" name="مستطيل مستدير الزوايا 72">
            <a:extLst>
              <a:ext uri="{FF2B5EF4-FFF2-40B4-BE49-F238E27FC236}">
                <a16:creationId xmlns:a16="http://schemas.microsoft.com/office/drawing/2014/main" id="{C6D907D9-2166-204F-AB13-EBF9E477978C}"/>
              </a:ext>
            </a:extLst>
          </p:cNvPr>
          <p:cNvSpPr/>
          <p:nvPr/>
        </p:nvSpPr>
        <p:spPr>
          <a:xfrm>
            <a:off x="2355474" y="2976379"/>
            <a:ext cx="1642631" cy="44383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الضلع الأقصر</a:t>
            </a:r>
          </a:p>
        </p:txBody>
      </p:sp>
      <p:sp>
        <p:nvSpPr>
          <p:cNvPr id="74" name="خماسي 73">
            <a:extLst>
              <a:ext uri="{FF2B5EF4-FFF2-40B4-BE49-F238E27FC236}">
                <a16:creationId xmlns:a16="http://schemas.microsoft.com/office/drawing/2014/main" id="{BE22C5B8-1C77-0B43-8521-D1126A43366E}"/>
              </a:ext>
            </a:extLst>
          </p:cNvPr>
          <p:cNvSpPr/>
          <p:nvPr/>
        </p:nvSpPr>
        <p:spPr>
          <a:xfrm flipH="1">
            <a:off x="4884823" y="3630201"/>
            <a:ext cx="3908900" cy="609344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b="1" dirty="0">
                <a:solidFill>
                  <a:schemeClr val="tx1"/>
                </a:solidFill>
              </a:rPr>
              <a:t>ما الضلع الذي يجاور الزاوية التي ترتفع عندها الطريق أو تهبط ؟</a:t>
            </a:r>
          </a:p>
        </p:txBody>
      </p:sp>
      <p:sp>
        <p:nvSpPr>
          <p:cNvPr id="75" name="مستطيل مستدير الزوايا 74">
            <a:extLst>
              <a:ext uri="{FF2B5EF4-FFF2-40B4-BE49-F238E27FC236}">
                <a16:creationId xmlns:a16="http://schemas.microsoft.com/office/drawing/2014/main" id="{8FE2C616-98A1-2848-AA2D-2254C9C70BA0}"/>
              </a:ext>
            </a:extLst>
          </p:cNvPr>
          <p:cNvSpPr/>
          <p:nvPr/>
        </p:nvSpPr>
        <p:spPr>
          <a:xfrm>
            <a:off x="2069322" y="3745865"/>
            <a:ext cx="2071702" cy="46393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الضلع الأطول</a:t>
            </a:r>
          </a:p>
        </p:txBody>
      </p:sp>
      <p:sp>
        <p:nvSpPr>
          <p:cNvPr id="76" name="خماسي 75">
            <a:extLst>
              <a:ext uri="{FF2B5EF4-FFF2-40B4-BE49-F238E27FC236}">
                <a16:creationId xmlns:a16="http://schemas.microsoft.com/office/drawing/2014/main" id="{F06D5729-1AA8-8941-BE6A-E4318286AA95}"/>
              </a:ext>
            </a:extLst>
          </p:cNvPr>
          <p:cNvSpPr/>
          <p:nvPr/>
        </p:nvSpPr>
        <p:spPr>
          <a:xfrm flipH="1">
            <a:off x="5188613" y="4347323"/>
            <a:ext cx="3462292" cy="571504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أي ضلع يقابل هذه الزاوية ؟</a:t>
            </a:r>
          </a:p>
        </p:txBody>
      </p:sp>
      <p:sp>
        <p:nvSpPr>
          <p:cNvPr id="77" name="مستطيل مستدير الزوايا 76">
            <a:extLst>
              <a:ext uri="{FF2B5EF4-FFF2-40B4-BE49-F238E27FC236}">
                <a16:creationId xmlns:a16="http://schemas.microsoft.com/office/drawing/2014/main" id="{7C50274E-F247-5D4C-9315-D94F8BF9F5D9}"/>
              </a:ext>
            </a:extLst>
          </p:cNvPr>
          <p:cNvSpPr/>
          <p:nvPr/>
        </p:nvSpPr>
        <p:spPr>
          <a:xfrm>
            <a:off x="2189253" y="4401597"/>
            <a:ext cx="1774266" cy="46393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الضلع الأقصر</a:t>
            </a:r>
          </a:p>
        </p:txBody>
      </p:sp>
      <p:sp>
        <p:nvSpPr>
          <p:cNvPr id="78" name="خماسي 77">
            <a:extLst>
              <a:ext uri="{FF2B5EF4-FFF2-40B4-BE49-F238E27FC236}">
                <a16:creationId xmlns:a16="http://schemas.microsoft.com/office/drawing/2014/main" id="{344DF24B-D75B-D54E-8654-CC7A2D50AE99}"/>
              </a:ext>
            </a:extLst>
          </p:cNvPr>
          <p:cNvSpPr/>
          <p:nvPr/>
        </p:nvSpPr>
        <p:spPr>
          <a:xfrm flipH="1">
            <a:off x="4828423" y="5055561"/>
            <a:ext cx="3936215" cy="714380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b="1" dirty="0">
                <a:solidFill>
                  <a:schemeClr val="tx1"/>
                </a:solidFill>
              </a:rPr>
              <a:t>ما النسبة التي ستستعملها لإيجاد قياس الزاوية ؟</a:t>
            </a:r>
          </a:p>
        </p:txBody>
      </p:sp>
      <p:sp>
        <p:nvSpPr>
          <p:cNvPr id="79" name="مستطيل مستدير الزوايا 78">
            <a:extLst>
              <a:ext uri="{FF2B5EF4-FFF2-40B4-BE49-F238E27FC236}">
                <a16:creationId xmlns:a16="http://schemas.microsoft.com/office/drawing/2014/main" id="{AB0FED13-BF60-A242-BCE2-2A1879DF6FFA}"/>
              </a:ext>
            </a:extLst>
          </p:cNvPr>
          <p:cNvSpPr/>
          <p:nvPr/>
        </p:nvSpPr>
        <p:spPr>
          <a:xfrm>
            <a:off x="825814" y="5042862"/>
            <a:ext cx="3332090" cy="5715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نسبة طول الضلع المقابل للزاوية إلى طول الضلع المجاور لها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F4F606E-1D1C-CD85-8A1C-4D00FF176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68D7-2324-4CCA-987B-B74FAD34E889}" type="slidenum">
              <a:rPr lang="ar-SA" smtClean="0"/>
              <a:pPr/>
              <a:t>312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9700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98568" y="1032278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509163" y="363818"/>
            <a:ext cx="2974499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النسب المثلثية</a:t>
            </a:r>
          </a:p>
        </p:txBody>
      </p:sp>
      <p:sp>
        <p:nvSpPr>
          <p:cNvPr id="64" name="عنوان 1">
            <a:extLst>
              <a:ext uri="{FF2B5EF4-FFF2-40B4-BE49-F238E27FC236}">
                <a16:creationId xmlns:a16="http://schemas.microsoft.com/office/drawing/2014/main" id="{4A11EA9F-619C-4B41-805A-205569CAE8C8}"/>
              </a:ext>
            </a:extLst>
          </p:cNvPr>
          <p:cNvSpPr txBox="1">
            <a:spLocks/>
          </p:cNvSpPr>
          <p:nvPr/>
        </p:nvSpPr>
        <p:spPr>
          <a:xfrm>
            <a:off x="6702869" y="1053999"/>
            <a:ext cx="1743060" cy="36988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 lnSpcReduction="200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حساب المثلثات :</a:t>
            </a:r>
          </a:p>
        </p:txBody>
      </p:sp>
      <p:sp>
        <p:nvSpPr>
          <p:cNvPr id="65" name="عنوان 1">
            <a:extLst>
              <a:ext uri="{FF2B5EF4-FFF2-40B4-BE49-F238E27FC236}">
                <a16:creationId xmlns:a16="http://schemas.microsoft.com/office/drawing/2014/main" id="{2A8C366A-7152-B749-BBD9-B278619ABE70}"/>
              </a:ext>
            </a:extLst>
          </p:cNvPr>
          <p:cNvSpPr txBox="1">
            <a:spLocks/>
          </p:cNvSpPr>
          <p:nvPr/>
        </p:nvSpPr>
        <p:spPr>
          <a:xfrm>
            <a:off x="1682154" y="1042665"/>
            <a:ext cx="4957770" cy="36988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 lnSpcReduction="200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هو دراسة العلاقة بين زوايا المثلث وأضلاعه .</a:t>
            </a:r>
          </a:p>
        </p:txBody>
      </p:sp>
      <p:sp>
        <p:nvSpPr>
          <p:cNvPr id="68" name="عنوان 1">
            <a:extLst>
              <a:ext uri="{FF2B5EF4-FFF2-40B4-BE49-F238E27FC236}">
                <a16:creationId xmlns:a16="http://schemas.microsoft.com/office/drawing/2014/main" id="{F8FCD88E-D6F7-9546-BD4B-B09B95D64239}"/>
              </a:ext>
            </a:extLst>
          </p:cNvPr>
          <p:cNvSpPr txBox="1">
            <a:spLocks/>
          </p:cNvSpPr>
          <p:nvPr/>
        </p:nvSpPr>
        <p:spPr>
          <a:xfrm>
            <a:off x="6746175" y="1611436"/>
            <a:ext cx="1743060" cy="36988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 lnSpcReduction="200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النسب المثلثية :</a:t>
            </a:r>
          </a:p>
        </p:txBody>
      </p:sp>
      <p:sp>
        <p:nvSpPr>
          <p:cNvPr id="75" name="عنوان 1">
            <a:extLst>
              <a:ext uri="{FF2B5EF4-FFF2-40B4-BE49-F238E27FC236}">
                <a16:creationId xmlns:a16="http://schemas.microsoft.com/office/drawing/2014/main" id="{1A0B3379-05DE-6C42-8ED1-5E8A8E032224}"/>
              </a:ext>
            </a:extLst>
          </p:cNvPr>
          <p:cNvSpPr txBox="1">
            <a:spLocks/>
          </p:cNvSpPr>
          <p:nvPr/>
        </p:nvSpPr>
        <p:spPr>
          <a:xfrm>
            <a:off x="615134" y="1614169"/>
            <a:ext cx="6096227" cy="36988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هي النسبة التي تقارن بين طولي ضلعين في المثلث القائم الزاوية .</a:t>
            </a:r>
          </a:p>
        </p:txBody>
      </p:sp>
      <p:sp>
        <p:nvSpPr>
          <p:cNvPr id="76" name="عنوان 1">
            <a:extLst>
              <a:ext uri="{FF2B5EF4-FFF2-40B4-BE49-F238E27FC236}">
                <a16:creationId xmlns:a16="http://schemas.microsoft.com/office/drawing/2014/main" id="{59530A19-4612-F64D-90E6-7BDB6D799A24}"/>
              </a:ext>
            </a:extLst>
          </p:cNvPr>
          <p:cNvSpPr txBox="1">
            <a:spLocks/>
          </p:cNvSpPr>
          <p:nvPr/>
        </p:nvSpPr>
        <p:spPr>
          <a:xfrm>
            <a:off x="5988489" y="2274339"/>
            <a:ext cx="2457440" cy="36988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 lnSpcReduction="200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النسب المثلثية الشائعة :</a:t>
            </a:r>
          </a:p>
        </p:txBody>
      </p:sp>
      <p:sp>
        <p:nvSpPr>
          <p:cNvPr id="77" name="عنوان 1">
            <a:extLst>
              <a:ext uri="{FF2B5EF4-FFF2-40B4-BE49-F238E27FC236}">
                <a16:creationId xmlns:a16="http://schemas.microsoft.com/office/drawing/2014/main" id="{CFE5AF7C-0FBA-B846-A53C-2BDFC2C18B8B}"/>
              </a:ext>
            </a:extLst>
          </p:cNvPr>
          <p:cNvSpPr txBox="1">
            <a:spLocks/>
          </p:cNvSpPr>
          <p:nvPr/>
        </p:nvSpPr>
        <p:spPr>
          <a:xfrm>
            <a:off x="5068288" y="2257111"/>
            <a:ext cx="857256" cy="36988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الجيب</a:t>
            </a:r>
          </a:p>
        </p:txBody>
      </p:sp>
      <p:sp>
        <p:nvSpPr>
          <p:cNvPr id="78" name="عنوان 1">
            <a:extLst>
              <a:ext uri="{FF2B5EF4-FFF2-40B4-BE49-F238E27FC236}">
                <a16:creationId xmlns:a16="http://schemas.microsoft.com/office/drawing/2014/main" id="{75B8B916-8B87-5243-ADE5-9A49CB218FB9}"/>
              </a:ext>
            </a:extLst>
          </p:cNvPr>
          <p:cNvSpPr txBox="1">
            <a:spLocks/>
          </p:cNvSpPr>
          <p:nvPr/>
        </p:nvSpPr>
        <p:spPr>
          <a:xfrm>
            <a:off x="3253279" y="5058890"/>
            <a:ext cx="528614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ب</a:t>
            </a:r>
          </a:p>
        </p:txBody>
      </p:sp>
      <p:sp>
        <p:nvSpPr>
          <p:cNvPr id="79" name="عنوان 1">
            <a:extLst>
              <a:ext uri="{FF2B5EF4-FFF2-40B4-BE49-F238E27FC236}">
                <a16:creationId xmlns:a16="http://schemas.microsoft.com/office/drawing/2014/main" id="{AB8C1B98-0A57-7340-9286-BC97DAA3D619}"/>
              </a:ext>
            </a:extLst>
          </p:cNvPr>
          <p:cNvSpPr txBox="1">
            <a:spLocks/>
          </p:cNvSpPr>
          <p:nvPr/>
        </p:nvSpPr>
        <p:spPr>
          <a:xfrm>
            <a:off x="3760821" y="3259863"/>
            <a:ext cx="528614" cy="36988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جتا</a:t>
            </a: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0" name="عنوان 1">
            <a:extLst>
              <a:ext uri="{FF2B5EF4-FFF2-40B4-BE49-F238E27FC236}">
                <a16:creationId xmlns:a16="http://schemas.microsoft.com/office/drawing/2014/main" id="{E32E4315-C827-514D-839E-A94F0D1DCDAC}"/>
              </a:ext>
            </a:extLst>
          </p:cNvPr>
          <p:cNvSpPr txBox="1">
            <a:spLocks/>
          </p:cNvSpPr>
          <p:nvPr/>
        </p:nvSpPr>
        <p:spPr>
          <a:xfrm>
            <a:off x="2270504" y="3231653"/>
            <a:ext cx="528614" cy="36988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ظا</a:t>
            </a:r>
          </a:p>
        </p:txBody>
      </p:sp>
      <p:sp>
        <p:nvSpPr>
          <p:cNvPr id="82" name="سهم للأسفل 81">
            <a:extLst>
              <a:ext uri="{FF2B5EF4-FFF2-40B4-BE49-F238E27FC236}">
                <a16:creationId xmlns:a16="http://schemas.microsoft.com/office/drawing/2014/main" id="{E8479A3A-025C-8B4D-87E9-73B84E51CBF2}"/>
              </a:ext>
            </a:extLst>
          </p:cNvPr>
          <p:cNvSpPr/>
          <p:nvPr/>
        </p:nvSpPr>
        <p:spPr>
          <a:xfrm>
            <a:off x="5425478" y="2757177"/>
            <a:ext cx="216000" cy="43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3" name="سهم للأسفل 82">
            <a:extLst>
              <a:ext uri="{FF2B5EF4-FFF2-40B4-BE49-F238E27FC236}">
                <a16:creationId xmlns:a16="http://schemas.microsoft.com/office/drawing/2014/main" id="{C416EC45-5ACB-E24D-A7DF-7CC9815926E0}"/>
              </a:ext>
            </a:extLst>
          </p:cNvPr>
          <p:cNvSpPr/>
          <p:nvPr/>
        </p:nvSpPr>
        <p:spPr>
          <a:xfrm>
            <a:off x="3725252" y="2757177"/>
            <a:ext cx="216000" cy="43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4" name="سهم للأسفل 83">
            <a:extLst>
              <a:ext uri="{FF2B5EF4-FFF2-40B4-BE49-F238E27FC236}">
                <a16:creationId xmlns:a16="http://schemas.microsoft.com/office/drawing/2014/main" id="{FE8AE3FB-C691-C941-8EEE-2561C612F470}"/>
              </a:ext>
            </a:extLst>
          </p:cNvPr>
          <p:cNvSpPr/>
          <p:nvPr/>
        </p:nvSpPr>
        <p:spPr>
          <a:xfrm>
            <a:off x="2108910" y="2757177"/>
            <a:ext cx="216000" cy="43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85" name="مجموعة 84">
            <a:extLst>
              <a:ext uri="{FF2B5EF4-FFF2-40B4-BE49-F238E27FC236}">
                <a16:creationId xmlns:a16="http://schemas.microsoft.com/office/drawing/2014/main" id="{D20E87A8-BBF1-7547-9B3A-DA59AC9CAEEE}"/>
              </a:ext>
            </a:extLst>
          </p:cNvPr>
          <p:cNvGrpSpPr/>
          <p:nvPr/>
        </p:nvGrpSpPr>
        <p:grpSpPr>
          <a:xfrm>
            <a:off x="1923831" y="3674272"/>
            <a:ext cx="1325483" cy="1663556"/>
            <a:chOff x="2071670" y="3214686"/>
            <a:chExt cx="1500198" cy="2286016"/>
          </a:xfrm>
        </p:grpSpPr>
        <p:sp>
          <p:nvSpPr>
            <p:cNvPr id="86" name="مثلث قائم الزاوية 85">
              <a:extLst>
                <a:ext uri="{FF2B5EF4-FFF2-40B4-BE49-F238E27FC236}">
                  <a16:creationId xmlns:a16="http://schemas.microsoft.com/office/drawing/2014/main" id="{3C1D2140-3880-B84E-947A-EFB4DE7F66B7}"/>
                </a:ext>
              </a:extLst>
            </p:cNvPr>
            <p:cNvSpPr/>
            <p:nvPr/>
          </p:nvSpPr>
          <p:spPr>
            <a:xfrm>
              <a:off x="2071670" y="3214686"/>
              <a:ext cx="1500198" cy="2286016"/>
            </a:xfrm>
            <a:prstGeom prst="rt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7" name="مستطيل 86">
              <a:extLst>
                <a:ext uri="{FF2B5EF4-FFF2-40B4-BE49-F238E27FC236}">
                  <a16:creationId xmlns:a16="http://schemas.microsoft.com/office/drawing/2014/main" id="{6BC8B8C7-0DA8-9140-823B-D2601362A9D6}"/>
                </a:ext>
              </a:extLst>
            </p:cNvPr>
            <p:cNvSpPr/>
            <p:nvPr/>
          </p:nvSpPr>
          <p:spPr>
            <a:xfrm>
              <a:off x="2071670" y="5286388"/>
              <a:ext cx="142876" cy="2143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88" name="وسيلة شرح مستطيلة مستديرة الزوايا 87">
            <a:extLst>
              <a:ext uri="{FF2B5EF4-FFF2-40B4-BE49-F238E27FC236}">
                <a16:creationId xmlns:a16="http://schemas.microsoft.com/office/drawing/2014/main" id="{A93CA374-4B26-184E-A97E-2CA7B2B0CD49}"/>
              </a:ext>
            </a:extLst>
          </p:cNvPr>
          <p:cNvSpPr/>
          <p:nvPr/>
        </p:nvSpPr>
        <p:spPr>
          <a:xfrm>
            <a:off x="582479" y="4209804"/>
            <a:ext cx="928694" cy="571504"/>
          </a:xfrm>
          <a:prstGeom prst="wedgeRoundRectCallout">
            <a:avLst>
              <a:gd name="adj1" fmla="val 90277"/>
              <a:gd name="adj2" fmla="val 6000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المقابل</a:t>
            </a:r>
          </a:p>
        </p:txBody>
      </p:sp>
      <p:sp>
        <p:nvSpPr>
          <p:cNvPr id="89" name="وسيلة شرح مستطيلة مستديرة الزوايا 88">
            <a:extLst>
              <a:ext uri="{FF2B5EF4-FFF2-40B4-BE49-F238E27FC236}">
                <a16:creationId xmlns:a16="http://schemas.microsoft.com/office/drawing/2014/main" id="{A1F6FBD6-3ADA-654B-BE9F-E3DA6F2DF4A4}"/>
              </a:ext>
            </a:extLst>
          </p:cNvPr>
          <p:cNvSpPr/>
          <p:nvPr/>
        </p:nvSpPr>
        <p:spPr>
          <a:xfrm>
            <a:off x="1923831" y="5517106"/>
            <a:ext cx="1009892" cy="415889"/>
          </a:xfrm>
          <a:prstGeom prst="wedgeRoundRectCallout">
            <a:avLst>
              <a:gd name="adj1" fmla="val 16431"/>
              <a:gd name="adj2" fmla="val -9749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المجاور</a:t>
            </a:r>
          </a:p>
        </p:txBody>
      </p:sp>
      <p:sp>
        <p:nvSpPr>
          <p:cNvPr id="90" name="وسيلة شرح مستطيلة مستديرة الزوايا 89">
            <a:extLst>
              <a:ext uri="{FF2B5EF4-FFF2-40B4-BE49-F238E27FC236}">
                <a16:creationId xmlns:a16="http://schemas.microsoft.com/office/drawing/2014/main" id="{6FAFEB01-3746-8540-A210-EA588A54482D}"/>
              </a:ext>
            </a:extLst>
          </p:cNvPr>
          <p:cNvSpPr/>
          <p:nvPr/>
        </p:nvSpPr>
        <p:spPr>
          <a:xfrm>
            <a:off x="2975289" y="3828884"/>
            <a:ext cx="1000132" cy="571504"/>
          </a:xfrm>
          <a:prstGeom prst="wedgeRoundRectCallout">
            <a:avLst>
              <a:gd name="adj1" fmla="val -61068"/>
              <a:gd name="adj2" fmla="val 10000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الوتر</a:t>
            </a:r>
          </a:p>
        </p:txBody>
      </p:sp>
      <p:sp>
        <p:nvSpPr>
          <p:cNvPr id="91" name="قوس 90">
            <a:extLst>
              <a:ext uri="{FF2B5EF4-FFF2-40B4-BE49-F238E27FC236}">
                <a16:creationId xmlns:a16="http://schemas.microsoft.com/office/drawing/2014/main" id="{D3AB8F1B-CDAA-A64E-A105-1C536C5392CC}"/>
              </a:ext>
            </a:extLst>
          </p:cNvPr>
          <p:cNvSpPr/>
          <p:nvPr/>
        </p:nvSpPr>
        <p:spPr>
          <a:xfrm rot="12316865">
            <a:off x="2949486" y="5093787"/>
            <a:ext cx="613435" cy="500066"/>
          </a:xfrm>
          <a:prstGeom prst="arc">
            <a:avLst>
              <a:gd name="adj1" fmla="val 19958341"/>
              <a:gd name="adj2" fmla="val 2009456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2" name="عنوان 1">
            <a:extLst>
              <a:ext uri="{FF2B5EF4-FFF2-40B4-BE49-F238E27FC236}">
                <a16:creationId xmlns:a16="http://schemas.microsoft.com/office/drawing/2014/main" id="{62C071BF-4B13-9647-A742-F539536FF358}"/>
              </a:ext>
            </a:extLst>
          </p:cNvPr>
          <p:cNvSpPr txBox="1">
            <a:spLocks/>
          </p:cNvSpPr>
          <p:nvPr/>
        </p:nvSpPr>
        <p:spPr>
          <a:xfrm>
            <a:off x="5603371" y="3257243"/>
            <a:ext cx="528614" cy="36988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جا</a:t>
            </a:r>
          </a:p>
        </p:txBody>
      </p:sp>
      <p:sp>
        <p:nvSpPr>
          <p:cNvPr id="93" name="عنوان 1">
            <a:extLst>
              <a:ext uri="{FF2B5EF4-FFF2-40B4-BE49-F238E27FC236}">
                <a16:creationId xmlns:a16="http://schemas.microsoft.com/office/drawing/2014/main" id="{A959438B-89F9-D04A-9226-2D88B4F3877A}"/>
              </a:ext>
            </a:extLst>
          </p:cNvPr>
          <p:cNvSpPr txBox="1">
            <a:spLocks/>
          </p:cNvSpPr>
          <p:nvPr/>
        </p:nvSpPr>
        <p:spPr>
          <a:xfrm>
            <a:off x="7291656" y="2918949"/>
            <a:ext cx="957242" cy="369881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جا ب  =</a:t>
            </a:r>
          </a:p>
        </p:txBody>
      </p:sp>
      <p:grpSp>
        <p:nvGrpSpPr>
          <p:cNvPr id="94" name="مجموعة 93">
            <a:extLst>
              <a:ext uri="{FF2B5EF4-FFF2-40B4-BE49-F238E27FC236}">
                <a16:creationId xmlns:a16="http://schemas.microsoft.com/office/drawing/2014/main" id="{1C63A632-C135-C74F-A71A-898CCD695EEA}"/>
              </a:ext>
            </a:extLst>
          </p:cNvPr>
          <p:cNvGrpSpPr/>
          <p:nvPr/>
        </p:nvGrpSpPr>
        <p:grpSpPr>
          <a:xfrm>
            <a:off x="6378170" y="2690349"/>
            <a:ext cx="970610" cy="842970"/>
            <a:chOff x="5915954" y="4700596"/>
            <a:chExt cx="970610" cy="842970"/>
          </a:xfrm>
          <a:solidFill>
            <a:schemeClr val="bg1"/>
          </a:solidFill>
        </p:grpSpPr>
        <p:sp>
          <p:nvSpPr>
            <p:cNvPr id="95" name="عنوان 1">
              <a:extLst>
                <a:ext uri="{FF2B5EF4-FFF2-40B4-BE49-F238E27FC236}">
                  <a16:creationId xmlns:a16="http://schemas.microsoft.com/office/drawing/2014/main" id="{4BD4A50A-BC14-754F-AA65-2A5F18F0611E}"/>
                </a:ext>
              </a:extLst>
            </p:cNvPr>
            <p:cNvSpPr txBox="1">
              <a:spLocks/>
            </p:cNvSpPr>
            <p:nvPr/>
          </p:nvSpPr>
          <p:spPr>
            <a:xfrm>
              <a:off x="5929322" y="4700596"/>
              <a:ext cx="957242" cy="369881"/>
            </a:xfrm>
            <a:prstGeom prst="rect">
              <a:avLst/>
            </a:prstGeom>
            <a:grpFill/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المقابل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96" name="رابط مستقيم 26">
              <a:extLst>
                <a:ext uri="{FF2B5EF4-FFF2-40B4-BE49-F238E27FC236}">
                  <a16:creationId xmlns:a16="http://schemas.microsoft.com/office/drawing/2014/main" id="{024F8E65-C776-E647-92D0-B74CEB81A2D0}"/>
                </a:ext>
              </a:extLst>
            </p:cNvPr>
            <p:cNvCxnSpPr/>
            <p:nvPr/>
          </p:nvCxnSpPr>
          <p:spPr>
            <a:xfrm rot="10800000">
              <a:off x="6073323" y="5072074"/>
              <a:ext cx="684000" cy="1588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عنوان 1">
              <a:extLst>
                <a:ext uri="{FF2B5EF4-FFF2-40B4-BE49-F238E27FC236}">
                  <a16:creationId xmlns:a16="http://schemas.microsoft.com/office/drawing/2014/main" id="{79C13F6C-422C-E84F-A891-C90307461FB1}"/>
                </a:ext>
              </a:extLst>
            </p:cNvPr>
            <p:cNvSpPr txBox="1">
              <a:spLocks/>
            </p:cNvSpPr>
            <p:nvPr/>
          </p:nvSpPr>
          <p:spPr>
            <a:xfrm>
              <a:off x="5915954" y="5173685"/>
              <a:ext cx="957242" cy="369881"/>
            </a:xfrm>
            <a:prstGeom prst="rect">
              <a:avLst/>
            </a:prstGeom>
            <a:grpFill/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الوتر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98" name="عنوان 1">
            <a:extLst>
              <a:ext uri="{FF2B5EF4-FFF2-40B4-BE49-F238E27FC236}">
                <a16:creationId xmlns:a16="http://schemas.microsoft.com/office/drawing/2014/main" id="{A7370B3D-1E27-0A4E-A2C1-F92554D297AA}"/>
              </a:ext>
            </a:extLst>
          </p:cNvPr>
          <p:cNvSpPr txBox="1">
            <a:spLocks/>
          </p:cNvSpPr>
          <p:nvPr/>
        </p:nvSpPr>
        <p:spPr>
          <a:xfrm>
            <a:off x="7305944" y="3933367"/>
            <a:ext cx="957242" cy="369881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825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جتا ب  =</a:t>
            </a:r>
          </a:p>
        </p:txBody>
      </p:sp>
      <p:grpSp>
        <p:nvGrpSpPr>
          <p:cNvPr id="99" name="مجموعة 98">
            <a:extLst>
              <a:ext uri="{FF2B5EF4-FFF2-40B4-BE49-F238E27FC236}">
                <a16:creationId xmlns:a16="http://schemas.microsoft.com/office/drawing/2014/main" id="{5B089C20-5C8A-894A-916B-87891AA04CE2}"/>
              </a:ext>
            </a:extLst>
          </p:cNvPr>
          <p:cNvGrpSpPr/>
          <p:nvPr/>
        </p:nvGrpSpPr>
        <p:grpSpPr>
          <a:xfrm>
            <a:off x="6405826" y="3704767"/>
            <a:ext cx="958162" cy="842970"/>
            <a:chOff x="5929322" y="4700596"/>
            <a:chExt cx="958162" cy="842970"/>
          </a:xfrm>
          <a:solidFill>
            <a:schemeClr val="bg1"/>
          </a:solidFill>
        </p:grpSpPr>
        <p:sp>
          <p:nvSpPr>
            <p:cNvPr id="100" name="عنوان 1">
              <a:extLst>
                <a:ext uri="{FF2B5EF4-FFF2-40B4-BE49-F238E27FC236}">
                  <a16:creationId xmlns:a16="http://schemas.microsoft.com/office/drawing/2014/main" id="{78EE8141-EAF7-084C-A08B-D354AE79091E}"/>
                </a:ext>
              </a:extLst>
            </p:cNvPr>
            <p:cNvSpPr txBox="1">
              <a:spLocks/>
            </p:cNvSpPr>
            <p:nvPr/>
          </p:nvSpPr>
          <p:spPr>
            <a:xfrm>
              <a:off x="5929322" y="4700596"/>
              <a:ext cx="957242" cy="369881"/>
            </a:xfrm>
            <a:prstGeom prst="rect">
              <a:avLst/>
            </a:prstGeom>
            <a:grpFill/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المجاور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101" name="رابط مستقيم 32">
              <a:extLst>
                <a:ext uri="{FF2B5EF4-FFF2-40B4-BE49-F238E27FC236}">
                  <a16:creationId xmlns:a16="http://schemas.microsoft.com/office/drawing/2014/main" id="{1056AAB4-0DCC-DF49-8F90-2BBB22B601C9}"/>
                </a:ext>
              </a:extLst>
            </p:cNvPr>
            <p:cNvCxnSpPr/>
            <p:nvPr/>
          </p:nvCxnSpPr>
          <p:spPr>
            <a:xfrm rot="10800000">
              <a:off x="6073323" y="5072074"/>
              <a:ext cx="684000" cy="1588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عنوان 1">
              <a:extLst>
                <a:ext uri="{FF2B5EF4-FFF2-40B4-BE49-F238E27FC236}">
                  <a16:creationId xmlns:a16="http://schemas.microsoft.com/office/drawing/2014/main" id="{4A1F2419-9503-D047-B636-79A773329B13}"/>
                </a:ext>
              </a:extLst>
            </p:cNvPr>
            <p:cNvSpPr txBox="1">
              <a:spLocks/>
            </p:cNvSpPr>
            <p:nvPr/>
          </p:nvSpPr>
          <p:spPr>
            <a:xfrm>
              <a:off x="5930242" y="5173685"/>
              <a:ext cx="957242" cy="369881"/>
            </a:xfrm>
            <a:prstGeom prst="rect">
              <a:avLst/>
            </a:prstGeom>
            <a:grpFill/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الوتر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110" name="عنوان 1">
            <a:extLst>
              <a:ext uri="{FF2B5EF4-FFF2-40B4-BE49-F238E27FC236}">
                <a16:creationId xmlns:a16="http://schemas.microsoft.com/office/drawing/2014/main" id="{9588B0A3-53EB-3F46-8744-A511FD845A6C}"/>
              </a:ext>
            </a:extLst>
          </p:cNvPr>
          <p:cNvSpPr txBox="1">
            <a:spLocks/>
          </p:cNvSpPr>
          <p:nvPr/>
        </p:nvSpPr>
        <p:spPr>
          <a:xfrm>
            <a:off x="7279931" y="4961258"/>
            <a:ext cx="957242" cy="369881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latin typeface="+mj-lt"/>
                <a:ea typeface="+mj-ea"/>
                <a:cs typeface="+mj-cs"/>
              </a:rPr>
              <a:t>ظ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 ب  =</a:t>
            </a:r>
          </a:p>
        </p:txBody>
      </p:sp>
      <p:grpSp>
        <p:nvGrpSpPr>
          <p:cNvPr id="111" name="مجموعة 110">
            <a:extLst>
              <a:ext uri="{FF2B5EF4-FFF2-40B4-BE49-F238E27FC236}">
                <a16:creationId xmlns:a16="http://schemas.microsoft.com/office/drawing/2014/main" id="{5961BD26-51B5-2C41-A4F2-17DB66BDD10A}"/>
              </a:ext>
            </a:extLst>
          </p:cNvPr>
          <p:cNvGrpSpPr/>
          <p:nvPr/>
        </p:nvGrpSpPr>
        <p:grpSpPr>
          <a:xfrm>
            <a:off x="6363422" y="4776318"/>
            <a:ext cx="985358" cy="842970"/>
            <a:chOff x="5901206" y="4700596"/>
            <a:chExt cx="985358" cy="842970"/>
          </a:xfrm>
          <a:solidFill>
            <a:schemeClr val="bg1"/>
          </a:solidFill>
        </p:grpSpPr>
        <p:sp>
          <p:nvSpPr>
            <p:cNvPr id="112" name="عنوان 1">
              <a:extLst>
                <a:ext uri="{FF2B5EF4-FFF2-40B4-BE49-F238E27FC236}">
                  <a16:creationId xmlns:a16="http://schemas.microsoft.com/office/drawing/2014/main" id="{B411F94F-0E2C-8242-BEA4-FAA39CD40FF1}"/>
                </a:ext>
              </a:extLst>
            </p:cNvPr>
            <p:cNvSpPr txBox="1">
              <a:spLocks/>
            </p:cNvSpPr>
            <p:nvPr/>
          </p:nvSpPr>
          <p:spPr>
            <a:xfrm>
              <a:off x="5929322" y="4700596"/>
              <a:ext cx="957242" cy="369881"/>
            </a:xfrm>
            <a:prstGeom prst="rect">
              <a:avLst/>
            </a:prstGeom>
            <a:grpFill/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المقابل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113" name="رابط مستقيم 37">
              <a:extLst>
                <a:ext uri="{FF2B5EF4-FFF2-40B4-BE49-F238E27FC236}">
                  <a16:creationId xmlns:a16="http://schemas.microsoft.com/office/drawing/2014/main" id="{9E9D0047-7452-7A43-995B-459BF94ACC91}"/>
                </a:ext>
              </a:extLst>
            </p:cNvPr>
            <p:cNvCxnSpPr/>
            <p:nvPr/>
          </p:nvCxnSpPr>
          <p:spPr>
            <a:xfrm rot="10800000">
              <a:off x="6073323" y="5072074"/>
              <a:ext cx="684000" cy="1588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عنوان 1">
              <a:extLst>
                <a:ext uri="{FF2B5EF4-FFF2-40B4-BE49-F238E27FC236}">
                  <a16:creationId xmlns:a16="http://schemas.microsoft.com/office/drawing/2014/main" id="{06FA71BC-225E-9B4B-9C3C-17EB85FDEC19}"/>
                </a:ext>
              </a:extLst>
            </p:cNvPr>
            <p:cNvSpPr txBox="1">
              <a:spLocks/>
            </p:cNvSpPr>
            <p:nvPr/>
          </p:nvSpPr>
          <p:spPr>
            <a:xfrm>
              <a:off x="5901206" y="5173685"/>
              <a:ext cx="957242" cy="369881"/>
            </a:xfrm>
            <a:prstGeom prst="rect">
              <a:avLst/>
            </a:prstGeom>
            <a:grpFill/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المجاور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115" name="عنوان 1">
            <a:extLst>
              <a:ext uri="{FF2B5EF4-FFF2-40B4-BE49-F238E27FC236}">
                <a16:creationId xmlns:a16="http://schemas.microsoft.com/office/drawing/2014/main" id="{C1977206-0755-D04E-902F-AB99F6C1F16E}"/>
              </a:ext>
            </a:extLst>
          </p:cNvPr>
          <p:cNvSpPr txBox="1">
            <a:spLocks/>
          </p:cNvSpPr>
          <p:nvPr/>
        </p:nvSpPr>
        <p:spPr>
          <a:xfrm>
            <a:off x="3225186" y="2257111"/>
            <a:ext cx="1143008" cy="36988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جيب التمام</a:t>
            </a:r>
          </a:p>
        </p:txBody>
      </p:sp>
      <p:sp>
        <p:nvSpPr>
          <p:cNvPr id="116" name="عنوان 1">
            <a:extLst>
              <a:ext uri="{FF2B5EF4-FFF2-40B4-BE49-F238E27FC236}">
                <a16:creationId xmlns:a16="http://schemas.microsoft.com/office/drawing/2014/main" id="{424B8CF5-1330-3F45-B512-A14439B99859}"/>
              </a:ext>
            </a:extLst>
          </p:cNvPr>
          <p:cNvSpPr txBox="1">
            <a:spLocks/>
          </p:cNvSpPr>
          <p:nvPr/>
        </p:nvSpPr>
        <p:spPr>
          <a:xfrm>
            <a:off x="1796426" y="2257111"/>
            <a:ext cx="857256" cy="36988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الظل</a:t>
            </a:r>
          </a:p>
        </p:txBody>
      </p:sp>
      <p:sp>
        <p:nvSpPr>
          <p:cNvPr id="117" name="عنوان 1">
            <a:extLst>
              <a:ext uri="{FF2B5EF4-FFF2-40B4-BE49-F238E27FC236}">
                <a16:creationId xmlns:a16="http://schemas.microsoft.com/office/drawing/2014/main" id="{415ED08F-D811-B841-B6B3-7BB3111DC2FA}"/>
              </a:ext>
            </a:extLst>
          </p:cNvPr>
          <p:cNvSpPr txBox="1">
            <a:spLocks/>
          </p:cNvSpPr>
          <p:nvPr/>
        </p:nvSpPr>
        <p:spPr>
          <a:xfrm>
            <a:off x="4853974" y="3257243"/>
            <a:ext cx="714380" cy="36988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Sin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8" name="عنوان 1">
            <a:extLst>
              <a:ext uri="{FF2B5EF4-FFF2-40B4-BE49-F238E27FC236}">
                <a16:creationId xmlns:a16="http://schemas.microsoft.com/office/drawing/2014/main" id="{3A976527-61C6-154C-9729-901B176D1C70}"/>
              </a:ext>
            </a:extLst>
          </p:cNvPr>
          <p:cNvSpPr txBox="1">
            <a:spLocks/>
          </p:cNvSpPr>
          <p:nvPr/>
        </p:nvSpPr>
        <p:spPr>
          <a:xfrm>
            <a:off x="3068024" y="3257703"/>
            <a:ext cx="714380" cy="36988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Cos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9" name="عنوان 1">
            <a:extLst>
              <a:ext uri="{FF2B5EF4-FFF2-40B4-BE49-F238E27FC236}">
                <a16:creationId xmlns:a16="http://schemas.microsoft.com/office/drawing/2014/main" id="{0B7BEC1D-5F81-A54F-A4EC-76E0894230F7}"/>
              </a:ext>
            </a:extLst>
          </p:cNvPr>
          <p:cNvSpPr txBox="1">
            <a:spLocks/>
          </p:cNvSpPr>
          <p:nvPr/>
        </p:nvSpPr>
        <p:spPr>
          <a:xfrm>
            <a:off x="1310634" y="3235365"/>
            <a:ext cx="900130" cy="36988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latin typeface="+mj-lt"/>
                <a:ea typeface="+mj-ea"/>
                <a:cs typeface="+mj-cs"/>
              </a:rPr>
              <a:t>tan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9B7B9E1-0444-2A21-63A3-89E18E9D6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68D7-2324-4CCA-987B-B74FAD34E889}" type="slidenum">
              <a:rPr lang="ar-SA" smtClean="0"/>
              <a:pPr/>
              <a:t>313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8372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800" decel="100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8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800" decel="100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800" decel="100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64" grpId="0" animBg="1"/>
      <p:bldP spid="65" grpId="0" animBg="1"/>
      <p:bldP spid="68" grpId="0" animBg="1"/>
      <p:bldP spid="75" grpId="0" animBg="1"/>
      <p:bldP spid="76" grpId="0" animBg="1"/>
      <p:bldP spid="77" grpId="0" animBg="1"/>
      <p:bldP spid="78" grpId="0"/>
      <p:bldP spid="79" grpId="0" animBg="1"/>
      <p:bldP spid="80" grpId="0" animBg="1"/>
      <p:bldP spid="82" grpId="0" animBg="1"/>
      <p:bldP spid="83" grpId="0" animBg="1"/>
      <p:bldP spid="84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8" grpId="0" animBg="1"/>
      <p:bldP spid="110" grpId="0" animBg="1"/>
      <p:bldP spid="115" grpId="0" animBg="1"/>
      <p:bldP spid="116" grpId="0" animBg="1"/>
      <p:bldP spid="117" grpId="0" animBg="1"/>
      <p:bldP spid="118" grpId="0" animBg="1"/>
      <p:bldP spid="1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ar-SA" sz="1350" dirty="0">
                  <a:solidFill>
                    <a:schemeClr val="bg1"/>
                  </a:solidFill>
                </a:rPr>
                <a:t>التمهيد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86955" y="1002004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302166" y="118470"/>
            <a:ext cx="2974499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النسب المثلثية</a:t>
            </a:r>
          </a:p>
        </p:txBody>
      </p:sp>
      <p:sp>
        <p:nvSpPr>
          <p:cNvPr id="80" name="مستطيل ذو زوايا قطرية مستديرة 79">
            <a:extLst>
              <a:ext uri="{FF2B5EF4-FFF2-40B4-BE49-F238E27FC236}">
                <a16:creationId xmlns:a16="http://schemas.microsoft.com/office/drawing/2014/main" id="{985F8AE0-C656-AC40-A2C4-9E0A97A051FE}"/>
              </a:ext>
            </a:extLst>
          </p:cNvPr>
          <p:cNvSpPr/>
          <p:nvPr/>
        </p:nvSpPr>
        <p:spPr>
          <a:xfrm>
            <a:off x="4879724" y="1517473"/>
            <a:ext cx="3600448" cy="4007218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2" name="دبوس زينة 81">
            <a:extLst>
              <a:ext uri="{FF2B5EF4-FFF2-40B4-BE49-F238E27FC236}">
                <a16:creationId xmlns:a16="http://schemas.microsoft.com/office/drawing/2014/main" id="{E866388F-C3B8-3C49-995B-F6E92A4B6452}"/>
              </a:ext>
            </a:extLst>
          </p:cNvPr>
          <p:cNvSpPr/>
          <p:nvPr/>
        </p:nvSpPr>
        <p:spPr>
          <a:xfrm>
            <a:off x="3377776" y="681385"/>
            <a:ext cx="3929090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3" name="دبوس زينة 82">
            <a:extLst>
              <a:ext uri="{FF2B5EF4-FFF2-40B4-BE49-F238E27FC236}">
                <a16:creationId xmlns:a16="http://schemas.microsoft.com/office/drawing/2014/main" id="{5D085D65-F4A8-D841-86F0-16DEF5CF8E34}"/>
              </a:ext>
            </a:extLst>
          </p:cNvPr>
          <p:cNvSpPr/>
          <p:nvPr/>
        </p:nvSpPr>
        <p:spPr>
          <a:xfrm>
            <a:off x="7873920" y="354359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مثال</a:t>
            </a:r>
          </a:p>
        </p:txBody>
      </p:sp>
      <p:pic>
        <p:nvPicPr>
          <p:cNvPr id="84" name="Picture 2">
            <a:extLst>
              <a:ext uri="{FF2B5EF4-FFF2-40B4-BE49-F238E27FC236}">
                <a16:creationId xmlns:a16="http://schemas.microsoft.com/office/drawing/2014/main" id="{5577232B-D54C-4940-A1E1-AECEEFC6F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98583" y="750413"/>
            <a:ext cx="3333757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5" name="مجموعة 84">
            <a:extLst>
              <a:ext uri="{FF2B5EF4-FFF2-40B4-BE49-F238E27FC236}">
                <a16:creationId xmlns:a16="http://schemas.microsoft.com/office/drawing/2014/main" id="{3EF89F39-D4D4-C242-91F6-CE38817E7ED0}"/>
              </a:ext>
            </a:extLst>
          </p:cNvPr>
          <p:cNvGrpSpPr/>
          <p:nvPr/>
        </p:nvGrpSpPr>
        <p:grpSpPr>
          <a:xfrm>
            <a:off x="749866" y="2254409"/>
            <a:ext cx="2357454" cy="1884367"/>
            <a:chOff x="1357290" y="2786058"/>
            <a:chExt cx="2357454" cy="1884367"/>
          </a:xfrm>
        </p:grpSpPr>
        <p:pic>
          <p:nvPicPr>
            <p:cNvPr id="86" name="Picture 4">
              <a:extLst>
                <a:ext uri="{FF2B5EF4-FFF2-40B4-BE49-F238E27FC236}">
                  <a16:creationId xmlns:a16="http://schemas.microsoft.com/office/drawing/2014/main" id="{CF725975-2E1E-D542-92AF-A0ABE948F4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57290" y="2786058"/>
              <a:ext cx="2357454" cy="17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7" name="عنوان 1">
              <a:extLst>
                <a:ext uri="{FF2B5EF4-FFF2-40B4-BE49-F238E27FC236}">
                  <a16:creationId xmlns:a16="http://schemas.microsoft.com/office/drawing/2014/main" id="{8489EFE0-28FA-2A43-B1CC-E04637E389C5}"/>
                </a:ext>
              </a:extLst>
            </p:cNvPr>
            <p:cNvSpPr txBox="1">
              <a:spLocks/>
            </p:cNvSpPr>
            <p:nvPr/>
          </p:nvSpPr>
          <p:spPr>
            <a:xfrm>
              <a:off x="2357422" y="4300544"/>
              <a:ext cx="528614" cy="369881"/>
            </a:xfrm>
            <a:prstGeom prst="rect">
              <a:avLst/>
            </a:prstGeom>
          </p:spPr>
          <p:txBody>
            <a:bodyPr>
              <a:normAutofit fontScale="97500"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١٢</a:t>
              </a:r>
            </a:p>
          </p:txBody>
        </p:sp>
      </p:grpSp>
      <p:sp>
        <p:nvSpPr>
          <p:cNvPr id="88" name="وسيلة شرح مستطيلة مستديرة الزوايا 87">
            <a:extLst>
              <a:ext uri="{FF2B5EF4-FFF2-40B4-BE49-F238E27FC236}">
                <a16:creationId xmlns:a16="http://schemas.microsoft.com/office/drawing/2014/main" id="{FC40E9DE-AE32-F445-810A-D6C8DC74D5B8}"/>
              </a:ext>
            </a:extLst>
          </p:cNvPr>
          <p:cNvSpPr/>
          <p:nvPr/>
        </p:nvSpPr>
        <p:spPr>
          <a:xfrm>
            <a:off x="1014173" y="1903797"/>
            <a:ext cx="1000132" cy="571504"/>
          </a:xfrm>
          <a:prstGeom prst="wedgeRoundRectCallout">
            <a:avLst>
              <a:gd name="adj1" fmla="val 71788"/>
              <a:gd name="adj2" fmla="val 9750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الوتر</a:t>
            </a:r>
          </a:p>
        </p:txBody>
      </p:sp>
      <p:sp>
        <p:nvSpPr>
          <p:cNvPr id="89" name="قوس 88">
            <a:extLst>
              <a:ext uri="{FF2B5EF4-FFF2-40B4-BE49-F238E27FC236}">
                <a16:creationId xmlns:a16="http://schemas.microsoft.com/office/drawing/2014/main" id="{F0D63E11-F385-6E4F-8341-4EFE995618F1}"/>
              </a:ext>
            </a:extLst>
          </p:cNvPr>
          <p:cNvSpPr/>
          <p:nvPr/>
        </p:nvSpPr>
        <p:spPr>
          <a:xfrm rot="20357540">
            <a:off x="625872" y="3531614"/>
            <a:ext cx="613435" cy="500066"/>
          </a:xfrm>
          <a:prstGeom prst="arc">
            <a:avLst>
              <a:gd name="adj1" fmla="val 20728061"/>
              <a:gd name="adj2" fmla="val 1330495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0" name="عنوان 1">
            <a:extLst>
              <a:ext uri="{FF2B5EF4-FFF2-40B4-BE49-F238E27FC236}">
                <a16:creationId xmlns:a16="http://schemas.microsoft.com/office/drawing/2014/main" id="{7C85C3A1-6A34-CB4D-8C58-04D72360530F}"/>
              </a:ext>
            </a:extLst>
          </p:cNvPr>
          <p:cNvSpPr txBox="1">
            <a:spLocks/>
          </p:cNvSpPr>
          <p:nvPr/>
        </p:nvSpPr>
        <p:spPr>
          <a:xfrm>
            <a:off x="7480040" y="1925791"/>
            <a:ext cx="957242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جا أ  =</a:t>
            </a:r>
          </a:p>
        </p:txBody>
      </p:sp>
      <p:sp>
        <p:nvSpPr>
          <p:cNvPr id="91" name="عنوان 1">
            <a:extLst>
              <a:ext uri="{FF2B5EF4-FFF2-40B4-BE49-F238E27FC236}">
                <a16:creationId xmlns:a16="http://schemas.microsoft.com/office/drawing/2014/main" id="{9C8FA301-575C-0A4A-AC3D-A96AAAD1FCE3}"/>
              </a:ext>
            </a:extLst>
          </p:cNvPr>
          <p:cNvSpPr txBox="1">
            <a:spLocks/>
          </p:cNvSpPr>
          <p:nvPr/>
        </p:nvSpPr>
        <p:spPr>
          <a:xfrm>
            <a:off x="7494328" y="3283113"/>
            <a:ext cx="957242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جتا أ  =</a:t>
            </a:r>
          </a:p>
        </p:txBody>
      </p:sp>
      <p:sp>
        <p:nvSpPr>
          <p:cNvPr id="92" name="عنوان 1">
            <a:extLst>
              <a:ext uri="{FF2B5EF4-FFF2-40B4-BE49-F238E27FC236}">
                <a16:creationId xmlns:a16="http://schemas.microsoft.com/office/drawing/2014/main" id="{A2C45645-DB15-9449-BBAE-71D696BB3357}"/>
              </a:ext>
            </a:extLst>
          </p:cNvPr>
          <p:cNvSpPr txBox="1">
            <a:spLocks/>
          </p:cNvSpPr>
          <p:nvPr/>
        </p:nvSpPr>
        <p:spPr>
          <a:xfrm>
            <a:off x="7480040" y="4783311"/>
            <a:ext cx="957242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latin typeface="+mj-lt"/>
                <a:ea typeface="+mj-ea"/>
                <a:cs typeface="+mj-cs"/>
              </a:rPr>
              <a:t>ظ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 </a:t>
            </a:r>
            <a:r>
              <a:rPr lang="ar-SA" sz="2400" b="1" dirty="0">
                <a:latin typeface="+mj-lt"/>
                <a:ea typeface="+mj-ea"/>
                <a:cs typeface="+mj-cs"/>
              </a:rPr>
              <a:t>أ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=</a:t>
            </a:r>
          </a:p>
        </p:txBody>
      </p:sp>
      <p:sp>
        <p:nvSpPr>
          <p:cNvPr id="93" name="وسيلة شرح مستطيلة مستديرة الزوايا 92">
            <a:extLst>
              <a:ext uri="{FF2B5EF4-FFF2-40B4-BE49-F238E27FC236}">
                <a16:creationId xmlns:a16="http://schemas.microsoft.com/office/drawing/2014/main" id="{C5CDF1F6-B670-D64B-8C35-89DC536723A0}"/>
              </a:ext>
            </a:extLst>
          </p:cNvPr>
          <p:cNvSpPr/>
          <p:nvPr/>
        </p:nvSpPr>
        <p:spPr>
          <a:xfrm>
            <a:off x="3228765" y="2656678"/>
            <a:ext cx="1000132" cy="571504"/>
          </a:xfrm>
          <a:prstGeom prst="wedgeRoundRectCallout">
            <a:avLst>
              <a:gd name="adj1" fmla="val -76782"/>
              <a:gd name="adj2" fmla="val -1749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المقابل</a:t>
            </a:r>
          </a:p>
        </p:txBody>
      </p:sp>
      <p:sp>
        <p:nvSpPr>
          <p:cNvPr id="94" name="وسيلة شرح مستطيلة مستديرة الزوايا 93">
            <a:extLst>
              <a:ext uri="{FF2B5EF4-FFF2-40B4-BE49-F238E27FC236}">
                <a16:creationId xmlns:a16="http://schemas.microsoft.com/office/drawing/2014/main" id="{E69960D9-7D31-9045-B22F-2AEEA0036D3C}"/>
              </a:ext>
            </a:extLst>
          </p:cNvPr>
          <p:cNvSpPr/>
          <p:nvPr/>
        </p:nvSpPr>
        <p:spPr>
          <a:xfrm>
            <a:off x="1564929" y="4424401"/>
            <a:ext cx="1071570" cy="571504"/>
          </a:xfrm>
          <a:prstGeom prst="wedgeRoundRectCallout">
            <a:avLst>
              <a:gd name="adj1" fmla="val 7503"/>
              <a:gd name="adj2" fmla="val -10999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المجاور</a:t>
            </a:r>
          </a:p>
        </p:txBody>
      </p:sp>
      <p:grpSp>
        <p:nvGrpSpPr>
          <p:cNvPr id="95" name="مجموعة 94">
            <a:extLst>
              <a:ext uri="{FF2B5EF4-FFF2-40B4-BE49-F238E27FC236}">
                <a16:creationId xmlns:a16="http://schemas.microsoft.com/office/drawing/2014/main" id="{4B0C9673-F5FA-354D-BA4D-55C43F9ADB85}"/>
              </a:ext>
            </a:extLst>
          </p:cNvPr>
          <p:cNvGrpSpPr/>
          <p:nvPr/>
        </p:nvGrpSpPr>
        <p:grpSpPr>
          <a:xfrm>
            <a:off x="6566554" y="1697191"/>
            <a:ext cx="970610" cy="842970"/>
            <a:chOff x="5915954" y="4700596"/>
            <a:chExt cx="970610" cy="842970"/>
          </a:xfrm>
        </p:grpSpPr>
        <p:sp>
          <p:nvSpPr>
            <p:cNvPr id="96" name="عنوان 1">
              <a:extLst>
                <a:ext uri="{FF2B5EF4-FFF2-40B4-BE49-F238E27FC236}">
                  <a16:creationId xmlns:a16="http://schemas.microsoft.com/office/drawing/2014/main" id="{ED078A8D-C00D-F443-AB77-57073E2767D9}"/>
                </a:ext>
              </a:extLst>
            </p:cNvPr>
            <p:cNvSpPr txBox="1">
              <a:spLocks/>
            </p:cNvSpPr>
            <p:nvPr/>
          </p:nvSpPr>
          <p:spPr>
            <a:xfrm>
              <a:off x="5929322" y="4700596"/>
              <a:ext cx="95724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المقابل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97" name="رابط مستقيم 14">
              <a:extLst>
                <a:ext uri="{FF2B5EF4-FFF2-40B4-BE49-F238E27FC236}">
                  <a16:creationId xmlns:a16="http://schemas.microsoft.com/office/drawing/2014/main" id="{B9C4FC72-07A7-FE48-9C7F-10C225F3916F}"/>
                </a:ext>
              </a:extLst>
            </p:cNvPr>
            <p:cNvCxnSpPr/>
            <p:nvPr/>
          </p:nvCxnSpPr>
          <p:spPr>
            <a:xfrm rot="10800000">
              <a:off x="6073323" y="5072074"/>
              <a:ext cx="68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عنوان 1">
              <a:extLst>
                <a:ext uri="{FF2B5EF4-FFF2-40B4-BE49-F238E27FC236}">
                  <a16:creationId xmlns:a16="http://schemas.microsoft.com/office/drawing/2014/main" id="{89B5EEF4-59D2-634E-8CB3-3EB6434A6494}"/>
                </a:ext>
              </a:extLst>
            </p:cNvPr>
            <p:cNvSpPr txBox="1">
              <a:spLocks/>
            </p:cNvSpPr>
            <p:nvPr/>
          </p:nvSpPr>
          <p:spPr>
            <a:xfrm>
              <a:off x="5915954" y="5173685"/>
              <a:ext cx="95724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الوتر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99" name="عنوان 1">
            <a:extLst>
              <a:ext uri="{FF2B5EF4-FFF2-40B4-BE49-F238E27FC236}">
                <a16:creationId xmlns:a16="http://schemas.microsoft.com/office/drawing/2014/main" id="{034B777B-5904-654E-A086-C39CD75FEB30}"/>
              </a:ext>
            </a:extLst>
          </p:cNvPr>
          <p:cNvSpPr txBox="1">
            <a:spLocks/>
          </p:cNvSpPr>
          <p:nvPr/>
        </p:nvSpPr>
        <p:spPr>
          <a:xfrm>
            <a:off x="6294170" y="1925793"/>
            <a:ext cx="31430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grpSp>
        <p:nvGrpSpPr>
          <p:cNvPr id="100" name="مجموعة 99">
            <a:extLst>
              <a:ext uri="{FF2B5EF4-FFF2-40B4-BE49-F238E27FC236}">
                <a16:creationId xmlns:a16="http://schemas.microsoft.com/office/drawing/2014/main" id="{C275B9F9-9FF2-5144-BC25-62F6E152BD1D}"/>
              </a:ext>
            </a:extLst>
          </p:cNvPr>
          <p:cNvGrpSpPr/>
          <p:nvPr/>
        </p:nvGrpSpPr>
        <p:grpSpPr>
          <a:xfrm>
            <a:off x="6294196" y="3054513"/>
            <a:ext cx="1258176" cy="842970"/>
            <a:chOff x="6600866" y="4371980"/>
            <a:chExt cx="1258176" cy="842970"/>
          </a:xfrm>
        </p:grpSpPr>
        <p:grpSp>
          <p:nvGrpSpPr>
            <p:cNvPr id="101" name="مجموعة 100">
              <a:extLst>
                <a:ext uri="{FF2B5EF4-FFF2-40B4-BE49-F238E27FC236}">
                  <a16:creationId xmlns:a16="http://schemas.microsoft.com/office/drawing/2014/main" id="{2CA3D56E-0077-7740-BE77-CF50AF561361}"/>
                </a:ext>
              </a:extLst>
            </p:cNvPr>
            <p:cNvGrpSpPr/>
            <p:nvPr/>
          </p:nvGrpSpPr>
          <p:grpSpPr>
            <a:xfrm>
              <a:off x="6900880" y="4371980"/>
              <a:ext cx="958162" cy="842970"/>
              <a:chOff x="5929322" y="4700596"/>
              <a:chExt cx="958162" cy="842970"/>
            </a:xfrm>
          </p:grpSpPr>
          <p:sp>
            <p:nvSpPr>
              <p:cNvPr id="110" name="عنوان 1">
                <a:extLst>
                  <a:ext uri="{FF2B5EF4-FFF2-40B4-BE49-F238E27FC236}">
                    <a16:creationId xmlns:a16="http://schemas.microsoft.com/office/drawing/2014/main" id="{729D93FE-11A2-D841-B6FF-8913E9AB92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29322" y="4700596"/>
                <a:ext cx="957242" cy="369881"/>
              </a:xfrm>
              <a:prstGeom prst="rect">
                <a:avLst/>
              </a:prstGeom>
            </p:spPr>
            <p:txBody>
              <a:bodyPr>
                <a:normAutofit fontScale="900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المجاور</a:t>
                </a:r>
                <a:endPara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  <p:cxnSp>
            <p:nvCxnSpPr>
              <p:cNvPr id="111" name="رابط مستقيم 19">
                <a:extLst>
                  <a:ext uri="{FF2B5EF4-FFF2-40B4-BE49-F238E27FC236}">
                    <a16:creationId xmlns:a16="http://schemas.microsoft.com/office/drawing/2014/main" id="{7EDD64CD-D73E-D943-9F0A-5A3A7CD6EDC6}"/>
                  </a:ext>
                </a:extLst>
              </p:cNvPr>
              <p:cNvCxnSpPr/>
              <p:nvPr/>
            </p:nvCxnSpPr>
            <p:spPr>
              <a:xfrm rot="10800000">
                <a:off x="6073323" y="5072074"/>
                <a:ext cx="68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عنوان 1">
                <a:extLst>
                  <a:ext uri="{FF2B5EF4-FFF2-40B4-BE49-F238E27FC236}">
                    <a16:creationId xmlns:a16="http://schemas.microsoft.com/office/drawing/2014/main" id="{B7F98022-C2DF-2349-9579-A3CB44CB2E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30242" y="5173685"/>
                <a:ext cx="957242" cy="369881"/>
              </a:xfrm>
              <a:prstGeom prst="rect">
                <a:avLst/>
              </a:prstGeom>
            </p:spPr>
            <p:txBody>
              <a:bodyPr>
                <a:normAutofit fontScale="900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الوتر</a:t>
                </a:r>
                <a:endPara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</p:grpSp>
        <p:sp>
          <p:nvSpPr>
            <p:cNvPr id="102" name="عنوان 1">
              <a:extLst>
                <a:ext uri="{FF2B5EF4-FFF2-40B4-BE49-F238E27FC236}">
                  <a16:creationId xmlns:a16="http://schemas.microsoft.com/office/drawing/2014/main" id="{C3922EF7-EC39-CD4B-A3F5-1F78FAB496AE}"/>
                </a:ext>
              </a:extLst>
            </p:cNvPr>
            <p:cNvSpPr txBox="1">
              <a:spLocks/>
            </p:cNvSpPr>
            <p:nvPr/>
          </p:nvSpPr>
          <p:spPr>
            <a:xfrm>
              <a:off x="6600866" y="4600584"/>
              <a:ext cx="314300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=</a:t>
              </a:r>
            </a:p>
          </p:txBody>
        </p:sp>
      </p:grpSp>
      <p:grpSp>
        <p:nvGrpSpPr>
          <p:cNvPr id="113" name="مجموعة 112">
            <a:extLst>
              <a:ext uri="{FF2B5EF4-FFF2-40B4-BE49-F238E27FC236}">
                <a16:creationId xmlns:a16="http://schemas.microsoft.com/office/drawing/2014/main" id="{6E9407F3-97DA-0143-8F5C-5DC51D764B0E}"/>
              </a:ext>
            </a:extLst>
          </p:cNvPr>
          <p:cNvGrpSpPr/>
          <p:nvPr/>
        </p:nvGrpSpPr>
        <p:grpSpPr>
          <a:xfrm>
            <a:off x="6308456" y="4554711"/>
            <a:ext cx="1228708" cy="842970"/>
            <a:chOff x="6615126" y="5586426"/>
            <a:chExt cx="1228708" cy="842970"/>
          </a:xfrm>
        </p:grpSpPr>
        <p:grpSp>
          <p:nvGrpSpPr>
            <p:cNvPr id="114" name="مجموعة 113">
              <a:extLst>
                <a:ext uri="{FF2B5EF4-FFF2-40B4-BE49-F238E27FC236}">
                  <a16:creationId xmlns:a16="http://schemas.microsoft.com/office/drawing/2014/main" id="{69D0B6DA-B705-DE48-AEFA-83107E512C17}"/>
                </a:ext>
              </a:extLst>
            </p:cNvPr>
            <p:cNvGrpSpPr/>
            <p:nvPr/>
          </p:nvGrpSpPr>
          <p:grpSpPr>
            <a:xfrm>
              <a:off x="6858476" y="5586426"/>
              <a:ext cx="985358" cy="842970"/>
              <a:chOff x="5901206" y="4700596"/>
              <a:chExt cx="985358" cy="842970"/>
            </a:xfrm>
          </p:grpSpPr>
          <p:sp>
            <p:nvSpPr>
              <p:cNvPr id="116" name="عنوان 1">
                <a:extLst>
                  <a:ext uri="{FF2B5EF4-FFF2-40B4-BE49-F238E27FC236}">
                    <a16:creationId xmlns:a16="http://schemas.microsoft.com/office/drawing/2014/main" id="{67B04106-F1FF-1F48-93AA-CD986B76F2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29322" y="4700596"/>
                <a:ext cx="957242" cy="369881"/>
              </a:xfrm>
              <a:prstGeom prst="rect">
                <a:avLst/>
              </a:prstGeom>
            </p:spPr>
            <p:txBody>
              <a:bodyPr>
                <a:normAutofit fontScale="900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المقابل</a:t>
                </a:r>
                <a:endPara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  <p:cxnSp>
            <p:nvCxnSpPr>
              <p:cNvPr id="117" name="رابط مستقيم 24">
                <a:extLst>
                  <a:ext uri="{FF2B5EF4-FFF2-40B4-BE49-F238E27FC236}">
                    <a16:creationId xmlns:a16="http://schemas.microsoft.com/office/drawing/2014/main" id="{7806E63B-11FE-C542-AD20-6BA43859BF21}"/>
                  </a:ext>
                </a:extLst>
              </p:cNvPr>
              <p:cNvCxnSpPr/>
              <p:nvPr/>
            </p:nvCxnSpPr>
            <p:spPr>
              <a:xfrm rot="10800000">
                <a:off x="6073323" y="5072074"/>
                <a:ext cx="68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عنوان 1">
                <a:extLst>
                  <a:ext uri="{FF2B5EF4-FFF2-40B4-BE49-F238E27FC236}">
                    <a16:creationId xmlns:a16="http://schemas.microsoft.com/office/drawing/2014/main" id="{1C39D739-4A0A-5747-8E49-F0157C4639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01206" y="5173685"/>
                <a:ext cx="957242" cy="369881"/>
              </a:xfrm>
              <a:prstGeom prst="rect">
                <a:avLst/>
              </a:prstGeom>
            </p:spPr>
            <p:txBody>
              <a:bodyPr>
                <a:normAutofit fontScale="900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المجاور</a:t>
                </a:r>
                <a:endPara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</p:grpSp>
        <p:sp>
          <p:nvSpPr>
            <p:cNvPr id="115" name="عنوان 1">
              <a:extLst>
                <a:ext uri="{FF2B5EF4-FFF2-40B4-BE49-F238E27FC236}">
                  <a16:creationId xmlns:a16="http://schemas.microsoft.com/office/drawing/2014/main" id="{FADBAD7A-5A8F-6046-BB92-158CB2732581}"/>
                </a:ext>
              </a:extLst>
            </p:cNvPr>
            <p:cNvSpPr txBox="1">
              <a:spLocks/>
            </p:cNvSpPr>
            <p:nvPr/>
          </p:nvSpPr>
          <p:spPr>
            <a:xfrm>
              <a:off x="6615126" y="5816625"/>
              <a:ext cx="314300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=</a:t>
              </a:r>
            </a:p>
          </p:txBody>
        </p:sp>
      </p:grpSp>
      <p:grpSp>
        <p:nvGrpSpPr>
          <p:cNvPr id="119" name="مجموعة 118">
            <a:extLst>
              <a:ext uri="{FF2B5EF4-FFF2-40B4-BE49-F238E27FC236}">
                <a16:creationId xmlns:a16="http://schemas.microsoft.com/office/drawing/2014/main" id="{220FB755-ED9B-4246-A949-2DD8F5B38C66}"/>
              </a:ext>
            </a:extLst>
          </p:cNvPr>
          <p:cNvGrpSpPr/>
          <p:nvPr/>
        </p:nvGrpSpPr>
        <p:grpSpPr>
          <a:xfrm>
            <a:off x="4808286" y="1782917"/>
            <a:ext cx="600052" cy="700090"/>
            <a:chOff x="6258396" y="4786324"/>
            <a:chExt cx="600052" cy="700090"/>
          </a:xfrm>
        </p:grpSpPr>
        <p:sp>
          <p:nvSpPr>
            <p:cNvPr id="120" name="عنوان 1">
              <a:extLst>
                <a:ext uri="{FF2B5EF4-FFF2-40B4-BE49-F238E27FC236}">
                  <a16:creationId xmlns:a16="http://schemas.microsoft.com/office/drawing/2014/main" id="{06191B6A-F8C7-1549-9D65-4D1E7BC345E6}"/>
                </a:ext>
              </a:extLst>
            </p:cNvPr>
            <p:cNvSpPr txBox="1">
              <a:spLocks/>
            </p:cNvSpPr>
            <p:nvPr/>
          </p:nvSpPr>
          <p:spPr>
            <a:xfrm>
              <a:off x="6329834" y="4786324"/>
              <a:ext cx="48529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٣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121" name="رابط مستقيم 48">
              <a:extLst>
                <a:ext uri="{FF2B5EF4-FFF2-40B4-BE49-F238E27FC236}">
                  <a16:creationId xmlns:a16="http://schemas.microsoft.com/office/drawing/2014/main" id="{6CCD85E1-DEBE-2544-AADE-04F6BF03B486}"/>
                </a:ext>
              </a:extLst>
            </p:cNvPr>
            <p:cNvCxnSpPr/>
            <p:nvPr/>
          </p:nvCxnSpPr>
          <p:spPr>
            <a:xfrm rot="10800000">
              <a:off x="6433323" y="5072074"/>
              <a:ext cx="32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عنوان 1">
              <a:extLst>
                <a:ext uri="{FF2B5EF4-FFF2-40B4-BE49-F238E27FC236}">
                  <a16:creationId xmlns:a16="http://schemas.microsoft.com/office/drawing/2014/main" id="{21DD9941-3584-5E41-B58C-B6FD93F6BC78}"/>
                </a:ext>
              </a:extLst>
            </p:cNvPr>
            <p:cNvSpPr txBox="1">
              <a:spLocks/>
            </p:cNvSpPr>
            <p:nvPr/>
          </p:nvSpPr>
          <p:spPr>
            <a:xfrm>
              <a:off x="6258396" y="5116533"/>
              <a:ext cx="60005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٥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123" name="مجموعة 122">
            <a:extLst>
              <a:ext uri="{FF2B5EF4-FFF2-40B4-BE49-F238E27FC236}">
                <a16:creationId xmlns:a16="http://schemas.microsoft.com/office/drawing/2014/main" id="{68904C14-1178-B942-9CEA-D6C755ABB63D}"/>
              </a:ext>
            </a:extLst>
          </p:cNvPr>
          <p:cNvGrpSpPr/>
          <p:nvPr/>
        </p:nvGrpSpPr>
        <p:grpSpPr>
          <a:xfrm>
            <a:off x="5422652" y="1782917"/>
            <a:ext cx="842942" cy="700090"/>
            <a:chOff x="5686432" y="3443288"/>
            <a:chExt cx="842942" cy="700090"/>
          </a:xfrm>
        </p:grpSpPr>
        <p:grpSp>
          <p:nvGrpSpPr>
            <p:cNvPr id="124" name="مجموعة 123">
              <a:extLst>
                <a:ext uri="{FF2B5EF4-FFF2-40B4-BE49-F238E27FC236}">
                  <a16:creationId xmlns:a16="http://schemas.microsoft.com/office/drawing/2014/main" id="{430F6B13-C31A-C14D-B7DD-3C9B8CFA3399}"/>
                </a:ext>
              </a:extLst>
            </p:cNvPr>
            <p:cNvGrpSpPr/>
            <p:nvPr/>
          </p:nvGrpSpPr>
          <p:grpSpPr>
            <a:xfrm>
              <a:off x="5929322" y="3443288"/>
              <a:ext cx="600052" cy="700090"/>
              <a:chOff x="6258396" y="4786324"/>
              <a:chExt cx="600052" cy="700090"/>
            </a:xfrm>
          </p:grpSpPr>
          <p:sp>
            <p:nvSpPr>
              <p:cNvPr id="126" name="عنوان 1">
                <a:extLst>
                  <a:ext uri="{FF2B5EF4-FFF2-40B4-BE49-F238E27FC236}">
                    <a16:creationId xmlns:a16="http://schemas.microsoft.com/office/drawing/2014/main" id="{D4A26508-5C2B-BC4D-9A52-7601433B02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29834" y="4786324"/>
                <a:ext cx="485292" cy="369881"/>
              </a:xfrm>
              <a:prstGeom prst="rect">
                <a:avLst/>
              </a:prstGeom>
            </p:spPr>
            <p:txBody>
              <a:bodyPr>
                <a:normAutofit fontScale="900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٩</a:t>
                </a:r>
                <a:endPara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  <p:cxnSp>
            <p:nvCxnSpPr>
              <p:cNvPr id="127" name="رابط مستقيم 43">
                <a:extLst>
                  <a:ext uri="{FF2B5EF4-FFF2-40B4-BE49-F238E27FC236}">
                    <a16:creationId xmlns:a16="http://schemas.microsoft.com/office/drawing/2014/main" id="{C186924E-077E-4D49-82E0-A68EAB9F2407}"/>
                  </a:ext>
                </a:extLst>
              </p:cNvPr>
              <p:cNvCxnSpPr/>
              <p:nvPr/>
            </p:nvCxnSpPr>
            <p:spPr>
              <a:xfrm rot="10800000">
                <a:off x="6433323" y="5072074"/>
                <a:ext cx="32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عنوان 1">
                <a:extLst>
                  <a:ext uri="{FF2B5EF4-FFF2-40B4-BE49-F238E27FC236}">
                    <a16:creationId xmlns:a16="http://schemas.microsoft.com/office/drawing/2014/main" id="{C1C1BF62-EE60-D94E-8E45-2AA63A2820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58396" y="5116533"/>
                <a:ext cx="600052" cy="369881"/>
              </a:xfrm>
              <a:prstGeom prst="rect">
                <a:avLst/>
              </a:prstGeom>
            </p:spPr>
            <p:txBody>
              <a:bodyPr>
                <a:normAutofit fontScale="900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١٥</a:t>
                </a:r>
                <a:endPara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</p:grpSp>
        <p:sp>
          <p:nvSpPr>
            <p:cNvPr id="125" name="عنوان 1">
              <a:extLst>
                <a:ext uri="{FF2B5EF4-FFF2-40B4-BE49-F238E27FC236}">
                  <a16:creationId xmlns:a16="http://schemas.microsoft.com/office/drawing/2014/main" id="{AD7B4C07-D76B-6944-86A6-8BD54FB26618}"/>
                </a:ext>
              </a:extLst>
            </p:cNvPr>
            <p:cNvSpPr txBox="1">
              <a:spLocks/>
            </p:cNvSpPr>
            <p:nvPr/>
          </p:nvSpPr>
          <p:spPr>
            <a:xfrm>
              <a:off x="5686432" y="3586164"/>
              <a:ext cx="314300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=</a:t>
              </a:r>
            </a:p>
          </p:txBody>
        </p:sp>
      </p:grpSp>
      <p:grpSp>
        <p:nvGrpSpPr>
          <p:cNvPr id="129" name="مجموعة 128">
            <a:extLst>
              <a:ext uri="{FF2B5EF4-FFF2-40B4-BE49-F238E27FC236}">
                <a16:creationId xmlns:a16="http://schemas.microsoft.com/office/drawing/2014/main" id="{021BB1DF-C3E4-9440-B4BB-1F4153B7F455}"/>
              </a:ext>
            </a:extLst>
          </p:cNvPr>
          <p:cNvGrpSpPr/>
          <p:nvPr/>
        </p:nvGrpSpPr>
        <p:grpSpPr>
          <a:xfrm>
            <a:off x="4822572" y="3140239"/>
            <a:ext cx="600052" cy="700090"/>
            <a:chOff x="6258396" y="4786324"/>
            <a:chExt cx="600052" cy="700090"/>
          </a:xfrm>
        </p:grpSpPr>
        <p:sp>
          <p:nvSpPr>
            <p:cNvPr id="130" name="عنوان 1">
              <a:extLst>
                <a:ext uri="{FF2B5EF4-FFF2-40B4-BE49-F238E27FC236}">
                  <a16:creationId xmlns:a16="http://schemas.microsoft.com/office/drawing/2014/main" id="{52FC80DB-7A8B-3C45-A3D4-3DAD517C2739}"/>
                </a:ext>
              </a:extLst>
            </p:cNvPr>
            <p:cNvSpPr txBox="1">
              <a:spLocks/>
            </p:cNvSpPr>
            <p:nvPr/>
          </p:nvSpPr>
          <p:spPr>
            <a:xfrm>
              <a:off x="6329834" y="4786324"/>
              <a:ext cx="48529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٤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131" name="رابط مستقيم 56">
              <a:extLst>
                <a:ext uri="{FF2B5EF4-FFF2-40B4-BE49-F238E27FC236}">
                  <a16:creationId xmlns:a16="http://schemas.microsoft.com/office/drawing/2014/main" id="{AFB266D7-3898-5C44-95DD-385284AC0A99}"/>
                </a:ext>
              </a:extLst>
            </p:cNvPr>
            <p:cNvCxnSpPr/>
            <p:nvPr/>
          </p:nvCxnSpPr>
          <p:spPr>
            <a:xfrm rot="10800000">
              <a:off x="6433323" y="5072074"/>
              <a:ext cx="32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عنوان 1">
              <a:extLst>
                <a:ext uri="{FF2B5EF4-FFF2-40B4-BE49-F238E27FC236}">
                  <a16:creationId xmlns:a16="http://schemas.microsoft.com/office/drawing/2014/main" id="{65DA1424-423C-974B-894C-07029714EC72}"/>
                </a:ext>
              </a:extLst>
            </p:cNvPr>
            <p:cNvSpPr txBox="1">
              <a:spLocks/>
            </p:cNvSpPr>
            <p:nvPr/>
          </p:nvSpPr>
          <p:spPr>
            <a:xfrm>
              <a:off x="6258396" y="5116533"/>
              <a:ext cx="60005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٥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133" name="مجموعة 132">
            <a:extLst>
              <a:ext uri="{FF2B5EF4-FFF2-40B4-BE49-F238E27FC236}">
                <a16:creationId xmlns:a16="http://schemas.microsoft.com/office/drawing/2014/main" id="{7981ECDF-3540-1B46-9CCA-E6CC1F263E2E}"/>
              </a:ext>
            </a:extLst>
          </p:cNvPr>
          <p:cNvGrpSpPr/>
          <p:nvPr/>
        </p:nvGrpSpPr>
        <p:grpSpPr>
          <a:xfrm>
            <a:off x="5436938" y="3140239"/>
            <a:ext cx="842942" cy="700090"/>
            <a:chOff x="5686432" y="3443288"/>
            <a:chExt cx="842942" cy="700090"/>
          </a:xfrm>
        </p:grpSpPr>
        <p:grpSp>
          <p:nvGrpSpPr>
            <p:cNvPr id="134" name="مجموعة 133">
              <a:extLst>
                <a:ext uri="{FF2B5EF4-FFF2-40B4-BE49-F238E27FC236}">
                  <a16:creationId xmlns:a16="http://schemas.microsoft.com/office/drawing/2014/main" id="{58643D14-B9A9-8B49-A2AB-00B263452BEB}"/>
                </a:ext>
              </a:extLst>
            </p:cNvPr>
            <p:cNvGrpSpPr/>
            <p:nvPr/>
          </p:nvGrpSpPr>
          <p:grpSpPr>
            <a:xfrm>
              <a:off x="5929322" y="3443288"/>
              <a:ext cx="600052" cy="700090"/>
              <a:chOff x="6258396" y="4786324"/>
              <a:chExt cx="600052" cy="700090"/>
            </a:xfrm>
          </p:grpSpPr>
          <p:sp>
            <p:nvSpPr>
              <p:cNvPr id="136" name="عنوان 1">
                <a:extLst>
                  <a:ext uri="{FF2B5EF4-FFF2-40B4-BE49-F238E27FC236}">
                    <a16:creationId xmlns:a16="http://schemas.microsoft.com/office/drawing/2014/main" id="{9A377B0C-0875-894A-A99B-660BB024A1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29834" y="4786324"/>
                <a:ext cx="485292" cy="369881"/>
              </a:xfrm>
              <a:prstGeom prst="rect">
                <a:avLst/>
              </a:prstGeom>
            </p:spPr>
            <p:txBody>
              <a:bodyPr>
                <a:normAutofit fontScale="82500" lnSpcReduction="1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١٢</a:t>
                </a:r>
                <a:endPara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  <p:cxnSp>
            <p:nvCxnSpPr>
              <p:cNvPr id="137" name="رابط مستقيم 62">
                <a:extLst>
                  <a:ext uri="{FF2B5EF4-FFF2-40B4-BE49-F238E27FC236}">
                    <a16:creationId xmlns:a16="http://schemas.microsoft.com/office/drawing/2014/main" id="{142DE4B5-987C-9C4E-A4B9-EF4D32EA0243}"/>
                  </a:ext>
                </a:extLst>
              </p:cNvPr>
              <p:cNvCxnSpPr/>
              <p:nvPr/>
            </p:nvCxnSpPr>
            <p:spPr>
              <a:xfrm rot="10800000">
                <a:off x="6433323" y="5072074"/>
                <a:ext cx="32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عنوان 1">
                <a:extLst>
                  <a:ext uri="{FF2B5EF4-FFF2-40B4-BE49-F238E27FC236}">
                    <a16:creationId xmlns:a16="http://schemas.microsoft.com/office/drawing/2014/main" id="{5D765DAD-C529-FB4D-8414-E9667F7679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58396" y="5116533"/>
                <a:ext cx="600052" cy="369881"/>
              </a:xfrm>
              <a:prstGeom prst="rect">
                <a:avLst/>
              </a:prstGeom>
            </p:spPr>
            <p:txBody>
              <a:bodyPr>
                <a:normAutofit fontScale="900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١٥</a:t>
                </a:r>
                <a:endPara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</p:grpSp>
        <p:sp>
          <p:nvSpPr>
            <p:cNvPr id="135" name="عنوان 1">
              <a:extLst>
                <a:ext uri="{FF2B5EF4-FFF2-40B4-BE49-F238E27FC236}">
                  <a16:creationId xmlns:a16="http://schemas.microsoft.com/office/drawing/2014/main" id="{EA9EB351-E812-6144-AFF7-F6FA10484E4A}"/>
                </a:ext>
              </a:extLst>
            </p:cNvPr>
            <p:cNvSpPr txBox="1">
              <a:spLocks/>
            </p:cNvSpPr>
            <p:nvPr/>
          </p:nvSpPr>
          <p:spPr>
            <a:xfrm>
              <a:off x="5686432" y="3586164"/>
              <a:ext cx="314300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=</a:t>
              </a:r>
            </a:p>
          </p:txBody>
        </p:sp>
      </p:grpSp>
      <p:grpSp>
        <p:nvGrpSpPr>
          <p:cNvPr id="139" name="مجموعة 138">
            <a:extLst>
              <a:ext uri="{FF2B5EF4-FFF2-40B4-BE49-F238E27FC236}">
                <a16:creationId xmlns:a16="http://schemas.microsoft.com/office/drawing/2014/main" id="{1DF9D9C4-5929-124E-9A4F-F9E1BCBD504A}"/>
              </a:ext>
            </a:extLst>
          </p:cNvPr>
          <p:cNvGrpSpPr/>
          <p:nvPr/>
        </p:nvGrpSpPr>
        <p:grpSpPr>
          <a:xfrm>
            <a:off x="4865410" y="4640437"/>
            <a:ext cx="600052" cy="700090"/>
            <a:chOff x="6258396" y="4786324"/>
            <a:chExt cx="600052" cy="700090"/>
          </a:xfrm>
        </p:grpSpPr>
        <p:sp>
          <p:nvSpPr>
            <p:cNvPr id="140" name="عنوان 1">
              <a:extLst>
                <a:ext uri="{FF2B5EF4-FFF2-40B4-BE49-F238E27FC236}">
                  <a16:creationId xmlns:a16="http://schemas.microsoft.com/office/drawing/2014/main" id="{FE1D5F9D-B7BC-7D4D-937B-3D6210AE91F8}"/>
                </a:ext>
              </a:extLst>
            </p:cNvPr>
            <p:cNvSpPr txBox="1">
              <a:spLocks/>
            </p:cNvSpPr>
            <p:nvPr/>
          </p:nvSpPr>
          <p:spPr>
            <a:xfrm>
              <a:off x="6329834" y="4786324"/>
              <a:ext cx="48529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٣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141" name="رابط مستقيم 66">
              <a:extLst>
                <a:ext uri="{FF2B5EF4-FFF2-40B4-BE49-F238E27FC236}">
                  <a16:creationId xmlns:a16="http://schemas.microsoft.com/office/drawing/2014/main" id="{4F91D309-1812-CF4D-9316-D279F47C5247}"/>
                </a:ext>
              </a:extLst>
            </p:cNvPr>
            <p:cNvCxnSpPr/>
            <p:nvPr/>
          </p:nvCxnSpPr>
          <p:spPr>
            <a:xfrm rot="10800000">
              <a:off x="6433323" y="5072074"/>
              <a:ext cx="32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عنوان 1">
              <a:extLst>
                <a:ext uri="{FF2B5EF4-FFF2-40B4-BE49-F238E27FC236}">
                  <a16:creationId xmlns:a16="http://schemas.microsoft.com/office/drawing/2014/main" id="{2E6303C7-011D-9B42-8CB2-0B120FE8B2C6}"/>
                </a:ext>
              </a:extLst>
            </p:cNvPr>
            <p:cNvSpPr txBox="1">
              <a:spLocks/>
            </p:cNvSpPr>
            <p:nvPr/>
          </p:nvSpPr>
          <p:spPr>
            <a:xfrm>
              <a:off x="6258396" y="5116533"/>
              <a:ext cx="60005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٤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143" name="مجموعة 142">
            <a:extLst>
              <a:ext uri="{FF2B5EF4-FFF2-40B4-BE49-F238E27FC236}">
                <a16:creationId xmlns:a16="http://schemas.microsoft.com/office/drawing/2014/main" id="{6102A23F-C9DC-0745-B444-C261275A1FB7}"/>
              </a:ext>
            </a:extLst>
          </p:cNvPr>
          <p:cNvGrpSpPr/>
          <p:nvPr/>
        </p:nvGrpSpPr>
        <p:grpSpPr>
          <a:xfrm>
            <a:off x="5479776" y="4640437"/>
            <a:ext cx="842942" cy="700090"/>
            <a:chOff x="5686432" y="3443288"/>
            <a:chExt cx="842942" cy="700090"/>
          </a:xfrm>
        </p:grpSpPr>
        <p:grpSp>
          <p:nvGrpSpPr>
            <p:cNvPr id="144" name="مجموعة 143">
              <a:extLst>
                <a:ext uri="{FF2B5EF4-FFF2-40B4-BE49-F238E27FC236}">
                  <a16:creationId xmlns:a16="http://schemas.microsoft.com/office/drawing/2014/main" id="{E92ED38B-826A-5947-BD8B-BC969851F366}"/>
                </a:ext>
              </a:extLst>
            </p:cNvPr>
            <p:cNvGrpSpPr/>
            <p:nvPr/>
          </p:nvGrpSpPr>
          <p:grpSpPr>
            <a:xfrm>
              <a:off x="5929322" y="3443288"/>
              <a:ext cx="600052" cy="700090"/>
              <a:chOff x="6258396" y="4786324"/>
              <a:chExt cx="600052" cy="700090"/>
            </a:xfrm>
          </p:grpSpPr>
          <p:sp>
            <p:nvSpPr>
              <p:cNvPr id="147" name="عنوان 1">
                <a:extLst>
                  <a:ext uri="{FF2B5EF4-FFF2-40B4-BE49-F238E27FC236}">
                    <a16:creationId xmlns:a16="http://schemas.microsoft.com/office/drawing/2014/main" id="{FE757448-CC45-8F43-85BF-85552D180F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29834" y="4786324"/>
                <a:ext cx="485292" cy="369881"/>
              </a:xfrm>
              <a:prstGeom prst="rect">
                <a:avLst/>
              </a:prstGeom>
            </p:spPr>
            <p:txBody>
              <a:bodyPr>
                <a:normAutofit fontScale="900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٩</a:t>
                </a:r>
                <a:endPara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  <p:cxnSp>
            <p:nvCxnSpPr>
              <p:cNvPr id="148" name="رابط مستقيم 72">
                <a:extLst>
                  <a:ext uri="{FF2B5EF4-FFF2-40B4-BE49-F238E27FC236}">
                    <a16:creationId xmlns:a16="http://schemas.microsoft.com/office/drawing/2014/main" id="{A60437AC-AF9A-3940-8BD3-8E798407E181}"/>
                  </a:ext>
                </a:extLst>
              </p:cNvPr>
              <p:cNvCxnSpPr/>
              <p:nvPr/>
            </p:nvCxnSpPr>
            <p:spPr>
              <a:xfrm rot="10800000">
                <a:off x="6433323" y="5072074"/>
                <a:ext cx="32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9" name="عنوان 1">
                <a:extLst>
                  <a:ext uri="{FF2B5EF4-FFF2-40B4-BE49-F238E27FC236}">
                    <a16:creationId xmlns:a16="http://schemas.microsoft.com/office/drawing/2014/main" id="{1D14A5DA-2858-9548-A1E0-079585581B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58396" y="5116533"/>
                <a:ext cx="600052" cy="369881"/>
              </a:xfrm>
              <a:prstGeom prst="rect">
                <a:avLst/>
              </a:prstGeom>
            </p:spPr>
            <p:txBody>
              <a:bodyPr>
                <a:normAutofit fontScale="900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١٢</a:t>
                </a:r>
                <a:endPara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</p:grpSp>
        <p:sp>
          <p:nvSpPr>
            <p:cNvPr id="145" name="عنوان 1">
              <a:extLst>
                <a:ext uri="{FF2B5EF4-FFF2-40B4-BE49-F238E27FC236}">
                  <a16:creationId xmlns:a16="http://schemas.microsoft.com/office/drawing/2014/main" id="{6DD119B6-6CA1-C942-9974-C48406B7D837}"/>
                </a:ext>
              </a:extLst>
            </p:cNvPr>
            <p:cNvSpPr txBox="1">
              <a:spLocks/>
            </p:cNvSpPr>
            <p:nvPr/>
          </p:nvSpPr>
          <p:spPr>
            <a:xfrm>
              <a:off x="5686432" y="3586164"/>
              <a:ext cx="314300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=</a:t>
              </a:r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4AFCC4F-0B41-D65F-6B3B-90EF06E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68D7-2324-4CCA-987B-B74FAD34E889}" type="slidenum">
              <a:rPr lang="ar-SA" smtClean="0"/>
              <a:pPr/>
              <a:t>314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7611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0" grpId="0" animBg="1"/>
      <p:bldP spid="82" grpId="0" animBg="1"/>
      <p:bldP spid="88" grpId="0" animBg="1"/>
      <p:bldP spid="89" grpId="0" animBg="1"/>
      <p:bldP spid="90" grpId="0"/>
      <p:bldP spid="91" grpId="0"/>
      <p:bldP spid="92" grpId="0"/>
      <p:bldP spid="93" grpId="0" animBg="1"/>
      <p:bldP spid="94" grpId="0" animBg="1"/>
      <p:bldP spid="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470482" y="925180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ar-SA" sz="1350" dirty="0">
                  <a:solidFill>
                    <a:schemeClr val="bg1"/>
                  </a:solidFill>
                </a:rPr>
                <a:t>التمهيد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86955" y="1002004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302166" y="118470"/>
            <a:ext cx="2974499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النسب المثلثية</a:t>
            </a:r>
          </a:p>
        </p:txBody>
      </p:sp>
      <p:sp>
        <p:nvSpPr>
          <p:cNvPr id="57" name="مستطيل ذو زوايا قطرية مستديرة 56">
            <a:extLst>
              <a:ext uri="{FF2B5EF4-FFF2-40B4-BE49-F238E27FC236}">
                <a16:creationId xmlns:a16="http://schemas.microsoft.com/office/drawing/2014/main" id="{9EF6C593-28F4-EE43-92BB-4F056D5498FE}"/>
              </a:ext>
            </a:extLst>
          </p:cNvPr>
          <p:cNvSpPr/>
          <p:nvPr/>
        </p:nvSpPr>
        <p:spPr>
          <a:xfrm>
            <a:off x="4961971" y="1349908"/>
            <a:ext cx="3587022" cy="4363478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0304AFF0-530E-9D4E-AD68-A2D5F67F2F87}"/>
              </a:ext>
            </a:extLst>
          </p:cNvPr>
          <p:cNvSpPr/>
          <p:nvPr/>
        </p:nvSpPr>
        <p:spPr>
          <a:xfrm>
            <a:off x="3725090" y="940863"/>
            <a:ext cx="3717074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F92A2897-53FA-8346-9B66-4065E1C86E21}"/>
              </a:ext>
            </a:extLst>
          </p:cNvPr>
          <p:cNvSpPr/>
          <p:nvPr/>
        </p:nvSpPr>
        <p:spPr>
          <a:xfrm>
            <a:off x="7763175" y="121174"/>
            <a:ext cx="101438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تحقق ١</a:t>
            </a:r>
          </a:p>
        </p:txBody>
      </p:sp>
      <p:grpSp>
        <p:nvGrpSpPr>
          <p:cNvPr id="62" name="مجموعة 8">
            <a:extLst>
              <a:ext uri="{FF2B5EF4-FFF2-40B4-BE49-F238E27FC236}">
                <a16:creationId xmlns:a16="http://schemas.microsoft.com/office/drawing/2014/main" id="{F67A43A2-9837-854A-95CD-9F49A099786F}"/>
              </a:ext>
            </a:extLst>
          </p:cNvPr>
          <p:cNvGrpSpPr/>
          <p:nvPr/>
        </p:nvGrpSpPr>
        <p:grpSpPr>
          <a:xfrm>
            <a:off x="949397" y="2501958"/>
            <a:ext cx="2357454" cy="1884367"/>
            <a:chOff x="1357290" y="2786058"/>
            <a:chExt cx="2357454" cy="1884367"/>
          </a:xfrm>
        </p:grpSpPr>
        <p:pic>
          <p:nvPicPr>
            <p:cNvPr id="63" name="Picture 4">
              <a:extLst>
                <a:ext uri="{FF2B5EF4-FFF2-40B4-BE49-F238E27FC236}">
                  <a16:creationId xmlns:a16="http://schemas.microsoft.com/office/drawing/2014/main" id="{68FA846A-1B29-6048-8DA9-1AA2224D20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57290" y="2786058"/>
              <a:ext cx="2357454" cy="17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4" name="عنوان 1">
              <a:extLst>
                <a:ext uri="{FF2B5EF4-FFF2-40B4-BE49-F238E27FC236}">
                  <a16:creationId xmlns:a16="http://schemas.microsoft.com/office/drawing/2014/main" id="{08052ED0-9354-9344-8467-6302F632C256}"/>
                </a:ext>
              </a:extLst>
            </p:cNvPr>
            <p:cNvSpPr txBox="1">
              <a:spLocks/>
            </p:cNvSpPr>
            <p:nvPr/>
          </p:nvSpPr>
          <p:spPr>
            <a:xfrm>
              <a:off x="2357422" y="4300544"/>
              <a:ext cx="528614" cy="369881"/>
            </a:xfrm>
            <a:prstGeom prst="rect">
              <a:avLst/>
            </a:prstGeom>
          </p:spPr>
          <p:txBody>
            <a:bodyPr>
              <a:normAutofit fontScale="97500"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١٢</a:t>
              </a:r>
            </a:p>
          </p:txBody>
        </p:sp>
      </p:grpSp>
      <p:sp>
        <p:nvSpPr>
          <p:cNvPr id="65" name="وسيلة شرح مستطيلة مستديرة الزوايا 64">
            <a:extLst>
              <a:ext uri="{FF2B5EF4-FFF2-40B4-BE49-F238E27FC236}">
                <a16:creationId xmlns:a16="http://schemas.microsoft.com/office/drawing/2014/main" id="{3B4ACFB6-1A6E-C34F-BB13-6D2EEDCC341F}"/>
              </a:ext>
            </a:extLst>
          </p:cNvPr>
          <p:cNvSpPr/>
          <p:nvPr/>
        </p:nvSpPr>
        <p:spPr>
          <a:xfrm>
            <a:off x="1121397" y="2117879"/>
            <a:ext cx="1000132" cy="571504"/>
          </a:xfrm>
          <a:prstGeom prst="wedgeRoundRectCallout">
            <a:avLst>
              <a:gd name="adj1" fmla="val 71788"/>
              <a:gd name="adj2" fmla="val 9750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الوتر</a:t>
            </a:r>
          </a:p>
        </p:txBody>
      </p:sp>
      <p:sp>
        <p:nvSpPr>
          <p:cNvPr id="68" name="قوس 67">
            <a:extLst>
              <a:ext uri="{FF2B5EF4-FFF2-40B4-BE49-F238E27FC236}">
                <a16:creationId xmlns:a16="http://schemas.microsoft.com/office/drawing/2014/main" id="{82BB59F3-C2F3-0C4B-8E17-64F37AD1489E}"/>
              </a:ext>
            </a:extLst>
          </p:cNvPr>
          <p:cNvSpPr/>
          <p:nvPr/>
        </p:nvSpPr>
        <p:spPr>
          <a:xfrm rot="8007684">
            <a:off x="2749999" y="2457102"/>
            <a:ext cx="612000" cy="468000"/>
          </a:xfrm>
          <a:prstGeom prst="arc">
            <a:avLst>
              <a:gd name="adj1" fmla="val 19026414"/>
              <a:gd name="adj2" fmla="val 746437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9" name="عنوان 1">
            <a:extLst>
              <a:ext uri="{FF2B5EF4-FFF2-40B4-BE49-F238E27FC236}">
                <a16:creationId xmlns:a16="http://schemas.microsoft.com/office/drawing/2014/main" id="{9144F516-BF0C-824A-82CE-603259CC3B79}"/>
              </a:ext>
            </a:extLst>
          </p:cNvPr>
          <p:cNvSpPr txBox="1">
            <a:spLocks/>
          </p:cNvSpPr>
          <p:nvPr/>
        </p:nvSpPr>
        <p:spPr>
          <a:xfrm>
            <a:off x="7548861" y="2021422"/>
            <a:ext cx="957242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جا ب  =</a:t>
            </a:r>
          </a:p>
        </p:txBody>
      </p:sp>
      <p:sp>
        <p:nvSpPr>
          <p:cNvPr id="70" name="عنوان 1">
            <a:extLst>
              <a:ext uri="{FF2B5EF4-FFF2-40B4-BE49-F238E27FC236}">
                <a16:creationId xmlns:a16="http://schemas.microsoft.com/office/drawing/2014/main" id="{C4D4F96C-D369-1E41-A95A-F2B334547F73}"/>
              </a:ext>
            </a:extLst>
          </p:cNvPr>
          <p:cNvSpPr txBox="1">
            <a:spLocks/>
          </p:cNvSpPr>
          <p:nvPr/>
        </p:nvSpPr>
        <p:spPr>
          <a:xfrm>
            <a:off x="7563149" y="3378744"/>
            <a:ext cx="957242" cy="369881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جتا ب  =</a:t>
            </a:r>
          </a:p>
        </p:txBody>
      </p:sp>
      <p:sp>
        <p:nvSpPr>
          <p:cNvPr id="71" name="عنوان 1">
            <a:extLst>
              <a:ext uri="{FF2B5EF4-FFF2-40B4-BE49-F238E27FC236}">
                <a16:creationId xmlns:a16="http://schemas.microsoft.com/office/drawing/2014/main" id="{F1ACB2C9-1318-674C-B5EB-693C41FA14C2}"/>
              </a:ext>
            </a:extLst>
          </p:cNvPr>
          <p:cNvSpPr txBox="1">
            <a:spLocks/>
          </p:cNvSpPr>
          <p:nvPr/>
        </p:nvSpPr>
        <p:spPr>
          <a:xfrm>
            <a:off x="7548861" y="4878942"/>
            <a:ext cx="957242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latin typeface="+mj-lt"/>
                <a:ea typeface="+mj-ea"/>
                <a:cs typeface="+mj-cs"/>
              </a:rPr>
              <a:t>ظ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 ب  =</a:t>
            </a:r>
          </a:p>
        </p:txBody>
      </p:sp>
      <p:sp>
        <p:nvSpPr>
          <p:cNvPr id="72" name="وسيلة شرح مستطيلة مستديرة الزوايا 71">
            <a:extLst>
              <a:ext uri="{FF2B5EF4-FFF2-40B4-BE49-F238E27FC236}">
                <a16:creationId xmlns:a16="http://schemas.microsoft.com/office/drawing/2014/main" id="{7E5521EE-082A-5A46-B919-592CC041D3D7}"/>
              </a:ext>
            </a:extLst>
          </p:cNvPr>
          <p:cNvSpPr/>
          <p:nvPr/>
        </p:nvSpPr>
        <p:spPr>
          <a:xfrm>
            <a:off x="1748223" y="4665686"/>
            <a:ext cx="1000132" cy="571504"/>
          </a:xfrm>
          <a:prstGeom prst="wedgeRoundRectCallout">
            <a:avLst>
              <a:gd name="adj1" fmla="val 8932"/>
              <a:gd name="adj2" fmla="val -11249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المقابل</a:t>
            </a:r>
          </a:p>
        </p:txBody>
      </p:sp>
      <p:sp>
        <p:nvSpPr>
          <p:cNvPr id="73" name="وسيلة شرح مستطيلة مستديرة الزوايا 72">
            <a:extLst>
              <a:ext uri="{FF2B5EF4-FFF2-40B4-BE49-F238E27FC236}">
                <a16:creationId xmlns:a16="http://schemas.microsoft.com/office/drawing/2014/main" id="{73650EEC-E627-B34A-A14B-3FF30839EAF5}"/>
              </a:ext>
            </a:extLst>
          </p:cNvPr>
          <p:cNvSpPr/>
          <p:nvPr/>
        </p:nvSpPr>
        <p:spPr>
          <a:xfrm>
            <a:off x="3334991" y="3288399"/>
            <a:ext cx="880250" cy="495433"/>
          </a:xfrm>
          <a:prstGeom prst="wedgeRoundRectCallout">
            <a:avLst>
              <a:gd name="adj1" fmla="val -87163"/>
              <a:gd name="adj2" fmla="val -499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المجاور</a:t>
            </a:r>
          </a:p>
        </p:txBody>
      </p:sp>
      <p:grpSp>
        <p:nvGrpSpPr>
          <p:cNvPr id="74" name="مجموعة 12">
            <a:extLst>
              <a:ext uri="{FF2B5EF4-FFF2-40B4-BE49-F238E27FC236}">
                <a16:creationId xmlns:a16="http://schemas.microsoft.com/office/drawing/2014/main" id="{9D0BA74B-65E2-AD48-9B62-0124AEF53EC2}"/>
              </a:ext>
            </a:extLst>
          </p:cNvPr>
          <p:cNvGrpSpPr/>
          <p:nvPr/>
        </p:nvGrpSpPr>
        <p:grpSpPr>
          <a:xfrm>
            <a:off x="6635375" y="1792822"/>
            <a:ext cx="970610" cy="842970"/>
            <a:chOff x="5915954" y="4700596"/>
            <a:chExt cx="970610" cy="842970"/>
          </a:xfrm>
        </p:grpSpPr>
        <p:sp>
          <p:nvSpPr>
            <p:cNvPr id="75" name="عنوان 1">
              <a:extLst>
                <a:ext uri="{FF2B5EF4-FFF2-40B4-BE49-F238E27FC236}">
                  <a16:creationId xmlns:a16="http://schemas.microsoft.com/office/drawing/2014/main" id="{4A10E2F0-735F-A44A-8F92-84F8D355A506}"/>
                </a:ext>
              </a:extLst>
            </p:cNvPr>
            <p:cNvSpPr txBox="1">
              <a:spLocks/>
            </p:cNvSpPr>
            <p:nvPr/>
          </p:nvSpPr>
          <p:spPr>
            <a:xfrm>
              <a:off x="5929322" y="4700596"/>
              <a:ext cx="95724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المقابل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76" name="رابط مستقيم 14">
              <a:extLst>
                <a:ext uri="{FF2B5EF4-FFF2-40B4-BE49-F238E27FC236}">
                  <a16:creationId xmlns:a16="http://schemas.microsoft.com/office/drawing/2014/main" id="{973196F0-AE26-0747-909D-5AF24540824D}"/>
                </a:ext>
              </a:extLst>
            </p:cNvPr>
            <p:cNvCxnSpPr/>
            <p:nvPr/>
          </p:nvCxnSpPr>
          <p:spPr>
            <a:xfrm rot="10800000">
              <a:off x="6073323" y="5072074"/>
              <a:ext cx="68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عنوان 1">
              <a:extLst>
                <a:ext uri="{FF2B5EF4-FFF2-40B4-BE49-F238E27FC236}">
                  <a16:creationId xmlns:a16="http://schemas.microsoft.com/office/drawing/2014/main" id="{DB5EE5A1-5E87-5045-92F5-ACB1640559A8}"/>
                </a:ext>
              </a:extLst>
            </p:cNvPr>
            <p:cNvSpPr txBox="1">
              <a:spLocks/>
            </p:cNvSpPr>
            <p:nvPr/>
          </p:nvSpPr>
          <p:spPr>
            <a:xfrm>
              <a:off x="5915954" y="5173685"/>
              <a:ext cx="95724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الوتر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78" name="عنوان 1">
            <a:extLst>
              <a:ext uri="{FF2B5EF4-FFF2-40B4-BE49-F238E27FC236}">
                <a16:creationId xmlns:a16="http://schemas.microsoft.com/office/drawing/2014/main" id="{00E53B7D-18D6-B04C-B2C3-4B1E2CE94E6C}"/>
              </a:ext>
            </a:extLst>
          </p:cNvPr>
          <p:cNvSpPr txBox="1">
            <a:spLocks/>
          </p:cNvSpPr>
          <p:nvPr/>
        </p:nvSpPr>
        <p:spPr>
          <a:xfrm>
            <a:off x="6362991" y="2021424"/>
            <a:ext cx="31430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grpSp>
        <p:nvGrpSpPr>
          <p:cNvPr id="79" name="مجموعة 40">
            <a:extLst>
              <a:ext uri="{FF2B5EF4-FFF2-40B4-BE49-F238E27FC236}">
                <a16:creationId xmlns:a16="http://schemas.microsoft.com/office/drawing/2014/main" id="{912CB2B7-D09B-CB47-A03E-DF765EA613B4}"/>
              </a:ext>
            </a:extLst>
          </p:cNvPr>
          <p:cNvGrpSpPr/>
          <p:nvPr/>
        </p:nvGrpSpPr>
        <p:grpSpPr>
          <a:xfrm>
            <a:off x="6363017" y="3150144"/>
            <a:ext cx="1258176" cy="842970"/>
            <a:chOff x="6600866" y="4371980"/>
            <a:chExt cx="1258176" cy="842970"/>
          </a:xfrm>
        </p:grpSpPr>
        <p:grpSp>
          <p:nvGrpSpPr>
            <p:cNvPr id="80" name="مجموعة 17">
              <a:extLst>
                <a:ext uri="{FF2B5EF4-FFF2-40B4-BE49-F238E27FC236}">
                  <a16:creationId xmlns:a16="http://schemas.microsoft.com/office/drawing/2014/main" id="{D36E7C19-6393-8449-8B32-7E6B4A640867}"/>
                </a:ext>
              </a:extLst>
            </p:cNvPr>
            <p:cNvGrpSpPr/>
            <p:nvPr/>
          </p:nvGrpSpPr>
          <p:grpSpPr>
            <a:xfrm>
              <a:off x="6900880" y="4371980"/>
              <a:ext cx="958162" cy="842970"/>
              <a:chOff x="5929322" y="4700596"/>
              <a:chExt cx="958162" cy="842970"/>
            </a:xfrm>
          </p:grpSpPr>
          <p:sp>
            <p:nvSpPr>
              <p:cNvPr id="83" name="عنوان 1">
                <a:extLst>
                  <a:ext uri="{FF2B5EF4-FFF2-40B4-BE49-F238E27FC236}">
                    <a16:creationId xmlns:a16="http://schemas.microsoft.com/office/drawing/2014/main" id="{406FF18B-D577-2540-B976-063063AAB5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29322" y="4700596"/>
                <a:ext cx="957242" cy="369881"/>
              </a:xfrm>
              <a:prstGeom prst="rect">
                <a:avLst/>
              </a:prstGeom>
            </p:spPr>
            <p:txBody>
              <a:bodyPr>
                <a:normAutofit fontScale="900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المجاور</a:t>
                </a:r>
                <a:endPara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  <p:cxnSp>
            <p:nvCxnSpPr>
              <p:cNvPr id="84" name="رابط مستقيم 19">
                <a:extLst>
                  <a:ext uri="{FF2B5EF4-FFF2-40B4-BE49-F238E27FC236}">
                    <a16:creationId xmlns:a16="http://schemas.microsoft.com/office/drawing/2014/main" id="{6EA471C4-832F-6F4D-AB48-FF37AA51B860}"/>
                  </a:ext>
                </a:extLst>
              </p:cNvPr>
              <p:cNvCxnSpPr/>
              <p:nvPr/>
            </p:nvCxnSpPr>
            <p:spPr>
              <a:xfrm rot="10800000">
                <a:off x="6073323" y="5072074"/>
                <a:ext cx="68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عنوان 1">
                <a:extLst>
                  <a:ext uri="{FF2B5EF4-FFF2-40B4-BE49-F238E27FC236}">
                    <a16:creationId xmlns:a16="http://schemas.microsoft.com/office/drawing/2014/main" id="{D55B844A-227E-754C-8BAB-E4A929E3B9B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30242" y="5173685"/>
                <a:ext cx="957242" cy="369881"/>
              </a:xfrm>
              <a:prstGeom prst="rect">
                <a:avLst/>
              </a:prstGeom>
            </p:spPr>
            <p:txBody>
              <a:bodyPr>
                <a:normAutofit fontScale="900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الوتر</a:t>
                </a:r>
                <a:endPara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</p:grpSp>
        <p:sp>
          <p:nvSpPr>
            <p:cNvPr id="82" name="عنوان 1">
              <a:extLst>
                <a:ext uri="{FF2B5EF4-FFF2-40B4-BE49-F238E27FC236}">
                  <a16:creationId xmlns:a16="http://schemas.microsoft.com/office/drawing/2014/main" id="{358DD7C5-3F6E-D448-AEFB-43EAE8B5F4D6}"/>
                </a:ext>
              </a:extLst>
            </p:cNvPr>
            <p:cNvSpPr txBox="1">
              <a:spLocks/>
            </p:cNvSpPr>
            <p:nvPr/>
          </p:nvSpPr>
          <p:spPr>
            <a:xfrm>
              <a:off x="6600866" y="4600584"/>
              <a:ext cx="314300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=</a:t>
              </a:r>
            </a:p>
          </p:txBody>
        </p:sp>
      </p:grpSp>
      <p:grpSp>
        <p:nvGrpSpPr>
          <p:cNvPr id="86" name="مجموعة 45">
            <a:extLst>
              <a:ext uri="{FF2B5EF4-FFF2-40B4-BE49-F238E27FC236}">
                <a16:creationId xmlns:a16="http://schemas.microsoft.com/office/drawing/2014/main" id="{870EAB42-6B3D-0548-BDD9-C95E8AB2C8BB}"/>
              </a:ext>
            </a:extLst>
          </p:cNvPr>
          <p:cNvGrpSpPr/>
          <p:nvPr/>
        </p:nvGrpSpPr>
        <p:grpSpPr>
          <a:xfrm>
            <a:off x="6377277" y="4650342"/>
            <a:ext cx="1228708" cy="842970"/>
            <a:chOff x="6615126" y="5586426"/>
            <a:chExt cx="1228708" cy="842970"/>
          </a:xfrm>
        </p:grpSpPr>
        <p:grpSp>
          <p:nvGrpSpPr>
            <p:cNvPr id="87" name="مجموعة 22">
              <a:extLst>
                <a:ext uri="{FF2B5EF4-FFF2-40B4-BE49-F238E27FC236}">
                  <a16:creationId xmlns:a16="http://schemas.microsoft.com/office/drawing/2014/main" id="{36D67366-36BE-764C-A358-0A732833B6B0}"/>
                </a:ext>
              </a:extLst>
            </p:cNvPr>
            <p:cNvGrpSpPr/>
            <p:nvPr/>
          </p:nvGrpSpPr>
          <p:grpSpPr>
            <a:xfrm>
              <a:off x="6858476" y="5586426"/>
              <a:ext cx="985358" cy="842970"/>
              <a:chOff x="5901206" y="4700596"/>
              <a:chExt cx="985358" cy="842970"/>
            </a:xfrm>
          </p:grpSpPr>
          <p:sp>
            <p:nvSpPr>
              <p:cNvPr id="89" name="عنوان 1">
                <a:extLst>
                  <a:ext uri="{FF2B5EF4-FFF2-40B4-BE49-F238E27FC236}">
                    <a16:creationId xmlns:a16="http://schemas.microsoft.com/office/drawing/2014/main" id="{EF1C6AEF-986B-254C-9433-40D2BFE67B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29322" y="4700596"/>
                <a:ext cx="957242" cy="369881"/>
              </a:xfrm>
              <a:prstGeom prst="rect">
                <a:avLst/>
              </a:prstGeom>
            </p:spPr>
            <p:txBody>
              <a:bodyPr>
                <a:normAutofit fontScale="900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المقابل</a:t>
                </a:r>
                <a:endPara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  <p:cxnSp>
            <p:nvCxnSpPr>
              <p:cNvPr id="90" name="رابط مستقيم 24">
                <a:extLst>
                  <a:ext uri="{FF2B5EF4-FFF2-40B4-BE49-F238E27FC236}">
                    <a16:creationId xmlns:a16="http://schemas.microsoft.com/office/drawing/2014/main" id="{074482D6-B07F-8046-BDBC-3B5431F44BF5}"/>
                  </a:ext>
                </a:extLst>
              </p:cNvPr>
              <p:cNvCxnSpPr/>
              <p:nvPr/>
            </p:nvCxnSpPr>
            <p:spPr>
              <a:xfrm rot="10800000">
                <a:off x="6073323" y="5072074"/>
                <a:ext cx="68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عنوان 1">
                <a:extLst>
                  <a:ext uri="{FF2B5EF4-FFF2-40B4-BE49-F238E27FC236}">
                    <a16:creationId xmlns:a16="http://schemas.microsoft.com/office/drawing/2014/main" id="{E8691952-3201-3243-ABA3-0150850684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01206" y="5173685"/>
                <a:ext cx="957242" cy="369881"/>
              </a:xfrm>
              <a:prstGeom prst="rect">
                <a:avLst/>
              </a:prstGeom>
            </p:spPr>
            <p:txBody>
              <a:bodyPr>
                <a:normAutofit fontScale="900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المجاور</a:t>
                </a:r>
                <a:endPara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</p:grpSp>
        <p:sp>
          <p:nvSpPr>
            <p:cNvPr id="88" name="عنوان 1">
              <a:extLst>
                <a:ext uri="{FF2B5EF4-FFF2-40B4-BE49-F238E27FC236}">
                  <a16:creationId xmlns:a16="http://schemas.microsoft.com/office/drawing/2014/main" id="{3035C224-62CE-7D43-AB9F-DDB286FB7E20}"/>
                </a:ext>
              </a:extLst>
            </p:cNvPr>
            <p:cNvSpPr txBox="1">
              <a:spLocks/>
            </p:cNvSpPr>
            <p:nvPr/>
          </p:nvSpPr>
          <p:spPr>
            <a:xfrm>
              <a:off x="6615126" y="5816625"/>
              <a:ext cx="314300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=</a:t>
              </a:r>
            </a:p>
          </p:txBody>
        </p:sp>
      </p:grpSp>
      <p:grpSp>
        <p:nvGrpSpPr>
          <p:cNvPr id="92" name="مجموعة 46">
            <a:extLst>
              <a:ext uri="{FF2B5EF4-FFF2-40B4-BE49-F238E27FC236}">
                <a16:creationId xmlns:a16="http://schemas.microsoft.com/office/drawing/2014/main" id="{56719565-D6AA-3E4C-9BF5-7D91CF9C5809}"/>
              </a:ext>
            </a:extLst>
          </p:cNvPr>
          <p:cNvGrpSpPr/>
          <p:nvPr/>
        </p:nvGrpSpPr>
        <p:grpSpPr>
          <a:xfrm>
            <a:off x="4891855" y="1878548"/>
            <a:ext cx="600052" cy="700090"/>
            <a:chOff x="6273144" y="4786324"/>
            <a:chExt cx="600052" cy="700090"/>
          </a:xfrm>
        </p:grpSpPr>
        <p:sp>
          <p:nvSpPr>
            <p:cNvPr id="93" name="عنوان 1">
              <a:extLst>
                <a:ext uri="{FF2B5EF4-FFF2-40B4-BE49-F238E27FC236}">
                  <a16:creationId xmlns:a16="http://schemas.microsoft.com/office/drawing/2014/main" id="{F4602EE8-93FF-A442-995A-3C6D8C1A0E5C}"/>
                </a:ext>
              </a:extLst>
            </p:cNvPr>
            <p:cNvSpPr txBox="1">
              <a:spLocks/>
            </p:cNvSpPr>
            <p:nvPr/>
          </p:nvSpPr>
          <p:spPr>
            <a:xfrm>
              <a:off x="6329834" y="4786324"/>
              <a:ext cx="48529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٤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94" name="رابط مستقيم 48">
              <a:extLst>
                <a:ext uri="{FF2B5EF4-FFF2-40B4-BE49-F238E27FC236}">
                  <a16:creationId xmlns:a16="http://schemas.microsoft.com/office/drawing/2014/main" id="{582DA15F-2DFB-EE4C-9648-610480985EDF}"/>
                </a:ext>
              </a:extLst>
            </p:cNvPr>
            <p:cNvCxnSpPr/>
            <p:nvPr/>
          </p:nvCxnSpPr>
          <p:spPr>
            <a:xfrm rot="10800000">
              <a:off x="6433323" y="5072074"/>
              <a:ext cx="32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عنوان 1">
              <a:extLst>
                <a:ext uri="{FF2B5EF4-FFF2-40B4-BE49-F238E27FC236}">
                  <a16:creationId xmlns:a16="http://schemas.microsoft.com/office/drawing/2014/main" id="{91983FEE-DC6C-F147-A0B7-671FABFCC9E1}"/>
                </a:ext>
              </a:extLst>
            </p:cNvPr>
            <p:cNvSpPr txBox="1">
              <a:spLocks/>
            </p:cNvSpPr>
            <p:nvPr/>
          </p:nvSpPr>
          <p:spPr>
            <a:xfrm>
              <a:off x="6273144" y="5116533"/>
              <a:ext cx="60005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٥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96" name="مجموعة 51">
            <a:extLst>
              <a:ext uri="{FF2B5EF4-FFF2-40B4-BE49-F238E27FC236}">
                <a16:creationId xmlns:a16="http://schemas.microsoft.com/office/drawing/2014/main" id="{F10C6218-3409-4F47-ACE1-616136F98764}"/>
              </a:ext>
            </a:extLst>
          </p:cNvPr>
          <p:cNvGrpSpPr/>
          <p:nvPr/>
        </p:nvGrpSpPr>
        <p:grpSpPr>
          <a:xfrm>
            <a:off x="5491473" y="1878548"/>
            <a:ext cx="857690" cy="700090"/>
            <a:chOff x="5686432" y="3443288"/>
            <a:chExt cx="857690" cy="700090"/>
          </a:xfrm>
        </p:grpSpPr>
        <p:grpSp>
          <p:nvGrpSpPr>
            <p:cNvPr id="97" name="مجموعة 41">
              <a:extLst>
                <a:ext uri="{FF2B5EF4-FFF2-40B4-BE49-F238E27FC236}">
                  <a16:creationId xmlns:a16="http://schemas.microsoft.com/office/drawing/2014/main" id="{C10DA297-6ED7-7749-AB45-E19596C1FA68}"/>
                </a:ext>
              </a:extLst>
            </p:cNvPr>
            <p:cNvGrpSpPr/>
            <p:nvPr/>
          </p:nvGrpSpPr>
          <p:grpSpPr>
            <a:xfrm>
              <a:off x="5944070" y="3443288"/>
              <a:ext cx="600052" cy="700090"/>
              <a:chOff x="6273144" y="4786324"/>
              <a:chExt cx="600052" cy="700090"/>
            </a:xfrm>
          </p:grpSpPr>
          <p:sp>
            <p:nvSpPr>
              <p:cNvPr id="99" name="عنوان 1">
                <a:extLst>
                  <a:ext uri="{FF2B5EF4-FFF2-40B4-BE49-F238E27FC236}">
                    <a16:creationId xmlns:a16="http://schemas.microsoft.com/office/drawing/2014/main" id="{2AA3FBE8-C6E4-B544-B2B9-28818D1455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29834" y="4786324"/>
                <a:ext cx="485292" cy="369881"/>
              </a:xfrm>
              <a:prstGeom prst="rect">
                <a:avLst/>
              </a:prstGeom>
            </p:spPr>
            <p:txBody>
              <a:bodyPr>
                <a:normAutofit fontScale="82500" lnSpcReduction="1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١٢</a:t>
                </a:r>
                <a:endPara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  <p:cxnSp>
            <p:nvCxnSpPr>
              <p:cNvPr id="100" name="رابط مستقيم 43">
                <a:extLst>
                  <a:ext uri="{FF2B5EF4-FFF2-40B4-BE49-F238E27FC236}">
                    <a16:creationId xmlns:a16="http://schemas.microsoft.com/office/drawing/2014/main" id="{198A94B1-BFEE-8047-BCF8-9A63E105F4E6}"/>
                  </a:ext>
                </a:extLst>
              </p:cNvPr>
              <p:cNvCxnSpPr/>
              <p:nvPr/>
            </p:nvCxnSpPr>
            <p:spPr>
              <a:xfrm rot="10800000">
                <a:off x="6433323" y="5072074"/>
                <a:ext cx="32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عنوان 1">
                <a:extLst>
                  <a:ext uri="{FF2B5EF4-FFF2-40B4-BE49-F238E27FC236}">
                    <a16:creationId xmlns:a16="http://schemas.microsoft.com/office/drawing/2014/main" id="{E451F11E-4BCB-8942-9628-8F713FC0C9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73144" y="5116533"/>
                <a:ext cx="600052" cy="369881"/>
              </a:xfrm>
              <a:prstGeom prst="rect">
                <a:avLst/>
              </a:prstGeom>
            </p:spPr>
            <p:txBody>
              <a:bodyPr>
                <a:normAutofit fontScale="900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١٥</a:t>
                </a:r>
                <a:endPara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</p:grpSp>
        <p:sp>
          <p:nvSpPr>
            <p:cNvPr id="98" name="عنوان 1">
              <a:extLst>
                <a:ext uri="{FF2B5EF4-FFF2-40B4-BE49-F238E27FC236}">
                  <a16:creationId xmlns:a16="http://schemas.microsoft.com/office/drawing/2014/main" id="{8CBD2A6E-0DA7-614C-B443-47D1F1A28140}"/>
                </a:ext>
              </a:extLst>
            </p:cNvPr>
            <p:cNvSpPr txBox="1">
              <a:spLocks/>
            </p:cNvSpPr>
            <p:nvPr/>
          </p:nvSpPr>
          <p:spPr>
            <a:xfrm>
              <a:off x="5686432" y="3586164"/>
              <a:ext cx="314300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=</a:t>
              </a:r>
            </a:p>
          </p:txBody>
        </p:sp>
      </p:grpSp>
      <p:grpSp>
        <p:nvGrpSpPr>
          <p:cNvPr id="102" name="مجموعة 54">
            <a:extLst>
              <a:ext uri="{FF2B5EF4-FFF2-40B4-BE49-F238E27FC236}">
                <a16:creationId xmlns:a16="http://schemas.microsoft.com/office/drawing/2014/main" id="{DD171796-3663-094C-80A0-AFFA5B7E5997}"/>
              </a:ext>
            </a:extLst>
          </p:cNvPr>
          <p:cNvGrpSpPr/>
          <p:nvPr/>
        </p:nvGrpSpPr>
        <p:grpSpPr>
          <a:xfrm>
            <a:off x="4935637" y="3235870"/>
            <a:ext cx="600052" cy="700090"/>
            <a:chOff x="6302640" y="4786324"/>
            <a:chExt cx="600052" cy="700090"/>
          </a:xfrm>
        </p:grpSpPr>
        <p:sp>
          <p:nvSpPr>
            <p:cNvPr id="110" name="عنوان 1">
              <a:extLst>
                <a:ext uri="{FF2B5EF4-FFF2-40B4-BE49-F238E27FC236}">
                  <a16:creationId xmlns:a16="http://schemas.microsoft.com/office/drawing/2014/main" id="{1604A46D-C95F-A54E-865F-4DC9DA4F3412}"/>
                </a:ext>
              </a:extLst>
            </p:cNvPr>
            <p:cNvSpPr txBox="1">
              <a:spLocks/>
            </p:cNvSpPr>
            <p:nvPr/>
          </p:nvSpPr>
          <p:spPr>
            <a:xfrm>
              <a:off x="6359330" y="4786324"/>
              <a:ext cx="48529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٣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111" name="رابط مستقيم 56">
              <a:extLst>
                <a:ext uri="{FF2B5EF4-FFF2-40B4-BE49-F238E27FC236}">
                  <a16:creationId xmlns:a16="http://schemas.microsoft.com/office/drawing/2014/main" id="{8772F115-5218-174C-A00E-C8C2E3791513}"/>
                </a:ext>
              </a:extLst>
            </p:cNvPr>
            <p:cNvCxnSpPr/>
            <p:nvPr/>
          </p:nvCxnSpPr>
          <p:spPr>
            <a:xfrm rot="10800000">
              <a:off x="6433323" y="5072074"/>
              <a:ext cx="32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عنوان 1">
              <a:extLst>
                <a:ext uri="{FF2B5EF4-FFF2-40B4-BE49-F238E27FC236}">
                  <a16:creationId xmlns:a16="http://schemas.microsoft.com/office/drawing/2014/main" id="{7120B034-49DC-5B49-8E4A-39AF9A77CA53}"/>
                </a:ext>
              </a:extLst>
            </p:cNvPr>
            <p:cNvSpPr txBox="1">
              <a:spLocks/>
            </p:cNvSpPr>
            <p:nvPr/>
          </p:nvSpPr>
          <p:spPr>
            <a:xfrm>
              <a:off x="6302640" y="5116533"/>
              <a:ext cx="60005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٥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113" name="مجموعة 58">
            <a:extLst>
              <a:ext uri="{FF2B5EF4-FFF2-40B4-BE49-F238E27FC236}">
                <a16:creationId xmlns:a16="http://schemas.microsoft.com/office/drawing/2014/main" id="{4B6665A1-E112-F24F-8FB2-0109624310C0}"/>
              </a:ext>
            </a:extLst>
          </p:cNvPr>
          <p:cNvGrpSpPr/>
          <p:nvPr/>
        </p:nvGrpSpPr>
        <p:grpSpPr>
          <a:xfrm>
            <a:off x="5505759" y="3235870"/>
            <a:ext cx="842942" cy="700090"/>
            <a:chOff x="5686432" y="3443288"/>
            <a:chExt cx="842942" cy="700090"/>
          </a:xfrm>
        </p:grpSpPr>
        <p:grpSp>
          <p:nvGrpSpPr>
            <p:cNvPr id="114" name="مجموعة 59">
              <a:extLst>
                <a:ext uri="{FF2B5EF4-FFF2-40B4-BE49-F238E27FC236}">
                  <a16:creationId xmlns:a16="http://schemas.microsoft.com/office/drawing/2014/main" id="{F7FE2C98-D3DB-2E4E-A6FC-3A9325B61C0B}"/>
                </a:ext>
              </a:extLst>
            </p:cNvPr>
            <p:cNvGrpSpPr/>
            <p:nvPr/>
          </p:nvGrpSpPr>
          <p:grpSpPr>
            <a:xfrm>
              <a:off x="5929322" y="3443288"/>
              <a:ext cx="600052" cy="700090"/>
              <a:chOff x="6258396" y="4786324"/>
              <a:chExt cx="600052" cy="700090"/>
            </a:xfrm>
          </p:grpSpPr>
          <p:sp>
            <p:nvSpPr>
              <p:cNvPr id="116" name="عنوان 1">
                <a:extLst>
                  <a:ext uri="{FF2B5EF4-FFF2-40B4-BE49-F238E27FC236}">
                    <a16:creationId xmlns:a16="http://schemas.microsoft.com/office/drawing/2014/main" id="{0CEA9B75-7940-E14D-9EB0-C03887697B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29834" y="4786324"/>
                <a:ext cx="485292" cy="369881"/>
              </a:xfrm>
              <a:prstGeom prst="rect">
                <a:avLst/>
              </a:prstGeom>
            </p:spPr>
            <p:txBody>
              <a:bodyPr>
                <a:normAutofit fontScale="900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٩</a:t>
                </a:r>
                <a:endPara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  <p:cxnSp>
            <p:nvCxnSpPr>
              <p:cNvPr id="117" name="رابط مستقيم 62">
                <a:extLst>
                  <a:ext uri="{FF2B5EF4-FFF2-40B4-BE49-F238E27FC236}">
                    <a16:creationId xmlns:a16="http://schemas.microsoft.com/office/drawing/2014/main" id="{374295A8-DDF6-8F43-B196-E02B39EB4F1E}"/>
                  </a:ext>
                </a:extLst>
              </p:cNvPr>
              <p:cNvCxnSpPr/>
              <p:nvPr/>
            </p:nvCxnSpPr>
            <p:spPr>
              <a:xfrm rot="10800000">
                <a:off x="6433323" y="5072074"/>
                <a:ext cx="32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عنوان 1">
                <a:extLst>
                  <a:ext uri="{FF2B5EF4-FFF2-40B4-BE49-F238E27FC236}">
                    <a16:creationId xmlns:a16="http://schemas.microsoft.com/office/drawing/2014/main" id="{38883F7F-3482-6D43-B7EA-3BF8C9D7300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58396" y="5116533"/>
                <a:ext cx="600052" cy="369881"/>
              </a:xfrm>
              <a:prstGeom prst="rect">
                <a:avLst/>
              </a:prstGeom>
            </p:spPr>
            <p:txBody>
              <a:bodyPr>
                <a:normAutofit fontScale="900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١٥</a:t>
                </a:r>
                <a:endPara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</p:grpSp>
        <p:sp>
          <p:nvSpPr>
            <p:cNvPr id="115" name="عنوان 1">
              <a:extLst>
                <a:ext uri="{FF2B5EF4-FFF2-40B4-BE49-F238E27FC236}">
                  <a16:creationId xmlns:a16="http://schemas.microsoft.com/office/drawing/2014/main" id="{8B47B85A-A391-2C4D-B5CF-5F1CA96EC0F8}"/>
                </a:ext>
              </a:extLst>
            </p:cNvPr>
            <p:cNvSpPr txBox="1">
              <a:spLocks/>
            </p:cNvSpPr>
            <p:nvPr/>
          </p:nvSpPr>
          <p:spPr>
            <a:xfrm>
              <a:off x="5686432" y="3586164"/>
              <a:ext cx="314300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=</a:t>
              </a:r>
            </a:p>
          </p:txBody>
        </p:sp>
      </p:grpSp>
      <p:grpSp>
        <p:nvGrpSpPr>
          <p:cNvPr id="119" name="مجموعة 64">
            <a:extLst>
              <a:ext uri="{FF2B5EF4-FFF2-40B4-BE49-F238E27FC236}">
                <a16:creationId xmlns:a16="http://schemas.microsoft.com/office/drawing/2014/main" id="{0CFBC460-A089-B742-BA66-8F0B9A6A28C6}"/>
              </a:ext>
            </a:extLst>
          </p:cNvPr>
          <p:cNvGrpSpPr/>
          <p:nvPr/>
        </p:nvGrpSpPr>
        <p:grpSpPr>
          <a:xfrm>
            <a:off x="4963727" y="4736068"/>
            <a:ext cx="600052" cy="700090"/>
            <a:chOff x="6287892" y="4786324"/>
            <a:chExt cx="600052" cy="700090"/>
          </a:xfrm>
        </p:grpSpPr>
        <p:sp>
          <p:nvSpPr>
            <p:cNvPr id="120" name="عنوان 1">
              <a:extLst>
                <a:ext uri="{FF2B5EF4-FFF2-40B4-BE49-F238E27FC236}">
                  <a16:creationId xmlns:a16="http://schemas.microsoft.com/office/drawing/2014/main" id="{2FC6E780-0691-8B4F-9506-B26D6EBA4D21}"/>
                </a:ext>
              </a:extLst>
            </p:cNvPr>
            <p:cNvSpPr txBox="1">
              <a:spLocks/>
            </p:cNvSpPr>
            <p:nvPr/>
          </p:nvSpPr>
          <p:spPr>
            <a:xfrm>
              <a:off x="6359330" y="4786324"/>
              <a:ext cx="48529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٤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121" name="رابط مستقيم 66">
              <a:extLst>
                <a:ext uri="{FF2B5EF4-FFF2-40B4-BE49-F238E27FC236}">
                  <a16:creationId xmlns:a16="http://schemas.microsoft.com/office/drawing/2014/main" id="{7438E354-7191-2246-B5A5-672A6D3AC41D}"/>
                </a:ext>
              </a:extLst>
            </p:cNvPr>
            <p:cNvCxnSpPr/>
            <p:nvPr/>
          </p:nvCxnSpPr>
          <p:spPr>
            <a:xfrm rot="10800000">
              <a:off x="6433323" y="5072074"/>
              <a:ext cx="32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عنوان 1">
              <a:extLst>
                <a:ext uri="{FF2B5EF4-FFF2-40B4-BE49-F238E27FC236}">
                  <a16:creationId xmlns:a16="http://schemas.microsoft.com/office/drawing/2014/main" id="{14488E12-78B3-9442-8046-398F45443719}"/>
                </a:ext>
              </a:extLst>
            </p:cNvPr>
            <p:cNvSpPr txBox="1">
              <a:spLocks/>
            </p:cNvSpPr>
            <p:nvPr/>
          </p:nvSpPr>
          <p:spPr>
            <a:xfrm>
              <a:off x="6287892" y="5116533"/>
              <a:ext cx="60005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٣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123" name="مجموعة 68">
            <a:extLst>
              <a:ext uri="{FF2B5EF4-FFF2-40B4-BE49-F238E27FC236}">
                <a16:creationId xmlns:a16="http://schemas.microsoft.com/office/drawing/2014/main" id="{F82105CF-86EC-C94B-968F-7EB2B1E0F39A}"/>
              </a:ext>
            </a:extLst>
          </p:cNvPr>
          <p:cNvGrpSpPr/>
          <p:nvPr/>
        </p:nvGrpSpPr>
        <p:grpSpPr>
          <a:xfrm>
            <a:off x="5548597" y="4736068"/>
            <a:ext cx="872438" cy="700090"/>
            <a:chOff x="5686432" y="3443288"/>
            <a:chExt cx="872438" cy="700090"/>
          </a:xfrm>
        </p:grpSpPr>
        <p:grpSp>
          <p:nvGrpSpPr>
            <p:cNvPr id="124" name="مجموعة 69">
              <a:extLst>
                <a:ext uri="{FF2B5EF4-FFF2-40B4-BE49-F238E27FC236}">
                  <a16:creationId xmlns:a16="http://schemas.microsoft.com/office/drawing/2014/main" id="{151E42CE-FFE4-0241-BBCB-3221A27CABBA}"/>
                </a:ext>
              </a:extLst>
            </p:cNvPr>
            <p:cNvGrpSpPr/>
            <p:nvPr/>
          </p:nvGrpSpPr>
          <p:grpSpPr>
            <a:xfrm>
              <a:off x="5958818" y="3443288"/>
              <a:ext cx="600052" cy="700090"/>
              <a:chOff x="6287892" y="4786324"/>
              <a:chExt cx="600052" cy="700090"/>
            </a:xfrm>
          </p:grpSpPr>
          <p:sp>
            <p:nvSpPr>
              <p:cNvPr id="126" name="عنوان 1">
                <a:extLst>
                  <a:ext uri="{FF2B5EF4-FFF2-40B4-BE49-F238E27FC236}">
                    <a16:creationId xmlns:a16="http://schemas.microsoft.com/office/drawing/2014/main" id="{6E5DECE9-4198-C141-A322-FD1173E0AF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29834" y="4786324"/>
                <a:ext cx="485292" cy="369881"/>
              </a:xfrm>
              <a:prstGeom prst="rect">
                <a:avLst/>
              </a:prstGeom>
            </p:spPr>
            <p:txBody>
              <a:bodyPr>
                <a:normAutofit fontScale="82500" lnSpcReduction="1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١٢</a:t>
                </a:r>
                <a:endPara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  <p:cxnSp>
            <p:nvCxnSpPr>
              <p:cNvPr id="127" name="رابط مستقيم 72">
                <a:extLst>
                  <a:ext uri="{FF2B5EF4-FFF2-40B4-BE49-F238E27FC236}">
                    <a16:creationId xmlns:a16="http://schemas.microsoft.com/office/drawing/2014/main" id="{CD155F3A-67DC-864E-B282-2982EDBD678D}"/>
                  </a:ext>
                </a:extLst>
              </p:cNvPr>
              <p:cNvCxnSpPr/>
              <p:nvPr/>
            </p:nvCxnSpPr>
            <p:spPr>
              <a:xfrm rot="10800000">
                <a:off x="6433323" y="5072074"/>
                <a:ext cx="32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عنوان 1">
                <a:extLst>
                  <a:ext uri="{FF2B5EF4-FFF2-40B4-BE49-F238E27FC236}">
                    <a16:creationId xmlns:a16="http://schemas.microsoft.com/office/drawing/2014/main" id="{CF2FD01E-E404-C748-AE2E-055D93F13D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7892" y="5116533"/>
                <a:ext cx="600052" cy="369881"/>
              </a:xfrm>
              <a:prstGeom prst="rect">
                <a:avLst/>
              </a:prstGeom>
            </p:spPr>
            <p:txBody>
              <a:bodyPr>
                <a:normAutofit fontScale="900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٩</a:t>
                </a:r>
                <a:endPara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</p:grpSp>
        <p:sp>
          <p:nvSpPr>
            <p:cNvPr id="125" name="عنوان 1">
              <a:extLst>
                <a:ext uri="{FF2B5EF4-FFF2-40B4-BE49-F238E27FC236}">
                  <a16:creationId xmlns:a16="http://schemas.microsoft.com/office/drawing/2014/main" id="{0AEA0B07-EE18-EE42-A2CE-FB9FF47FA4D6}"/>
                </a:ext>
              </a:extLst>
            </p:cNvPr>
            <p:cNvSpPr txBox="1">
              <a:spLocks/>
            </p:cNvSpPr>
            <p:nvPr/>
          </p:nvSpPr>
          <p:spPr>
            <a:xfrm>
              <a:off x="5686432" y="3586164"/>
              <a:ext cx="314300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=</a:t>
              </a:r>
            </a:p>
          </p:txBody>
        </p:sp>
      </p:grpSp>
      <p:pic>
        <p:nvPicPr>
          <p:cNvPr id="129" name="Picture 2">
            <a:extLst>
              <a:ext uri="{FF2B5EF4-FFF2-40B4-BE49-F238E27FC236}">
                <a16:creationId xmlns:a16="http://schemas.microsoft.com/office/drawing/2014/main" id="{6BA615CD-7919-124E-A4C5-F0A3DFC10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01663" y="985339"/>
            <a:ext cx="3324231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812DA42-0371-18F6-14C6-BDD5DC0DD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68D7-2324-4CCA-987B-B74FAD34E889}" type="slidenum">
              <a:rPr lang="ar-SA" smtClean="0"/>
              <a:pPr/>
              <a:t>315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6514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58" grpId="0" animBg="1"/>
      <p:bldP spid="65" grpId="0" animBg="1"/>
      <p:bldP spid="68" grpId="0" animBg="1"/>
      <p:bldP spid="69" grpId="0"/>
      <p:bldP spid="70" grpId="0"/>
      <p:bldP spid="71" grpId="0"/>
      <p:bldP spid="72" grpId="0" animBg="1"/>
      <p:bldP spid="73" grpId="0" animBg="1"/>
      <p:bldP spid="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ar-SA" sz="1350" dirty="0">
                  <a:solidFill>
                    <a:schemeClr val="bg1"/>
                  </a:solidFill>
                </a:rPr>
                <a:t>التمهيد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86955" y="1002004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656161" y="151872"/>
            <a:ext cx="2974499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النسب المثلثية</a:t>
            </a:r>
          </a:p>
        </p:txBody>
      </p:sp>
      <p:sp>
        <p:nvSpPr>
          <p:cNvPr id="57" name="مستطيل ذو زوايا قطرية مستديرة 56">
            <a:extLst>
              <a:ext uri="{FF2B5EF4-FFF2-40B4-BE49-F238E27FC236}">
                <a16:creationId xmlns:a16="http://schemas.microsoft.com/office/drawing/2014/main" id="{04DCF0E9-87BC-954B-863A-46487B19FBA5}"/>
              </a:ext>
            </a:extLst>
          </p:cNvPr>
          <p:cNvSpPr/>
          <p:nvPr/>
        </p:nvSpPr>
        <p:spPr>
          <a:xfrm>
            <a:off x="5075815" y="1332916"/>
            <a:ext cx="3557929" cy="4429156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9AC1CB77-E449-A042-B839-BBCC5CF0F1A6}"/>
              </a:ext>
            </a:extLst>
          </p:cNvPr>
          <p:cNvSpPr/>
          <p:nvPr/>
        </p:nvSpPr>
        <p:spPr>
          <a:xfrm>
            <a:off x="4136889" y="859750"/>
            <a:ext cx="3929090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78BB0549-6A27-6A45-8716-809D3FC20754}"/>
              </a:ext>
            </a:extLst>
          </p:cNvPr>
          <p:cNvSpPr/>
          <p:nvPr/>
        </p:nvSpPr>
        <p:spPr>
          <a:xfrm>
            <a:off x="7884368" y="42199"/>
            <a:ext cx="857256" cy="73686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تأكــد</a:t>
            </a:r>
          </a:p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١</a:t>
            </a:r>
          </a:p>
        </p:txBody>
      </p:sp>
      <p:pic>
        <p:nvPicPr>
          <p:cNvPr id="62" name="Picture 2">
            <a:extLst>
              <a:ext uri="{FF2B5EF4-FFF2-40B4-BE49-F238E27FC236}">
                <a16:creationId xmlns:a16="http://schemas.microsoft.com/office/drawing/2014/main" id="{18896AB9-728F-144A-BF8B-992EAA78D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88056" y="959027"/>
            <a:ext cx="3333757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" name="عنوان 1">
            <a:extLst>
              <a:ext uri="{FF2B5EF4-FFF2-40B4-BE49-F238E27FC236}">
                <a16:creationId xmlns:a16="http://schemas.microsoft.com/office/drawing/2014/main" id="{ECBB1CA5-EE4B-B245-9F97-DD1D85FE4045}"/>
              </a:ext>
            </a:extLst>
          </p:cNvPr>
          <p:cNvSpPr txBox="1">
            <a:spLocks/>
          </p:cNvSpPr>
          <p:nvPr/>
        </p:nvSpPr>
        <p:spPr>
          <a:xfrm>
            <a:off x="7633613" y="2004430"/>
            <a:ext cx="957242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جا أ  =</a:t>
            </a:r>
          </a:p>
        </p:txBody>
      </p:sp>
      <p:sp>
        <p:nvSpPr>
          <p:cNvPr id="65" name="عنوان 1">
            <a:extLst>
              <a:ext uri="{FF2B5EF4-FFF2-40B4-BE49-F238E27FC236}">
                <a16:creationId xmlns:a16="http://schemas.microsoft.com/office/drawing/2014/main" id="{E52F31B8-FB19-E944-A812-49710FEBA7B2}"/>
              </a:ext>
            </a:extLst>
          </p:cNvPr>
          <p:cNvSpPr txBox="1">
            <a:spLocks/>
          </p:cNvSpPr>
          <p:nvPr/>
        </p:nvSpPr>
        <p:spPr>
          <a:xfrm>
            <a:off x="7647901" y="3361752"/>
            <a:ext cx="957242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جتا أ  =</a:t>
            </a:r>
          </a:p>
        </p:txBody>
      </p:sp>
      <p:sp>
        <p:nvSpPr>
          <p:cNvPr id="68" name="عنوان 1">
            <a:extLst>
              <a:ext uri="{FF2B5EF4-FFF2-40B4-BE49-F238E27FC236}">
                <a16:creationId xmlns:a16="http://schemas.microsoft.com/office/drawing/2014/main" id="{248926D7-726D-FF45-BC53-FD0916B93AAB}"/>
              </a:ext>
            </a:extLst>
          </p:cNvPr>
          <p:cNvSpPr txBox="1">
            <a:spLocks/>
          </p:cNvSpPr>
          <p:nvPr/>
        </p:nvSpPr>
        <p:spPr>
          <a:xfrm>
            <a:off x="7633613" y="4861950"/>
            <a:ext cx="957242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latin typeface="+mj-lt"/>
                <a:ea typeface="+mj-ea"/>
                <a:cs typeface="+mj-cs"/>
              </a:rPr>
              <a:t>ظ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 </a:t>
            </a:r>
            <a:r>
              <a:rPr lang="ar-SA" sz="2400" b="1" dirty="0">
                <a:latin typeface="+mj-lt"/>
                <a:ea typeface="+mj-ea"/>
                <a:cs typeface="+mj-cs"/>
              </a:rPr>
              <a:t>أ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=</a:t>
            </a:r>
          </a:p>
        </p:txBody>
      </p:sp>
      <p:grpSp>
        <p:nvGrpSpPr>
          <p:cNvPr id="69" name="مجموعة 12">
            <a:extLst>
              <a:ext uri="{FF2B5EF4-FFF2-40B4-BE49-F238E27FC236}">
                <a16:creationId xmlns:a16="http://schemas.microsoft.com/office/drawing/2014/main" id="{E87F0599-9DEB-FE4D-9352-7728C92CEF87}"/>
              </a:ext>
            </a:extLst>
          </p:cNvPr>
          <p:cNvGrpSpPr/>
          <p:nvPr/>
        </p:nvGrpSpPr>
        <p:grpSpPr>
          <a:xfrm>
            <a:off x="6720127" y="1775830"/>
            <a:ext cx="970610" cy="842970"/>
            <a:chOff x="5915954" y="4700596"/>
            <a:chExt cx="970610" cy="842970"/>
          </a:xfrm>
        </p:grpSpPr>
        <p:sp>
          <p:nvSpPr>
            <p:cNvPr id="70" name="عنوان 1">
              <a:extLst>
                <a:ext uri="{FF2B5EF4-FFF2-40B4-BE49-F238E27FC236}">
                  <a16:creationId xmlns:a16="http://schemas.microsoft.com/office/drawing/2014/main" id="{60BE2157-7B74-2943-BA9E-19F923FA7E70}"/>
                </a:ext>
              </a:extLst>
            </p:cNvPr>
            <p:cNvSpPr txBox="1">
              <a:spLocks/>
            </p:cNvSpPr>
            <p:nvPr/>
          </p:nvSpPr>
          <p:spPr>
            <a:xfrm>
              <a:off x="5929322" y="4700596"/>
              <a:ext cx="95724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المقابل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71" name="رابط مستقيم 14">
              <a:extLst>
                <a:ext uri="{FF2B5EF4-FFF2-40B4-BE49-F238E27FC236}">
                  <a16:creationId xmlns:a16="http://schemas.microsoft.com/office/drawing/2014/main" id="{138F87E4-D1FB-484D-88D5-96A553868438}"/>
                </a:ext>
              </a:extLst>
            </p:cNvPr>
            <p:cNvCxnSpPr/>
            <p:nvPr/>
          </p:nvCxnSpPr>
          <p:spPr>
            <a:xfrm rot="10800000">
              <a:off x="6073323" y="5072074"/>
              <a:ext cx="68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عنوان 1">
              <a:extLst>
                <a:ext uri="{FF2B5EF4-FFF2-40B4-BE49-F238E27FC236}">
                  <a16:creationId xmlns:a16="http://schemas.microsoft.com/office/drawing/2014/main" id="{70413788-DA00-804E-A8BF-D33AA7E9EAED}"/>
                </a:ext>
              </a:extLst>
            </p:cNvPr>
            <p:cNvSpPr txBox="1">
              <a:spLocks/>
            </p:cNvSpPr>
            <p:nvPr/>
          </p:nvSpPr>
          <p:spPr>
            <a:xfrm>
              <a:off x="5915954" y="5173685"/>
              <a:ext cx="95724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الوتر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73" name="عنوان 1">
            <a:extLst>
              <a:ext uri="{FF2B5EF4-FFF2-40B4-BE49-F238E27FC236}">
                <a16:creationId xmlns:a16="http://schemas.microsoft.com/office/drawing/2014/main" id="{857767D1-7655-1D47-B322-CC6C72F67EF9}"/>
              </a:ext>
            </a:extLst>
          </p:cNvPr>
          <p:cNvSpPr txBox="1">
            <a:spLocks/>
          </p:cNvSpPr>
          <p:nvPr/>
        </p:nvSpPr>
        <p:spPr>
          <a:xfrm>
            <a:off x="6447743" y="2004432"/>
            <a:ext cx="31430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grpSp>
        <p:nvGrpSpPr>
          <p:cNvPr id="74" name="مجموعة 40">
            <a:extLst>
              <a:ext uri="{FF2B5EF4-FFF2-40B4-BE49-F238E27FC236}">
                <a16:creationId xmlns:a16="http://schemas.microsoft.com/office/drawing/2014/main" id="{6C1B11C0-DF4C-AD48-A7FB-E6F2E4C4B98E}"/>
              </a:ext>
            </a:extLst>
          </p:cNvPr>
          <p:cNvGrpSpPr/>
          <p:nvPr/>
        </p:nvGrpSpPr>
        <p:grpSpPr>
          <a:xfrm>
            <a:off x="6447769" y="3133152"/>
            <a:ext cx="1258176" cy="842970"/>
            <a:chOff x="6600866" y="4371980"/>
            <a:chExt cx="1258176" cy="842970"/>
          </a:xfrm>
        </p:grpSpPr>
        <p:grpSp>
          <p:nvGrpSpPr>
            <p:cNvPr id="75" name="مجموعة 17">
              <a:extLst>
                <a:ext uri="{FF2B5EF4-FFF2-40B4-BE49-F238E27FC236}">
                  <a16:creationId xmlns:a16="http://schemas.microsoft.com/office/drawing/2014/main" id="{687B9570-17E1-584D-9B81-CB68EEEB4062}"/>
                </a:ext>
              </a:extLst>
            </p:cNvPr>
            <p:cNvGrpSpPr/>
            <p:nvPr/>
          </p:nvGrpSpPr>
          <p:grpSpPr>
            <a:xfrm>
              <a:off x="6900880" y="4371980"/>
              <a:ext cx="958162" cy="842970"/>
              <a:chOff x="5929322" y="4700596"/>
              <a:chExt cx="958162" cy="842970"/>
            </a:xfrm>
          </p:grpSpPr>
          <p:sp>
            <p:nvSpPr>
              <p:cNvPr id="77" name="عنوان 1">
                <a:extLst>
                  <a:ext uri="{FF2B5EF4-FFF2-40B4-BE49-F238E27FC236}">
                    <a16:creationId xmlns:a16="http://schemas.microsoft.com/office/drawing/2014/main" id="{4DBADFB4-1F9F-BC43-8CE4-01E60A7B06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29322" y="4700596"/>
                <a:ext cx="957242" cy="369881"/>
              </a:xfrm>
              <a:prstGeom prst="rect">
                <a:avLst/>
              </a:prstGeom>
            </p:spPr>
            <p:txBody>
              <a:bodyPr>
                <a:normAutofit fontScale="900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المجاور</a:t>
                </a:r>
                <a:endPara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  <p:cxnSp>
            <p:nvCxnSpPr>
              <p:cNvPr id="78" name="رابط مستقيم 19">
                <a:extLst>
                  <a:ext uri="{FF2B5EF4-FFF2-40B4-BE49-F238E27FC236}">
                    <a16:creationId xmlns:a16="http://schemas.microsoft.com/office/drawing/2014/main" id="{5168AA60-6420-6942-BF60-F6A8EE9DE431}"/>
                  </a:ext>
                </a:extLst>
              </p:cNvPr>
              <p:cNvCxnSpPr/>
              <p:nvPr/>
            </p:nvCxnSpPr>
            <p:spPr>
              <a:xfrm rot="10800000">
                <a:off x="6073323" y="5072074"/>
                <a:ext cx="68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عنوان 1">
                <a:extLst>
                  <a:ext uri="{FF2B5EF4-FFF2-40B4-BE49-F238E27FC236}">
                    <a16:creationId xmlns:a16="http://schemas.microsoft.com/office/drawing/2014/main" id="{B0A429F6-1F9F-1A47-8B43-411C0BD164A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30242" y="5173685"/>
                <a:ext cx="957242" cy="369881"/>
              </a:xfrm>
              <a:prstGeom prst="rect">
                <a:avLst/>
              </a:prstGeom>
            </p:spPr>
            <p:txBody>
              <a:bodyPr>
                <a:normAutofit fontScale="900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الوتر</a:t>
                </a:r>
                <a:endPara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</p:grpSp>
        <p:sp>
          <p:nvSpPr>
            <p:cNvPr id="76" name="عنوان 1">
              <a:extLst>
                <a:ext uri="{FF2B5EF4-FFF2-40B4-BE49-F238E27FC236}">
                  <a16:creationId xmlns:a16="http://schemas.microsoft.com/office/drawing/2014/main" id="{851ED648-04E7-FF47-9F45-BB9CB4E9FEEC}"/>
                </a:ext>
              </a:extLst>
            </p:cNvPr>
            <p:cNvSpPr txBox="1">
              <a:spLocks/>
            </p:cNvSpPr>
            <p:nvPr/>
          </p:nvSpPr>
          <p:spPr>
            <a:xfrm>
              <a:off x="6600866" y="4600584"/>
              <a:ext cx="314300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=</a:t>
              </a:r>
            </a:p>
          </p:txBody>
        </p:sp>
      </p:grpSp>
      <p:grpSp>
        <p:nvGrpSpPr>
          <p:cNvPr id="80" name="مجموعة 45">
            <a:extLst>
              <a:ext uri="{FF2B5EF4-FFF2-40B4-BE49-F238E27FC236}">
                <a16:creationId xmlns:a16="http://schemas.microsoft.com/office/drawing/2014/main" id="{8205F707-DB1A-7548-ADAD-09C5416204B6}"/>
              </a:ext>
            </a:extLst>
          </p:cNvPr>
          <p:cNvGrpSpPr/>
          <p:nvPr/>
        </p:nvGrpSpPr>
        <p:grpSpPr>
          <a:xfrm>
            <a:off x="6462029" y="4633350"/>
            <a:ext cx="1228708" cy="842970"/>
            <a:chOff x="6615126" y="5586426"/>
            <a:chExt cx="1228708" cy="842970"/>
          </a:xfrm>
        </p:grpSpPr>
        <p:grpSp>
          <p:nvGrpSpPr>
            <p:cNvPr id="82" name="مجموعة 22">
              <a:extLst>
                <a:ext uri="{FF2B5EF4-FFF2-40B4-BE49-F238E27FC236}">
                  <a16:creationId xmlns:a16="http://schemas.microsoft.com/office/drawing/2014/main" id="{0539E94C-CACA-9E45-ADF6-DECB99EBE8A4}"/>
                </a:ext>
              </a:extLst>
            </p:cNvPr>
            <p:cNvGrpSpPr/>
            <p:nvPr/>
          </p:nvGrpSpPr>
          <p:grpSpPr>
            <a:xfrm>
              <a:off x="6858476" y="5586426"/>
              <a:ext cx="985358" cy="842970"/>
              <a:chOff x="5901206" y="4700596"/>
              <a:chExt cx="985358" cy="842970"/>
            </a:xfrm>
          </p:grpSpPr>
          <p:sp>
            <p:nvSpPr>
              <p:cNvPr id="84" name="عنوان 1">
                <a:extLst>
                  <a:ext uri="{FF2B5EF4-FFF2-40B4-BE49-F238E27FC236}">
                    <a16:creationId xmlns:a16="http://schemas.microsoft.com/office/drawing/2014/main" id="{8C9F6C3A-EBCB-1A4C-9DB3-6D9C835ABE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29322" y="4700596"/>
                <a:ext cx="957242" cy="369881"/>
              </a:xfrm>
              <a:prstGeom prst="rect">
                <a:avLst/>
              </a:prstGeom>
            </p:spPr>
            <p:txBody>
              <a:bodyPr>
                <a:normAutofit fontScale="900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المقابل</a:t>
                </a:r>
                <a:endPara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  <p:cxnSp>
            <p:nvCxnSpPr>
              <p:cNvPr id="85" name="رابط مستقيم 24">
                <a:extLst>
                  <a:ext uri="{FF2B5EF4-FFF2-40B4-BE49-F238E27FC236}">
                    <a16:creationId xmlns:a16="http://schemas.microsoft.com/office/drawing/2014/main" id="{F532360B-5E55-8D40-A6A2-1C0BAC140D1C}"/>
                  </a:ext>
                </a:extLst>
              </p:cNvPr>
              <p:cNvCxnSpPr/>
              <p:nvPr/>
            </p:nvCxnSpPr>
            <p:spPr>
              <a:xfrm rot="10800000">
                <a:off x="6073323" y="5072074"/>
                <a:ext cx="68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عنوان 1">
                <a:extLst>
                  <a:ext uri="{FF2B5EF4-FFF2-40B4-BE49-F238E27FC236}">
                    <a16:creationId xmlns:a16="http://schemas.microsoft.com/office/drawing/2014/main" id="{AB5CEA92-13C2-584C-B58D-2DDF5C8F13E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01206" y="5173685"/>
                <a:ext cx="957242" cy="369881"/>
              </a:xfrm>
              <a:prstGeom prst="rect">
                <a:avLst/>
              </a:prstGeom>
            </p:spPr>
            <p:txBody>
              <a:bodyPr>
                <a:normAutofit fontScale="900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المجاور</a:t>
                </a:r>
                <a:endPara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</p:grpSp>
        <p:sp>
          <p:nvSpPr>
            <p:cNvPr id="83" name="عنوان 1">
              <a:extLst>
                <a:ext uri="{FF2B5EF4-FFF2-40B4-BE49-F238E27FC236}">
                  <a16:creationId xmlns:a16="http://schemas.microsoft.com/office/drawing/2014/main" id="{D7FE35C5-C1DF-D940-9040-828672793F76}"/>
                </a:ext>
              </a:extLst>
            </p:cNvPr>
            <p:cNvSpPr txBox="1">
              <a:spLocks/>
            </p:cNvSpPr>
            <p:nvPr/>
          </p:nvSpPr>
          <p:spPr>
            <a:xfrm>
              <a:off x="6615126" y="5816625"/>
              <a:ext cx="314300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=</a:t>
              </a:r>
            </a:p>
          </p:txBody>
        </p:sp>
      </p:grpSp>
      <p:grpSp>
        <p:nvGrpSpPr>
          <p:cNvPr id="87" name="مجموعة 46">
            <a:extLst>
              <a:ext uri="{FF2B5EF4-FFF2-40B4-BE49-F238E27FC236}">
                <a16:creationId xmlns:a16="http://schemas.microsoft.com/office/drawing/2014/main" id="{28802FE0-3AEF-AA43-8754-A1E194291A7B}"/>
              </a:ext>
            </a:extLst>
          </p:cNvPr>
          <p:cNvGrpSpPr/>
          <p:nvPr/>
        </p:nvGrpSpPr>
        <p:grpSpPr>
          <a:xfrm>
            <a:off x="5861951" y="1861556"/>
            <a:ext cx="600052" cy="700090"/>
            <a:chOff x="6272684" y="4786324"/>
            <a:chExt cx="600052" cy="700090"/>
          </a:xfrm>
        </p:grpSpPr>
        <p:sp>
          <p:nvSpPr>
            <p:cNvPr id="88" name="عنوان 1">
              <a:extLst>
                <a:ext uri="{FF2B5EF4-FFF2-40B4-BE49-F238E27FC236}">
                  <a16:creationId xmlns:a16="http://schemas.microsoft.com/office/drawing/2014/main" id="{0668D424-9C7B-7747-A831-43B72897EAF2}"/>
                </a:ext>
              </a:extLst>
            </p:cNvPr>
            <p:cNvSpPr txBox="1">
              <a:spLocks/>
            </p:cNvSpPr>
            <p:nvPr/>
          </p:nvSpPr>
          <p:spPr>
            <a:xfrm>
              <a:off x="6329834" y="4786324"/>
              <a:ext cx="48529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٣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89" name="رابط مستقيم 48">
              <a:extLst>
                <a:ext uri="{FF2B5EF4-FFF2-40B4-BE49-F238E27FC236}">
                  <a16:creationId xmlns:a16="http://schemas.microsoft.com/office/drawing/2014/main" id="{689E0216-49DB-4E46-B589-BE1C16FF4103}"/>
                </a:ext>
              </a:extLst>
            </p:cNvPr>
            <p:cNvCxnSpPr/>
            <p:nvPr/>
          </p:nvCxnSpPr>
          <p:spPr>
            <a:xfrm rot="10800000">
              <a:off x="6433323" y="5072074"/>
              <a:ext cx="32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عنوان 1">
              <a:extLst>
                <a:ext uri="{FF2B5EF4-FFF2-40B4-BE49-F238E27FC236}">
                  <a16:creationId xmlns:a16="http://schemas.microsoft.com/office/drawing/2014/main" id="{9C380904-EA2B-CC4B-ADDF-DDD93A700CAE}"/>
                </a:ext>
              </a:extLst>
            </p:cNvPr>
            <p:cNvSpPr txBox="1">
              <a:spLocks/>
            </p:cNvSpPr>
            <p:nvPr/>
          </p:nvSpPr>
          <p:spPr>
            <a:xfrm>
              <a:off x="6272684" y="5116533"/>
              <a:ext cx="60005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٥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91" name="مجموعة 54">
            <a:extLst>
              <a:ext uri="{FF2B5EF4-FFF2-40B4-BE49-F238E27FC236}">
                <a16:creationId xmlns:a16="http://schemas.microsoft.com/office/drawing/2014/main" id="{955E967F-7E55-314B-AA22-0FC9E5BE2E04}"/>
              </a:ext>
            </a:extLst>
          </p:cNvPr>
          <p:cNvGrpSpPr/>
          <p:nvPr/>
        </p:nvGrpSpPr>
        <p:grpSpPr>
          <a:xfrm>
            <a:off x="5876237" y="3218878"/>
            <a:ext cx="600052" cy="700090"/>
            <a:chOff x="6272684" y="4786324"/>
            <a:chExt cx="600052" cy="700090"/>
          </a:xfrm>
        </p:grpSpPr>
        <p:sp>
          <p:nvSpPr>
            <p:cNvPr id="92" name="عنوان 1">
              <a:extLst>
                <a:ext uri="{FF2B5EF4-FFF2-40B4-BE49-F238E27FC236}">
                  <a16:creationId xmlns:a16="http://schemas.microsoft.com/office/drawing/2014/main" id="{0B485C4A-01CB-B64C-A3AC-C93DAB1AFC34}"/>
                </a:ext>
              </a:extLst>
            </p:cNvPr>
            <p:cNvSpPr txBox="1">
              <a:spLocks/>
            </p:cNvSpPr>
            <p:nvPr/>
          </p:nvSpPr>
          <p:spPr>
            <a:xfrm>
              <a:off x="6329834" y="4786324"/>
              <a:ext cx="48529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٤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93" name="رابط مستقيم 56">
              <a:extLst>
                <a:ext uri="{FF2B5EF4-FFF2-40B4-BE49-F238E27FC236}">
                  <a16:creationId xmlns:a16="http://schemas.microsoft.com/office/drawing/2014/main" id="{0F03BA6F-44EA-5841-B115-21524077CF11}"/>
                </a:ext>
              </a:extLst>
            </p:cNvPr>
            <p:cNvCxnSpPr/>
            <p:nvPr/>
          </p:nvCxnSpPr>
          <p:spPr>
            <a:xfrm rot="10800000">
              <a:off x="6433323" y="5072074"/>
              <a:ext cx="32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عنوان 1">
              <a:extLst>
                <a:ext uri="{FF2B5EF4-FFF2-40B4-BE49-F238E27FC236}">
                  <a16:creationId xmlns:a16="http://schemas.microsoft.com/office/drawing/2014/main" id="{18BD5F83-BC4E-5F46-843F-652F60D97E3D}"/>
                </a:ext>
              </a:extLst>
            </p:cNvPr>
            <p:cNvSpPr txBox="1">
              <a:spLocks/>
            </p:cNvSpPr>
            <p:nvPr/>
          </p:nvSpPr>
          <p:spPr>
            <a:xfrm>
              <a:off x="6272684" y="5116533"/>
              <a:ext cx="60005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٥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95" name="مجموعة 64">
            <a:extLst>
              <a:ext uri="{FF2B5EF4-FFF2-40B4-BE49-F238E27FC236}">
                <a16:creationId xmlns:a16="http://schemas.microsoft.com/office/drawing/2014/main" id="{A4734164-6484-394B-9820-D603C256A9F7}"/>
              </a:ext>
            </a:extLst>
          </p:cNvPr>
          <p:cNvGrpSpPr/>
          <p:nvPr/>
        </p:nvGrpSpPr>
        <p:grpSpPr>
          <a:xfrm>
            <a:off x="5919075" y="4719076"/>
            <a:ext cx="600052" cy="700090"/>
            <a:chOff x="6272684" y="4786324"/>
            <a:chExt cx="600052" cy="700090"/>
          </a:xfrm>
        </p:grpSpPr>
        <p:sp>
          <p:nvSpPr>
            <p:cNvPr id="96" name="عنوان 1">
              <a:extLst>
                <a:ext uri="{FF2B5EF4-FFF2-40B4-BE49-F238E27FC236}">
                  <a16:creationId xmlns:a16="http://schemas.microsoft.com/office/drawing/2014/main" id="{C62626E0-8A7E-3042-81E3-25FCEA23C2B4}"/>
                </a:ext>
              </a:extLst>
            </p:cNvPr>
            <p:cNvSpPr txBox="1">
              <a:spLocks/>
            </p:cNvSpPr>
            <p:nvPr/>
          </p:nvSpPr>
          <p:spPr>
            <a:xfrm>
              <a:off x="6329834" y="4786324"/>
              <a:ext cx="48529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٣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97" name="رابط مستقيم 66">
              <a:extLst>
                <a:ext uri="{FF2B5EF4-FFF2-40B4-BE49-F238E27FC236}">
                  <a16:creationId xmlns:a16="http://schemas.microsoft.com/office/drawing/2014/main" id="{0F0043C7-3D63-CF44-BA1E-3A255F49CE2A}"/>
                </a:ext>
              </a:extLst>
            </p:cNvPr>
            <p:cNvCxnSpPr/>
            <p:nvPr/>
          </p:nvCxnSpPr>
          <p:spPr>
            <a:xfrm rot="10800000">
              <a:off x="6433323" y="5072074"/>
              <a:ext cx="32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عنوان 1">
              <a:extLst>
                <a:ext uri="{FF2B5EF4-FFF2-40B4-BE49-F238E27FC236}">
                  <a16:creationId xmlns:a16="http://schemas.microsoft.com/office/drawing/2014/main" id="{8BC9833B-212A-2748-BF2C-4523757F38D3}"/>
                </a:ext>
              </a:extLst>
            </p:cNvPr>
            <p:cNvSpPr txBox="1">
              <a:spLocks/>
            </p:cNvSpPr>
            <p:nvPr/>
          </p:nvSpPr>
          <p:spPr>
            <a:xfrm>
              <a:off x="6272684" y="5116533"/>
              <a:ext cx="60005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٤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pic>
        <p:nvPicPr>
          <p:cNvPr id="99" name="Picture 2">
            <a:extLst>
              <a:ext uri="{FF2B5EF4-FFF2-40B4-BE49-F238E27FC236}">
                <a16:creationId xmlns:a16="http://schemas.microsoft.com/office/drawing/2014/main" id="{2C4CEEF5-6102-1849-BE1B-9496495E4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4377" y="1975858"/>
            <a:ext cx="271464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" name="قوس 99">
            <a:extLst>
              <a:ext uri="{FF2B5EF4-FFF2-40B4-BE49-F238E27FC236}">
                <a16:creationId xmlns:a16="http://schemas.microsoft.com/office/drawing/2014/main" id="{4322A45F-7CF9-274E-B46C-672AB830F10B}"/>
              </a:ext>
            </a:extLst>
          </p:cNvPr>
          <p:cNvSpPr/>
          <p:nvPr/>
        </p:nvSpPr>
        <p:spPr>
          <a:xfrm rot="12570976">
            <a:off x="3580841" y="3363767"/>
            <a:ext cx="613435" cy="500066"/>
          </a:xfrm>
          <a:prstGeom prst="arc">
            <a:avLst>
              <a:gd name="adj1" fmla="val 19854681"/>
              <a:gd name="adj2" fmla="val 855098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1" name="وسيلة شرح مستطيلة مستديرة الزوايا 100">
            <a:extLst>
              <a:ext uri="{FF2B5EF4-FFF2-40B4-BE49-F238E27FC236}">
                <a16:creationId xmlns:a16="http://schemas.microsoft.com/office/drawing/2014/main" id="{E1A3F7D5-526A-4447-A7DC-1687F03EDD9D}"/>
              </a:ext>
            </a:extLst>
          </p:cNvPr>
          <p:cNvSpPr/>
          <p:nvPr/>
        </p:nvSpPr>
        <p:spPr>
          <a:xfrm>
            <a:off x="738722" y="1945685"/>
            <a:ext cx="1000132" cy="571504"/>
          </a:xfrm>
          <a:prstGeom prst="wedgeRoundRectCallout">
            <a:avLst>
              <a:gd name="adj1" fmla="val 91788"/>
              <a:gd name="adj2" fmla="val 3250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المقابل</a:t>
            </a:r>
          </a:p>
        </p:txBody>
      </p:sp>
      <p:sp>
        <p:nvSpPr>
          <p:cNvPr id="102" name="وسيلة شرح مستطيلة مستديرة الزوايا 101">
            <a:extLst>
              <a:ext uri="{FF2B5EF4-FFF2-40B4-BE49-F238E27FC236}">
                <a16:creationId xmlns:a16="http://schemas.microsoft.com/office/drawing/2014/main" id="{807ED68F-ADC7-5C4F-A6C3-9BD1439F7834}"/>
              </a:ext>
            </a:extLst>
          </p:cNvPr>
          <p:cNvSpPr/>
          <p:nvPr/>
        </p:nvSpPr>
        <p:spPr>
          <a:xfrm>
            <a:off x="3133019" y="1875844"/>
            <a:ext cx="1071570" cy="571504"/>
          </a:xfrm>
          <a:prstGeom prst="wedgeRoundRectCallout">
            <a:avLst>
              <a:gd name="adj1" fmla="val -68496"/>
              <a:gd name="adj2" fmla="val 9750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المجاور</a:t>
            </a:r>
          </a:p>
        </p:txBody>
      </p:sp>
      <p:sp>
        <p:nvSpPr>
          <p:cNvPr id="63" name="وسيلة شرح مستطيلة مستديرة الزوايا 62">
            <a:extLst>
              <a:ext uri="{FF2B5EF4-FFF2-40B4-BE49-F238E27FC236}">
                <a16:creationId xmlns:a16="http://schemas.microsoft.com/office/drawing/2014/main" id="{6C553BD5-B90D-DB44-96C3-54699B95F629}"/>
              </a:ext>
            </a:extLst>
          </p:cNvPr>
          <p:cNvSpPr/>
          <p:nvPr/>
        </p:nvSpPr>
        <p:spPr>
          <a:xfrm>
            <a:off x="1864636" y="4249012"/>
            <a:ext cx="1000132" cy="571504"/>
          </a:xfrm>
          <a:prstGeom prst="wedgeRoundRectCallout">
            <a:avLst>
              <a:gd name="adj1" fmla="val 8931"/>
              <a:gd name="adj2" fmla="val -12999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الوتر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2194692-E4D7-B4D8-62AC-5E595245F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68D7-2324-4CCA-987B-B74FAD34E889}" type="slidenum">
              <a:rPr lang="ar-SA" smtClean="0"/>
              <a:pPr/>
              <a:t>316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2243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58" grpId="0" animBg="1"/>
      <p:bldP spid="64" grpId="0"/>
      <p:bldP spid="65" grpId="0"/>
      <p:bldP spid="68" grpId="0"/>
      <p:bldP spid="73" grpId="0"/>
      <p:bldP spid="100" grpId="0" animBg="1"/>
      <p:bldP spid="101" grpId="0" animBg="1"/>
      <p:bldP spid="102" grpId="0" animBg="1"/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ar-SA" sz="1350" dirty="0">
                  <a:solidFill>
                    <a:schemeClr val="bg1"/>
                  </a:solidFill>
                </a:rPr>
                <a:t>التمهيد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86955" y="1002004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302166" y="118470"/>
            <a:ext cx="2974499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النسب المثلثية</a:t>
            </a:r>
          </a:p>
        </p:txBody>
      </p:sp>
      <p:sp>
        <p:nvSpPr>
          <p:cNvPr id="57" name="مستطيل ذو زوايا قطرية مستديرة 56">
            <a:extLst>
              <a:ext uri="{FF2B5EF4-FFF2-40B4-BE49-F238E27FC236}">
                <a16:creationId xmlns:a16="http://schemas.microsoft.com/office/drawing/2014/main" id="{D9132129-7360-4840-B98A-4DBF0D66D127}"/>
              </a:ext>
            </a:extLst>
          </p:cNvPr>
          <p:cNvSpPr/>
          <p:nvPr/>
        </p:nvSpPr>
        <p:spPr>
          <a:xfrm>
            <a:off x="4942462" y="1480255"/>
            <a:ext cx="3672891" cy="4091731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8C6A26E1-2DD9-C648-B752-928B0D75834C}"/>
              </a:ext>
            </a:extLst>
          </p:cNvPr>
          <p:cNvSpPr/>
          <p:nvPr/>
        </p:nvSpPr>
        <p:spPr>
          <a:xfrm>
            <a:off x="4974091" y="1115024"/>
            <a:ext cx="3531480" cy="593961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F8199EBF-3FAE-B641-ADF3-4485EA3C5FE4}"/>
              </a:ext>
            </a:extLst>
          </p:cNvPr>
          <p:cNvSpPr/>
          <p:nvPr/>
        </p:nvSpPr>
        <p:spPr>
          <a:xfrm>
            <a:off x="7996332" y="251521"/>
            <a:ext cx="847590" cy="593961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تأكــد ٢</a:t>
            </a:r>
          </a:p>
        </p:txBody>
      </p:sp>
      <p:pic>
        <p:nvPicPr>
          <p:cNvPr id="62" name="Picture 2">
            <a:extLst>
              <a:ext uri="{FF2B5EF4-FFF2-40B4-BE49-F238E27FC236}">
                <a16:creationId xmlns:a16="http://schemas.microsoft.com/office/drawing/2014/main" id="{B78BD421-E6AE-0345-BE3B-1A7636E86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8469" y="1184441"/>
            <a:ext cx="3296168" cy="42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عنوان 1">
            <a:extLst>
              <a:ext uri="{FF2B5EF4-FFF2-40B4-BE49-F238E27FC236}">
                <a16:creationId xmlns:a16="http://schemas.microsoft.com/office/drawing/2014/main" id="{2F16F3BA-2123-4248-91DA-82DFE4FFE695}"/>
              </a:ext>
            </a:extLst>
          </p:cNvPr>
          <p:cNvSpPr txBox="1">
            <a:spLocks/>
          </p:cNvSpPr>
          <p:nvPr/>
        </p:nvSpPr>
        <p:spPr>
          <a:xfrm>
            <a:off x="7626014" y="2151770"/>
            <a:ext cx="946449" cy="34170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جا أ  =</a:t>
            </a:r>
          </a:p>
        </p:txBody>
      </p:sp>
      <p:sp>
        <p:nvSpPr>
          <p:cNvPr id="64" name="عنوان 1">
            <a:extLst>
              <a:ext uri="{FF2B5EF4-FFF2-40B4-BE49-F238E27FC236}">
                <a16:creationId xmlns:a16="http://schemas.microsoft.com/office/drawing/2014/main" id="{ED7730F1-C284-004A-92B8-D8F26F765819}"/>
              </a:ext>
            </a:extLst>
          </p:cNvPr>
          <p:cNvSpPr txBox="1">
            <a:spLocks/>
          </p:cNvSpPr>
          <p:nvPr/>
        </p:nvSpPr>
        <p:spPr>
          <a:xfrm>
            <a:off x="7640302" y="3509092"/>
            <a:ext cx="946449" cy="34170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جتا أ  =</a:t>
            </a:r>
          </a:p>
        </p:txBody>
      </p:sp>
      <p:sp>
        <p:nvSpPr>
          <p:cNvPr id="65" name="عنوان 1">
            <a:extLst>
              <a:ext uri="{FF2B5EF4-FFF2-40B4-BE49-F238E27FC236}">
                <a16:creationId xmlns:a16="http://schemas.microsoft.com/office/drawing/2014/main" id="{6C67BA5D-3AB3-7E4E-BFBC-E3D93BD8C574}"/>
              </a:ext>
            </a:extLst>
          </p:cNvPr>
          <p:cNvSpPr txBox="1">
            <a:spLocks/>
          </p:cNvSpPr>
          <p:nvPr/>
        </p:nvSpPr>
        <p:spPr>
          <a:xfrm>
            <a:off x="7626014" y="5009290"/>
            <a:ext cx="946449" cy="34170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latin typeface="+mj-lt"/>
                <a:ea typeface="+mj-ea"/>
                <a:cs typeface="+mj-cs"/>
              </a:rPr>
              <a:t>ظ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 </a:t>
            </a:r>
            <a:r>
              <a:rPr lang="ar-SA" sz="2400" b="1" dirty="0">
                <a:latin typeface="+mj-lt"/>
                <a:ea typeface="+mj-ea"/>
                <a:cs typeface="+mj-cs"/>
              </a:rPr>
              <a:t>أ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=</a:t>
            </a:r>
          </a:p>
        </p:txBody>
      </p:sp>
      <p:grpSp>
        <p:nvGrpSpPr>
          <p:cNvPr id="68" name="مجموعة 12">
            <a:extLst>
              <a:ext uri="{FF2B5EF4-FFF2-40B4-BE49-F238E27FC236}">
                <a16:creationId xmlns:a16="http://schemas.microsoft.com/office/drawing/2014/main" id="{01EE3481-3EBA-534B-97DE-9DB3FB737F92}"/>
              </a:ext>
            </a:extLst>
          </p:cNvPr>
          <p:cNvGrpSpPr/>
          <p:nvPr/>
        </p:nvGrpSpPr>
        <p:grpSpPr>
          <a:xfrm>
            <a:off x="6712680" y="1923169"/>
            <a:ext cx="959666" cy="778750"/>
            <a:chOff x="5915954" y="4700596"/>
            <a:chExt cx="970610" cy="842970"/>
          </a:xfrm>
        </p:grpSpPr>
        <p:sp>
          <p:nvSpPr>
            <p:cNvPr id="69" name="عنوان 1">
              <a:extLst>
                <a:ext uri="{FF2B5EF4-FFF2-40B4-BE49-F238E27FC236}">
                  <a16:creationId xmlns:a16="http://schemas.microsoft.com/office/drawing/2014/main" id="{9A5FB399-7FDB-D642-84E2-9EDE13FAA6AB}"/>
                </a:ext>
              </a:extLst>
            </p:cNvPr>
            <p:cNvSpPr txBox="1">
              <a:spLocks/>
            </p:cNvSpPr>
            <p:nvPr/>
          </p:nvSpPr>
          <p:spPr>
            <a:xfrm>
              <a:off x="5929322" y="4700596"/>
              <a:ext cx="957242" cy="369881"/>
            </a:xfrm>
            <a:prstGeom prst="rect">
              <a:avLst/>
            </a:prstGeom>
          </p:spPr>
          <p:txBody>
            <a:bodyPr>
              <a:normAutofit fontScale="8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المقابل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70" name="رابط مستقيم 14">
              <a:extLst>
                <a:ext uri="{FF2B5EF4-FFF2-40B4-BE49-F238E27FC236}">
                  <a16:creationId xmlns:a16="http://schemas.microsoft.com/office/drawing/2014/main" id="{F435A65A-9AD1-F249-AF6F-B4C6AA6B14B7}"/>
                </a:ext>
              </a:extLst>
            </p:cNvPr>
            <p:cNvCxnSpPr/>
            <p:nvPr/>
          </p:nvCxnSpPr>
          <p:spPr>
            <a:xfrm rot="10800000">
              <a:off x="6073323" y="5072074"/>
              <a:ext cx="68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عنوان 1">
              <a:extLst>
                <a:ext uri="{FF2B5EF4-FFF2-40B4-BE49-F238E27FC236}">
                  <a16:creationId xmlns:a16="http://schemas.microsoft.com/office/drawing/2014/main" id="{A77302D3-4390-3B4F-84FA-0936B3DCFF36}"/>
                </a:ext>
              </a:extLst>
            </p:cNvPr>
            <p:cNvSpPr txBox="1">
              <a:spLocks/>
            </p:cNvSpPr>
            <p:nvPr/>
          </p:nvSpPr>
          <p:spPr>
            <a:xfrm>
              <a:off x="5915954" y="5173685"/>
              <a:ext cx="957242" cy="369881"/>
            </a:xfrm>
            <a:prstGeom prst="rect">
              <a:avLst/>
            </a:prstGeom>
          </p:spPr>
          <p:txBody>
            <a:bodyPr>
              <a:normAutofit fontScale="8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الوتر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72" name="عنوان 1">
            <a:extLst>
              <a:ext uri="{FF2B5EF4-FFF2-40B4-BE49-F238E27FC236}">
                <a16:creationId xmlns:a16="http://schemas.microsoft.com/office/drawing/2014/main" id="{4031E0AA-549E-D740-8AC2-2AA14B64C9FF}"/>
              </a:ext>
            </a:extLst>
          </p:cNvPr>
          <p:cNvSpPr txBox="1">
            <a:spLocks/>
          </p:cNvSpPr>
          <p:nvPr/>
        </p:nvSpPr>
        <p:spPr>
          <a:xfrm>
            <a:off x="6432896" y="2151772"/>
            <a:ext cx="310756" cy="34170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grpSp>
        <p:nvGrpSpPr>
          <p:cNvPr id="73" name="مجموعة 40">
            <a:extLst>
              <a:ext uri="{FF2B5EF4-FFF2-40B4-BE49-F238E27FC236}">
                <a16:creationId xmlns:a16="http://schemas.microsoft.com/office/drawing/2014/main" id="{A89BCA86-C616-094B-AFB4-2001C2310858}"/>
              </a:ext>
            </a:extLst>
          </p:cNvPr>
          <p:cNvGrpSpPr/>
          <p:nvPr/>
        </p:nvGrpSpPr>
        <p:grpSpPr>
          <a:xfrm>
            <a:off x="6443564" y="3280491"/>
            <a:ext cx="1243990" cy="778750"/>
            <a:chOff x="6600866" y="4371980"/>
            <a:chExt cx="1258176" cy="842970"/>
          </a:xfrm>
        </p:grpSpPr>
        <p:grpSp>
          <p:nvGrpSpPr>
            <p:cNvPr id="74" name="مجموعة 17">
              <a:extLst>
                <a:ext uri="{FF2B5EF4-FFF2-40B4-BE49-F238E27FC236}">
                  <a16:creationId xmlns:a16="http://schemas.microsoft.com/office/drawing/2014/main" id="{512E9CCB-5FED-4A47-A535-05238D79FF60}"/>
                </a:ext>
              </a:extLst>
            </p:cNvPr>
            <p:cNvGrpSpPr/>
            <p:nvPr/>
          </p:nvGrpSpPr>
          <p:grpSpPr>
            <a:xfrm>
              <a:off x="6900880" y="4371980"/>
              <a:ext cx="958162" cy="842970"/>
              <a:chOff x="5929322" y="4700596"/>
              <a:chExt cx="958162" cy="842970"/>
            </a:xfrm>
          </p:grpSpPr>
          <p:sp>
            <p:nvSpPr>
              <p:cNvPr id="76" name="عنوان 1">
                <a:extLst>
                  <a:ext uri="{FF2B5EF4-FFF2-40B4-BE49-F238E27FC236}">
                    <a16:creationId xmlns:a16="http://schemas.microsoft.com/office/drawing/2014/main" id="{450FAE34-3BD8-1342-B0C3-F35541B87D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29322" y="4700596"/>
                <a:ext cx="957242" cy="369881"/>
              </a:xfrm>
              <a:prstGeom prst="rect">
                <a:avLst/>
              </a:prstGeom>
            </p:spPr>
            <p:txBody>
              <a:bodyPr>
                <a:normAutofit fontScale="8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المجاور</a:t>
                </a:r>
                <a:endPara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  <p:cxnSp>
            <p:nvCxnSpPr>
              <p:cNvPr id="77" name="رابط مستقيم 19">
                <a:extLst>
                  <a:ext uri="{FF2B5EF4-FFF2-40B4-BE49-F238E27FC236}">
                    <a16:creationId xmlns:a16="http://schemas.microsoft.com/office/drawing/2014/main" id="{AE3F1F7D-F33B-CB4F-B986-2D372EB48494}"/>
                  </a:ext>
                </a:extLst>
              </p:cNvPr>
              <p:cNvCxnSpPr/>
              <p:nvPr/>
            </p:nvCxnSpPr>
            <p:spPr>
              <a:xfrm rot="10800000">
                <a:off x="6073323" y="5072074"/>
                <a:ext cx="68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عنوان 1">
                <a:extLst>
                  <a:ext uri="{FF2B5EF4-FFF2-40B4-BE49-F238E27FC236}">
                    <a16:creationId xmlns:a16="http://schemas.microsoft.com/office/drawing/2014/main" id="{0BC71780-CA2B-1B49-A8F6-1961A38F5A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30242" y="5173685"/>
                <a:ext cx="957242" cy="369881"/>
              </a:xfrm>
              <a:prstGeom prst="rect">
                <a:avLst/>
              </a:prstGeom>
            </p:spPr>
            <p:txBody>
              <a:bodyPr>
                <a:normAutofit fontScale="8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الوتر</a:t>
                </a:r>
                <a:endPara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</p:grpSp>
        <p:sp>
          <p:nvSpPr>
            <p:cNvPr id="75" name="عنوان 1">
              <a:extLst>
                <a:ext uri="{FF2B5EF4-FFF2-40B4-BE49-F238E27FC236}">
                  <a16:creationId xmlns:a16="http://schemas.microsoft.com/office/drawing/2014/main" id="{82CBBEBA-EB1C-314A-B29E-0A8294DA1CCF}"/>
                </a:ext>
              </a:extLst>
            </p:cNvPr>
            <p:cNvSpPr txBox="1">
              <a:spLocks/>
            </p:cNvSpPr>
            <p:nvPr/>
          </p:nvSpPr>
          <p:spPr>
            <a:xfrm>
              <a:off x="6600866" y="4600584"/>
              <a:ext cx="314300" cy="369881"/>
            </a:xfrm>
            <a:prstGeom prst="rect">
              <a:avLst/>
            </a:prstGeom>
          </p:spPr>
          <p:txBody>
            <a:bodyPr>
              <a:normAutofit fontScale="82500" lnSpcReduction="20000"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=</a:t>
              </a:r>
            </a:p>
          </p:txBody>
        </p:sp>
      </p:grpSp>
      <p:grpSp>
        <p:nvGrpSpPr>
          <p:cNvPr id="79" name="مجموعة 45">
            <a:extLst>
              <a:ext uri="{FF2B5EF4-FFF2-40B4-BE49-F238E27FC236}">
                <a16:creationId xmlns:a16="http://schemas.microsoft.com/office/drawing/2014/main" id="{DE4A8C63-D387-C24F-A491-2244D8398605}"/>
              </a:ext>
            </a:extLst>
          </p:cNvPr>
          <p:cNvGrpSpPr/>
          <p:nvPr/>
        </p:nvGrpSpPr>
        <p:grpSpPr>
          <a:xfrm>
            <a:off x="6457492" y="4780689"/>
            <a:ext cx="1214854" cy="778750"/>
            <a:chOff x="6615126" y="5586426"/>
            <a:chExt cx="1228708" cy="842970"/>
          </a:xfrm>
        </p:grpSpPr>
        <p:grpSp>
          <p:nvGrpSpPr>
            <p:cNvPr id="80" name="مجموعة 22">
              <a:extLst>
                <a:ext uri="{FF2B5EF4-FFF2-40B4-BE49-F238E27FC236}">
                  <a16:creationId xmlns:a16="http://schemas.microsoft.com/office/drawing/2014/main" id="{A1FCB4E3-3EF7-8F4F-BEAA-841B675F7931}"/>
                </a:ext>
              </a:extLst>
            </p:cNvPr>
            <p:cNvGrpSpPr/>
            <p:nvPr/>
          </p:nvGrpSpPr>
          <p:grpSpPr>
            <a:xfrm>
              <a:off x="6858476" y="5586426"/>
              <a:ext cx="985358" cy="842970"/>
              <a:chOff x="5901206" y="4700596"/>
              <a:chExt cx="985358" cy="842970"/>
            </a:xfrm>
          </p:grpSpPr>
          <p:sp>
            <p:nvSpPr>
              <p:cNvPr id="83" name="عنوان 1">
                <a:extLst>
                  <a:ext uri="{FF2B5EF4-FFF2-40B4-BE49-F238E27FC236}">
                    <a16:creationId xmlns:a16="http://schemas.microsoft.com/office/drawing/2014/main" id="{6B3B74BB-97BA-5C49-A755-6465B2405A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29322" y="4700596"/>
                <a:ext cx="957242" cy="369881"/>
              </a:xfrm>
              <a:prstGeom prst="rect">
                <a:avLst/>
              </a:prstGeom>
            </p:spPr>
            <p:txBody>
              <a:bodyPr>
                <a:normAutofit fontScale="8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المقابل</a:t>
                </a:r>
                <a:endPara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  <p:cxnSp>
            <p:nvCxnSpPr>
              <p:cNvPr id="84" name="رابط مستقيم 24">
                <a:extLst>
                  <a:ext uri="{FF2B5EF4-FFF2-40B4-BE49-F238E27FC236}">
                    <a16:creationId xmlns:a16="http://schemas.microsoft.com/office/drawing/2014/main" id="{18F32DEA-9ED1-3F41-A184-4D4B85B3EAF6}"/>
                  </a:ext>
                </a:extLst>
              </p:cNvPr>
              <p:cNvCxnSpPr/>
              <p:nvPr/>
            </p:nvCxnSpPr>
            <p:spPr>
              <a:xfrm rot="10800000">
                <a:off x="6073323" y="5072074"/>
                <a:ext cx="68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عنوان 1">
                <a:extLst>
                  <a:ext uri="{FF2B5EF4-FFF2-40B4-BE49-F238E27FC236}">
                    <a16:creationId xmlns:a16="http://schemas.microsoft.com/office/drawing/2014/main" id="{E1AC9F3F-15E2-CF4E-A612-E723B64DB8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01206" y="5173685"/>
                <a:ext cx="957242" cy="369881"/>
              </a:xfrm>
              <a:prstGeom prst="rect">
                <a:avLst/>
              </a:prstGeom>
            </p:spPr>
            <p:txBody>
              <a:bodyPr>
                <a:normAutofit fontScale="8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المجاور</a:t>
                </a:r>
                <a:endPara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</p:grpSp>
        <p:sp>
          <p:nvSpPr>
            <p:cNvPr id="82" name="عنوان 1">
              <a:extLst>
                <a:ext uri="{FF2B5EF4-FFF2-40B4-BE49-F238E27FC236}">
                  <a16:creationId xmlns:a16="http://schemas.microsoft.com/office/drawing/2014/main" id="{77D546E3-CB15-C248-A565-77846B60CAB3}"/>
                </a:ext>
              </a:extLst>
            </p:cNvPr>
            <p:cNvSpPr txBox="1">
              <a:spLocks/>
            </p:cNvSpPr>
            <p:nvPr/>
          </p:nvSpPr>
          <p:spPr>
            <a:xfrm>
              <a:off x="6615126" y="5816625"/>
              <a:ext cx="314300" cy="369881"/>
            </a:xfrm>
            <a:prstGeom prst="rect">
              <a:avLst/>
            </a:prstGeom>
          </p:spPr>
          <p:txBody>
            <a:bodyPr>
              <a:normAutofit fontScale="82500" lnSpcReduction="20000"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=</a:t>
              </a:r>
            </a:p>
          </p:txBody>
        </p:sp>
      </p:grpSp>
      <p:grpSp>
        <p:nvGrpSpPr>
          <p:cNvPr id="86" name="مجموعة 46">
            <a:extLst>
              <a:ext uri="{FF2B5EF4-FFF2-40B4-BE49-F238E27FC236}">
                <a16:creationId xmlns:a16="http://schemas.microsoft.com/office/drawing/2014/main" id="{27681ABC-90B5-3F44-B1C0-0127E6E99951}"/>
              </a:ext>
            </a:extLst>
          </p:cNvPr>
          <p:cNvGrpSpPr/>
          <p:nvPr/>
        </p:nvGrpSpPr>
        <p:grpSpPr>
          <a:xfrm>
            <a:off x="5850326" y="2008895"/>
            <a:ext cx="593286" cy="646755"/>
            <a:chOff x="6272684" y="4786324"/>
            <a:chExt cx="600052" cy="700090"/>
          </a:xfrm>
        </p:grpSpPr>
        <p:sp>
          <p:nvSpPr>
            <p:cNvPr id="87" name="عنوان 1">
              <a:extLst>
                <a:ext uri="{FF2B5EF4-FFF2-40B4-BE49-F238E27FC236}">
                  <a16:creationId xmlns:a16="http://schemas.microsoft.com/office/drawing/2014/main" id="{2AE0AB9C-E23D-AD42-A3BF-604164CE1340}"/>
                </a:ext>
              </a:extLst>
            </p:cNvPr>
            <p:cNvSpPr txBox="1">
              <a:spLocks/>
            </p:cNvSpPr>
            <p:nvPr/>
          </p:nvSpPr>
          <p:spPr>
            <a:xfrm>
              <a:off x="6344122" y="4786324"/>
              <a:ext cx="485292" cy="369881"/>
            </a:xfrm>
            <a:prstGeom prst="rect">
              <a:avLst/>
            </a:prstGeom>
          </p:spPr>
          <p:txBody>
            <a:bodyPr>
              <a:normAutofit fontScale="8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٥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88" name="رابط مستقيم 48">
              <a:extLst>
                <a:ext uri="{FF2B5EF4-FFF2-40B4-BE49-F238E27FC236}">
                  <a16:creationId xmlns:a16="http://schemas.microsoft.com/office/drawing/2014/main" id="{17014101-76C8-5440-AE96-D7D4CF9592BF}"/>
                </a:ext>
              </a:extLst>
            </p:cNvPr>
            <p:cNvCxnSpPr/>
            <p:nvPr/>
          </p:nvCxnSpPr>
          <p:spPr>
            <a:xfrm rot="10800000">
              <a:off x="6433323" y="5072074"/>
              <a:ext cx="32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عنوان 1">
              <a:extLst>
                <a:ext uri="{FF2B5EF4-FFF2-40B4-BE49-F238E27FC236}">
                  <a16:creationId xmlns:a16="http://schemas.microsoft.com/office/drawing/2014/main" id="{9EA0AF42-CB1B-5D4C-867A-8C8232F40E1E}"/>
                </a:ext>
              </a:extLst>
            </p:cNvPr>
            <p:cNvSpPr txBox="1">
              <a:spLocks/>
            </p:cNvSpPr>
            <p:nvPr/>
          </p:nvSpPr>
          <p:spPr>
            <a:xfrm>
              <a:off x="6272684" y="5116533"/>
              <a:ext cx="600052" cy="369881"/>
            </a:xfrm>
            <a:prstGeom prst="rect">
              <a:avLst/>
            </a:prstGeom>
          </p:spPr>
          <p:txBody>
            <a:bodyPr>
              <a:normAutofit fontScale="8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١٣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90" name="مجموعة 54">
            <a:extLst>
              <a:ext uri="{FF2B5EF4-FFF2-40B4-BE49-F238E27FC236}">
                <a16:creationId xmlns:a16="http://schemas.microsoft.com/office/drawing/2014/main" id="{87C7799E-B464-2B42-BF36-29785A2AEA6B}"/>
              </a:ext>
            </a:extLst>
          </p:cNvPr>
          <p:cNvGrpSpPr/>
          <p:nvPr/>
        </p:nvGrpSpPr>
        <p:grpSpPr>
          <a:xfrm>
            <a:off x="5864612" y="3366217"/>
            <a:ext cx="593286" cy="646755"/>
            <a:chOff x="6272684" y="4786324"/>
            <a:chExt cx="600052" cy="700090"/>
          </a:xfrm>
        </p:grpSpPr>
        <p:sp>
          <p:nvSpPr>
            <p:cNvPr id="91" name="عنوان 1">
              <a:extLst>
                <a:ext uri="{FF2B5EF4-FFF2-40B4-BE49-F238E27FC236}">
                  <a16:creationId xmlns:a16="http://schemas.microsoft.com/office/drawing/2014/main" id="{E4F8F99B-68F4-7F40-9A89-117960EF55AA}"/>
                </a:ext>
              </a:extLst>
            </p:cNvPr>
            <p:cNvSpPr txBox="1">
              <a:spLocks/>
            </p:cNvSpPr>
            <p:nvPr/>
          </p:nvSpPr>
          <p:spPr>
            <a:xfrm>
              <a:off x="6287434" y="4786324"/>
              <a:ext cx="571016" cy="369881"/>
            </a:xfrm>
            <a:prstGeom prst="rect">
              <a:avLst/>
            </a:prstGeom>
          </p:spPr>
          <p:txBody>
            <a:bodyPr>
              <a:normAutofit fontScale="8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١٢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92" name="رابط مستقيم 56">
              <a:extLst>
                <a:ext uri="{FF2B5EF4-FFF2-40B4-BE49-F238E27FC236}">
                  <a16:creationId xmlns:a16="http://schemas.microsoft.com/office/drawing/2014/main" id="{ACEEB411-C933-0046-80D9-3C16D32648DF}"/>
                </a:ext>
              </a:extLst>
            </p:cNvPr>
            <p:cNvCxnSpPr/>
            <p:nvPr/>
          </p:nvCxnSpPr>
          <p:spPr>
            <a:xfrm rot="10800000">
              <a:off x="6433323" y="5072074"/>
              <a:ext cx="32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عنوان 1">
              <a:extLst>
                <a:ext uri="{FF2B5EF4-FFF2-40B4-BE49-F238E27FC236}">
                  <a16:creationId xmlns:a16="http://schemas.microsoft.com/office/drawing/2014/main" id="{FD17BC39-5928-974B-A161-95C545C4CFCF}"/>
                </a:ext>
              </a:extLst>
            </p:cNvPr>
            <p:cNvSpPr txBox="1">
              <a:spLocks/>
            </p:cNvSpPr>
            <p:nvPr/>
          </p:nvSpPr>
          <p:spPr>
            <a:xfrm>
              <a:off x="6272684" y="5116533"/>
              <a:ext cx="600052" cy="369881"/>
            </a:xfrm>
            <a:prstGeom prst="rect">
              <a:avLst/>
            </a:prstGeom>
          </p:spPr>
          <p:txBody>
            <a:bodyPr>
              <a:normAutofit fontScale="8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١٣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94" name="مجموعة 64">
            <a:extLst>
              <a:ext uri="{FF2B5EF4-FFF2-40B4-BE49-F238E27FC236}">
                <a16:creationId xmlns:a16="http://schemas.microsoft.com/office/drawing/2014/main" id="{0F0A9EDA-F945-0C4B-A001-6808EC344137}"/>
              </a:ext>
            </a:extLst>
          </p:cNvPr>
          <p:cNvGrpSpPr/>
          <p:nvPr/>
        </p:nvGrpSpPr>
        <p:grpSpPr>
          <a:xfrm>
            <a:off x="5907450" y="4866415"/>
            <a:ext cx="593286" cy="646755"/>
            <a:chOff x="6272684" y="4786324"/>
            <a:chExt cx="600052" cy="700090"/>
          </a:xfrm>
        </p:grpSpPr>
        <p:sp>
          <p:nvSpPr>
            <p:cNvPr id="95" name="عنوان 1">
              <a:extLst>
                <a:ext uri="{FF2B5EF4-FFF2-40B4-BE49-F238E27FC236}">
                  <a16:creationId xmlns:a16="http://schemas.microsoft.com/office/drawing/2014/main" id="{437DA899-09AF-9D4E-A1AB-D1097A40A9AD}"/>
                </a:ext>
              </a:extLst>
            </p:cNvPr>
            <p:cNvSpPr txBox="1">
              <a:spLocks/>
            </p:cNvSpPr>
            <p:nvPr/>
          </p:nvSpPr>
          <p:spPr>
            <a:xfrm>
              <a:off x="6344122" y="4786324"/>
              <a:ext cx="485292" cy="369881"/>
            </a:xfrm>
            <a:prstGeom prst="rect">
              <a:avLst/>
            </a:prstGeom>
          </p:spPr>
          <p:txBody>
            <a:bodyPr>
              <a:normAutofit fontScale="8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٥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96" name="رابط مستقيم 66">
              <a:extLst>
                <a:ext uri="{FF2B5EF4-FFF2-40B4-BE49-F238E27FC236}">
                  <a16:creationId xmlns:a16="http://schemas.microsoft.com/office/drawing/2014/main" id="{74DCE6C8-D809-C04A-BDE5-F8E02719757F}"/>
                </a:ext>
              </a:extLst>
            </p:cNvPr>
            <p:cNvCxnSpPr/>
            <p:nvPr/>
          </p:nvCxnSpPr>
          <p:spPr>
            <a:xfrm rot="10800000">
              <a:off x="6433323" y="5072074"/>
              <a:ext cx="32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عنوان 1">
              <a:extLst>
                <a:ext uri="{FF2B5EF4-FFF2-40B4-BE49-F238E27FC236}">
                  <a16:creationId xmlns:a16="http://schemas.microsoft.com/office/drawing/2014/main" id="{53EE3033-2D1C-CF46-9C4F-F44E39287CC1}"/>
                </a:ext>
              </a:extLst>
            </p:cNvPr>
            <p:cNvSpPr txBox="1">
              <a:spLocks/>
            </p:cNvSpPr>
            <p:nvPr/>
          </p:nvSpPr>
          <p:spPr>
            <a:xfrm>
              <a:off x="6272684" y="5116533"/>
              <a:ext cx="600052" cy="369881"/>
            </a:xfrm>
            <a:prstGeom prst="rect">
              <a:avLst/>
            </a:prstGeom>
          </p:spPr>
          <p:txBody>
            <a:bodyPr>
              <a:normAutofit fontScale="8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١٢</a:t>
              </a:r>
              <a:endPara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99" name="وسيلة شرح مستطيلة مستديرة الزوايا 98">
            <a:extLst>
              <a:ext uri="{FF2B5EF4-FFF2-40B4-BE49-F238E27FC236}">
                <a16:creationId xmlns:a16="http://schemas.microsoft.com/office/drawing/2014/main" id="{060B218E-EF48-7248-9CB2-3039B28671F2}"/>
              </a:ext>
            </a:extLst>
          </p:cNvPr>
          <p:cNvSpPr/>
          <p:nvPr/>
        </p:nvSpPr>
        <p:spPr>
          <a:xfrm>
            <a:off x="2264869" y="1551693"/>
            <a:ext cx="1059488" cy="527965"/>
          </a:xfrm>
          <a:prstGeom prst="wedgeRoundRectCallout">
            <a:avLst>
              <a:gd name="adj1" fmla="val -1830"/>
              <a:gd name="adj2" fmla="val 12750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المجاور</a:t>
            </a:r>
          </a:p>
        </p:txBody>
      </p:sp>
      <p:pic>
        <p:nvPicPr>
          <p:cNvPr id="100" name="Picture 2">
            <a:extLst>
              <a:ext uri="{FF2B5EF4-FFF2-40B4-BE49-F238E27FC236}">
                <a16:creationId xmlns:a16="http://schemas.microsoft.com/office/drawing/2014/main" id="{844CA8C1-725D-8148-BEBC-7F0568D2F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60196" y="2551825"/>
            <a:ext cx="2178541" cy="166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1" name="قوس 100">
            <a:extLst>
              <a:ext uri="{FF2B5EF4-FFF2-40B4-BE49-F238E27FC236}">
                <a16:creationId xmlns:a16="http://schemas.microsoft.com/office/drawing/2014/main" id="{E6D8F51A-CC81-DE4B-BFA9-B87B0DE65548}"/>
              </a:ext>
            </a:extLst>
          </p:cNvPr>
          <p:cNvSpPr/>
          <p:nvPr/>
        </p:nvSpPr>
        <p:spPr>
          <a:xfrm rot="10554704">
            <a:off x="3533782" y="2687110"/>
            <a:ext cx="606518" cy="461970"/>
          </a:xfrm>
          <a:prstGeom prst="arc">
            <a:avLst>
              <a:gd name="adj1" fmla="val 19854681"/>
              <a:gd name="adj2" fmla="val 366042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2" name="وسيلة شرح مستطيلة مستديرة الزوايا 101">
            <a:extLst>
              <a:ext uri="{FF2B5EF4-FFF2-40B4-BE49-F238E27FC236}">
                <a16:creationId xmlns:a16="http://schemas.microsoft.com/office/drawing/2014/main" id="{01F0FAC1-6A01-AA4E-9202-3A613C899155}"/>
              </a:ext>
            </a:extLst>
          </p:cNvPr>
          <p:cNvSpPr/>
          <p:nvPr/>
        </p:nvSpPr>
        <p:spPr>
          <a:xfrm>
            <a:off x="2505300" y="4161978"/>
            <a:ext cx="988855" cy="527965"/>
          </a:xfrm>
          <a:prstGeom prst="wedgeRoundRectCallout">
            <a:avLst>
              <a:gd name="adj1" fmla="val 8931"/>
              <a:gd name="adj2" fmla="val -12999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الوتر</a:t>
            </a:r>
          </a:p>
        </p:txBody>
      </p:sp>
      <p:sp>
        <p:nvSpPr>
          <p:cNvPr id="98" name="وسيلة شرح مستطيلة مستديرة الزوايا 97">
            <a:extLst>
              <a:ext uri="{FF2B5EF4-FFF2-40B4-BE49-F238E27FC236}">
                <a16:creationId xmlns:a16="http://schemas.microsoft.com/office/drawing/2014/main" id="{EF225B8B-3398-2B4E-A368-F7B810E306FA}"/>
              </a:ext>
            </a:extLst>
          </p:cNvPr>
          <p:cNvSpPr/>
          <p:nvPr/>
        </p:nvSpPr>
        <p:spPr>
          <a:xfrm>
            <a:off x="637791" y="2813529"/>
            <a:ext cx="988855" cy="527965"/>
          </a:xfrm>
          <a:prstGeom prst="wedgeRoundRectCallout">
            <a:avLst>
              <a:gd name="adj1" fmla="val 91788"/>
              <a:gd name="adj2" fmla="val 3250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المقابل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42144C9-A320-CF78-6E53-B1EDBDCEE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68D7-2324-4CCA-987B-B74FAD34E889}" type="slidenum">
              <a:rPr lang="ar-SA" smtClean="0"/>
              <a:pPr/>
              <a:t>317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5960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58" grpId="0" animBg="1"/>
      <p:bldP spid="63" grpId="0"/>
      <p:bldP spid="64" grpId="0"/>
      <p:bldP spid="65" grpId="0"/>
      <p:bldP spid="72" grpId="0"/>
      <p:bldP spid="99" grpId="0" animBg="1"/>
      <p:bldP spid="101" grpId="0" animBg="1"/>
      <p:bldP spid="102" grpId="0" animBg="1"/>
      <p:bldP spid="98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1162</Words>
  <Application>Microsoft Macintosh PowerPoint</Application>
  <PresentationFormat>عرض على الشاشة (4:3)</PresentationFormat>
  <Paragraphs>654</Paragraphs>
  <Slides>24</Slides>
  <Notes>22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1" baseType="lpstr">
      <vt:lpstr>18 Khebrat Musamim</vt:lpstr>
      <vt:lpstr>Arial</vt:lpstr>
      <vt:lpstr>Beirut</vt:lpstr>
      <vt:lpstr>Calibri</vt:lpstr>
      <vt:lpstr>Comic Sans MS</vt:lpstr>
      <vt:lpstr>Diwan Kufi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٠٫٥٠٥١</vt:lpstr>
      <vt:lpstr>٠٫٦٠١٨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النسب المثلثية</dc:title>
  <dc:creator>free-tech</dc:creator>
  <cp:lastModifiedBy>بتول فاضل</cp:lastModifiedBy>
  <cp:revision>119</cp:revision>
  <dcterms:created xsi:type="dcterms:W3CDTF">2012-11-30T13:16:48Z</dcterms:created>
  <dcterms:modified xsi:type="dcterms:W3CDTF">2022-08-10T23:42:14Z</dcterms:modified>
</cp:coreProperties>
</file>