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83" rtl="1" saveSubsetFonts="1">
  <p:sldMasterIdLst>
    <p:sldMasterId id="2147483648" r:id="rId1"/>
  </p:sldMasterIdLst>
  <p:notesMasterIdLst>
    <p:notesMasterId r:id="rId28"/>
  </p:notesMasterIdLst>
  <p:sldIdLst>
    <p:sldId id="278" r:id="rId2"/>
    <p:sldId id="279" r:id="rId3"/>
    <p:sldId id="280" r:id="rId4"/>
    <p:sldId id="299" r:id="rId5"/>
    <p:sldId id="300" r:id="rId6"/>
    <p:sldId id="301" r:id="rId7"/>
    <p:sldId id="303" r:id="rId8"/>
    <p:sldId id="304" r:id="rId9"/>
    <p:sldId id="305" r:id="rId10"/>
    <p:sldId id="306" r:id="rId11"/>
    <p:sldId id="307" r:id="rId12"/>
    <p:sldId id="302" r:id="rId13"/>
    <p:sldId id="308" r:id="rId14"/>
    <p:sldId id="309" r:id="rId15"/>
    <p:sldId id="310" r:id="rId16"/>
    <p:sldId id="311" r:id="rId17"/>
    <p:sldId id="312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62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01"/>
    <p:restoredTop sz="94648"/>
  </p:normalViewPr>
  <p:slideViewPr>
    <p:cSldViewPr>
      <p:cViewPr varScale="1">
        <p:scale>
          <a:sx n="117" d="100"/>
          <a:sy n="117" d="100"/>
        </p:scale>
        <p:origin x="5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0:08:39.6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5251 8649 24575,'-14'0'0,"0"4"0,-13 11 0,9-4 0,-5 6 0,13-10 0,-1 1 0,6-5 0,2 2 0,0-5 0,3 2 0</inkml:trace>
  <inkml:trace contextRef="#ctx0" brushRef="#br0" timeOffset="9981">6720 14841 24575,'-32'0'0,"5"0"0,22 0 0,-3 0 0,2 0 0,1-2 0,3 2 0,2-3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8:15:52.902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8858 11782 24575,'0'0'0</inkml:trace>
  <inkml:trace contextRef="#ctx0" brushRef="#br0" timeOffset="51949">11576 8887 24575,'0'0'0</inkml:trace>
  <inkml:trace contextRef="#ctx0" brushRef="#br0" timeOffset="96891">17909 12096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0:23:16.506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10870 8179 24575,'0'15'0,"0"17"0,2-12 0,2 14 0,0-17 0,1-2 0,-4-3 0,5 0 0,-6-3 0,5 2 0,-4-5 0,1 5 0,-2-5 0,3 2 0,0-5 0,2-1 0,0-2 0,0 0 0,0 0 0,3 0 0,-5 3 0,5-3 0,-5 3 0,2-3 0,1 0 0,-1 0 0,0 0 0,6-11 0,-4 3 0,3-6 0,-4 3 0,0 2 0,8-9 0,-3 5 0,15-10 0,-14 12 0,13-6 0,-17 10 0,8 2 0,-10 2 0,-1 1 0,-2 1 0,-3-1 0</inkml:trace>
  <inkml:trace contextRef="#ctx0" brushRef="#br1" timeOffset="68816">19733 11192 24575,'-4'58'0,"1"-26"0,-1-1 0,-7 5 0,-6 20 0,8-32 0,-2 12 0,10-27 0,-1 1 0,-3-9 0,2 1 0,-23-24 0,10 11 0,-6-9 0,-2-2 0,0 1 0,0-2 0,1 0 0,6 5 0,-10-14 0,24 28 0,-2-4 0</inkml:trace>
  <inkml:trace contextRef="#ctx0" brushRef="#br1" timeOffset="88747">19153 11190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A372FE-8BA4-584F-A489-C1023716D721}" type="datetimeFigureOut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DAB371-4CAB-8A46-9634-0F1F3902F2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791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29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955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46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8138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259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553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16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58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8475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415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03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400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8642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9111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022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716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747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801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48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240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02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189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025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292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369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A500-1233-D640-9919-784CF7D1F72F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B8E0-4517-8F4B-8338-82481E5DBA11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3CD7-176E-954B-B8BE-51DD9364259E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0F78-9BC0-FC48-8D7A-4D4987922DDF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0ED-5CD3-3947-BBBD-3608CA6B06B2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EC9E-684D-2047-972D-D0932E427C6D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D34C-F11E-834C-97BD-AE46C606E9FF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EAEA-F538-CA4D-A8A8-4D07CB2F211A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CD46-1142-EE4C-A4E0-84D572F88ECE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850D-1008-C640-AB8E-F99CE83DC37F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8198-7EE4-4748-9AD7-D9A16F41CE7F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AC4B-5868-F242-A6E8-61057352F253}" type="datetime1">
              <a:rPr lang="ar-SA" smtClean="0"/>
              <a:t>14 محرم، 1444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05E2-4B1A-479A-B704-2438C1C14A0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g"/><Relationship Id="rId18" Type="http://schemas.openxmlformats.org/officeDocument/2006/relationships/hyperlink" Target="http://pngimg.com/download/21245" TargetMode="External"/><Relationship Id="rId26" Type="http://schemas.openxmlformats.org/officeDocument/2006/relationships/hyperlink" Target="https://gadgetsin.com/samsung-galaxy-book-2018-touchscreen-tablet-laptop.htm" TargetMode="External"/><Relationship Id="rId21" Type="http://schemas.openxmlformats.org/officeDocument/2006/relationships/image" Target="../media/image16.gif"/><Relationship Id="rId34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17" Type="http://schemas.openxmlformats.org/officeDocument/2006/relationships/image" Target="../media/image13.png"/><Relationship Id="rId25" Type="http://schemas.openxmlformats.org/officeDocument/2006/relationships/image" Target="../media/image20.jpg"/><Relationship Id="rId33" Type="http://schemas.openxmlformats.org/officeDocument/2006/relationships/image" Target="../media/image25.png"/><Relationship Id="rId38" Type="http://schemas.microsoft.com/office/2007/relationships/hdphoto" Target="../media/hdphoto1.wdp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20" Type="http://schemas.openxmlformats.org/officeDocument/2006/relationships/image" Target="../media/image15.jpeg"/><Relationship Id="rId29" Type="http://schemas.openxmlformats.org/officeDocument/2006/relationships/image" Target="../media/image22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5" Type="http://schemas.openxmlformats.org/officeDocument/2006/relationships/image" Target="../media/image1.jpg"/><Relationship Id="rId15" Type="http://schemas.openxmlformats.org/officeDocument/2006/relationships/image" Target="../media/image11.jpeg"/><Relationship Id="rId23" Type="http://schemas.openxmlformats.org/officeDocument/2006/relationships/image" Target="../media/image18.gif"/><Relationship Id="rId28" Type="http://schemas.openxmlformats.org/officeDocument/2006/relationships/hyperlink" Target="https://pixabay.com/en/mouse-computer-hardware-optical-159568/" TargetMode="External"/><Relationship Id="rId36" Type="http://schemas.openxmlformats.org/officeDocument/2006/relationships/image" Target="../media/image28.png"/><Relationship Id="rId10" Type="http://schemas.openxmlformats.org/officeDocument/2006/relationships/image" Target="../media/image6.jpg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Relationship Id="rId14" Type="http://schemas.openxmlformats.org/officeDocument/2006/relationships/image" Target="../media/image10.png"/><Relationship Id="rId22" Type="http://schemas.openxmlformats.org/officeDocument/2006/relationships/image" Target="../media/image17.gif"/><Relationship Id="rId27" Type="http://schemas.openxmlformats.org/officeDocument/2006/relationships/image" Target="../media/image21.png"/><Relationship Id="rId30" Type="http://schemas.openxmlformats.org/officeDocument/2006/relationships/hyperlink" Target="http://pngimg.com/download/18883" TargetMode="External"/><Relationship Id="rId35" Type="http://schemas.openxmlformats.org/officeDocument/2006/relationships/image" Target="../media/image27.png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3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58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15.jpeg"/><Relationship Id="rId3" Type="http://schemas.openxmlformats.org/officeDocument/2006/relationships/image" Target="../media/image1.jpg"/><Relationship Id="rId21" Type="http://schemas.openxmlformats.org/officeDocument/2006/relationships/image" Target="../media/image11.jpeg"/><Relationship Id="rId34" Type="http://schemas.openxmlformats.org/officeDocument/2006/relationships/hyperlink" Target="https://pixabay.com/en/mouse-computer-hardware-optical-159568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30.png"/><Relationship Id="rId17" Type="http://schemas.openxmlformats.org/officeDocument/2006/relationships/image" Target="../media/image31.png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29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hyperlink" Target="http://pngimg.com/download/21245" TargetMode="External"/><Relationship Id="rId32" Type="http://schemas.openxmlformats.org/officeDocument/2006/relationships/hyperlink" Target="https://gadgetsin.com/samsung-galaxy-book-2018-touchscreen-tablet-laptop.htm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23" Type="http://schemas.openxmlformats.org/officeDocument/2006/relationships/image" Target="../media/image13.png"/><Relationship Id="rId28" Type="http://schemas.openxmlformats.org/officeDocument/2006/relationships/image" Target="../media/image17.gif"/><Relationship Id="rId36" Type="http://schemas.microsoft.com/office/2007/relationships/hdphoto" Target="../media/hdphoto1.wdp"/><Relationship Id="rId10" Type="http://schemas.openxmlformats.org/officeDocument/2006/relationships/image" Target="../media/image8.jpg"/><Relationship Id="rId19" Type="http://schemas.openxmlformats.org/officeDocument/2006/relationships/image" Target="../media/image27.png"/><Relationship Id="rId31" Type="http://schemas.openxmlformats.org/officeDocument/2006/relationships/image" Target="../media/image20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0.png"/><Relationship Id="rId22" Type="http://schemas.openxmlformats.org/officeDocument/2006/relationships/image" Target="../media/image32.jpeg"/><Relationship Id="rId27" Type="http://schemas.openxmlformats.org/officeDocument/2006/relationships/image" Target="../media/image16.gif"/><Relationship Id="rId30" Type="http://schemas.openxmlformats.org/officeDocument/2006/relationships/image" Target="../media/image19.jpeg"/><Relationship Id="rId35" Type="http://schemas.openxmlformats.org/officeDocument/2006/relationships/image" Target="../media/image29.png"/><Relationship Id="rId8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61.png"/><Relationship Id="rId4" Type="http://schemas.openxmlformats.org/officeDocument/2006/relationships/image" Target="../media/image35.jp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3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3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3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3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7.png"/><Relationship Id="rId7" Type="http://schemas.openxmlformats.org/officeDocument/2006/relationships/image" Target="../media/image2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3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340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146" y="792219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1526" y="4017481"/>
            <a:ext cx="1463203" cy="182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15" y="3831937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58281" y="3167818"/>
            <a:ext cx="2510126" cy="251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32066750-59C9-4847-9C42-1E4C55A4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pic>
        <p:nvPicPr>
          <p:cNvPr id="34" name="صورة 33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B68B2290-6981-3746-813E-7F674C2114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19401" y="5858837"/>
            <a:ext cx="6360733" cy="628650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31606" y="4762132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7E064932-D69B-914D-96EB-42C12C804C71}"/>
              </a:ext>
            </a:extLst>
          </p:cNvPr>
          <p:cNvGrpSpPr/>
          <p:nvPr/>
        </p:nvGrpSpPr>
        <p:grpSpPr>
          <a:xfrm>
            <a:off x="346532" y="1056859"/>
            <a:ext cx="1214328" cy="1137422"/>
            <a:chOff x="3326307" y="697407"/>
            <a:chExt cx="5463186" cy="5463186"/>
          </a:xfrm>
        </p:grpSpPr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177FA20A-D5AD-8241-B367-50D3EA3EC77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B621EBDA-BA7C-6A49-AE2E-4BE949D8E8B0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CA3ED0A3-D9D5-6A46-92B7-6A38DAB373C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E59D6615-7A12-4548-A880-6D44463E1E45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AFC1D08-FA04-9D4D-8BE4-08D0F300D7A1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71E6F1FA-0BD8-B247-9015-BD29CBB23A38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8F0F92DA-8082-2B4E-A0C0-ED11377F1F8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9367375C-1E93-1D41-828E-6D7C399DE9FE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7396DBC1-2A02-9846-924C-F5C2C25DD340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630CA23E-D25F-FF47-8266-EDBD53D07421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213B49C2-33EA-4749-8DBE-097EE2AC51CF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50517F35-EBA6-B240-BD16-5B031CD4C8A9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E73F1ECC-5A7E-E140-B08D-31A74E783A40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8E662F71-D946-724D-9058-EAE060A73261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091DB7A3-D52C-7349-BA74-59CDF7A1F8A0}"/>
              </a:ext>
            </a:extLst>
          </p:cNvPr>
          <p:cNvGrpSpPr/>
          <p:nvPr/>
        </p:nvGrpSpPr>
        <p:grpSpPr>
          <a:xfrm>
            <a:off x="927598" y="1164835"/>
            <a:ext cx="66496" cy="1010018"/>
            <a:chOff x="5944770" y="1379001"/>
            <a:chExt cx="226260" cy="3927154"/>
          </a:xfrm>
        </p:grpSpPr>
        <p:sp>
          <p:nvSpPr>
            <p:cNvPr id="89" name="مثلث متساوي الساقين 49">
              <a:extLst>
                <a:ext uri="{FF2B5EF4-FFF2-40B4-BE49-F238E27FC236}">
                  <a16:creationId xmlns:a16="http://schemas.microsoft.com/office/drawing/2014/main" id="{5EAFCD01-FE92-9B42-8EEC-AB51907571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0" name="مثلث متساوي الساقين 50">
              <a:extLst>
                <a:ext uri="{FF2B5EF4-FFF2-40B4-BE49-F238E27FC236}">
                  <a16:creationId xmlns:a16="http://schemas.microsoft.com/office/drawing/2014/main" id="{13EA8960-8B56-5E48-87A3-8C2FA754A889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8AD892F4-8FE9-724C-AECB-5443F35AD56C}"/>
              </a:ext>
            </a:extLst>
          </p:cNvPr>
          <p:cNvGrpSpPr/>
          <p:nvPr/>
        </p:nvGrpSpPr>
        <p:grpSpPr>
          <a:xfrm rot="4908360">
            <a:off x="870033" y="1270110"/>
            <a:ext cx="62967" cy="787190"/>
            <a:chOff x="5944770" y="1379001"/>
            <a:chExt cx="226260" cy="3927154"/>
          </a:xfrm>
        </p:grpSpPr>
        <p:sp>
          <p:nvSpPr>
            <p:cNvPr id="92" name="مثلث متساوي الساقين 52">
              <a:extLst>
                <a:ext uri="{FF2B5EF4-FFF2-40B4-BE49-F238E27FC236}">
                  <a16:creationId xmlns:a16="http://schemas.microsoft.com/office/drawing/2014/main" id="{6F9FA22E-62A9-C445-AD92-488CC39F8EA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3" name="مثلث متساوي الساقين 53">
              <a:extLst>
                <a:ext uri="{FF2B5EF4-FFF2-40B4-BE49-F238E27FC236}">
                  <a16:creationId xmlns:a16="http://schemas.microsoft.com/office/drawing/2014/main" id="{95438001-B48C-3E47-9A31-F14BA0D12AA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E0BC8004-B606-2849-8C2C-86DBBE14FD94}"/>
              </a:ext>
            </a:extLst>
          </p:cNvPr>
          <p:cNvSpPr/>
          <p:nvPr/>
        </p:nvSpPr>
        <p:spPr>
          <a:xfrm>
            <a:off x="904649" y="1609723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95" name="شكل حر 94">
            <a:extLst>
              <a:ext uri="{FF2B5EF4-FFF2-40B4-BE49-F238E27FC236}">
                <a16:creationId xmlns:a16="http://schemas.microsoft.com/office/drawing/2014/main" id="{4BC5DC31-66A8-4947-AADC-77BD239F858E}"/>
              </a:ext>
            </a:extLst>
          </p:cNvPr>
          <p:cNvSpPr/>
          <p:nvPr/>
        </p:nvSpPr>
        <p:spPr>
          <a:xfrm>
            <a:off x="199868" y="2222544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96" name="صورة 9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1C0E8C2-6413-4649-B7BB-25343DFE60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89796" y="2861497"/>
            <a:ext cx="283621" cy="569978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677456F3-034A-8741-A859-174BDBD100E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40261" t="-1" r="1991" b="37349"/>
          <a:stretch/>
        </p:blipFill>
        <p:spPr>
          <a:xfrm>
            <a:off x="259283" y="2978129"/>
            <a:ext cx="510927" cy="759960"/>
          </a:xfrm>
          <a:prstGeom prst="rect">
            <a:avLst/>
          </a:prstGeom>
        </p:spPr>
      </p:pic>
      <p:pic>
        <p:nvPicPr>
          <p:cNvPr id="9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004F23B-F022-0846-9480-95AFCDC3387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0712" y="2171388"/>
            <a:ext cx="780003" cy="1626235"/>
          </a:xfrm>
          <a:prstGeom prst="rect">
            <a:avLst/>
          </a:prstGeom>
        </p:spPr>
      </p:pic>
      <p:pic>
        <p:nvPicPr>
          <p:cNvPr id="9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0304E09F-65BA-EA43-8F17-141B94BA1B8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93" y="2174073"/>
            <a:ext cx="780003" cy="1626235"/>
          </a:xfrm>
          <a:prstGeom prst="rect">
            <a:avLst/>
          </a:prstGeom>
        </p:spPr>
      </p:pic>
      <p:sp>
        <p:nvSpPr>
          <p:cNvPr id="100" name="مستطيل 99">
            <a:extLst>
              <a:ext uri="{FF2B5EF4-FFF2-40B4-BE49-F238E27FC236}">
                <a16:creationId xmlns:a16="http://schemas.microsoft.com/office/drawing/2014/main" id="{5D460DC7-F11C-6E40-8AB3-12A3F80C9439}"/>
              </a:ext>
            </a:extLst>
          </p:cNvPr>
          <p:cNvSpPr/>
          <p:nvPr/>
        </p:nvSpPr>
        <p:spPr>
          <a:xfrm>
            <a:off x="2571019" y="1172082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٩-٦ </a:t>
            </a:r>
          </a:p>
          <a:p>
            <a:pPr algn="ctr"/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المثلثات المتشابهة</a:t>
            </a:r>
            <a:endParaRPr lang="ar-SA" sz="21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1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41F66484-C267-8849-9534-B9532A59378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flipH="1">
            <a:off x="1444791" y="4348409"/>
            <a:ext cx="1209593" cy="1163653"/>
          </a:xfrm>
          <a:prstGeom prst="rect">
            <a:avLst/>
          </a:prstGeom>
        </p:spPr>
      </p:pic>
      <p:pic>
        <p:nvPicPr>
          <p:cNvPr id="102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C1F9518-17D1-524D-BA44-2F756D2FD7F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2614808" y="5069454"/>
            <a:ext cx="254745" cy="157093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ED66AE41-2319-E64B-93C0-FF5A6AED4AD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 rot="21013860">
            <a:off x="2034315" y="1112541"/>
            <a:ext cx="942390" cy="691908"/>
          </a:xfrm>
          <a:prstGeom prst="rect">
            <a:avLst/>
          </a:prstGeom>
        </p:spPr>
      </p:pic>
      <p:sp>
        <p:nvSpPr>
          <p:cNvPr id="104" name="مربع نص 5">
            <a:extLst>
              <a:ext uri="{FF2B5EF4-FFF2-40B4-BE49-F238E27FC236}">
                <a16:creationId xmlns:a16="http://schemas.microsoft.com/office/drawing/2014/main" id="{936A9470-54F2-BB43-B239-B053B2EE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076" y="1086856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/ ١٤٤هـ</a:t>
            </a: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200" dirty="0">
                <a:solidFill>
                  <a:srgbClr val="002060"/>
                </a:solidFill>
              </a:rPr>
              <a:t>١٦٨</a:t>
            </a:r>
            <a:r>
              <a:rPr lang="ar-SA" altLang="ar-SA" sz="105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CD434E15-F24A-044B-AAD5-42BD3FE1F0FA}"/>
              </a:ext>
            </a:extLst>
          </p:cNvPr>
          <p:cNvSpPr/>
          <p:nvPr/>
        </p:nvSpPr>
        <p:spPr>
          <a:xfrm>
            <a:off x="3594777" y="1982469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حل التناسب</a:t>
            </a: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DFDECD36-A094-F74D-960E-92C322A3B6C3}"/>
              </a:ext>
            </a:extLst>
          </p:cNvPr>
          <p:cNvSpPr/>
          <p:nvPr/>
        </p:nvSpPr>
        <p:spPr>
          <a:xfrm>
            <a:off x="1403643" y="1974303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احدد ما اذا كان مثلثان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متشابهان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اجد العناصر المجهولة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</p:txBody>
      </p:sp>
      <p:pic>
        <p:nvPicPr>
          <p:cNvPr id="107" name="Google Shape;68;p13">
            <a:extLst>
              <a:ext uri="{FF2B5EF4-FFF2-40B4-BE49-F238E27FC236}">
                <a16:creationId xmlns:a16="http://schemas.microsoft.com/office/drawing/2014/main" id="{53532F09-4502-CE4C-B933-F977303D4CE8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36829" y="1582676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250814" y="4039590"/>
            <a:ext cx="3383376" cy="255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-200775">
            <a:off x="6303508" y="3759394"/>
            <a:ext cx="826044" cy="61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6833354" y="4005766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229756" y="4326399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985359" y="3588085"/>
            <a:ext cx="389171" cy="666674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BA91637E-47AA-2603-4B80-12906BBDBC9E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875513" y="4712936"/>
            <a:ext cx="1082587" cy="103758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E986D71-A5D8-EDEE-4FD3-EFA03697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>
                <a:solidFill>
                  <a:schemeClr val="tx1"/>
                </a:solidFill>
              </a:rPr>
              <a:pPr/>
              <a:t>283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83 0.01297 L 0.39883 0.0132 L 0.30573 0.01459 C 0.29831 0.01482 0.29102 0.01736 0.28347 0.01829 L 0.26628 0.02014 L 0.25821 0.02199 C 0.25352 0.02292 0.24883 0.02477 0.24414 0.02524 C 0.23581 0.02662 0.22722 0.02662 0.21875 0.02709 C 0.19896 0.03033 0.20169 0.03033 0.17344 0.03079 L 0.05417 0.03264 L 0.03893 0.03079 C 0.03659 0.0294 0.03711 0.0213 0.0349 0.02014 C 0.03386 0.01945 0.03229 0.01968 0.0319 0.01829 C 0.03164 0.0169 0.03334 0.0169 0.03386 0.01644 L 0.03386 0.01667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923928" y="153722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57" name="مستطيل مستدير الزوايا 56">
            <a:extLst>
              <a:ext uri="{FF2B5EF4-FFF2-40B4-BE49-F238E27FC236}">
                <a16:creationId xmlns:a16="http://schemas.microsoft.com/office/drawing/2014/main" id="{8E2CE507-0C8B-DE49-BF33-C0BF9794390B}"/>
              </a:ext>
            </a:extLst>
          </p:cNvPr>
          <p:cNvSpPr/>
          <p:nvPr/>
        </p:nvSpPr>
        <p:spPr>
          <a:xfrm>
            <a:off x="5175372" y="1331826"/>
            <a:ext cx="2955417" cy="1176668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F190B1AB-3D45-0A4B-9AAD-4BB9CC569D5E}"/>
              </a:ext>
            </a:extLst>
          </p:cNvPr>
          <p:cNvSpPr/>
          <p:nvPr/>
        </p:nvSpPr>
        <p:spPr>
          <a:xfrm>
            <a:off x="2801514" y="676978"/>
            <a:ext cx="5143536" cy="521381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55850BBE-84D3-3B4F-9A8C-42DB2B2E5042}"/>
              </a:ext>
            </a:extLst>
          </p:cNvPr>
          <p:cNvSpPr/>
          <p:nvPr/>
        </p:nvSpPr>
        <p:spPr>
          <a:xfrm>
            <a:off x="8073606" y="279628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تدرب ١١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51FD9E87-ABAD-7D4E-9422-B62F9D5D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3490" y="709235"/>
            <a:ext cx="4186256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عنوان 1">
            <a:extLst>
              <a:ext uri="{FF2B5EF4-FFF2-40B4-BE49-F238E27FC236}">
                <a16:creationId xmlns:a16="http://schemas.microsoft.com/office/drawing/2014/main" id="{37F5ABA5-6545-B94A-8343-9FDCC588130A}"/>
              </a:ext>
            </a:extLst>
          </p:cNvPr>
          <p:cNvSpPr txBox="1">
            <a:spLocks/>
          </p:cNvSpPr>
          <p:nvPr/>
        </p:nvSpPr>
        <p:spPr>
          <a:xfrm>
            <a:off x="4987518" y="1436924"/>
            <a:ext cx="242889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 ( ٩٠ + ٥٩ )</a:t>
            </a: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C6FC575E-859B-3F46-9F2D-52F245BF95D1}"/>
              </a:ext>
            </a:extLst>
          </p:cNvPr>
          <p:cNvSpPr txBox="1">
            <a:spLocks/>
          </p:cNvSpPr>
          <p:nvPr/>
        </p:nvSpPr>
        <p:spPr>
          <a:xfrm>
            <a:off x="6673456" y="1936990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</a:t>
            </a: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٣١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:a16="http://schemas.microsoft.com/office/drawing/2014/main" id="{5CA25C33-7C3A-7743-B163-89A29AFF0B26}"/>
              </a:ext>
            </a:extLst>
          </p:cNvPr>
          <p:cNvSpPr txBox="1">
            <a:spLocks/>
          </p:cNvSpPr>
          <p:nvPr/>
        </p:nvSpPr>
        <p:spPr>
          <a:xfrm>
            <a:off x="1272742" y="1436924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 ( ٩٠ + ٣٠ ) 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6F5C2EF4-273B-B14D-8ABB-0B03BCECA81E}"/>
              </a:ext>
            </a:extLst>
          </p:cNvPr>
          <p:cNvSpPr/>
          <p:nvPr/>
        </p:nvSpPr>
        <p:spPr>
          <a:xfrm>
            <a:off x="1058428" y="1222610"/>
            <a:ext cx="3214710" cy="1285884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9" name="عنوان 1">
            <a:extLst>
              <a:ext uri="{FF2B5EF4-FFF2-40B4-BE49-F238E27FC236}">
                <a16:creationId xmlns:a16="http://schemas.microsoft.com/office/drawing/2014/main" id="{87C38972-B596-524F-A33C-229C64727E9C}"/>
              </a:ext>
            </a:extLst>
          </p:cNvPr>
          <p:cNvSpPr txBox="1">
            <a:spLocks/>
          </p:cNvSpPr>
          <p:nvPr/>
        </p:nvSpPr>
        <p:spPr>
          <a:xfrm>
            <a:off x="3344444" y="1436924"/>
            <a:ext cx="85725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A9E4A783-49DA-8A4E-BEF8-77BEBC6E7FB0}"/>
              </a:ext>
            </a:extLst>
          </p:cNvPr>
          <p:cNvSpPr txBox="1">
            <a:spLocks/>
          </p:cNvSpPr>
          <p:nvPr/>
        </p:nvSpPr>
        <p:spPr>
          <a:xfrm>
            <a:off x="4774412" y="4819829"/>
            <a:ext cx="342902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الزوايا المتناظرة غير متساوية</a:t>
            </a: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895591AB-4D42-0644-8E43-B62F26F8F68C}"/>
              </a:ext>
            </a:extLst>
          </p:cNvPr>
          <p:cNvSpPr txBox="1">
            <a:spLocks/>
          </p:cNvSpPr>
          <p:nvPr/>
        </p:nvSpPr>
        <p:spPr>
          <a:xfrm>
            <a:off x="1522775" y="4913917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غير متشابهين</a:t>
            </a:r>
          </a:p>
        </p:txBody>
      </p:sp>
      <p:sp>
        <p:nvSpPr>
          <p:cNvPr id="72" name="سهم إلى اليسار 38">
            <a:extLst>
              <a:ext uri="{FF2B5EF4-FFF2-40B4-BE49-F238E27FC236}">
                <a16:creationId xmlns:a16="http://schemas.microsoft.com/office/drawing/2014/main" id="{D834D1A5-889F-B844-989F-E348797B4288}"/>
              </a:ext>
            </a:extLst>
          </p:cNvPr>
          <p:cNvSpPr/>
          <p:nvPr/>
        </p:nvSpPr>
        <p:spPr>
          <a:xfrm>
            <a:off x="4086540" y="4905749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عنوان 1">
            <a:extLst>
              <a:ext uri="{FF2B5EF4-FFF2-40B4-BE49-F238E27FC236}">
                <a16:creationId xmlns:a16="http://schemas.microsoft.com/office/drawing/2014/main" id="{A6F95F66-0675-5048-A945-57F7EB801B9E}"/>
              </a:ext>
            </a:extLst>
          </p:cNvPr>
          <p:cNvSpPr txBox="1">
            <a:spLocks/>
          </p:cNvSpPr>
          <p:nvPr/>
        </p:nvSpPr>
        <p:spPr>
          <a:xfrm>
            <a:off x="7273534" y="1436924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</a:t>
            </a:r>
            <a:r>
              <a:rPr lang="ar-SA" sz="2200" b="1" dirty="0">
                <a:latin typeface="+mj-lt"/>
                <a:ea typeface="+mj-ea"/>
                <a:cs typeface="+mj-cs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26EA3923-944A-7343-AB5D-745AD8C3BFF2}"/>
              </a:ext>
            </a:extLst>
          </p:cNvPr>
          <p:cNvSpPr txBox="1">
            <a:spLocks/>
          </p:cNvSpPr>
          <p:nvPr/>
        </p:nvSpPr>
        <p:spPr>
          <a:xfrm>
            <a:off x="2801516" y="1936990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</a:t>
            </a: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lang="ar-SA" sz="2200" b="1" dirty="0">
                <a:latin typeface="+mj-lt"/>
                <a:ea typeface="+mj-ea"/>
                <a:cs typeface="+mj-cs"/>
              </a:rPr>
              <a:t>٦٠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68659A6B-FA6C-8B47-B92A-A94CA575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5215" y="2937122"/>
            <a:ext cx="195263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3">
            <a:extLst>
              <a:ext uri="{FF2B5EF4-FFF2-40B4-BE49-F238E27FC236}">
                <a16:creationId xmlns:a16="http://schemas.microsoft.com/office/drawing/2014/main" id="{790DDDD3-90DC-614A-AAE2-9E4785A2B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7371" y="2651370"/>
            <a:ext cx="1125635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عنوان 1">
            <a:extLst>
              <a:ext uri="{FF2B5EF4-FFF2-40B4-BE49-F238E27FC236}">
                <a16:creationId xmlns:a16="http://schemas.microsoft.com/office/drawing/2014/main" id="{0B829C06-42E9-9146-AEB0-2C4D4AA99CB9}"/>
              </a:ext>
            </a:extLst>
          </p:cNvPr>
          <p:cNvSpPr txBox="1">
            <a:spLocks/>
          </p:cNvSpPr>
          <p:nvPr/>
        </p:nvSpPr>
        <p:spPr>
          <a:xfrm>
            <a:off x="5844774" y="3008560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E906FD48-2952-784F-AF33-15B44DDDD205}"/>
              </a:ext>
            </a:extLst>
          </p:cNvPr>
          <p:cNvSpPr txBox="1">
            <a:spLocks/>
          </p:cNvSpPr>
          <p:nvPr/>
        </p:nvSpPr>
        <p:spPr>
          <a:xfrm>
            <a:off x="2730076" y="4437320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A886543F-F849-DA4A-8020-0185ECE2FDAC}"/>
              </a:ext>
            </a:extLst>
          </p:cNvPr>
          <p:cNvSpPr txBox="1">
            <a:spLocks/>
          </p:cNvSpPr>
          <p:nvPr/>
        </p:nvSpPr>
        <p:spPr>
          <a:xfrm>
            <a:off x="2801514" y="1928060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٦٠</a:t>
            </a: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F8737063-0C05-D048-B586-2D4CBB2FF1CE}"/>
              </a:ext>
            </a:extLst>
          </p:cNvPr>
          <p:cNvSpPr txBox="1">
            <a:spLocks/>
          </p:cNvSpPr>
          <p:nvPr/>
        </p:nvSpPr>
        <p:spPr>
          <a:xfrm>
            <a:off x="6673456" y="1936990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٣١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1A51743-63C1-E72C-5584-F950A1D8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292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124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17 L -0.1033 0.173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208 L -0.02639 0.3685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3" grpId="0"/>
      <p:bldP spid="64" grpId="0"/>
      <p:bldP spid="65" grpId="0"/>
      <p:bldP spid="68" grpId="0" animBg="1"/>
      <p:bldP spid="69" grpId="0"/>
      <p:bldP spid="70" grpId="0"/>
      <p:bldP spid="71" grpId="0"/>
      <p:bldP spid="72" grpId="0" animBg="1"/>
      <p:bldP spid="73" grpId="0"/>
      <p:bldP spid="74" grpId="0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 dirty="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923928" y="153722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57" name="مستطيل مستدير الزوايا 56">
            <a:extLst>
              <a:ext uri="{FF2B5EF4-FFF2-40B4-BE49-F238E27FC236}">
                <a16:creationId xmlns:a16="http://schemas.microsoft.com/office/drawing/2014/main" id="{4111A1F4-B41E-3847-BFF7-E593DE935BE4}"/>
              </a:ext>
            </a:extLst>
          </p:cNvPr>
          <p:cNvSpPr/>
          <p:nvPr/>
        </p:nvSpPr>
        <p:spPr>
          <a:xfrm>
            <a:off x="5072066" y="1643050"/>
            <a:ext cx="3143272" cy="1285884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8F31413F-A9F1-4B4C-B81A-B6BC059CACAA}"/>
              </a:ext>
            </a:extLst>
          </p:cNvPr>
          <p:cNvSpPr/>
          <p:nvPr/>
        </p:nvSpPr>
        <p:spPr>
          <a:xfrm>
            <a:off x="2268981" y="753885"/>
            <a:ext cx="5143536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5683D686-8695-DD4C-A06A-F2DDD8065A9A}"/>
              </a:ext>
            </a:extLst>
          </p:cNvPr>
          <p:cNvSpPr/>
          <p:nvPr/>
        </p:nvSpPr>
        <p:spPr>
          <a:xfrm>
            <a:off x="7620148" y="638450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تدرب ١٣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E9A71D0D-CFE4-394F-A4D5-7E70E4DD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4276" y="897787"/>
            <a:ext cx="4186256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عنوان 1">
            <a:extLst>
              <a:ext uri="{FF2B5EF4-FFF2-40B4-BE49-F238E27FC236}">
                <a16:creationId xmlns:a16="http://schemas.microsoft.com/office/drawing/2014/main" id="{0BFF570E-0A5C-8447-98AD-21990E5733BF}"/>
              </a:ext>
            </a:extLst>
          </p:cNvPr>
          <p:cNvSpPr txBox="1">
            <a:spLocks/>
          </p:cNvSpPr>
          <p:nvPr/>
        </p:nvSpPr>
        <p:spPr>
          <a:xfrm>
            <a:off x="5043492" y="1843078"/>
            <a:ext cx="242889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 ( ٤٩ + ٦٧ )</a:t>
            </a: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3CA60DFE-B401-5F4E-941C-AF16A858EB2D}"/>
              </a:ext>
            </a:extLst>
          </p:cNvPr>
          <p:cNvSpPr txBox="1">
            <a:spLocks/>
          </p:cNvSpPr>
          <p:nvPr/>
        </p:nvSpPr>
        <p:spPr>
          <a:xfrm>
            <a:off x="6758004" y="2357430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</a:t>
            </a: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٦٤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:a16="http://schemas.microsoft.com/office/drawing/2014/main" id="{5C2A7B7E-6D77-3345-B993-02FEA72857CB}"/>
              </a:ext>
            </a:extLst>
          </p:cNvPr>
          <p:cNvSpPr txBox="1">
            <a:spLocks/>
          </p:cNvSpPr>
          <p:nvPr/>
        </p:nvSpPr>
        <p:spPr>
          <a:xfrm>
            <a:off x="1357290" y="1857364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 ( ٦٧ + ٦٤ ) 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73444DB7-10E1-DA4F-A1F4-5D5193B67FD9}"/>
              </a:ext>
            </a:extLst>
          </p:cNvPr>
          <p:cNvSpPr/>
          <p:nvPr/>
        </p:nvSpPr>
        <p:spPr>
          <a:xfrm>
            <a:off x="1142976" y="1643050"/>
            <a:ext cx="3137740" cy="1285884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9" name="عنوان 1">
            <a:extLst>
              <a:ext uri="{FF2B5EF4-FFF2-40B4-BE49-F238E27FC236}">
                <a16:creationId xmlns:a16="http://schemas.microsoft.com/office/drawing/2014/main" id="{023B6C76-9936-4C49-8A32-5C377AD96389}"/>
              </a:ext>
            </a:extLst>
          </p:cNvPr>
          <p:cNvSpPr txBox="1">
            <a:spLocks/>
          </p:cNvSpPr>
          <p:nvPr/>
        </p:nvSpPr>
        <p:spPr>
          <a:xfrm>
            <a:off x="3428992" y="1857364"/>
            <a:ext cx="85725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F6E2DB4C-CC20-5049-8D81-2859BBFE9EE3}"/>
              </a:ext>
            </a:extLst>
          </p:cNvPr>
          <p:cNvSpPr txBox="1">
            <a:spLocks/>
          </p:cNvSpPr>
          <p:nvPr/>
        </p:nvSpPr>
        <p:spPr>
          <a:xfrm>
            <a:off x="827584" y="3892532"/>
            <a:ext cx="1810470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متشابهان</a:t>
            </a:r>
          </a:p>
        </p:txBody>
      </p:sp>
      <p:sp>
        <p:nvSpPr>
          <p:cNvPr id="72" name="سهم إلى اليسار 38">
            <a:extLst>
              <a:ext uri="{FF2B5EF4-FFF2-40B4-BE49-F238E27FC236}">
                <a16:creationId xmlns:a16="http://schemas.microsoft.com/office/drawing/2014/main" id="{927BA76C-FA4A-0342-B059-267A00A813F3}"/>
              </a:ext>
            </a:extLst>
          </p:cNvPr>
          <p:cNvSpPr/>
          <p:nvPr/>
        </p:nvSpPr>
        <p:spPr>
          <a:xfrm>
            <a:off x="2638054" y="3950409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عنوان 1">
            <a:extLst>
              <a:ext uri="{FF2B5EF4-FFF2-40B4-BE49-F238E27FC236}">
                <a16:creationId xmlns:a16="http://schemas.microsoft.com/office/drawing/2014/main" id="{A322DF03-3120-1145-B0B9-D864E7CFE44F}"/>
              </a:ext>
            </a:extLst>
          </p:cNvPr>
          <p:cNvSpPr txBox="1">
            <a:spLocks/>
          </p:cNvSpPr>
          <p:nvPr/>
        </p:nvSpPr>
        <p:spPr>
          <a:xfrm>
            <a:off x="7358082" y="1857364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</a:t>
            </a:r>
            <a:r>
              <a:rPr lang="ar-SA" sz="2200" b="1" dirty="0">
                <a:latin typeface="+mj-lt"/>
                <a:ea typeface="+mj-ea"/>
                <a:cs typeface="+mj-cs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EF76C682-F4FF-9741-862A-65D50F7C9010}"/>
              </a:ext>
            </a:extLst>
          </p:cNvPr>
          <p:cNvSpPr txBox="1">
            <a:spLocks/>
          </p:cNvSpPr>
          <p:nvPr/>
        </p:nvSpPr>
        <p:spPr>
          <a:xfrm>
            <a:off x="2886064" y="2357430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</a:t>
            </a: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lang="ar-SA" sz="2200" b="1" dirty="0">
                <a:latin typeface="+mj-lt"/>
                <a:ea typeface="+mj-ea"/>
                <a:cs typeface="+mj-cs"/>
              </a:rPr>
              <a:t>٤٩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AF805E92-E672-AE43-976B-1FA15320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4050" y="3058168"/>
            <a:ext cx="2238388" cy="259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عنوان 1">
            <a:extLst>
              <a:ext uri="{FF2B5EF4-FFF2-40B4-BE49-F238E27FC236}">
                <a16:creationId xmlns:a16="http://schemas.microsoft.com/office/drawing/2014/main" id="{7F9E32DA-8E46-384A-B956-EAE06EDD50EF}"/>
              </a:ext>
            </a:extLst>
          </p:cNvPr>
          <p:cNvSpPr txBox="1">
            <a:spLocks/>
          </p:cNvSpPr>
          <p:nvPr/>
        </p:nvSpPr>
        <p:spPr>
          <a:xfrm>
            <a:off x="7041938" y="3153553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A5D3B9EE-AAC2-C04D-B79D-52CF2D07056D}"/>
              </a:ext>
            </a:extLst>
          </p:cNvPr>
          <p:cNvSpPr txBox="1">
            <a:spLocks/>
          </p:cNvSpPr>
          <p:nvPr/>
        </p:nvSpPr>
        <p:spPr>
          <a:xfrm>
            <a:off x="7322363" y="5148777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8FA41931-BE30-1A47-8FE3-4EE86691B16B}"/>
              </a:ext>
            </a:extLst>
          </p:cNvPr>
          <p:cNvSpPr txBox="1">
            <a:spLocks/>
          </p:cNvSpPr>
          <p:nvPr/>
        </p:nvSpPr>
        <p:spPr>
          <a:xfrm>
            <a:off x="6758004" y="2357430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٦٤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5367A614-609E-F540-BC39-D75CE938E4E4}"/>
              </a:ext>
            </a:extLst>
          </p:cNvPr>
          <p:cNvSpPr txBox="1">
            <a:spLocks/>
          </p:cNvSpPr>
          <p:nvPr/>
        </p:nvSpPr>
        <p:spPr>
          <a:xfrm>
            <a:off x="2886064" y="2357430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٤٩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7B453803-B580-4E4F-8583-47BA4A15ED24}"/>
              </a:ext>
            </a:extLst>
          </p:cNvPr>
          <p:cNvSpPr txBox="1">
            <a:spLocks/>
          </p:cNvSpPr>
          <p:nvPr/>
        </p:nvSpPr>
        <p:spPr>
          <a:xfrm>
            <a:off x="3836758" y="3928446"/>
            <a:ext cx="2481257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الزوايا المتناظرة متساوية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45F6D27F-98AD-2E4A-BBC3-AAF773B1B65B}"/>
                  </a:ext>
                </a:extLst>
              </p14:cNvPr>
              <p14:cNvContentPartPr/>
              <p14:nvPr/>
            </p14:nvContentPartPr>
            <p14:xfrm>
              <a:off x="3188880" y="3199320"/>
              <a:ext cx="3258720" cy="1155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45F6D27F-98AD-2E4A-BBC3-AAF773B1B6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9520" y="3189960"/>
                <a:ext cx="3277440" cy="11743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9613D-6544-7DD0-E90C-BFB593AE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293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616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01251 0.1159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0.01157 L 0.46736 0.4108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3" grpId="0"/>
      <p:bldP spid="64" grpId="0"/>
      <p:bldP spid="65" grpId="0"/>
      <p:bldP spid="68" grpId="0" animBg="1"/>
      <p:bldP spid="69" grpId="0"/>
      <p:bldP spid="71" grpId="0" animBg="1"/>
      <p:bldP spid="72" grpId="0" animBg="1"/>
      <p:bldP spid="73" grpId="0"/>
      <p:bldP spid="74" grpId="0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8524" y="102547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4067944" y="183231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0BDFCA42-E617-6F47-B348-40E0916AA9EB}"/>
              </a:ext>
            </a:extLst>
          </p:cNvPr>
          <p:cNvSpPr/>
          <p:nvPr/>
        </p:nvSpPr>
        <p:spPr>
          <a:xfrm>
            <a:off x="6284722" y="4326271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F511C6F6-9D13-D349-847C-C48652A2186B}"/>
              </a:ext>
            </a:extLst>
          </p:cNvPr>
          <p:cNvSpPr/>
          <p:nvPr/>
        </p:nvSpPr>
        <p:spPr>
          <a:xfrm>
            <a:off x="6284722" y="3254701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CB55AF8B-D969-8944-BDA6-8C374361FB2D}"/>
              </a:ext>
            </a:extLst>
          </p:cNvPr>
          <p:cNvSpPr/>
          <p:nvPr/>
        </p:nvSpPr>
        <p:spPr>
          <a:xfrm>
            <a:off x="6284724" y="2283145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2BB773B6-BDEF-9143-BE68-DFE927FD2CF7}"/>
              </a:ext>
            </a:extLst>
          </p:cNvPr>
          <p:cNvSpPr/>
          <p:nvPr/>
        </p:nvSpPr>
        <p:spPr>
          <a:xfrm>
            <a:off x="2386201" y="739046"/>
            <a:ext cx="5143536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93C4D14F-E243-2546-9D05-DD204DD460A0}"/>
              </a:ext>
            </a:extLst>
          </p:cNvPr>
          <p:cNvSpPr/>
          <p:nvPr/>
        </p:nvSpPr>
        <p:spPr>
          <a:xfrm>
            <a:off x="7954158" y="622403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مثـال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4B40DACC-4E2B-FC44-ACB2-1F37859BB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5878" y="812526"/>
            <a:ext cx="4186256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عنوان 1">
            <a:extLst>
              <a:ext uri="{FF2B5EF4-FFF2-40B4-BE49-F238E27FC236}">
                <a16:creationId xmlns:a16="http://schemas.microsoft.com/office/drawing/2014/main" id="{FF246F90-0D08-454D-A19D-3FC9D06B9B99}"/>
              </a:ext>
            </a:extLst>
          </p:cNvPr>
          <p:cNvSpPr txBox="1">
            <a:spLocks/>
          </p:cNvSpPr>
          <p:nvPr/>
        </p:nvSpPr>
        <p:spPr>
          <a:xfrm>
            <a:off x="5517011" y="4900227"/>
            <a:ext cx="264320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الأضلاع المتناظرة متناسبة</a:t>
            </a:r>
          </a:p>
        </p:txBody>
      </p:sp>
      <p:sp>
        <p:nvSpPr>
          <p:cNvPr id="68" name="عنوان 1">
            <a:extLst>
              <a:ext uri="{FF2B5EF4-FFF2-40B4-BE49-F238E27FC236}">
                <a16:creationId xmlns:a16="http://schemas.microsoft.com/office/drawing/2014/main" id="{51AD3603-3140-D147-AB26-EABFF0E9F4DF}"/>
              </a:ext>
            </a:extLst>
          </p:cNvPr>
          <p:cNvSpPr txBox="1">
            <a:spLocks/>
          </p:cNvSpPr>
          <p:nvPr/>
        </p:nvSpPr>
        <p:spPr>
          <a:xfrm>
            <a:off x="1453524" y="4856616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متشابهان</a:t>
            </a:r>
          </a:p>
        </p:txBody>
      </p:sp>
      <p:sp>
        <p:nvSpPr>
          <p:cNvPr id="69" name="سهم إلى اليسار 38">
            <a:extLst>
              <a:ext uri="{FF2B5EF4-FFF2-40B4-BE49-F238E27FC236}">
                <a16:creationId xmlns:a16="http://schemas.microsoft.com/office/drawing/2014/main" id="{D15A0C00-B2C5-C54B-AF27-919681154A47}"/>
              </a:ext>
            </a:extLst>
          </p:cNvPr>
          <p:cNvSpPr/>
          <p:nvPr/>
        </p:nvSpPr>
        <p:spPr>
          <a:xfrm>
            <a:off x="3739540" y="4937378"/>
            <a:ext cx="177747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CCD44E4D-2E17-0644-95F8-39634502A7B2}"/>
              </a:ext>
            </a:extLst>
          </p:cNvPr>
          <p:cNvGrpSpPr/>
          <p:nvPr/>
        </p:nvGrpSpPr>
        <p:grpSpPr>
          <a:xfrm>
            <a:off x="6956240" y="2154557"/>
            <a:ext cx="500066" cy="742956"/>
            <a:chOff x="7572396" y="2285992"/>
            <a:chExt cx="500066" cy="74295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5B8E8DFA-38B7-874D-BC43-7C786755044B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١٢</a:t>
              </a:r>
            </a:p>
          </p:txBody>
        </p:sp>
        <p:cxnSp>
          <p:nvCxnSpPr>
            <p:cNvPr id="72" name="رابط مستقيم 24">
              <a:extLst>
                <a:ext uri="{FF2B5EF4-FFF2-40B4-BE49-F238E27FC236}">
                  <a16:creationId xmlns:a16="http://schemas.microsoft.com/office/drawing/2014/main" id="{6EE8311F-5428-164F-B833-B52D5D52ED7A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60BBE8AD-E411-DE4D-8B90-28F2D2EDB371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٤</a:t>
              </a:r>
            </a:p>
          </p:txBody>
        </p: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A85A5A60-0EA0-0B40-B85F-E6A6F01038DD}"/>
              </a:ext>
            </a:extLst>
          </p:cNvPr>
          <p:cNvGrpSpPr/>
          <p:nvPr/>
        </p:nvGrpSpPr>
        <p:grpSpPr>
          <a:xfrm>
            <a:off x="615134" y="1760602"/>
            <a:ext cx="3779271" cy="2643206"/>
            <a:chOff x="2759961" y="1785926"/>
            <a:chExt cx="3748969" cy="2643206"/>
          </a:xfrm>
        </p:grpSpPr>
        <p:sp>
          <p:nvSpPr>
            <p:cNvPr id="75" name="مثلث قائم الزاوية 74">
              <a:extLst>
                <a:ext uri="{FF2B5EF4-FFF2-40B4-BE49-F238E27FC236}">
                  <a16:creationId xmlns:a16="http://schemas.microsoft.com/office/drawing/2014/main" id="{6686E2CC-EE62-C545-8118-5C559EF2B5EC}"/>
                </a:ext>
              </a:extLst>
            </p:cNvPr>
            <p:cNvSpPr/>
            <p:nvPr/>
          </p:nvSpPr>
          <p:spPr>
            <a:xfrm flipH="1" flipV="1">
              <a:off x="3214678" y="2571744"/>
              <a:ext cx="2928958" cy="1857388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6" name="عنوان 1">
              <a:extLst>
                <a:ext uri="{FF2B5EF4-FFF2-40B4-BE49-F238E27FC236}">
                  <a16:creationId xmlns:a16="http://schemas.microsoft.com/office/drawing/2014/main" id="{7B221E5C-4C71-A140-9D3F-411D87667668}"/>
                </a:ext>
              </a:extLst>
            </p:cNvPr>
            <p:cNvSpPr txBox="1">
              <a:spLocks/>
            </p:cNvSpPr>
            <p:nvPr/>
          </p:nvSpPr>
          <p:spPr>
            <a:xfrm>
              <a:off x="4429124" y="1785926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١٢</a:t>
              </a:r>
            </a:p>
          </p:txBody>
        </p:sp>
        <p:grpSp>
          <p:nvGrpSpPr>
            <p:cNvPr id="77" name="مجموعة 76">
              <a:extLst>
                <a:ext uri="{FF2B5EF4-FFF2-40B4-BE49-F238E27FC236}">
                  <a16:creationId xmlns:a16="http://schemas.microsoft.com/office/drawing/2014/main" id="{A435247D-46DC-1E4F-B96D-7D58F86BB39F}"/>
                </a:ext>
              </a:extLst>
            </p:cNvPr>
            <p:cNvGrpSpPr/>
            <p:nvPr/>
          </p:nvGrpSpPr>
          <p:grpSpPr>
            <a:xfrm flipV="1">
              <a:off x="3214678" y="2143116"/>
              <a:ext cx="2929752" cy="214314"/>
              <a:chOff x="6357950" y="5072074"/>
              <a:chExt cx="1572430" cy="287340"/>
            </a:xfrm>
          </p:grpSpPr>
          <p:cxnSp>
            <p:nvCxnSpPr>
              <p:cNvPr id="85" name="رابط مستقيم 43">
                <a:extLst>
                  <a:ext uri="{FF2B5EF4-FFF2-40B4-BE49-F238E27FC236}">
                    <a16:creationId xmlns:a16="http://schemas.microsoft.com/office/drawing/2014/main" id="{74CDA7F8-7341-0B4B-B21C-075B3C24DD9E}"/>
                  </a:ext>
                </a:extLst>
              </p:cNvPr>
              <p:cNvCxnSpPr/>
              <p:nvPr/>
            </p:nvCxnSpPr>
            <p:spPr>
              <a:xfrm rot="10800000">
                <a:off x="6357950" y="5357826"/>
                <a:ext cx="157163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رابط مستقيم 45">
                <a:extLst>
                  <a:ext uri="{FF2B5EF4-FFF2-40B4-BE49-F238E27FC236}">
                    <a16:creationId xmlns:a16="http://schemas.microsoft.com/office/drawing/2014/main" id="{8FD9E327-9F6F-BF4D-9513-8FC978C27B77}"/>
                  </a:ext>
                </a:extLst>
              </p:cNvPr>
              <p:cNvCxnSpPr/>
              <p:nvPr/>
            </p:nvCxnSpPr>
            <p:spPr>
              <a:xfrm rot="5400000" flipH="1" flipV="1">
                <a:off x="7786710" y="5214950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رابط مستقيم 46">
                <a:extLst>
                  <a:ext uri="{FF2B5EF4-FFF2-40B4-BE49-F238E27FC236}">
                    <a16:creationId xmlns:a16="http://schemas.microsoft.com/office/drawing/2014/main" id="{43F682D9-362A-5342-83F1-137AEBB1A2B4}"/>
                  </a:ext>
                </a:extLst>
              </p:cNvPr>
              <p:cNvCxnSpPr/>
              <p:nvPr/>
            </p:nvCxnSpPr>
            <p:spPr>
              <a:xfrm rot="5400000" flipH="1" flipV="1">
                <a:off x="6215868" y="5214156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E7F7FB06-FBEA-E14E-BDC2-C279D846926C}"/>
                </a:ext>
              </a:extLst>
            </p:cNvPr>
            <p:cNvGrpSpPr/>
            <p:nvPr/>
          </p:nvGrpSpPr>
          <p:grpSpPr>
            <a:xfrm rot="1946229">
              <a:off x="2759961" y="3662938"/>
              <a:ext cx="3522898" cy="138033"/>
              <a:chOff x="6357950" y="5072074"/>
              <a:chExt cx="1572430" cy="287340"/>
            </a:xfrm>
          </p:grpSpPr>
          <p:cxnSp>
            <p:nvCxnSpPr>
              <p:cNvPr id="82" name="رابط مستقيم 49">
                <a:extLst>
                  <a:ext uri="{FF2B5EF4-FFF2-40B4-BE49-F238E27FC236}">
                    <a16:creationId xmlns:a16="http://schemas.microsoft.com/office/drawing/2014/main" id="{FF9AA509-0F32-5040-97C1-15677ACD0B50}"/>
                  </a:ext>
                </a:extLst>
              </p:cNvPr>
              <p:cNvCxnSpPr/>
              <p:nvPr/>
            </p:nvCxnSpPr>
            <p:spPr>
              <a:xfrm rot="10800000">
                <a:off x="6357950" y="5357826"/>
                <a:ext cx="157163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50">
                <a:extLst>
                  <a:ext uri="{FF2B5EF4-FFF2-40B4-BE49-F238E27FC236}">
                    <a16:creationId xmlns:a16="http://schemas.microsoft.com/office/drawing/2014/main" id="{FA19F509-D366-D84B-BFAD-B689152C971F}"/>
                  </a:ext>
                </a:extLst>
              </p:cNvPr>
              <p:cNvCxnSpPr/>
              <p:nvPr/>
            </p:nvCxnSpPr>
            <p:spPr>
              <a:xfrm rot="5400000" flipH="1" flipV="1">
                <a:off x="7786710" y="5214950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51">
                <a:extLst>
                  <a:ext uri="{FF2B5EF4-FFF2-40B4-BE49-F238E27FC236}">
                    <a16:creationId xmlns:a16="http://schemas.microsoft.com/office/drawing/2014/main" id="{7061B2E5-05E1-6943-8A77-2EDC80E31D45}"/>
                  </a:ext>
                </a:extLst>
              </p:cNvPr>
              <p:cNvCxnSpPr/>
              <p:nvPr/>
            </p:nvCxnSpPr>
            <p:spPr>
              <a:xfrm rot="5400000" flipH="1" flipV="1">
                <a:off x="6215868" y="5214156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عنوان 1">
              <a:extLst>
                <a:ext uri="{FF2B5EF4-FFF2-40B4-BE49-F238E27FC236}">
                  <a16:creationId xmlns:a16="http://schemas.microsoft.com/office/drawing/2014/main" id="{FBFF2873-EA95-C347-AF0B-0D70A9A1E5F5}"/>
                </a:ext>
              </a:extLst>
            </p:cNvPr>
            <p:cNvSpPr txBox="1">
              <a:spLocks/>
            </p:cNvSpPr>
            <p:nvPr/>
          </p:nvSpPr>
          <p:spPr>
            <a:xfrm>
              <a:off x="4072826" y="388008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١٥</a:t>
              </a:r>
            </a:p>
          </p:txBody>
        </p:sp>
        <p:sp>
          <p:nvSpPr>
            <p:cNvPr id="80" name="عنوان 1">
              <a:extLst>
                <a:ext uri="{FF2B5EF4-FFF2-40B4-BE49-F238E27FC236}">
                  <a16:creationId xmlns:a16="http://schemas.microsoft.com/office/drawing/2014/main" id="{EEFE148C-1504-4F41-9AB9-7FE38999A974}"/>
                </a:ext>
              </a:extLst>
            </p:cNvPr>
            <p:cNvSpPr txBox="1">
              <a:spLocks/>
            </p:cNvSpPr>
            <p:nvPr/>
          </p:nvSpPr>
          <p:spPr>
            <a:xfrm>
              <a:off x="6008864" y="3308213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٩</a:t>
              </a:r>
            </a:p>
          </p:txBody>
        </p: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1679DBF4-88D5-DF40-B012-3F9678F47004}"/>
              </a:ext>
            </a:extLst>
          </p:cNvPr>
          <p:cNvGrpSpPr/>
          <p:nvPr/>
        </p:nvGrpSpPr>
        <p:grpSpPr>
          <a:xfrm>
            <a:off x="1086029" y="2217804"/>
            <a:ext cx="1485910" cy="1042996"/>
            <a:chOff x="3200390" y="2243128"/>
            <a:chExt cx="1485910" cy="1042996"/>
          </a:xfrm>
        </p:grpSpPr>
        <p:sp>
          <p:nvSpPr>
            <p:cNvPr id="89" name="مثلث قائم الزاوية 88">
              <a:extLst>
                <a:ext uri="{FF2B5EF4-FFF2-40B4-BE49-F238E27FC236}">
                  <a16:creationId xmlns:a16="http://schemas.microsoft.com/office/drawing/2014/main" id="{8FD9646D-D3D2-F34C-9B2A-A9DD550ECBDD}"/>
                </a:ext>
              </a:extLst>
            </p:cNvPr>
            <p:cNvSpPr/>
            <p:nvPr/>
          </p:nvSpPr>
          <p:spPr>
            <a:xfrm flipH="1" flipV="1">
              <a:off x="3200390" y="2571744"/>
              <a:ext cx="1128720" cy="71438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عنوان 1">
              <a:extLst>
                <a:ext uri="{FF2B5EF4-FFF2-40B4-BE49-F238E27FC236}">
                  <a16:creationId xmlns:a16="http://schemas.microsoft.com/office/drawing/2014/main" id="{1AB1530C-90BF-1546-BB64-B99AB15FC096}"/>
                </a:ext>
              </a:extLst>
            </p:cNvPr>
            <p:cNvSpPr txBox="1">
              <a:spLocks/>
            </p:cNvSpPr>
            <p:nvPr/>
          </p:nvSpPr>
          <p:spPr>
            <a:xfrm>
              <a:off x="3600442" y="2243128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٤</a:t>
              </a:r>
            </a:p>
          </p:txBody>
        </p:sp>
        <p:sp>
          <p:nvSpPr>
            <p:cNvPr id="91" name="عنوان 1">
              <a:extLst>
                <a:ext uri="{FF2B5EF4-FFF2-40B4-BE49-F238E27FC236}">
                  <a16:creationId xmlns:a16="http://schemas.microsoft.com/office/drawing/2014/main" id="{0E9DEECF-635B-9C43-A9BA-C9083C58D285}"/>
                </a:ext>
              </a:extLst>
            </p:cNvPr>
            <p:cNvSpPr txBox="1">
              <a:spLocks/>
            </p:cNvSpPr>
            <p:nvPr/>
          </p:nvSpPr>
          <p:spPr>
            <a:xfrm>
              <a:off x="3457566" y="2843206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</a:p>
          </p:txBody>
        </p:sp>
        <p:sp>
          <p:nvSpPr>
            <p:cNvPr id="92" name="عنوان 1">
              <a:extLst>
                <a:ext uri="{FF2B5EF4-FFF2-40B4-BE49-F238E27FC236}">
                  <a16:creationId xmlns:a16="http://schemas.microsoft.com/office/drawing/2014/main" id="{AAF642ED-0D81-8645-AFBA-26C195B6AA44}"/>
                </a:ext>
              </a:extLst>
            </p:cNvPr>
            <p:cNvSpPr txBox="1">
              <a:spLocks/>
            </p:cNvSpPr>
            <p:nvPr/>
          </p:nvSpPr>
          <p:spPr>
            <a:xfrm>
              <a:off x="4186234" y="2757484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٣</a:t>
              </a:r>
            </a:p>
          </p:txBody>
        </p:sp>
      </p:grpSp>
      <p:sp>
        <p:nvSpPr>
          <p:cNvPr id="93" name="عنوان 1">
            <a:extLst>
              <a:ext uri="{FF2B5EF4-FFF2-40B4-BE49-F238E27FC236}">
                <a16:creationId xmlns:a16="http://schemas.microsoft.com/office/drawing/2014/main" id="{5906B65A-5DEB-5944-8A69-B662B0E02AD0}"/>
              </a:ext>
            </a:extLst>
          </p:cNvPr>
          <p:cNvSpPr txBox="1">
            <a:spLocks/>
          </p:cNvSpPr>
          <p:nvPr/>
        </p:nvSpPr>
        <p:spPr>
          <a:xfrm>
            <a:off x="6563328" y="2318249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94" name="عنوان 1">
            <a:extLst>
              <a:ext uri="{FF2B5EF4-FFF2-40B4-BE49-F238E27FC236}">
                <a16:creationId xmlns:a16="http://schemas.microsoft.com/office/drawing/2014/main" id="{C567746E-0793-8A4B-B10D-89F3AF15F3B7}"/>
              </a:ext>
            </a:extLst>
          </p:cNvPr>
          <p:cNvSpPr txBox="1">
            <a:spLocks/>
          </p:cNvSpPr>
          <p:nvPr/>
        </p:nvSpPr>
        <p:spPr>
          <a:xfrm>
            <a:off x="6220424" y="2318251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</a:t>
            </a:r>
          </a:p>
        </p:txBody>
      </p: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B8AD9170-44A4-F241-B1F8-368E2880EDE6}"/>
              </a:ext>
            </a:extLst>
          </p:cNvPr>
          <p:cNvGrpSpPr/>
          <p:nvPr/>
        </p:nvGrpSpPr>
        <p:grpSpPr>
          <a:xfrm>
            <a:off x="6956242" y="3126113"/>
            <a:ext cx="500066" cy="742956"/>
            <a:chOff x="7572396" y="2285992"/>
            <a:chExt cx="500066" cy="742956"/>
          </a:xfrm>
        </p:grpSpPr>
        <p:sp>
          <p:nvSpPr>
            <p:cNvPr id="96" name="عنوان 1">
              <a:extLst>
                <a:ext uri="{FF2B5EF4-FFF2-40B4-BE49-F238E27FC236}">
                  <a16:creationId xmlns:a16="http://schemas.microsoft.com/office/drawing/2014/main" id="{A9E5F0C8-4201-524B-A7DC-70B3C086F024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١٥</a:t>
              </a:r>
            </a:p>
          </p:txBody>
        </p:sp>
        <p:cxnSp>
          <p:nvCxnSpPr>
            <p:cNvPr id="97" name="رابط مستقيم 64">
              <a:extLst>
                <a:ext uri="{FF2B5EF4-FFF2-40B4-BE49-F238E27FC236}">
                  <a16:creationId xmlns:a16="http://schemas.microsoft.com/office/drawing/2014/main" id="{56304BB5-8D95-854E-9925-A91FE610EACC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عنوان 1">
              <a:extLst>
                <a:ext uri="{FF2B5EF4-FFF2-40B4-BE49-F238E27FC236}">
                  <a16:creationId xmlns:a16="http://schemas.microsoft.com/office/drawing/2014/main" id="{63464E35-64EA-2947-9543-4414DD101217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</a:p>
          </p:txBody>
        </p:sp>
      </p:grpSp>
      <p:sp>
        <p:nvSpPr>
          <p:cNvPr id="99" name="عنوان 1">
            <a:extLst>
              <a:ext uri="{FF2B5EF4-FFF2-40B4-BE49-F238E27FC236}">
                <a16:creationId xmlns:a16="http://schemas.microsoft.com/office/drawing/2014/main" id="{77A56151-C870-6247-B865-E58091E84270}"/>
              </a:ext>
            </a:extLst>
          </p:cNvPr>
          <p:cNvSpPr txBox="1">
            <a:spLocks/>
          </p:cNvSpPr>
          <p:nvPr/>
        </p:nvSpPr>
        <p:spPr>
          <a:xfrm>
            <a:off x="6563330" y="3289805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100" name="عنوان 1">
            <a:extLst>
              <a:ext uri="{FF2B5EF4-FFF2-40B4-BE49-F238E27FC236}">
                <a16:creationId xmlns:a16="http://schemas.microsoft.com/office/drawing/2014/main" id="{3E607452-C0F7-1D4C-B894-5D60BBB281F1}"/>
              </a:ext>
            </a:extLst>
          </p:cNvPr>
          <p:cNvSpPr txBox="1">
            <a:spLocks/>
          </p:cNvSpPr>
          <p:nvPr/>
        </p:nvSpPr>
        <p:spPr>
          <a:xfrm>
            <a:off x="6220426" y="3289807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</a:t>
            </a:r>
          </a:p>
        </p:txBody>
      </p: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9BB22366-1259-FC4D-8054-DE7B96E372EC}"/>
              </a:ext>
            </a:extLst>
          </p:cNvPr>
          <p:cNvGrpSpPr/>
          <p:nvPr/>
        </p:nvGrpSpPr>
        <p:grpSpPr>
          <a:xfrm>
            <a:off x="6956240" y="4197683"/>
            <a:ext cx="500066" cy="742956"/>
            <a:chOff x="7572396" y="2285992"/>
            <a:chExt cx="500066" cy="742956"/>
          </a:xfrm>
        </p:grpSpPr>
        <p:sp>
          <p:nvSpPr>
            <p:cNvPr id="102" name="عنوان 1">
              <a:extLst>
                <a:ext uri="{FF2B5EF4-FFF2-40B4-BE49-F238E27FC236}">
                  <a16:creationId xmlns:a16="http://schemas.microsoft.com/office/drawing/2014/main" id="{81CEEC52-F7D7-0449-9830-A9712B954437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٩</a:t>
              </a:r>
            </a:p>
          </p:txBody>
        </p:sp>
        <p:cxnSp>
          <p:nvCxnSpPr>
            <p:cNvPr id="110" name="رابط مستقيم 70">
              <a:extLst>
                <a:ext uri="{FF2B5EF4-FFF2-40B4-BE49-F238E27FC236}">
                  <a16:creationId xmlns:a16="http://schemas.microsoft.com/office/drawing/2014/main" id="{7C7D2938-D4A5-544B-A06D-27AEDD7FE653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عنوان 1">
              <a:extLst>
                <a:ext uri="{FF2B5EF4-FFF2-40B4-BE49-F238E27FC236}">
                  <a16:creationId xmlns:a16="http://schemas.microsoft.com/office/drawing/2014/main" id="{A92708A6-4E38-CA4F-A0F7-DBB634786C25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٣</a:t>
              </a:r>
            </a:p>
          </p:txBody>
        </p:sp>
      </p:grpSp>
      <p:sp>
        <p:nvSpPr>
          <p:cNvPr id="112" name="عنوان 1">
            <a:extLst>
              <a:ext uri="{FF2B5EF4-FFF2-40B4-BE49-F238E27FC236}">
                <a16:creationId xmlns:a16="http://schemas.microsoft.com/office/drawing/2014/main" id="{5A3FD12B-D458-6947-B3C3-73AB74DD1447}"/>
              </a:ext>
            </a:extLst>
          </p:cNvPr>
          <p:cNvSpPr txBox="1">
            <a:spLocks/>
          </p:cNvSpPr>
          <p:nvPr/>
        </p:nvSpPr>
        <p:spPr>
          <a:xfrm>
            <a:off x="6563328" y="4361375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113" name="عنوان 1">
            <a:extLst>
              <a:ext uri="{FF2B5EF4-FFF2-40B4-BE49-F238E27FC236}">
                <a16:creationId xmlns:a16="http://schemas.microsoft.com/office/drawing/2014/main" id="{9601888B-A44D-5C46-9FBE-C6F21C104D67}"/>
              </a:ext>
            </a:extLst>
          </p:cNvPr>
          <p:cNvSpPr txBox="1">
            <a:spLocks/>
          </p:cNvSpPr>
          <p:nvPr/>
        </p:nvSpPr>
        <p:spPr>
          <a:xfrm>
            <a:off x="6220424" y="4361377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</a:t>
            </a:r>
          </a:p>
        </p:txBody>
      </p:sp>
      <p:sp>
        <p:nvSpPr>
          <p:cNvPr id="114" name="عنوان 1">
            <a:extLst>
              <a:ext uri="{FF2B5EF4-FFF2-40B4-BE49-F238E27FC236}">
                <a16:creationId xmlns:a16="http://schemas.microsoft.com/office/drawing/2014/main" id="{C2C44552-2BEB-5049-A9CB-F33D1DE60CF0}"/>
              </a:ext>
            </a:extLst>
          </p:cNvPr>
          <p:cNvSpPr txBox="1">
            <a:spLocks/>
          </p:cNvSpPr>
          <p:nvPr/>
        </p:nvSpPr>
        <p:spPr>
          <a:xfrm rot="16200000">
            <a:off x="4793682" y="3527535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النسب متساوية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F0DE01E-C8C1-2ED1-7942-94641660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294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8011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1337 0.29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1" grpId="0" animBg="1"/>
      <p:bldP spid="62" grpId="0" animBg="1"/>
      <p:bldP spid="65" grpId="0"/>
      <p:bldP spid="68" grpId="0"/>
      <p:bldP spid="69" grpId="0" animBg="1"/>
      <p:bldP spid="93" grpId="0"/>
      <p:bldP spid="94" grpId="0"/>
      <p:bldP spid="99" grpId="0"/>
      <p:bldP spid="100" grpId="0"/>
      <p:bldP spid="112" grpId="0"/>
      <p:bldP spid="113" grpId="0"/>
      <p:bldP spid="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8524" y="102547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471129" y="6262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5F2F3362-F16C-2340-B81D-14A304EF6E69}"/>
              </a:ext>
            </a:extLst>
          </p:cNvPr>
          <p:cNvSpPr/>
          <p:nvPr/>
        </p:nvSpPr>
        <p:spPr>
          <a:xfrm>
            <a:off x="6302750" y="4393727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CF9A7E6F-D7FB-7C4A-AB7A-9A2815582927}"/>
              </a:ext>
            </a:extLst>
          </p:cNvPr>
          <p:cNvSpPr/>
          <p:nvPr/>
        </p:nvSpPr>
        <p:spPr>
          <a:xfrm>
            <a:off x="6302750" y="3322157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2DDB7390-C14E-6840-A3AB-B61096A9F5E9}"/>
              </a:ext>
            </a:extLst>
          </p:cNvPr>
          <p:cNvSpPr/>
          <p:nvPr/>
        </p:nvSpPr>
        <p:spPr>
          <a:xfrm>
            <a:off x="6302752" y="2350601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FBA94435-EC2B-4941-A396-E850A95C6C7E}"/>
              </a:ext>
            </a:extLst>
          </p:cNvPr>
          <p:cNvSpPr/>
          <p:nvPr/>
        </p:nvSpPr>
        <p:spPr>
          <a:xfrm>
            <a:off x="726716" y="650377"/>
            <a:ext cx="6819058" cy="93028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47687590-B787-2A4C-A8A3-6023CBFFE297}"/>
              </a:ext>
            </a:extLst>
          </p:cNvPr>
          <p:cNvSpPr/>
          <p:nvPr/>
        </p:nvSpPr>
        <p:spPr>
          <a:xfrm>
            <a:off x="7545774" y="636089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9D377FC0-6B79-0545-AFBE-3CFCD57CB248}"/>
              </a:ext>
            </a:extLst>
          </p:cNvPr>
          <p:cNvSpPr txBox="1">
            <a:spLocks/>
          </p:cNvSpPr>
          <p:nvPr/>
        </p:nvSpPr>
        <p:spPr>
          <a:xfrm>
            <a:off x="5024013" y="4979519"/>
            <a:ext cx="314327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الأضلاع المتناظرة غير متناسبة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:a16="http://schemas.microsoft.com/office/drawing/2014/main" id="{FF90D759-6C8E-FE4C-B593-0B72FDE7CC0C}"/>
              </a:ext>
            </a:extLst>
          </p:cNvPr>
          <p:cNvSpPr txBox="1">
            <a:spLocks/>
          </p:cNvSpPr>
          <p:nvPr/>
        </p:nvSpPr>
        <p:spPr>
          <a:xfrm>
            <a:off x="1553206" y="4864270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غير متشابهين</a:t>
            </a:r>
          </a:p>
        </p:txBody>
      </p:sp>
      <p:sp>
        <p:nvSpPr>
          <p:cNvPr id="68" name="سهم إلى اليسار 38">
            <a:extLst>
              <a:ext uri="{FF2B5EF4-FFF2-40B4-BE49-F238E27FC236}">
                <a16:creationId xmlns:a16="http://schemas.microsoft.com/office/drawing/2014/main" id="{89691D82-132D-9147-AB68-A68A05E4B171}"/>
              </a:ext>
            </a:extLst>
          </p:cNvPr>
          <p:cNvSpPr/>
          <p:nvPr/>
        </p:nvSpPr>
        <p:spPr>
          <a:xfrm>
            <a:off x="4053314" y="4982196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" name="مجموعة 29">
            <a:extLst>
              <a:ext uri="{FF2B5EF4-FFF2-40B4-BE49-F238E27FC236}">
                <a16:creationId xmlns:a16="http://schemas.microsoft.com/office/drawing/2014/main" id="{29C9C8B6-9394-2646-A189-3D11767EA206}"/>
              </a:ext>
            </a:extLst>
          </p:cNvPr>
          <p:cNvGrpSpPr/>
          <p:nvPr/>
        </p:nvGrpSpPr>
        <p:grpSpPr>
          <a:xfrm>
            <a:off x="6974268" y="2222013"/>
            <a:ext cx="500066" cy="742956"/>
            <a:chOff x="7572396" y="2285992"/>
            <a:chExt cx="500066" cy="742956"/>
          </a:xfrm>
        </p:grpSpPr>
        <p:sp>
          <p:nvSpPr>
            <p:cNvPr id="70" name="عنوان 1">
              <a:extLst>
                <a:ext uri="{FF2B5EF4-FFF2-40B4-BE49-F238E27FC236}">
                  <a16:creationId xmlns:a16="http://schemas.microsoft.com/office/drawing/2014/main" id="{1076AF8D-1270-6746-A65E-6489726BFE8C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٦</a:t>
              </a:r>
            </a:p>
          </p:txBody>
        </p:sp>
        <p:cxnSp>
          <p:nvCxnSpPr>
            <p:cNvPr id="71" name="رابط مستقيم 24">
              <a:extLst>
                <a:ext uri="{FF2B5EF4-FFF2-40B4-BE49-F238E27FC236}">
                  <a16:creationId xmlns:a16="http://schemas.microsoft.com/office/drawing/2014/main" id="{45FC22B1-48F4-A440-96D3-1B33A48305A1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عنوان 1">
              <a:extLst>
                <a:ext uri="{FF2B5EF4-FFF2-40B4-BE49-F238E27FC236}">
                  <a16:creationId xmlns:a16="http://schemas.microsoft.com/office/drawing/2014/main" id="{EECDCA39-A677-3949-9C03-3CE42D08CB3C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٣</a:t>
              </a:r>
            </a:p>
          </p:txBody>
        </p:sp>
      </p:grpSp>
      <p:sp>
        <p:nvSpPr>
          <p:cNvPr id="73" name="عنوان 1">
            <a:extLst>
              <a:ext uri="{FF2B5EF4-FFF2-40B4-BE49-F238E27FC236}">
                <a16:creationId xmlns:a16="http://schemas.microsoft.com/office/drawing/2014/main" id="{625FFE7A-A337-5F45-AEA6-774D559E602B}"/>
              </a:ext>
            </a:extLst>
          </p:cNvPr>
          <p:cNvSpPr txBox="1">
            <a:spLocks/>
          </p:cNvSpPr>
          <p:nvPr/>
        </p:nvSpPr>
        <p:spPr>
          <a:xfrm>
            <a:off x="6559928" y="2379175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C0AD66DF-138A-354A-B900-2C840507B4CC}"/>
              </a:ext>
            </a:extLst>
          </p:cNvPr>
          <p:cNvSpPr txBox="1">
            <a:spLocks/>
          </p:cNvSpPr>
          <p:nvPr/>
        </p:nvSpPr>
        <p:spPr>
          <a:xfrm>
            <a:off x="6217024" y="2379177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</a:t>
            </a:r>
          </a:p>
        </p:txBody>
      </p:sp>
      <p:grpSp>
        <p:nvGrpSpPr>
          <p:cNvPr id="75" name="مجموعة 62">
            <a:extLst>
              <a:ext uri="{FF2B5EF4-FFF2-40B4-BE49-F238E27FC236}">
                <a16:creationId xmlns:a16="http://schemas.microsoft.com/office/drawing/2014/main" id="{38564E85-AA9F-7E4E-8DFC-FCC6BB795C2E}"/>
              </a:ext>
            </a:extLst>
          </p:cNvPr>
          <p:cNvGrpSpPr/>
          <p:nvPr/>
        </p:nvGrpSpPr>
        <p:grpSpPr>
          <a:xfrm>
            <a:off x="6974270" y="3193569"/>
            <a:ext cx="500066" cy="742956"/>
            <a:chOff x="7572396" y="2285992"/>
            <a:chExt cx="500066" cy="742956"/>
          </a:xfrm>
        </p:grpSpPr>
        <p:sp>
          <p:nvSpPr>
            <p:cNvPr id="76" name="عنوان 1">
              <a:extLst>
                <a:ext uri="{FF2B5EF4-FFF2-40B4-BE49-F238E27FC236}">
                  <a16:creationId xmlns:a16="http://schemas.microsoft.com/office/drawing/2014/main" id="{9745FDE9-8DD2-8E4B-A0A6-3C0DCBC985BB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١٦</a:t>
              </a:r>
            </a:p>
          </p:txBody>
        </p:sp>
        <p:cxnSp>
          <p:nvCxnSpPr>
            <p:cNvPr id="77" name="رابط مستقيم 64">
              <a:extLst>
                <a:ext uri="{FF2B5EF4-FFF2-40B4-BE49-F238E27FC236}">
                  <a16:creationId xmlns:a16="http://schemas.microsoft.com/office/drawing/2014/main" id="{04F99B2E-A190-6F40-95A0-C3F0EDF9B3FB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عنوان 1">
              <a:extLst>
                <a:ext uri="{FF2B5EF4-FFF2-40B4-BE49-F238E27FC236}">
                  <a16:creationId xmlns:a16="http://schemas.microsoft.com/office/drawing/2014/main" id="{9A5A802A-7D71-F047-9BF0-7CAAD4BBAB40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٨</a:t>
              </a:r>
            </a:p>
          </p:txBody>
        </p:sp>
      </p:grpSp>
      <p:sp>
        <p:nvSpPr>
          <p:cNvPr id="79" name="عنوان 1">
            <a:extLst>
              <a:ext uri="{FF2B5EF4-FFF2-40B4-BE49-F238E27FC236}">
                <a16:creationId xmlns:a16="http://schemas.microsoft.com/office/drawing/2014/main" id="{A4D11EE4-86AE-C546-A2E8-BBBC3F558C11}"/>
              </a:ext>
            </a:extLst>
          </p:cNvPr>
          <p:cNvSpPr txBox="1">
            <a:spLocks/>
          </p:cNvSpPr>
          <p:nvPr/>
        </p:nvSpPr>
        <p:spPr>
          <a:xfrm>
            <a:off x="6559930" y="3350731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C1867427-3CF0-2E42-9D05-D8F2A8B4655D}"/>
              </a:ext>
            </a:extLst>
          </p:cNvPr>
          <p:cNvSpPr txBox="1">
            <a:spLocks/>
          </p:cNvSpPr>
          <p:nvPr/>
        </p:nvSpPr>
        <p:spPr>
          <a:xfrm>
            <a:off x="6217026" y="3350733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</a:t>
            </a:r>
          </a:p>
        </p:txBody>
      </p:sp>
      <p:grpSp>
        <p:nvGrpSpPr>
          <p:cNvPr id="82" name="مجموعة 68">
            <a:extLst>
              <a:ext uri="{FF2B5EF4-FFF2-40B4-BE49-F238E27FC236}">
                <a16:creationId xmlns:a16="http://schemas.microsoft.com/office/drawing/2014/main" id="{FC190447-0E61-E249-8F14-EF027348B11A}"/>
              </a:ext>
            </a:extLst>
          </p:cNvPr>
          <p:cNvGrpSpPr/>
          <p:nvPr/>
        </p:nvGrpSpPr>
        <p:grpSpPr>
          <a:xfrm>
            <a:off x="6974268" y="4265139"/>
            <a:ext cx="500066" cy="742956"/>
            <a:chOff x="7572396" y="2285992"/>
            <a:chExt cx="500066" cy="742956"/>
          </a:xfrm>
        </p:grpSpPr>
        <p:sp>
          <p:nvSpPr>
            <p:cNvPr id="83" name="عنوان 1">
              <a:extLst>
                <a:ext uri="{FF2B5EF4-FFF2-40B4-BE49-F238E27FC236}">
                  <a16:creationId xmlns:a16="http://schemas.microsoft.com/office/drawing/2014/main" id="{AD05242C-0191-F548-9598-06AF2E45B5F1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٢٠</a:t>
              </a:r>
            </a:p>
          </p:txBody>
        </p:sp>
        <p:cxnSp>
          <p:nvCxnSpPr>
            <p:cNvPr id="84" name="رابط مستقيم 70">
              <a:extLst>
                <a:ext uri="{FF2B5EF4-FFF2-40B4-BE49-F238E27FC236}">
                  <a16:creationId xmlns:a16="http://schemas.microsoft.com/office/drawing/2014/main" id="{4F83D51D-BB9D-DC42-84AC-E78A4561C19E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1ABC6840-6F97-A34E-910E-37C0810A0274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٩</a:t>
              </a:r>
            </a:p>
          </p:txBody>
        </p:sp>
      </p:grpSp>
      <p:sp>
        <p:nvSpPr>
          <p:cNvPr id="86" name="عنوان 1">
            <a:extLst>
              <a:ext uri="{FF2B5EF4-FFF2-40B4-BE49-F238E27FC236}">
                <a16:creationId xmlns:a16="http://schemas.microsoft.com/office/drawing/2014/main" id="{AA390317-BD35-2847-9615-B2C4151191F8}"/>
              </a:ext>
            </a:extLst>
          </p:cNvPr>
          <p:cNvSpPr txBox="1">
            <a:spLocks/>
          </p:cNvSpPr>
          <p:nvPr/>
        </p:nvSpPr>
        <p:spPr>
          <a:xfrm>
            <a:off x="6559928" y="4422301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7" name="عنوان 1">
            <a:extLst>
              <a:ext uri="{FF2B5EF4-FFF2-40B4-BE49-F238E27FC236}">
                <a16:creationId xmlns:a16="http://schemas.microsoft.com/office/drawing/2014/main" id="{487E9CB1-D65C-FD44-BAD4-4A662242D7DC}"/>
              </a:ext>
            </a:extLst>
          </p:cNvPr>
          <p:cNvSpPr txBox="1">
            <a:spLocks/>
          </p:cNvSpPr>
          <p:nvPr/>
        </p:nvSpPr>
        <p:spPr>
          <a:xfrm>
            <a:off x="6145590" y="4422303"/>
            <a:ext cx="60007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٢.٢</a:t>
            </a:r>
          </a:p>
        </p:txBody>
      </p:sp>
      <p:sp>
        <p:nvSpPr>
          <p:cNvPr id="88" name="عنوان 1">
            <a:extLst>
              <a:ext uri="{FF2B5EF4-FFF2-40B4-BE49-F238E27FC236}">
                <a16:creationId xmlns:a16="http://schemas.microsoft.com/office/drawing/2014/main" id="{189995F9-0AC6-B043-97E1-EA92BBC5FC31}"/>
              </a:ext>
            </a:extLst>
          </p:cNvPr>
          <p:cNvSpPr txBox="1">
            <a:spLocks/>
          </p:cNvSpPr>
          <p:nvPr/>
        </p:nvSpPr>
        <p:spPr>
          <a:xfrm rot="16200000">
            <a:off x="4795409" y="3615054"/>
            <a:ext cx="207170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النسب غير متساوية</a:t>
            </a:r>
          </a:p>
        </p:txBody>
      </p:sp>
      <p:pic>
        <p:nvPicPr>
          <p:cNvPr id="89" name="Picture 2">
            <a:extLst>
              <a:ext uri="{FF2B5EF4-FFF2-40B4-BE49-F238E27FC236}">
                <a16:creationId xmlns:a16="http://schemas.microsoft.com/office/drawing/2014/main" id="{42540D4E-E725-3B4F-86CC-6781478E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2040" y="721815"/>
            <a:ext cx="632937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عنوان 1">
            <a:extLst>
              <a:ext uri="{FF2B5EF4-FFF2-40B4-BE49-F238E27FC236}">
                <a16:creationId xmlns:a16="http://schemas.microsoft.com/office/drawing/2014/main" id="{020B77AD-4447-6D4A-B7ED-19D473C3CAD4}"/>
              </a:ext>
            </a:extLst>
          </p:cNvPr>
          <p:cNvSpPr txBox="1">
            <a:spLocks/>
          </p:cNvSpPr>
          <p:nvPr/>
        </p:nvSpPr>
        <p:spPr>
          <a:xfrm>
            <a:off x="1973610" y="2436327"/>
            <a:ext cx="192882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    ب    جـ</a:t>
            </a:r>
          </a:p>
        </p:txBody>
      </p:sp>
      <p:sp>
        <p:nvSpPr>
          <p:cNvPr id="91" name="عنوان 1">
            <a:extLst>
              <a:ext uri="{FF2B5EF4-FFF2-40B4-BE49-F238E27FC236}">
                <a16:creationId xmlns:a16="http://schemas.microsoft.com/office/drawing/2014/main" id="{95124EC5-56EA-6947-944F-BE12B83873D5}"/>
              </a:ext>
            </a:extLst>
          </p:cNvPr>
          <p:cNvSpPr txBox="1">
            <a:spLocks/>
          </p:cNvSpPr>
          <p:nvPr/>
        </p:nvSpPr>
        <p:spPr>
          <a:xfrm>
            <a:off x="2045048" y="3365021"/>
            <a:ext cx="192882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ع    ك    ل</a:t>
            </a:r>
          </a:p>
        </p:txBody>
      </p:sp>
      <p:sp>
        <p:nvSpPr>
          <p:cNvPr id="92" name="قوس كبير أيسر 91">
            <a:extLst>
              <a:ext uri="{FF2B5EF4-FFF2-40B4-BE49-F238E27FC236}">
                <a16:creationId xmlns:a16="http://schemas.microsoft.com/office/drawing/2014/main" id="{18D4C3A2-75E0-C347-94E6-0BF28CFCA663}"/>
              </a:ext>
            </a:extLst>
          </p:cNvPr>
          <p:cNvSpPr/>
          <p:nvPr/>
        </p:nvSpPr>
        <p:spPr>
          <a:xfrm rot="5400000">
            <a:off x="3310965" y="1916294"/>
            <a:ext cx="357190" cy="54000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قوس كبير أيسر 92">
            <a:extLst>
              <a:ext uri="{FF2B5EF4-FFF2-40B4-BE49-F238E27FC236}">
                <a16:creationId xmlns:a16="http://schemas.microsoft.com/office/drawing/2014/main" id="{EFF66665-6315-A044-BADB-6D7A4268C46F}"/>
              </a:ext>
            </a:extLst>
          </p:cNvPr>
          <p:cNvSpPr/>
          <p:nvPr/>
        </p:nvSpPr>
        <p:spPr>
          <a:xfrm rot="5400000">
            <a:off x="3308037" y="2916426"/>
            <a:ext cx="357190" cy="54000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قوس كبير أيسر 93">
            <a:extLst>
              <a:ext uri="{FF2B5EF4-FFF2-40B4-BE49-F238E27FC236}">
                <a16:creationId xmlns:a16="http://schemas.microsoft.com/office/drawing/2014/main" id="{8EED0850-47F4-8944-A400-098C6348F4D1}"/>
              </a:ext>
            </a:extLst>
          </p:cNvPr>
          <p:cNvSpPr/>
          <p:nvPr/>
        </p:nvSpPr>
        <p:spPr>
          <a:xfrm rot="5400000">
            <a:off x="2656885" y="1862294"/>
            <a:ext cx="357190" cy="64800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قوس كبير أيسر 94">
            <a:extLst>
              <a:ext uri="{FF2B5EF4-FFF2-40B4-BE49-F238E27FC236}">
                <a16:creationId xmlns:a16="http://schemas.microsoft.com/office/drawing/2014/main" id="{DD545DFD-6BF0-CD47-8BFF-FC1D5F906234}"/>
              </a:ext>
            </a:extLst>
          </p:cNvPr>
          <p:cNvSpPr/>
          <p:nvPr/>
        </p:nvSpPr>
        <p:spPr>
          <a:xfrm rot="5400000">
            <a:off x="2653957" y="2862426"/>
            <a:ext cx="357190" cy="64800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قوس كبير أيسر 95">
            <a:extLst>
              <a:ext uri="{FF2B5EF4-FFF2-40B4-BE49-F238E27FC236}">
                <a16:creationId xmlns:a16="http://schemas.microsoft.com/office/drawing/2014/main" id="{B5C1D783-8155-AB4E-8A67-E94D5AE03EF2}"/>
              </a:ext>
            </a:extLst>
          </p:cNvPr>
          <p:cNvSpPr/>
          <p:nvPr/>
        </p:nvSpPr>
        <p:spPr>
          <a:xfrm rot="5400000">
            <a:off x="2932965" y="1538294"/>
            <a:ext cx="357190" cy="129600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قوس كبير أيسر 96">
            <a:extLst>
              <a:ext uri="{FF2B5EF4-FFF2-40B4-BE49-F238E27FC236}">
                <a16:creationId xmlns:a16="http://schemas.microsoft.com/office/drawing/2014/main" id="{FFA9C045-68A2-CD4F-8ED6-51CEAAD74561}"/>
              </a:ext>
            </a:extLst>
          </p:cNvPr>
          <p:cNvSpPr/>
          <p:nvPr/>
        </p:nvSpPr>
        <p:spPr>
          <a:xfrm rot="5400000">
            <a:off x="2930037" y="2538426"/>
            <a:ext cx="357190" cy="129600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8BFDD7F-B5EF-E9E3-0C33-53D72BEA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295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948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1" grpId="0" animBg="1"/>
      <p:bldP spid="62" grpId="0" animBg="1"/>
      <p:bldP spid="64" grpId="0"/>
      <p:bldP spid="65" grpId="0"/>
      <p:bldP spid="68" grpId="0" animBg="1"/>
      <p:bldP spid="73" grpId="0"/>
      <p:bldP spid="74" grpId="0"/>
      <p:bldP spid="79" grpId="0"/>
      <p:bldP spid="80" grpId="0"/>
      <p:bldP spid="86" grpId="0"/>
      <p:bldP spid="87" grpId="0"/>
      <p:bldP spid="88" grpId="0"/>
      <p:bldP spid="90" grpId="0"/>
      <p:bldP spid="91" grpId="0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8524" y="102547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907876" y="383695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59B12C51-CFA6-FF48-AFAF-F04E2A11FEBE}"/>
              </a:ext>
            </a:extLst>
          </p:cNvPr>
          <p:cNvSpPr/>
          <p:nvPr/>
        </p:nvSpPr>
        <p:spPr>
          <a:xfrm>
            <a:off x="6968101" y="4024659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CFE96E68-0A02-3441-931F-380A050ED298}"/>
              </a:ext>
            </a:extLst>
          </p:cNvPr>
          <p:cNvSpPr/>
          <p:nvPr/>
        </p:nvSpPr>
        <p:spPr>
          <a:xfrm>
            <a:off x="6968101" y="2953089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6C6A807D-1E5B-FD4C-ACD3-B55B191722E6}"/>
              </a:ext>
            </a:extLst>
          </p:cNvPr>
          <p:cNvSpPr/>
          <p:nvPr/>
        </p:nvSpPr>
        <p:spPr>
          <a:xfrm>
            <a:off x="6968103" y="1981533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8A445CDE-55C4-5F42-BA15-DBC5FA4E812B}"/>
              </a:ext>
            </a:extLst>
          </p:cNvPr>
          <p:cNvSpPr/>
          <p:nvPr/>
        </p:nvSpPr>
        <p:spPr>
          <a:xfrm>
            <a:off x="3457649" y="1065676"/>
            <a:ext cx="5143536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AC6EAFC1-CDA0-D948-BAE4-F9A1E2235971}"/>
              </a:ext>
            </a:extLst>
          </p:cNvPr>
          <p:cNvSpPr/>
          <p:nvPr/>
        </p:nvSpPr>
        <p:spPr>
          <a:xfrm>
            <a:off x="7949972" y="17759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تأكــد٢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EE6A4541-58AB-FE49-BF3A-49358253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2394" y="1229415"/>
            <a:ext cx="4186256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عنوان 1">
            <a:extLst>
              <a:ext uri="{FF2B5EF4-FFF2-40B4-BE49-F238E27FC236}">
                <a16:creationId xmlns:a16="http://schemas.microsoft.com/office/drawing/2014/main" id="{86D57BAE-4EFA-B24B-9A5A-1B59099B27F4}"/>
              </a:ext>
            </a:extLst>
          </p:cNvPr>
          <p:cNvSpPr txBox="1">
            <a:spLocks/>
          </p:cNvSpPr>
          <p:nvPr/>
        </p:nvSpPr>
        <p:spPr>
          <a:xfrm>
            <a:off x="5425458" y="4975670"/>
            <a:ext cx="264320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الأضلاع المتناظرة متناسبة</a:t>
            </a:r>
          </a:p>
        </p:txBody>
      </p:sp>
      <p:sp>
        <p:nvSpPr>
          <p:cNvPr id="68" name="عنوان 1">
            <a:extLst>
              <a:ext uri="{FF2B5EF4-FFF2-40B4-BE49-F238E27FC236}">
                <a16:creationId xmlns:a16="http://schemas.microsoft.com/office/drawing/2014/main" id="{33D370CA-CED2-984A-B543-F3F422124305}"/>
              </a:ext>
            </a:extLst>
          </p:cNvPr>
          <p:cNvSpPr txBox="1">
            <a:spLocks/>
          </p:cNvSpPr>
          <p:nvPr/>
        </p:nvSpPr>
        <p:spPr>
          <a:xfrm>
            <a:off x="1719104" y="4919191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متشابهان</a:t>
            </a:r>
          </a:p>
        </p:txBody>
      </p:sp>
      <p:sp>
        <p:nvSpPr>
          <p:cNvPr id="69" name="سهم إلى اليسار 38">
            <a:extLst>
              <a:ext uri="{FF2B5EF4-FFF2-40B4-BE49-F238E27FC236}">
                <a16:creationId xmlns:a16="http://schemas.microsoft.com/office/drawing/2014/main" id="{C7EECACB-9ADF-724B-98F0-97805C61B5CE}"/>
              </a:ext>
            </a:extLst>
          </p:cNvPr>
          <p:cNvSpPr/>
          <p:nvPr/>
        </p:nvSpPr>
        <p:spPr>
          <a:xfrm>
            <a:off x="4294263" y="4954910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0" name="مجموعة 29">
            <a:extLst>
              <a:ext uri="{FF2B5EF4-FFF2-40B4-BE49-F238E27FC236}">
                <a16:creationId xmlns:a16="http://schemas.microsoft.com/office/drawing/2014/main" id="{3BE45B15-CFB4-3946-A0C2-05A5B150E7D8}"/>
              </a:ext>
            </a:extLst>
          </p:cNvPr>
          <p:cNvGrpSpPr/>
          <p:nvPr/>
        </p:nvGrpSpPr>
        <p:grpSpPr>
          <a:xfrm>
            <a:off x="7639619" y="1823449"/>
            <a:ext cx="500066" cy="742956"/>
            <a:chOff x="7572396" y="2285992"/>
            <a:chExt cx="500066" cy="74295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085361DF-B536-2341-B052-A8105FE70383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٨</a:t>
              </a:r>
            </a:p>
          </p:txBody>
        </p:sp>
        <p:cxnSp>
          <p:nvCxnSpPr>
            <p:cNvPr id="72" name="رابط مستقيم 24">
              <a:extLst>
                <a:ext uri="{FF2B5EF4-FFF2-40B4-BE49-F238E27FC236}">
                  <a16:creationId xmlns:a16="http://schemas.microsoft.com/office/drawing/2014/main" id="{62CB880A-18B2-D340-B69D-92FEB92B5774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03F785CE-F6F8-5D4A-AA7F-7426B43C38C8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</a:t>
              </a:r>
            </a:p>
          </p:txBody>
        </p:sp>
      </p:grpSp>
      <p:sp>
        <p:nvSpPr>
          <p:cNvPr id="74" name="عنوان 1">
            <a:extLst>
              <a:ext uri="{FF2B5EF4-FFF2-40B4-BE49-F238E27FC236}">
                <a16:creationId xmlns:a16="http://schemas.microsoft.com/office/drawing/2014/main" id="{BA67D386-5872-AB48-80D1-19B516447CD7}"/>
              </a:ext>
            </a:extLst>
          </p:cNvPr>
          <p:cNvSpPr txBox="1">
            <a:spLocks/>
          </p:cNvSpPr>
          <p:nvPr/>
        </p:nvSpPr>
        <p:spPr>
          <a:xfrm>
            <a:off x="7225279" y="1980611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219535A6-F5F5-AE42-B00D-6B094B738FE8}"/>
              </a:ext>
            </a:extLst>
          </p:cNvPr>
          <p:cNvSpPr txBox="1">
            <a:spLocks/>
          </p:cNvSpPr>
          <p:nvPr/>
        </p:nvSpPr>
        <p:spPr>
          <a:xfrm>
            <a:off x="6882375" y="1980613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</a:t>
            </a:r>
          </a:p>
        </p:txBody>
      </p:sp>
      <p:grpSp>
        <p:nvGrpSpPr>
          <p:cNvPr id="76" name="مجموعة 62">
            <a:extLst>
              <a:ext uri="{FF2B5EF4-FFF2-40B4-BE49-F238E27FC236}">
                <a16:creationId xmlns:a16="http://schemas.microsoft.com/office/drawing/2014/main" id="{7B951162-FFC0-A744-A278-E4A1257EBAAF}"/>
              </a:ext>
            </a:extLst>
          </p:cNvPr>
          <p:cNvGrpSpPr/>
          <p:nvPr/>
        </p:nvGrpSpPr>
        <p:grpSpPr>
          <a:xfrm>
            <a:off x="7639621" y="2795005"/>
            <a:ext cx="500066" cy="742956"/>
            <a:chOff x="7572396" y="2285992"/>
            <a:chExt cx="500066" cy="742956"/>
          </a:xfrm>
        </p:grpSpPr>
        <p:sp>
          <p:nvSpPr>
            <p:cNvPr id="77" name="عنوان 1">
              <a:extLst>
                <a:ext uri="{FF2B5EF4-FFF2-40B4-BE49-F238E27FC236}">
                  <a16:creationId xmlns:a16="http://schemas.microsoft.com/office/drawing/2014/main" id="{98BB6B03-8419-604C-A958-CFF2E4D738D4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١٦</a:t>
              </a:r>
            </a:p>
          </p:txBody>
        </p:sp>
        <p:cxnSp>
          <p:nvCxnSpPr>
            <p:cNvPr id="78" name="رابط مستقيم 64">
              <a:extLst>
                <a:ext uri="{FF2B5EF4-FFF2-40B4-BE49-F238E27FC236}">
                  <a16:creationId xmlns:a16="http://schemas.microsoft.com/office/drawing/2014/main" id="{C8E97A97-6545-5C49-8F4D-60904727D65D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عنوان 1">
              <a:extLst>
                <a:ext uri="{FF2B5EF4-FFF2-40B4-BE49-F238E27FC236}">
                  <a16:creationId xmlns:a16="http://schemas.microsoft.com/office/drawing/2014/main" id="{AFCD511D-8DF6-0C41-987E-269F73E58C3F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٤</a:t>
              </a:r>
            </a:p>
          </p:txBody>
        </p:sp>
      </p:grpSp>
      <p:sp>
        <p:nvSpPr>
          <p:cNvPr id="80" name="عنوان 1">
            <a:extLst>
              <a:ext uri="{FF2B5EF4-FFF2-40B4-BE49-F238E27FC236}">
                <a16:creationId xmlns:a16="http://schemas.microsoft.com/office/drawing/2014/main" id="{0270F3CA-630B-E04F-AD00-86D624441B51}"/>
              </a:ext>
            </a:extLst>
          </p:cNvPr>
          <p:cNvSpPr txBox="1">
            <a:spLocks/>
          </p:cNvSpPr>
          <p:nvPr/>
        </p:nvSpPr>
        <p:spPr>
          <a:xfrm>
            <a:off x="7225281" y="2952167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5BBFA19D-0A22-5940-B91A-9B94CAF13B8D}"/>
              </a:ext>
            </a:extLst>
          </p:cNvPr>
          <p:cNvSpPr txBox="1">
            <a:spLocks/>
          </p:cNvSpPr>
          <p:nvPr/>
        </p:nvSpPr>
        <p:spPr>
          <a:xfrm>
            <a:off x="6882377" y="2952169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</a:t>
            </a:r>
          </a:p>
        </p:txBody>
      </p:sp>
      <p:grpSp>
        <p:nvGrpSpPr>
          <p:cNvPr id="83" name="مجموعة 68">
            <a:extLst>
              <a:ext uri="{FF2B5EF4-FFF2-40B4-BE49-F238E27FC236}">
                <a16:creationId xmlns:a16="http://schemas.microsoft.com/office/drawing/2014/main" id="{99DDDE31-6F86-E04F-8F21-FB09C93634B0}"/>
              </a:ext>
            </a:extLst>
          </p:cNvPr>
          <p:cNvGrpSpPr/>
          <p:nvPr/>
        </p:nvGrpSpPr>
        <p:grpSpPr>
          <a:xfrm>
            <a:off x="7639619" y="3866575"/>
            <a:ext cx="500066" cy="742956"/>
            <a:chOff x="7572396" y="2285992"/>
            <a:chExt cx="500066" cy="742956"/>
          </a:xfrm>
        </p:grpSpPr>
        <p:sp>
          <p:nvSpPr>
            <p:cNvPr id="84" name="عنوان 1">
              <a:extLst>
                <a:ext uri="{FF2B5EF4-FFF2-40B4-BE49-F238E27FC236}">
                  <a16:creationId xmlns:a16="http://schemas.microsoft.com/office/drawing/2014/main" id="{6C43C1D2-A906-434F-A2FB-95C540427D62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١٢</a:t>
              </a:r>
            </a:p>
          </p:txBody>
        </p:sp>
        <p:cxnSp>
          <p:nvCxnSpPr>
            <p:cNvPr id="85" name="رابط مستقيم 70">
              <a:extLst>
                <a:ext uri="{FF2B5EF4-FFF2-40B4-BE49-F238E27FC236}">
                  <a16:creationId xmlns:a16="http://schemas.microsoft.com/office/drawing/2014/main" id="{7A1FBB4A-CE97-DE4F-962E-064702EAF389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عنوان 1">
              <a:extLst>
                <a:ext uri="{FF2B5EF4-FFF2-40B4-BE49-F238E27FC236}">
                  <a16:creationId xmlns:a16="http://schemas.microsoft.com/office/drawing/2014/main" id="{0EA6F693-ACC3-B643-9B3E-F71DFA42AA8D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٣</a:t>
              </a:r>
            </a:p>
          </p:txBody>
        </p:sp>
      </p:grpSp>
      <p:sp>
        <p:nvSpPr>
          <p:cNvPr id="87" name="عنوان 1">
            <a:extLst>
              <a:ext uri="{FF2B5EF4-FFF2-40B4-BE49-F238E27FC236}">
                <a16:creationId xmlns:a16="http://schemas.microsoft.com/office/drawing/2014/main" id="{0D14B2AF-1868-8B42-A7E2-5AA6FEE3D343}"/>
              </a:ext>
            </a:extLst>
          </p:cNvPr>
          <p:cNvSpPr txBox="1">
            <a:spLocks/>
          </p:cNvSpPr>
          <p:nvPr/>
        </p:nvSpPr>
        <p:spPr>
          <a:xfrm>
            <a:off x="7225279" y="4023737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8" name="عنوان 1">
            <a:extLst>
              <a:ext uri="{FF2B5EF4-FFF2-40B4-BE49-F238E27FC236}">
                <a16:creationId xmlns:a16="http://schemas.microsoft.com/office/drawing/2014/main" id="{37D5A7DC-7F6E-0D42-972E-4994881178EF}"/>
              </a:ext>
            </a:extLst>
          </p:cNvPr>
          <p:cNvSpPr txBox="1">
            <a:spLocks/>
          </p:cNvSpPr>
          <p:nvPr/>
        </p:nvSpPr>
        <p:spPr>
          <a:xfrm>
            <a:off x="6882375" y="4023739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</a:t>
            </a:r>
          </a:p>
        </p:txBody>
      </p:sp>
      <p:sp>
        <p:nvSpPr>
          <p:cNvPr id="89" name="عنوان 1">
            <a:extLst>
              <a:ext uri="{FF2B5EF4-FFF2-40B4-BE49-F238E27FC236}">
                <a16:creationId xmlns:a16="http://schemas.microsoft.com/office/drawing/2014/main" id="{4788AA30-287C-714F-8184-21D69C9FB8E7}"/>
              </a:ext>
            </a:extLst>
          </p:cNvPr>
          <p:cNvSpPr txBox="1">
            <a:spLocks/>
          </p:cNvSpPr>
          <p:nvPr/>
        </p:nvSpPr>
        <p:spPr>
          <a:xfrm rot="16200000">
            <a:off x="5639355" y="3037895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النسب متساوية</a:t>
            </a:r>
          </a:p>
        </p:txBody>
      </p:sp>
      <p:pic>
        <p:nvPicPr>
          <p:cNvPr id="91" name="Picture 3">
            <a:extLst>
              <a:ext uri="{FF2B5EF4-FFF2-40B4-BE49-F238E27FC236}">
                <a16:creationId xmlns:a16="http://schemas.microsoft.com/office/drawing/2014/main" id="{7FBE3E07-BA86-CB42-AEF8-8CE8FA7B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938" y="2566406"/>
            <a:ext cx="2442585" cy="172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314E1883-81F3-744E-9F17-216FD92DC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9532" y="3039124"/>
            <a:ext cx="1359115" cy="99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7A05CDA-8BDC-A5CA-04A6-0B8EBE73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296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00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1" grpId="0" animBg="1"/>
      <p:bldP spid="62" grpId="0" animBg="1"/>
      <p:bldP spid="65" grpId="0"/>
      <p:bldP spid="68" grpId="0"/>
      <p:bldP spid="69" grpId="0" animBg="1"/>
      <p:bldP spid="74" grpId="0"/>
      <p:bldP spid="75" grpId="0"/>
      <p:bldP spid="80" grpId="0"/>
      <p:bldP spid="82" grpId="0"/>
      <p:bldP spid="87" grpId="0"/>
      <p:bldP spid="88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8524" y="102547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4067944" y="183231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68C5579C-48B2-B842-8D0D-000CCEEA4A01}"/>
              </a:ext>
            </a:extLst>
          </p:cNvPr>
          <p:cNvSpPr/>
          <p:nvPr/>
        </p:nvSpPr>
        <p:spPr>
          <a:xfrm>
            <a:off x="6663147" y="3928414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821DC2EF-5EEB-374D-807C-F8BFC1CE7095}"/>
              </a:ext>
            </a:extLst>
          </p:cNvPr>
          <p:cNvSpPr/>
          <p:nvPr/>
        </p:nvSpPr>
        <p:spPr>
          <a:xfrm>
            <a:off x="6663147" y="2856844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B600741C-E724-B943-886D-133CD4AD6212}"/>
              </a:ext>
            </a:extLst>
          </p:cNvPr>
          <p:cNvSpPr/>
          <p:nvPr/>
        </p:nvSpPr>
        <p:spPr>
          <a:xfrm>
            <a:off x="6663149" y="1885288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0A07FD1E-90E9-4540-9706-882994EC3DA4}"/>
              </a:ext>
            </a:extLst>
          </p:cNvPr>
          <p:cNvSpPr/>
          <p:nvPr/>
        </p:nvSpPr>
        <p:spPr>
          <a:xfrm>
            <a:off x="2078597" y="949145"/>
            <a:ext cx="5143536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C03C9579-E4C5-2942-9F93-6ED52D7E940A}"/>
              </a:ext>
            </a:extLst>
          </p:cNvPr>
          <p:cNvSpPr/>
          <p:nvPr/>
        </p:nvSpPr>
        <p:spPr>
          <a:xfrm>
            <a:off x="7700753" y="733665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تدرب ٩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C9A1FD4B-BE60-1644-80D6-EAFDBE73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9222" y="1072826"/>
            <a:ext cx="4186256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عنوان 1">
            <a:extLst>
              <a:ext uri="{FF2B5EF4-FFF2-40B4-BE49-F238E27FC236}">
                <a16:creationId xmlns:a16="http://schemas.microsoft.com/office/drawing/2014/main" id="{B9C5F352-D445-F44A-AE40-0FC79658EAB5}"/>
              </a:ext>
            </a:extLst>
          </p:cNvPr>
          <p:cNvSpPr txBox="1">
            <a:spLocks/>
          </p:cNvSpPr>
          <p:nvPr/>
        </p:nvSpPr>
        <p:spPr>
          <a:xfrm>
            <a:off x="5005041" y="4885210"/>
            <a:ext cx="321471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الأضلاع المتناظرة غير متناسبة</a:t>
            </a:r>
          </a:p>
        </p:txBody>
      </p:sp>
      <p:sp>
        <p:nvSpPr>
          <p:cNvPr id="68" name="عنوان 1">
            <a:extLst>
              <a:ext uri="{FF2B5EF4-FFF2-40B4-BE49-F238E27FC236}">
                <a16:creationId xmlns:a16="http://schemas.microsoft.com/office/drawing/2014/main" id="{260CA18C-0548-BD4B-8EE4-3D02416CD895}"/>
              </a:ext>
            </a:extLst>
          </p:cNvPr>
          <p:cNvSpPr txBox="1">
            <a:spLocks/>
          </p:cNvSpPr>
          <p:nvPr/>
        </p:nvSpPr>
        <p:spPr>
          <a:xfrm>
            <a:off x="1281186" y="4834523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غير متشابهين</a:t>
            </a:r>
          </a:p>
        </p:txBody>
      </p:sp>
      <p:sp>
        <p:nvSpPr>
          <p:cNvPr id="69" name="سهم إلى اليسار 38">
            <a:extLst>
              <a:ext uri="{FF2B5EF4-FFF2-40B4-BE49-F238E27FC236}">
                <a16:creationId xmlns:a16="http://schemas.microsoft.com/office/drawing/2014/main" id="{DAB0C71C-CC7F-B441-959A-B9907D7FB13D}"/>
              </a:ext>
            </a:extLst>
          </p:cNvPr>
          <p:cNvSpPr/>
          <p:nvPr/>
        </p:nvSpPr>
        <p:spPr>
          <a:xfrm>
            <a:off x="4041598" y="4888593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0" name="مجموعة 29">
            <a:extLst>
              <a:ext uri="{FF2B5EF4-FFF2-40B4-BE49-F238E27FC236}">
                <a16:creationId xmlns:a16="http://schemas.microsoft.com/office/drawing/2014/main" id="{7189A4BC-8C8F-F644-8291-4F0CAAE79180}"/>
              </a:ext>
            </a:extLst>
          </p:cNvPr>
          <p:cNvGrpSpPr/>
          <p:nvPr/>
        </p:nvGrpSpPr>
        <p:grpSpPr>
          <a:xfrm>
            <a:off x="7334665" y="1727204"/>
            <a:ext cx="500066" cy="742956"/>
            <a:chOff x="7572396" y="2285992"/>
            <a:chExt cx="500066" cy="74295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386E6210-5C98-6D4F-9A44-F617B2D16740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١٢</a:t>
              </a:r>
            </a:p>
          </p:txBody>
        </p:sp>
        <p:cxnSp>
          <p:nvCxnSpPr>
            <p:cNvPr id="72" name="رابط مستقيم 24">
              <a:extLst>
                <a:ext uri="{FF2B5EF4-FFF2-40B4-BE49-F238E27FC236}">
                  <a16:creationId xmlns:a16="http://schemas.microsoft.com/office/drawing/2014/main" id="{8A7119EB-5CE6-E54F-B216-1882B58D160A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335E2B41-0C1C-2C4A-B866-30A99FB8C21F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٤</a:t>
              </a:r>
            </a:p>
          </p:txBody>
        </p:sp>
      </p:grpSp>
      <p:sp>
        <p:nvSpPr>
          <p:cNvPr id="74" name="عنوان 1">
            <a:extLst>
              <a:ext uri="{FF2B5EF4-FFF2-40B4-BE49-F238E27FC236}">
                <a16:creationId xmlns:a16="http://schemas.microsoft.com/office/drawing/2014/main" id="{9E3333DD-FB6C-A047-8B79-1365B485E3F6}"/>
              </a:ext>
            </a:extLst>
          </p:cNvPr>
          <p:cNvSpPr txBox="1">
            <a:spLocks/>
          </p:cNvSpPr>
          <p:nvPr/>
        </p:nvSpPr>
        <p:spPr>
          <a:xfrm>
            <a:off x="6920325" y="1884366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182481F5-6C7B-D242-8851-6D86BE19EAEC}"/>
              </a:ext>
            </a:extLst>
          </p:cNvPr>
          <p:cNvSpPr txBox="1">
            <a:spLocks/>
          </p:cNvSpPr>
          <p:nvPr/>
        </p:nvSpPr>
        <p:spPr>
          <a:xfrm>
            <a:off x="6577421" y="1884368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</a:t>
            </a:r>
          </a:p>
        </p:txBody>
      </p:sp>
      <p:grpSp>
        <p:nvGrpSpPr>
          <p:cNvPr id="76" name="مجموعة 62">
            <a:extLst>
              <a:ext uri="{FF2B5EF4-FFF2-40B4-BE49-F238E27FC236}">
                <a16:creationId xmlns:a16="http://schemas.microsoft.com/office/drawing/2014/main" id="{46B9759A-94A4-DF44-832F-CAE42993D880}"/>
              </a:ext>
            </a:extLst>
          </p:cNvPr>
          <p:cNvGrpSpPr/>
          <p:nvPr/>
        </p:nvGrpSpPr>
        <p:grpSpPr>
          <a:xfrm>
            <a:off x="7334667" y="2698760"/>
            <a:ext cx="500066" cy="742956"/>
            <a:chOff x="7572396" y="2285992"/>
            <a:chExt cx="500066" cy="742956"/>
          </a:xfrm>
        </p:grpSpPr>
        <p:sp>
          <p:nvSpPr>
            <p:cNvPr id="77" name="عنوان 1">
              <a:extLst>
                <a:ext uri="{FF2B5EF4-FFF2-40B4-BE49-F238E27FC236}">
                  <a16:creationId xmlns:a16="http://schemas.microsoft.com/office/drawing/2014/main" id="{4D0889AC-D46C-934C-9872-847407583A45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١٣</a:t>
              </a:r>
            </a:p>
          </p:txBody>
        </p:sp>
        <p:cxnSp>
          <p:nvCxnSpPr>
            <p:cNvPr id="78" name="رابط مستقيم 64">
              <a:extLst>
                <a:ext uri="{FF2B5EF4-FFF2-40B4-BE49-F238E27FC236}">
                  <a16:creationId xmlns:a16="http://schemas.microsoft.com/office/drawing/2014/main" id="{A70FBDF4-B1A2-E949-BAB7-CC1FF7BAF13D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عنوان 1">
              <a:extLst>
                <a:ext uri="{FF2B5EF4-FFF2-40B4-BE49-F238E27FC236}">
                  <a16:creationId xmlns:a16="http://schemas.microsoft.com/office/drawing/2014/main" id="{5D979CC3-BCB8-1146-843B-85BB8E60D1C9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</a:p>
          </p:txBody>
        </p:sp>
      </p:grpSp>
      <p:sp>
        <p:nvSpPr>
          <p:cNvPr id="80" name="عنوان 1">
            <a:extLst>
              <a:ext uri="{FF2B5EF4-FFF2-40B4-BE49-F238E27FC236}">
                <a16:creationId xmlns:a16="http://schemas.microsoft.com/office/drawing/2014/main" id="{D5A5EBCC-DCEA-DF4D-B398-77177EBA9614}"/>
              </a:ext>
            </a:extLst>
          </p:cNvPr>
          <p:cNvSpPr txBox="1">
            <a:spLocks/>
          </p:cNvSpPr>
          <p:nvPr/>
        </p:nvSpPr>
        <p:spPr>
          <a:xfrm>
            <a:off x="6920327" y="2855922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39AF4900-92A3-5540-8FB2-B73360067375}"/>
              </a:ext>
            </a:extLst>
          </p:cNvPr>
          <p:cNvSpPr txBox="1">
            <a:spLocks/>
          </p:cNvSpPr>
          <p:nvPr/>
        </p:nvSpPr>
        <p:spPr>
          <a:xfrm>
            <a:off x="6463121" y="2855924"/>
            <a:ext cx="67151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٢.٦</a:t>
            </a:r>
          </a:p>
        </p:txBody>
      </p:sp>
      <p:grpSp>
        <p:nvGrpSpPr>
          <p:cNvPr id="83" name="مجموعة 68">
            <a:extLst>
              <a:ext uri="{FF2B5EF4-FFF2-40B4-BE49-F238E27FC236}">
                <a16:creationId xmlns:a16="http://schemas.microsoft.com/office/drawing/2014/main" id="{A1C84B8E-C5E5-4741-A211-3B70464556F8}"/>
              </a:ext>
            </a:extLst>
          </p:cNvPr>
          <p:cNvGrpSpPr/>
          <p:nvPr/>
        </p:nvGrpSpPr>
        <p:grpSpPr>
          <a:xfrm>
            <a:off x="7334665" y="3770330"/>
            <a:ext cx="500066" cy="742956"/>
            <a:chOff x="7572396" y="2285992"/>
            <a:chExt cx="500066" cy="742956"/>
          </a:xfrm>
        </p:grpSpPr>
        <p:sp>
          <p:nvSpPr>
            <p:cNvPr id="84" name="عنوان 1">
              <a:extLst>
                <a:ext uri="{FF2B5EF4-FFF2-40B4-BE49-F238E27FC236}">
                  <a16:creationId xmlns:a16="http://schemas.microsoft.com/office/drawing/2014/main" id="{6E73EF81-85B7-5641-BB8F-E1CFEDCBAE79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</a:p>
          </p:txBody>
        </p:sp>
        <p:cxnSp>
          <p:nvCxnSpPr>
            <p:cNvPr id="85" name="رابط مستقيم 70">
              <a:extLst>
                <a:ext uri="{FF2B5EF4-FFF2-40B4-BE49-F238E27FC236}">
                  <a16:creationId xmlns:a16="http://schemas.microsoft.com/office/drawing/2014/main" id="{A6F348FB-A076-AC43-86D2-3612DD8A6F39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عنوان 1">
              <a:extLst>
                <a:ext uri="{FF2B5EF4-FFF2-40B4-BE49-F238E27FC236}">
                  <a16:creationId xmlns:a16="http://schemas.microsoft.com/office/drawing/2014/main" id="{57D8BF7E-ADE3-1745-A564-03ED91E8C997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٣</a:t>
              </a:r>
            </a:p>
          </p:txBody>
        </p:sp>
      </p:grpSp>
      <p:sp>
        <p:nvSpPr>
          <p:cNvPr id="87" name="عنوان 1">
            <a:extLst>
              <a:ext uri="{FF2B5EF4-FFF2-40B4-BE49-F238E27FC236}">
                <a16:creationId xmlns:a16="http://schemas.microsoft.com/office/drawing/2014/main" id="{F35A769A-E9EB-FB43-AD24-BB36284E62EF}"/>
              </a:ext>
            </a:extLst>
          </p:cNvPr>
          <p:cNvSpPr txBox="1">
            <a:spLocks/>
          </p:cNvSpPr>
          <p:nvPr/>
        </p:nvSpPr>
        <p:spPr>
          <a:xfrm>
            <a:off x="6920325" y="3927492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8" name="عنوان 1">
            <a:extLst>
              <a:ext uri="{FF2B5EF4-FFF2-40B4-BE49-F238E27FC236}">
                <a16:creationId xmlns:a16="http://schemas.microsoft.com/office/drawing/2014/main" id="{661BEDDB-9026-3846-B74F-A22E17DB08B6}"/>
              </a:ext>
            </a:extLst>
          </p:cNvPr>
          <p:cNvSpPr txBox="1">
            <a:spLocks/>
          </p:cNvSpPr>
          <p:nvPr/>
        </p:nvSpPr>
        <p:spPr>
          <a:xfrm>
            <a:off x="6505985" y="3927494"/>
            <a:ext cx="60007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١.٧</a:t>
            </a:r>
          </a:p>
        </p:txBody>
      </p:sp>
      <p:sp>
        <p:nvSpPr>
          <p:cNvPr id="89" name="عنوان 1">
            <a:extLst>
              <a:ext uri="{FF2B5EF4-FFF2-40B4-BE49-F238E27FC236}">
                <a16:creationId xmlns:a16="http://schemas.microsoft.com/office/drawing/2014/main" id="{E1AFB822-E09A-E94B-B893-931F78BC5050}"/>
              </a:ext>
            </a:extLst>
          </p:cNvPr>
          <p:cNvSpPr txBox="1">
            <a:spLocks/>
          </p:cNvSpPr>
          <p:nvPr/>
        </p:nvSpPr>
        <p:spPr>
          <a:xfrm rot="16200000">
            <a:off x="5191525" y="2941651"/>
            <a:ext cx="200026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النسب غير متساوية</a:t>
            </a:r>
          </a:p>
        </p:txBody>
      </p:sp>
      <p:pic>
        <p:nvPicPr>
          <p:cNvPr id="90" name="Picture 2">
            <a:extLst>
              <a:ext uri="{FF2B5EF4-FFF2-40B4-BE49-F238E27FC236}">
                <a16:creationId xmlns:a16="http://schemas.microsoft.com/office/drawing/2014/main" id="{C0266543-A093-EA45-8E0E-98C17D2B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5821" y="2255846"/>
            <a:ext cx="1357322" cy="197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3">
            <a:extLst>
              <a:ext uri="{FF2B5EF4-FFF2-40B4-BE49-F238E27FC236}">
                <a16:creationId xmlns:a16="http://schemas.microsoft.com/office/drawing/2014/main" id="{3DDFDA53-5DD3-994E-80B2-C7D2AD89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806" y="2425742"/>
            <a:ext cx="1895942" cy="12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AF77070-1F8B-1005-4661-4983D958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297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5315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1" grpId="0" animBg="1"/>
      <p:bldP spid="62" grpId="0" animBg="1"/>
      <p:bldP spid="65" grpId="0"/>
      <p:bldP spid="68" grpId="0"/>
      <p:bldP spid="69" grpId="0" animBg="1"/>
      <p:bldP spid="74" grpId="0"/>
      <p:bldP spid="75" grpId="0"/>
      <p:bldP spid="80" grpId="0"/>
      <p:bldP spid="82" grpId="0"/>
      <p:bldP spid="87" grpId="0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8524" y="102547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4067944" y="183231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pic>
        <p:nvPicPr>
          <p:cNvPr id="57" name="Picture 3">
            <a:extLst>
              <a:ext uri="{FF2B5EF4-FFF2-40B4-BE49-F238E27FC236}">
                <a16:creationId xmlns:a16="http://schemas.microsoft.com/office/drawing/2014/main" id="{6DDB2C4C-3208-5149-BD67-9F2249BC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870662" y="3625188"/>
            <a:ext cx="2102594" cy="12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3DFD0BFA-D71F-444A-BF01-4674D8EA55E5}"/>
              </a:ext>
            </a:extLst>
          </p:cNvPr>
          <p:cNvSpPr/>
          <p:nvPr/>
        </p:nvSpPr>
        <p:spPr>
          <a:xfrm>
            <a:off x="6875144" y="3971394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B9342375-DB76-2940-A552-562E77CCA24F}"/>
              </a:ext>
            </a:extLst>
          </p:cNvPr>
          <p:cNvSpPr/>
          <p:nvPr/>
        </p:nvSpPr>
        <p:spPr>
          <a:xfrm>
            <a:off x="6875144" y="2899824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53D85E3B-8D0B-924E-894D-36F83F605610}"/>
              </a:ext>
            </a:extLst>
          </p:cNvPr>
          <p:cNvSpPr/>
          <p:nvPr/>
        </p:nvSpPr>
        <p:spPr>
          <a:xfrm>
            <a:off x="6875146" y="1928268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9AFE06CE-11AB-8E44-B334-9963B9D772C6}"/>
              </a:ext>
            </a:extLst>
          </p:cNvPr>
          <p:cNvSpPr/>
          <p:nvPr/>
        </p:nvSpPr>
        <p:spPr>
          <a:xfrm>
            <a:off x="2312514" y="1062947"/>
            <a:ext cx="5143536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933CB4E0-031B-344B-BF9A-EDDC34518F9F}"/>
              </a:ext>
            </a:extLst>
          </p:cNvPr>
          <p:cNvSpPr/>
          <p:nvPr/>
        </p:nvSpPr>
        <p:spPr>
          <a:xfrm>
            <a:off x="7954158" y="58723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تدرب ١٠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46DAFA59-8207-A14B-AC27-B82CB3D1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3653" y="1254749"/>
            <a:ext cx="4186256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عنوان 1">
            <a:extLst>
              <a:ext uri="{FF2B5EF4-FFF2-40B4-BE49-F238E27FC236}">
                <a16:creationId xmlns:a16="http://schemas.microsoft.com/office/drawing/2014/main" id="{1AD6B67C-A8C0-8446-94C2-516A90C12BF7}"/>
              </a:ext>
            </a:extLst>
          </p:cNvPr>
          <p:cNvSpPr txBox="1">
            <a:spLocks/>
          </p:cNvSpPr>
          <p:nvPr/>
        </p:nvSpPr>
        <p:spPr>
          <a:xfrm>
            <a:off x="5232304" y="5041223"/>
            <a:ext cx="285752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الأضلاع المتناظرة متناسبة</a:t>
            </a:r>
          </a:p>
        </p:txBody>
      </p:sp>
      <p:sp>
        <p:nvSpPr>
          <p:cNvPr id="69" name="عنوان 1">
            <a:extLst>
              <a:ext uri="{FF2B5EF4-FFF2-40B4-BE49-F238E27FC236}">
                <a16:creationId xmlns:a16="http://schemas.microsoft.com/office/drawing/2014/main" id="{6B382561-0F33-A842-B649-78915FAB36AA}"/>
              </a:ext>
            </a:extLst>
          </p:cNvPr>
          <p:cNvSpPr txBox="1">
            <a:spLocks/>
          </p:cNvSpPr>
          <p:nvPr/>
        </p:nvSpPr>
        <p:spPr>
          <a:xfrm>
            <a:off x="778951" y="5058153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متشابهان</a:t>
            </a:r>
          </a:p>
        </p:txBody>
      </p:sp>
      <p:sp>
        <p:nvSpPr>
          <p:cNvPr id="70" name="سهم إلى اليسار 38">
            <a:extLst>
              <a:ext uri="{FF2B5EF4-FFF2-40B4-BE49-F238E27FC236}">
                <a16:creationId xmlns:a16="http://schemas.microsoft.com/office/drawing/2014/main" id="{37D6BAF4-9284-2644-9028-799ACA7CA916}"/>
              </a:ext>
            </a:extLst>
          </p:cNvPr>
          <p:cNvSpPr/>
          <p:nvPr/>
        </p:nvSpPr>
        <p:spPr>
          <a:xfrm>
            <a:off x="3877521" y="4972158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1" name="مجموعة 29">
            <a:extLst>
              <a:ext uri="{FF2B5EF4-FFF2-40B4-BE49-F238E27FC236}">
                <a16:creationId xmlns:a16="http://schemas.microsoft.com/office/drawing/2014/main" id="{90057ECC-F20C-2E49-B1D1-5484230B841E}"/>
              </a:ext>
            </a:extLst>
          </p:cNvPr>
          <p:cNvGrpSpPr/>
          <p:nvPr/>
        </p:nvGrpSpPr>
        <p:grpSpPr>
          <a:xfrm>
            <a:off x="7546662" y="1770184"/>
            <a:ext cx="500066" cy="742956"/>
            <a:chOff x="7572396" y="2285992"/>
            <a:chExt cx="500066" cy="742956"/>
          </a:xfrm>
        </p:grpSpPr>
        <p:sp>
          <p:nvSpPr>
            <p:cNvPr id="72" name="عنوان 1">
              <a:extLst>
                <a:ext uri="{FF2B5EF4-FFF2-40B4-BE49-F238E27FC236}">
                  <a16:creationId xmlns:a16="http://schemas.microsoft.com/office/drawing/2014/main" id="{7CD30D32-5EDE-6946-B911-8A8AE8F64412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٤٠</a:t>
              </a:r>
            </a:p>
          </p:txBody>
        </p:sp>
        <p:cxnSp>
          <p:nvCxnSpPr>
            <p:cNvPr id="73" name="رابط مستقيم 24">
              <a:extLst>
                <a:ext uri="{FF2B5EF4-FFF2-40B4-BE49-F238E27FC236}">
                  <a16:creationId xmlns:a16="http://schemas.microsoft.com/office/drawing/2014/main" id="{748C5CA8-4038-7049-AB22-72A563DBD08E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عنوان 1">
              <a:extLst>
                <a:ext uri="{FF2B5EF4-FFF2-40B4-BE49-F238E27FC236}">
                  <a16:creationId xmlns:a16="http://schemas.microsoft.com/office/drawing/2014/main" id="{02A860D4-A910-5045-B88D-5F3188FA1778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١٦</a:t>
              </a:r>
            </a:p>
          </p:txBody>
        </p:sp>
      </p:grpSp>
      <p:sp>
        <p:nvSpPr>
          <p:cNvPr id="75" name="عنوان 1">
            <a:extLst>
              <a:ext uri="{FF2B5EF4-FFF2-40B4-BE49-F238E27FC236}">
                <a16:creationId xmlns:a16="http://schemas.microsoft.com/office/drawing/2014/main" id="{E0DCF897-C4F2-714A-A79D-68B8C4EABCEB}"/>
              </a:ext>
            </a:extLst>
          </p:cNvPr>
          <p:cNvSpPr txBox="1">
            <a:spLocks/>
          </p:cNvSpPr>
          <p:nvPr/>
        </p:nvSpPr>
        <p:spPr>
          <a:xfrm>
            <a:off x="7132322" y="1927346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4761A746-02AF-C94D-9A68-C80197B14A00}"/>
              </a:ext>
            </a:extLst>
          </p:cNvPr>
          <p:cNvSpPr txBox="1">
            <a:spLocks/>
          </p:cNvSpPr>
          <p:nvPr/>
        </p:nvSpPr>
        <p:spPr>
          <a:xfrm>
            <a:off x="6732270" y="1927348"/>
            <a:ext cx="60007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٢.٥</a:t>
            </a:r>
          </a:p>
        </p:txBody>
      </p:sp>
      <p:grpSp>
        <p:nvGrpSpPr>
          <p:cNvPr id="77" name="مجموعة 62">
            <a:extLst>
              <a:ext uri="{FF2B5EF4-FFF2-40B4-BE49-F238E27FC236}">
                <a16:creationId xmlns:a16="http://schemas.microsoft.com/office/drawing/2014/main" id="{E630010E-B2AC-5046-9FC8-1393E5A94A5E}"/>
              </a:ext>
            </a:extLst>
          </p:cNvPr>
          <p:cNvGrpSpPr/>
          <p:nvPr/>
        </p:nvGrpSpPr>
        <p:grpSpPr>
          <a:xfrm>
            <a:off x="7546664" y="2741740"/>
            <a:ext cx="500066" cy="742956"/>
            <a:chOff x="7572396" y="2285992"/>
            <a:chExt cx="500066" cy="742956"/>
          </a:xfrm>
        </p:grpSpPr>
        <p:sp>
          <p:nvSpPr>
            <p:cNvPr id="78" name="عنوان 1">
              <a:extLst>
                <a:ext uri="{FF2B5EF4-FFF2-40B4-BE49-F238E27FC236}">
                  <a16:creationId xmlns:a16="http://schemas.microsoft.com/office/drawing/2014/main" id="{2022F6B6-CBBA-4C43-8D60-6EDC38F105E2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١٠</a:t>
              </a:r>
            </a:p>
          </p:txBody>
        </p:sp>
        <p:cxnSp>
          <p:nvCxnSpPr>
            <p:cNvPr id="79" name="رابط مستقيم 64">
              <a:extLst>
                <a:ext uri="{FF2B5EF4-FFF2-40B4-BE49-F238E27FC236}">
                  <a16:creationId xmlns:a16="http://schemas.microsoft.com/office/drawing/2014/main" id="{2E181CB5-D6A7-3A45-B4F4-37FF85CFCF25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عنوان 1">
              <a:extLst>
                <a:ext uri="{FF2B5EF4-FFF2-40B4-BE49-F238E27FC236}">
                  <a16:creationId xmlns:a16="http://schemas.microsoft.com/office/drawing/2014/main" id="{BB086303-9840-9649-82A0-6AB2EDC4CA1C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٤</a:t>
              </a:r>
            </a:p>
          </p:txBody>
        </p:sp>
      </p:grpSp>
      <p:sp>
        <p:nvSpPr>
          <p:cNvPr id="82" name="عنوان 1">
            <a:extLst>
              <a:ext uri="{FF2B5EF4-FFF2-40B4-BE49-F238E27FC236}">
                <a16:creationId xmlns:a16="http://schemas.microsoft.com/office/drawing/2014/main" id="{5BCB816F-6CF3-6647-A900-584952FFCABE}"/>
              </a:ext>
            </a:extLst>
          </p:cNvPr>
          <p:cNvSpPr txBox="1">
            <a:spLocks/>
          </p:cNvSpPr>
          <p:nvPr/>
        </p:nvSpPr>
        <p:spPr>
          <a:xfrm>
            <a:off x="7132324" y="2898902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id="{13F02D20-13EC-FA48-AA6C-BB3607505AC6}"/>
              </a:ext>
            </a:extLst>
          </p:cNvPr>
          <p:cNvSpPr txBox="1">
            <a:spLocks/>
          </p:cNvSpPr>
          <p:nvPr/>
        </p:nvSpPr>
        <p:spPr>
          <a:xfrm>
            <a:off x="6675118" y="2898904"/>
            <a:ext cx="67151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٢.٥</a:t>
            </a:r>
          </a:p>
        </p:txBody>
      </p:sp>
      <p:grpSp>
        <p:nvGrpSpPr>
          <p:cNvPr id="84" name="مجموعة 68">
            <a:extLst>
              <a:ext uri="{FF2B5EF4-FFF2-40B4-BE49-F238E27FC236}">
                <a16:creationId xmlns:a16="http://schemas.microsoft.com/office/drawing/2014/main" id="{846A3E23-425F-6B40-A397-9B1251F53EC5}"/>
              </a:ext>
            </a:extLst>
          </p:cNvPr>
          <p:cNvGrpSpPr/>
          <p:nvPr/>
        </p:nvGrpSpPr>
        <p:grpSpPr>
          <a:xfrm>
            <a:off x="7546662" y="3813310"/>
            <a:ext cx="500066" cy="742956"/>
            <a:chOff x="7572396" y="2285992"/>
            <a:chExt cx="500066" cy="742956"/>
          </a:xfrm>
        </p:grpSpPr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2A3B7BBB-CE96-6140-BEBE-21A904F5FF0D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٢٠</a:t>
              </a:r>
            </a:p>
          </p:txBody>
        </p:sp>
        <p:cxnSp>
          <p:nvCxnSpPr>
            <p:cNvPr id="86" name="رابط مستقيم 70">
              <a:extLst>
                <a:ext uri="{FF2B5EF4-FFF2-40B4-BE49-F238E27FC236}">
                  <a16:creationId xmlns:a16="http://schemas.microsoft.com/office/drawing/2014/main" id="{B642C96A-D422-7546-AD69-DE51DB228DED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عنوان 1">
              <a:extLst>
                <a:ext uri="{FF2B5EF4-FFF2-40B4-BE49-F238E27FC236}">
                  <a16:creationId xmlns:a16="http://schemas.microsoft.com/office/drawing/2014/main" id="{C54F30A4-A903-0E4C-ACAB-7E9E33DE1565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٨</a:t>
              </a:r>
            </a:p>
          </p:txBody>
        </p:sp>
      </p:grpSp>
      <p:sp>
        <p:nvSpPr>
          <p:cNvPr id="88" name="عنوان 1">
            <a:extLst>
              <a:ext uri="{FF2B5EF4-FFF2-40B4-BE49-F238E27FC236}">
                <a16:creationId xmlns:a16="http://schemas.microsoft.com/office/drawing/2014/main" id="{BFB070F2-2278-3444-95F2-7293333875C9}"/>
              </a:ext>
            </a:extLst>
          </p:cNvPr>
          <p:cNvSpPr txBox="1">
            <a:spLocks/>
          </p:cNvSpPr>
          <p:nvPr/>
        </p:nvSpPr>
        <p:spPr>
          <a:xfrm>
            <a:off x="7132322" y="3970472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9" name="عنوان 1">
            <a:extLst>
              <a:ext uri="{FF2B5EF4-FFF2-40B4-BE49-F238E27FC236}">
                <a16:creationId xmlns:a16="http://schemas.microsoft.com/office/drawing/2014/main" id="{293A22CB-E2CE-4E44-9966-B12C733AD8E0}"/>
              </a:ext>
            </a:extLst>
          </p:cNvPr>
          <p:cNvSpPr txBox="1">
            <a:spLocks/>
          </p:cNvSpPr>
          <p:nvPr/>
        </p:nvSpPr>
        <p:spPr>
          <a:xfrm>
            <a:off x="6717982" y="3970474"/>
            <a:ext cx="60007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٢.٥</a:t>
            </a:r>
          </a:p>
        </p:txBody>
      </p:sp>
      <p:sp>
        <p:nvSpPr>
          <p:cNvPr id="90" name="عنوان 1">
            <a:extLst>
              <a:ext uri="{FF2B5EF4-FFF2-40B4-BE49-F238E27FC236}">
                <a16:creationId xmlns:a16="http://schemas.microsoft.com/office/drawing/2014/main" id="{95148DCF-29C4-4242-9B6C-04E2D3216827}"/>
              </a:ext>
            </a:extLst>
          </p:cNvPr>
          <p:cNvSpPr txBox="1">
            <a:spLocks/>
          </p:cNvSpPr>
          <p:nvPr/>
        </p:nvSpPr>
        <p:spPr>
          <a:xfrm rot="16200000">
            <a:off x="5546398" y="2984630"/>
            <a:ext cx="1714511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النسب متساوية</a:t>
            </a:r>
          </a:p>
        </p:txBody>
      </p:sp>
      <p:pic>
        <p:nvPicPr>
          <p:cNvPr id="91" name="Picture 2">
            <a:extLst>
              <a:ext uri="{FF2B5EF4-FFF2-40B4-BE49-F238E27FC236}">
                <a16:creationId xmlns:a16="http://schemas.microsoft.com/office/drawing/2014/main" id="{5E622318-B543-FD46-B22B-FA15CE7F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8783" y="2109895"/>
            <a:ext cx="1928826" cy="158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3">
            <a:extLst>
              <a:ext uri="{FF2B5EF4-FFF2-40B4-BE49-F238E27FC236}">
                <a16:creationId xmlns:a16="http://schemas.microsoft.com/office/drawing/2014/main" id="{747FD5D1-628F-6540-9558-0DDA96AE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305" y="1967141"/>
            <a:ext cx="2102594" cy="156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45B3DCA-8B74-9250-14EC-FC5B4A6B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298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8873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1" grpId="0" animBg="1"/>
      <p:bldP spid="62" grpId="0" animBg="1"/>
      <p:bldP spid="63" grpId="0" animBg="1"/>
      <p:bldP spid="68" grpId="0"/>
      <p:bldP spid="69" grpId="0"/>
      <p:bldP spid="70" grpId="0" animBg="1"/>
      <p:bldP spid="75" grpId="0"/>
      <p:bldP spid="76" grpId="0"/>
      <p:bldP spid="82" grpId="0"/>
      <p:bldP spid="83" grpId="0"/>
      <p:bldP spid="88" grpId="0"/>
      <p:bldP spid="89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8524" y="102547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4067944" y="183231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919A4F6D-47A4-A949-8D75-75E08DF6374C}"/>
              </a:ext>
            </a:extLst>
          </p:cNvPr>
          <p:cNvSpPr/>
          <p:nvPr/>
        </p:nvSpPr>
        <p:spPr>
          <a:xfrm>
            <a:off x="6492086" y="4054097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3E911611-734C-C64F-AAE5-119C26BD703F}"/>
              </a:ext>
            </a:extLst>
          </p:cNvPr>
          <p:cNvSpPr/>
          <p:nvPr/>
        </p:nvSpPr>
        <p:spPr>
          <a:xfrm>
            <a:off x="6492086" y="2982527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1F079BB7-9E77-3548-81E4-4B56AD8E0BE9}"/>
              </a:ext>
            </a:extLst>
          </p:cNvPr>
          <p:cNvSpPr/>
          <p:nvPr/>
        </p:nvSpPr>
        <p:spPr>
          <a:xfrm>
            <a:off x="6492088" y="2010971"/>
            <a:ext cx="357190" cy="428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3D3949D4-22C2-AF4D-8440-3EE8484FCA8F}"/>
              </a:ext>
            </a:extLst>
          </p:cNvPr>
          <p:cNvSpPr/>
          <p:nvPr/>
        </p:nvSpPr>
        <p:spPr>
          <a:xfrm>
            <a:off x="1939006" y="1085597"/>
            <a:ext cx="5143536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48734736-FE52-B842-966A-BB82252878CA}"/>
              </a:ext>
            </a:extLst>
          </p:cNvPr>
          <p:cNvSpPr/>
          <p:nvPr/>
        </p:nvSpPr>
        <p:spPr>
          <a:xfrm>
            <a:off x="7829760" y="507877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تدرب ١٢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1C18E77A-69C7-B145-AD6E-EE8A1FC93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7367" y="1218407"/>
            <a:ext cx="4186256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عنوان 1">
            <a:extLst>
              <a:ext uri="{FF2B5EF4-FFF2-40B4-BE49-F238E27FC236}">
                <a16:creationId xmlns:a16="http://schemas.microsoft.com/office/drawing/2014/main" id="{1AF63FB6-FEAE-FE4E-9114-72F9DD4C1AB7}"/>
              </a:ext>
            </a:extLst>
          </p:cNvPr>
          <p:cNvSpPr txBox="1">
            <a:spLocks/>
          </p:cNvSpPr>
          <p:nvPr/>
        </p:nvSpPr>
        <p:spPr>
          <a:xfrm>
            <a:off x="4881793" y="4942659"/>
            <a:ext cx="321471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الأضلاع المتناظرة غير متناسبة</a:t>
            </a:r>
          </a:p>
        </p:txBody>
      </p:sp>
      <p:sp>
        <p:nvSpPr>
          <p:cNvPr id="68" name="عنوان 1">
            <a:extLst>
              <a:ext uri="{FF2B5EF4-FFF2-40B4-BE49-F238E27FC236}">
                <a16:creationId xmlns:a16="http://schemas.microsoft.com/office/drawing/2014/main" id="{9C68B17E-DAE5-E445-9403-CB4F8FC36B5E}"/>
              </a:ext>
            </a:extLst>
          </p:cNvPr>
          <p:cNvSpPr txBox="1">
            <a:spLocks/>
          </p:cNvSpPr>
          <p:nvPr/>
        </p:nvSpPr>
        <p:spPr>
          <a:xfrm>
            <a:off x="1091258" y="4890987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غير متشابهين</a:t>
            </a:r>
          </a:p>
        </p:txBody>
      </p:sp>
      <p:sp>
        <p:nvSpPr>
          <p:cNvPr id="69" name="سهم إلى اليسار 38">
            <a:extLst>
              <a:ext uri="{FF2B5EF4-FFF2-40B4-BE49-F238E27FC236}">
                <a16:creationId xmlns:a16="http://schemas.microsoft.com/office/drawing/2014/main" id="{6135D8DF-2EF8-074C-8FE7-121C3216FC94}"/>
              </a:ext>
            </a:extLst>
          </p:cNvPr>
          <p:cNvSpPr/>
          <p:nvPr/>
        </p:nvSpPr>
        <p:spPr>
          <a:xfrm>
            <a:off x="4020216" y="4926706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0" name="مجموعة 29">
            <a:extLst>
              <a:ext uri="{FF2B5EF4-FFF2-40B4-BE49-F238E27FC236}">
                <a16:creationId xmlns:a16="http://schemas.microsoft.com/office/drawing/2014/main" id="{1D007068-3ADF-8D44-B77E-D6C6A8D631E1}"/>
              </a:ext>
            </a:extLst>
          </p:cNvPr>
          <p:cNvGrpSpPr/>
          <p:nvPr/>
        </p:nvGrpSpPr>
        <p:grpSpPr>
          <a:xfrm>
            <a:off x="7163604" y="1852887"/>
            <a:ext cx="500066" cy="742956"/>
            <a:chOff x="7572396" y="2285992"/>
            <a:chExt cx="500066" cy="74295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67FE4F24-017C-AE41-A61B-BFB37CEFDB52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</a:p>
          </p:txBody>
        </p:sp>
        <p:cxnSp>
          <p:nvCxnSpPr>
            <p:cNvPr id="72" name="رابط مستقيم 24">
              <a:extLst>
                <a:ext uri="{FF2B5EF4-FFF2-40B4-BE49-F238E27FC236}">
                  <a16:creationId xmlns:a16="http://schemas.microsoft.com/office/drawing/2014/main" id="{73ED0B45-E440-294D-AB2B-58ED46575D5F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232FD3C1-7C9D-0446-9943-63CFDE2B5B96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</a:t>
              </a:r>
            </a:p>
          </p:txBody>
        </p:sp>
      </p:grpSp>
      <p:sp>
        <p:nvSpPr>
          <p:cNvPr id="74" name="عنوان 1">
            <a:extLst>
              <a:ext uri="{FF2B5EF4-FFF2-40B4-BE49-F238E27FC236}">
                <a16:creationId xmlns:a16="http://schemas.microsoft.com/office/drawing/2014/main" id="{44EF3BDE-0487-F448-A360-372D81FDD6F2}"/>
              </a:ext>
            </a:extLst>
          </p:cNvPr>
          <p:cNvSpPr txBox="1">
            <a:spLocks/>
          </p:cNvSpPr>
          <p:nvPr/>
        </p:nvSpPr>
        <p:spPr>
          <a:xfrm>
            <a:off x="6749264" y="2010049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AA6A9F9D-A642-0E49-A8F9-1AF6033D9943}"/>
              </a:ext>
            </a:extLst>
          </p:cNvPr>
          <p:cNvSpPr txBox="1">
            <a:spLocks/>
          </p:cNvSpPr>
          <p:nvPr/>
        </p:nvSpPr>
        <p:spPr>
          <a:xfrm>
            <a:off x="6349212" y="2010051"/>
            <a:ext cx="60007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٢.٥</a:t>
            </a:r>
          </a:p>
        </p:txBody>
      </p:sp>
      <p:grpSp>
        <p:nvGrpSpPr>
          <p:cNvPr id="76" name="مجموعة 62">
            <a:extLst>
              <a:ext uri="{FF2B5EF4-FFF2-40B4-BE49-F238E27FC236}">
                <a16:creationId xmlns:a16="http://schemas.microsoft.com/office/drawing/2014/main" id="{ACDABD80-0092-5942-BF89-118B9B90423B}"/>
              </a:ext>
            </a:extLst>
          </p:cNvPr>
          <p:cNvGrpSpPr/>
          <p:nvPr/>
        </p:nvGrpSpPr>
        <p:grpSpPr>
          <a:xfrm>
            <a:off x="7163606" y="2824443"/>
            <a:ext cx="514814" cy="742956"/>
            <a:chOff x="7572396" y="2285992"/>
            <a:chExt cx="514814" cy="742956"/>
          </a:xfrm>
        </p:grpSpPr>
        <p:sp>
          <p:nvSpPr>
            <p:cNvPr id="77" name="عنوان 1">
              <a:extLst>
                <a:ext uri="{FF2B5EF4-FFF2-40B4-BE49-F238E27FC236}">
                  <a16:creationId xmlns:a16="http://schemas.microsoft.com/office/drawing/2014/main" id="{0A3992A7-1FC2-1142-9D70-3057182FAC66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١٤</a:t>
              </a:r>
            </a:p>
          </p:txBody>
        </p:sp>
        <p:cxnSp>
          <p:nvCxnSpPr>
            <p:cNvPr id="78" name="رابط مستقيم 64">
              <a:extLst>
                <a:ext uri="{FF2B5EF4-FFF2-40B4-BE49-F238E27FC236}">
                  <a16:creationId xmlns:a16="http://schemas.microsoft.com/office/drawing/2014/main" id="{8CF29F86-CB58-BA49-A65C-078A598C5FDD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عنوان 1">
              <a:extLst>
                <a:ext uri="{FF2B5EF4-FFF2-40B4-BE49-F238E27FC236}">
                  <a16:creationId xmlns:a16="http://schemas.microsoft.com/office/drawing/2014/main" id="{117F5C12-DD2F-814A-A886-D2B2BC08D089}"/>
                </a:ext>
              </a:extLst>
            </p:cNvPr>
            <p:cNvSpPr txBox="1">
              <a:spLocks/>
            </p:cNvSpPr>
            <p:nvPr/>
          </p:nvSpPr>
          <p:spPr>
            <a:xfrm>
              <a:off x="7587144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٧</a:t>
              </a:r>
            </a:p>
          </p:txBody>
        </p:sp>
      </p:grpSp>
      <p:sp>
        <p:nvSpPr>
          <p:cNvPr id="80" name="عنوان 1">
            <a:extLst>
              <a:ext uri="{FF2B5EF4-FFF2-40B4-BE49-F238E27FC236}">
                <a16:creationId xmlns:a16="http://schemas.microsoft.com/office/drawing/2014/main" id="{197CA27C-41F9-7B45-ACBB-794A1957FB33}"/>
              </a:ext>
            </a:extLst>
          </p:cNvPr>
          <p:cNvSpPr txBox="1">
            <a:spLocks/>
          </p:cNvSpPr>
          <p:nvPr/>
        </p:nvSpPr>
        <p:spPr>
          <a:xfrm>
            <a:off x="6749266" y="2981605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BB795F4C-CD57-EE4B-8803-AD57718102B2}"/>
              </a:ext>
            </a:extLst>
          </p:cNvPr>
          <p:cNvSpPr txBox="1">
            <a:spLocks/>
          </p:cNvSpPr>
          <p:nvPr/>
        </p:nvSpPr>
        <p:spPr>
          <a:xfrm>
            <a:off x="6335844" y="2981607"/>
            <a:ext cx="67151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</a:t>
            </a:r>
          </a:p>
        </p:txBody>
      </p:sp>
      <p:grpSp>
        <p:nvGrpSpPr>
          <p:cNvPr id="83" name="مجموعة 68">
            <a:extLst>
              <a:ext uri="{FF2B5EF4-FFF2-40B4-BE49-F238E27FC236}">
                <a16:creationId xmlns:a16="http://schemas.microsoft.com/office/drawing/2014/main" id="{EED1023F-15F9-5A4B-AF9B-AC60FB813BD1}"/>
              </a:ext>
            </a:extLst>
          </p:cNvPr>
          <p:cNvGrpSpPr/>
          <p:nvPr/>
        </p:nvGrpSpPr>
        <p:grpSpPr>
          <a:xfrm>
            <a:off x="7163604" y="3896013"/>
            <a:ext cx="514814" cy="742956"/>
            <a:chOff x="7572396" y="2285992"/>
            <a:chExt cx="514814" cy="742956"/>
          </a:xfrm>
        </p:grpSpPr>
        <p:sp>
          <p:nvSpPr>
            <p:cNvPr id="84" name="عنوان 1">
              <a:extLst>
                <a:ext uri="{FF2B5EF4-FFF2-40B4-BE49-F238E27FC236}">
                  <a16:creationId xmlns:a16="http://schemas.microsoft.com/office/drawing/2014/main" id="{B8989E1C-BA92-9E4C-829E-9B387C0DB8AF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١٢</a:t>
              </a:r>
            </a:p>
          </p:txBody>
        </p:sp>
        <p:cxnSp>
          <p:nvCxnSpPr>
            <p:cNvPr id="85" name="رابط مستقيم 70">
              <a:extLst>
                <a:ext uri="{FF2B5EF4-FFF2-40B4-BE49-F238E27FC236}">
                  <a16:creationId xmlns:a16="http://schemas.microsoft.com/office/drawing/2014/main" id="{FCF9D7FC-F6C9-0B48-B6FF-D764D8C089B6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عنوان 1">
              <a:extLst>
                <a:ext uri="{FF2B5EF4-FFF2-40B4-BE49-F238E27FC236}">
                  <a16:creationId xmlns:a16="http://schemas.microsoft.com/office/drawing/2014/main" id="{496F6A2B-3DBD-694E-8D98-5039ECDE4884}"/>
                </a:ext>
              </a:extLst>
            </p:cNvPr>
            <p:cNvSpPr txBox="1">
              <a:spLocks/>
            </p:cNvSpPr>
            <p:nvPr/>
          </p:nvSpPr>
          <p:spPr>
            <a:xfrm>
              <a:off x="7587144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٦</a:t>
              </a:r>
            </a:p>
          </p:txBody>
        </p:sp>
      </p:grpSp>
      <p:sp>
        <p:nvSpPr>
          <p:cNvPr id="87" name="عنوان 1">
            <a:extLst>
              <a:ext uri="{FF2B5EF4-FFF2-40B4-BE49-F238E27FC236}">
                <a16:creationId xmlns:a16="http://schemas.microsoft.com/office/drawing/2014/main" id="{6D6CB2A3-3A36-7141-94E3-34E629A4E3E6}"/>
              </a:ext>
            </a:extLst>
          </p:cNvPr>
          <p:cNvSpPr txBox="1">
            <a:spLocks/>
          </p:cNvSpPr>
          <p:nvPr/>
        </p:nvSpPr>
        <p:spPr>
          <a:xfrm>
            <a:off x="6749264" y="4053175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88" name="عنوان 1">
            <a:extLst>
              <a:ext uri="{FF2B5EF4-FFF2-40B4-BE49-F238E27FC236}">
                <a16:creationId xmlns:a16="http://schemas.microsoft.com/office/drawing/2014/main" id="{46F58360-34FA-6743-9796-D0E88599D7B8}"/>
              </a:ext>
            </a:extLst>
          </p:cNvPr>
          <p:cNvSpPr txBox="1">
            <a:spLocks/>
          </p:cNvSpPr>
          <p:nvPr/>
        </p:nvSpPr>
        <p:spPr>
          <a:xfrm>
            <a:off x="6363960" y="4053177"/>
            <a:ext cx="60007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</a:t>
            </a:r>
          </a:p>
        </p:txBody>
      </p:sp>
      <p:sp>
        <p:nvSpPr>
          <p:cNvPr id="89" name="عنوان 1">
            <a:extLst>
              <a:ext uri="{FF2B5EF4-FFF2-40B4-BE49-F238E27FC236}">
                <a16:creationId xmlns:a16="http://schemas.microsoft.com/office/drawing/2014/main" id="{C48345CF-C572-084B-AB97-F0D460FB1BA6}"/>
              </a:ext>
            </a:extLst>
          </p:cNvPr>
          <p:cNvSpPr txBox="1">
            <a:spLocks/>
          </p:cNvSpPr>
          <p:nvPr/>
        </p:nvSpPr>
        <p:spPr>
          <a:xfrm rot="16200000">
            <a:off x="5020464" y="3067334"/>
            <a:ext cx="200026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النسب غير متساوية</a:t>
            </a:r>
          </a:p>
        </p:txBody>
      </p:sp>
      <p:pic>
        <p:nvPicPr>
          <p:cNvPr id="90" name="Picture 2">
            <a:extLst>
              <a:ext uri="{FF2B5EF4-FFF2-40B4-BE49-F238E27FC236}">
                <a16:creationId xmlns:a16="http://schemas.microsoft.com/office/drawing/2014/main" id="{C674C7ED-B466-064E-91AA-45905422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520" y="1863264"/>
            <a:ext cx="3000396" cy="24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DECAABE-75E0-63BD-ECE9-49FD7793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299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6578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1" grpId="0" animBg="1"/>
      <p:bldP spid="62" grpId="0" animBg="1"/>
      <p:bldP spid="65" grpId="0"/>
      <p:bldP spid="68" grpId="0"/>
      <p:bldP spid="69" grpId="0" animBg="1"/>
      <p:bldP spid="74" grpId="0"/>
      <p:bldP spid="75" grpId="0"/>
      <p:bldP spid="80" grpId="0"/>
      <p:bldP spid="82" grpId="0"/>
      <p:bldP spid="87" grpId="0"/>
      <p:bldP spid="88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47979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63888" y="183231"/>
            <a:ext cx="3478555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009051"/>
                </a:solidFill>
                <a:latin typeface="Beirut" pitchFamily="2" charset="-78"/>
                <a:cs typeface="Beirut" pitchFamily="2" charset="-78"/>
              </a:rPr>
              <a:t>إيجاد قياسات العناصر المجهولة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723CCB24-15B0-8B4E-B6C8-2C600109074E}"/>
              </a:ext>
            </a:extLst>
          </p:cNvPr>
          <p:cNvSpPr/>
          <p:nvPr/>
        </p:nvSpPr>
        <p:spPr>
          <a:xfrm>
            <a:off x="5968764" y="2175854"/>
            <a:ext cx="2624795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EBAEA2EC-E584-E24C-B02F-28A9EDE2087F}"/>
              </a:ext>
            </a:extLst>
          </p:cNvPr>
          <p:cNvSpPr/>
          <p:nvPr/>
        </p:nvSpPr>
        <p:spPr>
          <a:xfrm>
            <a:off x="3428976" y="791280"/>
            <a:ext cx="4241850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DD840B93-4DDE-4842-91E8-27BEA1478409}"/>
              </a:ext>
            </a:extLst>
          </p:cNvPr>
          <p:cNvSpPr/>
          <p:nvPr/>
        </p:nvSpPr>
        <p:spPr>
          <a:xfrm>
            <a:off x="7902361" y="76900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مثـال</a:t>
            </a:r>
          </a:p>
        </p:txBody>
      </p:sp>
      <p:grpSp>
        <p:nvGrpSpPr>
          <p:cNvPr id="62" name="مجموعة 29">
            <a:extLst>
              <a:ext uri="{FF2B5EF4-FFF2-40B4-BE49-F238E27FC236}">
                <a16:creationId xmlns:a16="http://schemas.microsoft.com/office/drawing/2014/main" id="{77FC2020-A96C-3243-B89A-BD9408E41547}"/>
              </a:ext>
            </a:extLst>
          </p:cNvPr>
          <p:cNvGrpSpPr/>
          <p:nvPr/>
        </p:nvGrpSpPr>
        <p:grpSpPr>
          <a:xfrm>
            <a:off x="8102421" y="2569242"/>
            <a:ext cx="514354" cy="742956"/>
            <a:chOff x="7572396" y="2285992"/>
            <a:chExt cx="514354" cy="742956"/>
          </a:xfrm>
        </p:grpSpPr>
        <p:sp>
          <p:nvSpPr>
            <p:cNvPr id="63" name="عنوان 1">
              <a:extLst>
                <a:ext uri="{FF2B5EF4-FFF2-40B4-BE49-F238E27FC236}">
                  <a16:creationId xmlns:a16="http://schemas.microsoft.com/office/drawing/2014/main" id="{092230B7-241B-464C-8B84-699396D16C6E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أ</a:t>
              </a:r>
            </a:p>
          </p:txBody>
        </p:sp>
        <p:cxnSp>
          <p:nvCxnSpPr>
            <p:cNvPr id="64" name="رابط مستقيم 24">
              <a:extLst>
                <a:ext uri="{FF2B5EF4-FFF2-40B4-BE49-F238E27FC236}">
                  <a16:creationId xmlns:a16="http://schemas.microsoft.com/office/drawing/2014/main" id="{78C205EB-4669-7848-BF66-4879046FB7A5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عنوان 1">
              <a:extLst>
                <a:ext uri="{FF2B5EF4-FFF2-40B4-BE49-F238E27FC236}">
                  <a16:creationId xmlns:a16="http://schemas.microsoft.com/office/drawing/2014/main" id="{D3C7531A-7C4C-934F-A0B3-EB0043AD2FE2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٧</a:t>
              </a:r>
            </a:p>
          </p:txBody>
        </p:sp>
      </p:grpSp>
      <p:sp>
        <p:nvSpPr>
          <p:cNvPr id="68" name="عنوان 1">
            <a:extLst>
              <a:ext uri="{FF2B5EF4-FFF2-40B4-BE49-F238E27FC236}">
                <a16:creationId xmlns:a16="http://schemas.microsoft.com/office/drawing/2014/main" id="{0168C75F-875B-A14E-85BE-6B9722A0668B}"/>
              </a:ext>
            </a:extLst>
          </p:cNvPr>
          <p:cNvSpPr txBox="1">
            <a:spLocks/>
          </p:cNvSpPr>
          <p:nvPr/>
        </p:nvSpPr>
        <p:spPr>
          <a:xfrm>
            <a:off x="7688081" y="2726404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30C192D6-B6E9-E14F-8D7F-966CF9EF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4190" y="890928"/>
            <a:ext cx="386561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670D234F-53A3-EA4E-B69D-39F2BB48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487" y="1411946"/>
            <a:ext cx="2540916" cy="22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91D410C7-DD89-6742-A0E9-30CCC9C8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032" y="3626528"/>
            <a:ext cx="2009146" cy="178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شكل بيضاوي 71">
            <a:extLst>
              <a:ext uri="{FF2B5EF4-FFF2-40B4-BE49-F238E27FC236}">
                <a16:creationId xmlns:a16="http://schemas.microsoft.com/office/drawing/2014/main" id="{E7D62FEF-2E16-B34A-9648-A6D73F28B1EF}"/>
              </a:ext>
            </a:extLst>
          </p:cNvPr>
          <p:cNvSpPr/>
          <p:nvPr/>
        </p:nvSpPr>
        <p:spPr>
          <a:xfrm>
            <a:off x="2789464" y="2312064"/>
            <a:ext cx="449922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1BD5CE38-8D65-C540-BE5D-5C4FEDEA038C}"/>
              </a:ext>
            </a:extLst>
          </p:cNvPr>
          <p:cNvSpPr/>
          <p:nvPr/>
        </p:nvSpPr>
        <p:spPr>
          <a:xfrm>
            <a:off x="2350320" y="4355211"/>
            <a:ext cx="46111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4" name="مجموعة 29">
            <a:extLst>
              <a:ext uri="{FF2B5EF4-FFF2-40B4-BE49-F238E27FC236}">
                <a16:creationId xmlns:a16="http://schemas.microsoft.com/office/drawing/2014/main" id="{84F75B33-F91B-774E-A9E1-58218E541A13}"/>
              </a:ext>
            </a:extLst>
          </p:cNvPr>
          <p:cNvGrpSpPr/>
          <p:nvPr/>
        </p:nvGrpSpPr>
        <p:grpSpPr>
          <a:xfrm>
            <a:off x="7002275" y="2583530"/>
            <a:ext cx="785818" cy="742956"/>
            <a:chOff x="7415234" y="2285992"/>
            <a:chExt cx="785818" cy="742956"/>
          </a:xfrm>
        </p:grpSpPr>
        <p:sp>
          <p:nvSpPr>
            <p:cNvPr id="75" name="عنوان 1">
              <a:extLst>
                <a:ext uri="{FF2B5EF4-FFF2-40B4-BE49-F238E27FC236}">
                  <a16:creationId xmlns:a16="http://schemas.microsoft.com/office/drawing/2014/main" id="{03736893-FD7A-2542-95E9-2E682BE2D0AB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١٢.٥</a:t>
              </a:r>
            </a:p>
          </p:txBody>
        </p:sp>
        <p:cxnSp>
          <p:nvCxnSpPr>
            <p:cNvPr id="76" name="رابط مستقيم 44">
              <a:extLst>
                <a:ext uri="{FF2B5EF4-FFF2-40B4-BE49-F238E27FC236}">
                  <a16:creationId xmlns:a16="http://schemas.microsoft.com/office/drawing/2014/main" id="{F2AB2382-7E4C-7E48-B154-1D2BB239F0D6}"/>
                </a:ext>
              </a:extLst>
            </p:cNvPr>
            <p:cNvCxnSpPr/>
            <p:nvPr/>
          </p:nvCxnSpPr>
          <p:spPr>
            <a:xfrm rot="10800000">
              <a:off x="7553614" y="2643182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عنوان 1">
              <a:extLst>
                <a:ext uri="{FF2B5EF4-FFF2-40B4-BE49-F238E27FC236}">
                  <a16:creationId xmlns:a16="http://schemas.microsoft.com/office/drawing/2014/main" id="{8DB3762C-8CCC-8040-B22D-ABB219373EC4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</a:p>
          </p:txBody>
        </p:sp>
      </p:grpSp>
      <p:sp>
        <p:nvSpPr>
          <p:cNvPr id="78" name="سهم إلى اليسار 46">
            <a:extLst>
              <a:ext uri="{FF2B5EF4-FFF2-40B4-BE49-F238E27FC236}">
                <a16:creationId xmlns:a16="http://schemas.microsoft.com/office/drawing/2014/main" id="{550C9456-CEB5-4F4B-9EE8-515AEC08C27C}"/>
              </a:ext>
            </a:extLst>
          </p:cNvPr>
          <p:cNvSpPr/>
          <p:nvPr/>
        </p:nvSpPr>
        <p:spPr>
          <a:xfrm rot="20442227">
            <a:off x="7504653" y="2852069"/>
            <a:ext cx="828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سهم إلى اليسار 47">
            <a:extLst>
              <a:ext uri="{FF2B5EF4-FFF2-40B4-BE49-F238E27FC236}">
                <a16:creationId xmlns:a16="http://schemas.microsoft.com/office/drawing/2014/main" id="{0C751A25-22B5-C44A-9F9D-91036ABFA6D8}"/>
              </a:ext>
            </a:extLst>
          </p:cNvPr>
          <p:cNvSpPr/>
          <p:nvPr/>
        </p:nvSpPr>
        <p:spPr>
          <a:xfrm>
            <a:off x="6740451" y="3012158"/>
            <a:ext cx="358338" cy="16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67DAF1C8-25CA-AD4F-9F9B-7B96F6F2DB07}"/>
              </a:ext>
            </a:extLst>
          </p:cNvPr>
          <p:cNvSpPr txBox="1">
            <a:spLocks/>
          </p:cNvSpPr>
          <p:nvPr/>
        </p:nvSpPr>
        <p:spPr>
          <a:xfrm>
            <a:off x="6173595" y="2897858"/>
            <a:ext cx="5715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 أ</a:t>
            </a:r>
          </a:p>
        </p:txBody>
      </p:sp>
      <p:sp>
        <p:nvSpPr>
          <p:cNvPr id="82" name="سهم إلى اليسار 49">
            <a:extLst>
              <a:ext uri="{FF2B5EF4-FFF2-40B4-BE49-F238E27FC236}">
                <a16:creationId xmlns:a16="http://schemas.microsoft.com/office/drawing/2014/main" id="{E05534DE-988A-DB45-8FFA-77EB1EDDDC5D}"/>
              </a:ext>
            </a:extLst>
          </p:cNvPr>
          <p:cNvSpPr/>
          <p:nvPr/>
        </p:nvSpPr>
        <p:spPr>
          <a:xfrm rot="1284991">
            <a:off x="7656711" y="2861743"/>
            <a:ext cx="612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سهم إلى اليسار 50">
            <a:extLst>
              <a:ext uri="{FF2B5EF4-FFF2-40B4-BE49-F238E27FC236}">
                <a16:creationId xmlns:a16="http://schemas.microsoft.com/office/drawing/2014/main" id="{BE916085-5997-3644-98DF-74003C58EAD5}"/>
              </a:ext>
            </a:extLst>
          </p:cNvPr>
          <p:cNvSpPr/>
          <p:nvPr/>
        </p:nvSpPr>
        <p:spPr>
          <a:xfrm>
            <a:off x="6708867" y="2640680"/>
            <a:ext cx="379130" cy="179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عنوان 1">
            <a:extLst>
              <a:ext uri="{FF2B5EF4-FFF2-40B4-BE49-F238E27FC236}">
                <a16:creationId xmlns:a16="http://schemas.microsoft.com/office/drawing/2014/main" id="{430D0883-BC2F-7C4F-9D84-D9898B4BF0F0}"/>
              </a:ext>
            </a:extLst>
          </p:cNvPr>
          <p:cNvSpPr txBox="1">
            <a:spLocks/>
          </p:cNvSpPr>
          <p:nvPr/>
        </p:nvSpPr>
        <p:spPr>
          <a:xfrm>
            <a:off x="6037863" y="2551909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٨٧.٥</a:t>
            </a:r>
          </a:p>
        </p:txBody>
      </p:sp>
      <p:sp>
        <p:nvSpPr>
          <p:cNvPr id="85" name="عنوان 1">
            <a:extLst>
              <a:ext uri="{FF2B5EF4-FFF2-40B4-BE49-F238E27FC236}">
                <a16:creationId xmlns:a16="http://schemas.microsoft.com/office/drawing/2014/main" id="{BD7E4FCD-602D-614F-B9DA-F83230106E9D}"/>
              </a:ext>
            </a:extLst>
          </p:cNvPr>
          <p:cNvSpPr txBox="1">
            <a:spLocks/>
          </p:cNvSpPr>
          <p:nvPr/>
        </p:nvSpPr>
        <p:spPr>
          <a:xfrm>
            <a:off x="6887975" y="3712250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 أ  =  ٨٧.٥</a:t>
            </a:r>
          </a:p>
        </p:txBody>
      </p:sp>
      <p:sp>
        <p:nvSpPr>
          <p:cNvPr id="86" name="عنوان 1">
            <a:extLst>
              <a:ext uri="{FF2B5EF4-FFF2-40B4-BE49-F238E27FC236}">
                <a16:creationId xmlns:a16="http://schemas.microsoft.com/office/drawing/2014/main" id="{0680CBCD-50A7-4041-8A01-CA0D27764CB2}"/>
              </a:ext>
            </a:extLst>
          </p:cNvPr>
          <p:cNvSpPr txBox="1">
            <a:spLocks/>
          </p:cNvSpPr>
          <p:nvPr/>
        </p:nvSpPr>
        <p:spPr>
          <a:xfrm>
            <a:off x="6887975" y="4426630"/>
            <a:ext cx="142876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  =  ١٧.٥</a:t>
            </a:r>
          </a:p>
        </p:txBody>
      </p:sp>
      <p:sp>
        <p:nvSpPr>
          <p:cNvPr id="87" name="عنوان 1">
            <a:extLst>
              <a:ext uri="{FF2B5EF4-FFF2-40B4-BE49-F238E27FC236}">
                <a16:creationId xmlns:a16="http://schemas.microsoft.com/office/drawing/2014/main" id="{3E2173AD-484F-B841-B73E-6C396AE591F9}"/>
              </a:ext>
            </a:extLst>
          </p:cNvPr>
          <p:cNvSpPr txBox="1">
            <a:spLocks/>
          </p:cNvSpPr>
          <p:nvPr/>
        </p:nvSpPr>
        <p:spPr>
          <a:xfrm>
            <a:off x="7061519" y="4423597"/>
            <a:ext cx="92869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١٧.٥</a:t>
            </a: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F9A65E29-14E7-3B4C-969A-07470130F43C}"/>
              </a:ext>
            </a:extLst>
          </p:cNvPr>
          <p:cNvSpPr/>
          <p:nvPr/>
        </p:nvSpPr>
        <p:spPr>
          <a:xfrm>
            <a:off x="3316075" y="2175854"/>
            <a:ext cx="2579424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9" name="مجموعة 29">
            <a:extLst>
              <a:ext uri="{FF2B5EF4-FFF2-40B4-BE49-F238E27FC236}">
                <a16:creationId xmlns:a16="http://schemas.microsoft.com/office/drawing/2014/main" id="{F91C292E-489C-CC4F-BC30-2A4ECF6E6E2B}"/>
              </a:ext>
            </a:extLst>
          </p:cNvPr>
          <p:cNvGrpSpPr/>
          <p:nvPr/>
        </p:nvGrpSpPr>
        <p:grpSpPr>
          <a:xfrm>
            <a:off x="5244901" y="2569242"/>
            <a:ext cx="514354" cy="742956"/>
            <a:chOff x="7572396" y="2285992"/>
            <a:chExt cx="514354" cy="742956"/>
          </a:xfrm>
        </p:grpSpPr>
        <p:sp>
          <p:nvSpPr>
            <p:cNvPr id="90" name="عنوان 1">
              <a:extLst>
                <a:ext uri="{FF2B5EF4-FFF2-40B4-BE49-F238E27FC236}">
                  <a16:creationId xmlns:a16="http://schemas.microsoft.com/office/drawing/2014/main" id="{12E72DFC-ED61-DA44-987A-3027CB05430C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جـ</a:t>
              </a:r>
            </a:p>
          </p:txBody>
        </p:sp>
        <p:cxnSp>
          <p:nvCxnSpPr>
            <p:cNvPr id="91" name="رابط مستقيم 59">
              <a:extLst>
                <a:ext uri="{FF2B5EF4-FFF2-40B4-BE49-F238E27FC236}">
                  <a16:creationId xmlns:a16="http://schemas.microsoft.com/office/drawing/2014/main" id="{0B22D2B2-9968-444F-A96B-572448DD1646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عنوان 1">
              <a:extLst>
                <a:ext uri="{FF2B5EF4-FFF2-40B4-BE49-F238E27FC236}">
                  <a16:creationId xmlns:a16="http://schemas.microsoft.com/office/drawing/2014/main" id="{24119DAD-42DD-7D4D-9428-5FF1C808668D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٨</a:t>
              </a:r>
            </a:p>
          </p:txBody>
        </p:sp>
      </p:grpSp>
      <p:sp>
        <p:nvSpPr>
          <p:cNvPr id="93" name="عنوان 1">
            <a:extLst>
              <a:ext uri="{FF2B5EF4-FFF2-40B4-BE49-F238E27FC236}">
                <a16:creationId xmlns:a16="http://schemas.microsoft.com/office/drawing/2014/main" id="{09DDBEF3-7381-6B49-9D8F-6CF2C7025CC8}"/>
              </a:ext>
            </a:extLst>
          </p:cNvPr>
          <p:cNvSpPr txBox="1">
            <a:spLocks/>
          </p:cNvSpPr>
          <p:nvPr/>
        </p:nvSpPr>
        <p:spPr>
          <a:xfrm>
            <a:off x="4830561" y="2726404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94" name="مجموعة 29">
            <a:extLst>
              <a:ext uri="{FF2B5EF4-FFF2-40B4-BE49-F238E27FC236}">
                <a16:creationId xmlns:a16="http://schemas.microsoft.com/office/drawing/2014/main" id="{49B29A41-555D-EF47-AD20-88E6E1A3AEAC}"/>
              </a:ext>
            </a:extLst>
          </p:cNvPr>
          <p:cNvGrpSpPr/>
          <p:nvPr/>
        </p:nvGrpSpPr>
        <p:grpSpPr>
          <a:xfrm>
            <a:off x="4144755" y="2583530"/>
            <a:ext cx="785818" cy="742956"/>
            <a:chOff x="7415234" y="2285992"/>
            <a:chExt cx="785818" cy="742956"/>
          </a:xfrm>
        </p:grpSpPr>
        <p:sp>
          <p:nvSpPr>
            <p:cNvPr id="95" name="عنوان 1">
              <a:extLst>
                <a:ext uri="{FF2B5EF4-FFF2-40B4-BE49-F238E27FC236}">
                  <a16:creationId xmlns:a16="http://schemas.microsoft.com/office/drawing/2014/main" id="{B3F8418F-E11C-274E-B68C-70B97C52FCA3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١٢.٥</a:t>
              </a:r>
            </a:p>
          </p:txBody>
        </p:sp>
        <p:cxnSp>
          <p:nvCxnSpPr>
            <p:cNvPr id="96" name="رابط مستقيم 81">
              <a:extLst>
                <a:ext uri="{FF2B5EF4-FFF2-40B4-BE49-F238E27FC236}">
                  <a16:creationId xmlns:a16="http://schemas.microsoft.com/office/drawing/2014/main" id="{8A8A42B1-65EA-CD44-9181-AB51103C6FC7}"/>
                </a:ext>
              </a:extLst>
            </p:cNvPr>
            <p:cNvCxnSpPr/>
            <p:nvPr/>
          </p:nvCxnSpPr>
          <p:spPr>
            <a:xfrm rot="10800000">
              <a:off x="7553614" y="2643182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عنوان 1">
              <a:extLst>
                <a:ext uri="{FF2B5EF4-FFF2-40B4-BE49-F238E27FC236}">
                  <a16:creationId xmlns:a16="http://schemas.microsoft.com/office/drawing/2014/main" id="{D6A2FC54-78E9-9045-8125-5C2DC92D868B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</a:p>
          </p:txBody>
        </p:sp>
      </p:grpSp>
      <p:sp>
        <p:nvSpPr>
          <p:cNvPr id="98" name="سهم إلى اليسار 83">
            <a:extLst>
              <a:ext uri="{FF2B5EF4-FFF2-40B4-BE49-F238E27FC236}">
                <a16:creationId xmlns:a16="http://schemas.microsoft.com/office/drawing/2014/main" id="{29F486CC-0BCB-0440-89BA-468EFEAF62AB}"/>
              </a:ext>
            </a:extLst>
          </p:cNvPr>
          <p:cNvSpPr/>
          <p:nvPr/>
        </p:nvSpPr>
        <p:spPr>
          <a:xfrm rot="20442227">
            <a:off x="4649155" y="2863965"/>
            <a:ext cx="756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سهم إلى اليسار 84">
            <a:extLst>
              <a:ext uri="{FF2B5EF4-FFF2-40B4-BE49-F238E27FC236}">
                <a16:creationId xmlns:a16="http://schemas.microsoft.com/office/drawing/2014/main" id="{F326CA90-0E69-A042-B8A6-4BD8BF377D18}"/>
              </a:ext>
            </a:extLst>
          </p:cNvPr>
          <p:cNvSpPr/>
          <p:nvPr/>
        </p:nvSpPr>
        <p:spPr>
          <a:xfrm>
            <a:off x="3882931" y="3012158"/>
            <a:ext cx="358338" cy="16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عنوان 1">
            <a:extLst>
              <a:ext uri="{FF2B5EF4-FFF2-40B4-BE49-F238E27FC236}">
                <a16:creationId xmlns:a16="http://schemas.microsoft.com/office/drawing/2014/main" id="{AE547B5D-648A-3C44-912A-443EFCCD9E47}"/>
              </a:ext>
            </a:extLst>
          </p:cNvPr>
          <p:cNvSpPr txBox="1">
            <a:spLocks/>
          </p:cNvSpPr>
          <p:nvPr/>
        </p:nvSpPr>
        <p:spPr>
          <a:xfrm>
            <a:off x="3307092" y="2926432"/>
            <a:ext cx="5715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٥جـ</a:t>
            </a:r>
          </a:p>
        </p:txBody>
      </p:sp>
      <p:sp>
        <p:nvSpPr>
          <p:cNvPr id="101" name="سهم إلى اليسار 86">
            <a:extLst>
              <a:ext uri="{FF2B5EF4-FFF2-40B4-BE49-F238E27FC236}">
                <a16:creationId xmlns:a16="http://schemas.microsoft.com/office/drawing/2014/main" id="{FBA9514E-D778-4048-984F-8F61CE4577A2}"/>
              </a:ext>
            </a:extLst>
          </p:cNvPr>
          <p:cNvSpPr/>
          <p:nvPr/>
        </p:nvSpPr>
        <p:spPr>
          <a:xfrm rot="1284991">
            <a:off x="4799191" y="2861743"/>
            <a:ext cx="612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سهم إلى اليسار 87">
            <a:extLst>
              <a:ext uri="{FF2B5EF4-FFF2-40B4-BE49-F238E27FC236}">
                <a16:creationId xmlns:a16="http://schemas.microsoft.com/office/drawing/2014/main" id="{A4A350A4-546C-644F-8F09-1D4A2594AB7F}"/>
              </a:ext>
            </a:extLst>
          </p:cNvPr>
          <p:cNvSpPr/>
          <p:nvPr/>
        </p:nvSpPr>
        <p:spPr>
          <a:xfrm>
            <a:off x="3903897" y="2659078"/>
            <a:ext cx="326579" cy="1616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عنوان 1">
            <a:extLst>
              <a:ext uri="{FF2B5EF4-FFF2-40B4-BE49-F238E27FC236}">
                <a16:creationId xmlns:a16="http://schemas.microsoft.com/office/drawing/2014/main" id="{B7DE499B-81B2-D741-B69B-517CD5836D9A}"/>
              </a:ext>
            </a:extLst>
          </p:cNvPr>
          <p:cNvSpPr txBox="1">
            <a:spLocks/>
          </p:cNvSpPr>
          <p:nvPr/>
        </p:nvSpPr>
        <p:spPr>
          <a:xfrm>
            <a:off x="3262381" y="2526212"/>
            <a:ext cx="6858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١٠٠</a:t>
            </a:r>
          </a:p>
        </p:txBody>
      </p:sp>
      <p:sp>
        <p:nvSpPr>
          <p:cNvPr id="111" name="عنوان 1">
            <a:extLst>
              <a:ext uri="{FF2B5EF4-FFF2-40B4-BE49-F238E27FC236}">
                <a16:creationId xmlns:a16="http://schemas.microsoft.com/office/drawing/2014/main" id="{3F460793-A3E6-EC4B-ADE6-9B65FBA29C07}"/>
              </a:ext>
            </a:extLst>
          </p:cNvPr>
          <p:cNvSpPr txBox="1">
            <a:spLocks/>
          </p:cNvSpPr>
          <p:nvPr/>
        </p:nvSpPr>
        <p:spPr>
          <a:xfrm>
            <a:off x="4030455" y="3712250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 جـ  =  ١٠٠</a:t>
            </a:r>
          </a:p>
        </p:txBody>
      </p:sp>
      <p:sp>
        <p:nvSpPr>
          <p:cNvPr id="112" name="عنوان 1">
            <a:extLst>
              <a:ext uri="{FF2B5EF4-FFF2-40B4-BE49-F238E27FC236}">
                <a16:creationId xmlns:a16="http://schemas.microsoft.com/office/drawing/2014/main" id="{197021BE-C83F-7D48-AC5D-A57A3823A029}"/>
              </a:ext>
            </a:extLst>
          </p:cNvPr>
          <p:cNvSpPr txBox="1">
            <a:spLocks/>
          </p:cNvSpPr>
          <p:nvPr/>
        </p:nvSpPr>
        <p:spPr>
          <a:xfrm>
            <a:off x="4244769" y="4426630"/>
            <a:ext cx="121444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جـ  =  ٢٠</a:t>
            </a:r>
          </a:p>
        </p:txBody>
      </p:sp>
      <p:sp>
        <p:nvSpPr>
          <p:cNvPr id="113" name="عنوان 1">
            <a:extLst>
              <a:ext uri="{FF2B5EF4-FFF2-40B4-BE49-F238E27FC236}">
                <a16:creationId xmlns:a16="http://schemas.microsoft.com/office/drawing/2014/main" id="{B8091DE7-FB58-0E40-9E99-DF9C8C579466}"/>
              </a:ext>
            </a:extLst>
          </p:cNvPr>
          <p:cNvSpPr txBox="1">
            <a:spLocks/>
          </p:cNvSpPr>
          <p:nvPr/>
        </p:nvSpPr>
        <p:spPr>
          <a:xfrm>
            <a:off x="4284702" y="4426630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٢٠</a:t>
            </a:r>
          </a:p>
        </p:txBody>
      </p:sp>
      <p:sp>
        <p:nvSpPr>
          <p:cNvPr id="114" name="شكل بيضاوي 113">
            <a:extLst>
              <a:ext uri="{FF2B5EF4-FFF2-40B4-BE49-F238E27FC236}">
                <a16:creationId xmlns:a16="http://schemas.microsoft.com/office/drawing/2014/main" id="{96610E91-55DE-3345-9684-C37F3F608E37}"/>
              </a:ext>
            </a:extLst>
          </p:cNvPr>
          <p:cNvSpPr/>
          <p:nvPr/>
        </p:nvSpPr>
        <p:spPr>
          <a:xfrm>
            <a:off x="1422201" y="3492135"/>
            <a:ext cx="571504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شكل بيضاوي 114">
            <a:extLst>
              <a:ext uri="{FF2B5EF4-FFF2-40B4-BE49-F238E27FC236}">
                <a16:creationId xmlns:a16="http://schemas.microsoft.com/office/drawing/2014/main" id="{568A0CB6-61B1-6444-B024-7902DFB2CD48}"/>
              </a:ext>
            </a:extLst>
          </p:cNvPr>
          <p:cNvSpPr/>
          <p:nvPr/>
        </p:nvSpPr>
        <p:spPr>
          <a:xfrm>
            <a:off x="1632336" y="1369067"/>
            <a:ext cx="527196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6" name="شكل بيضاوي 115">
            <a:extLst>
              <a:ext uri="{FF2B5EF4-FFF2-40B4-BE49-F238E27FC236}">
                <a16:creationId xmlns:a16="http://schemas.microsoft.com/office/drawing/2014/main" id="{54FDF288-661F-D74D-B698-2B9B9FD7C9F2}"/>
              </a:ext>
            </a:extLst>
          </p:cNvPr>
          <p:cNvSpPr/>
          <p:nvPr/>
        </p:nvSpPr>
        <p:spPr>
          <a:xfrm>
            <a:off x="1294625" y="2491690"/>
            <a:ext cx="4133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شكل بيضاوي 116">
            <a:extLst>
              <a:ext uri="{FF2B5EF4-FFF2-40B4-BE49-F238E27FC236}">
                <a16:creationId xmlns:a16="http://schemas.microsoft.com/office/drawing/2014/main" id="{5E923B40-65FD-CC4B-9F25-068558577A55}"/>
              </a:ext>
            </a:extLst>
          </p:cNvPr>
          <p:cNvSpPr/>
          <p:nvPr/>
        </p:nvSpPr>
        <p:spPr>
          <a:xfrm>
            <a:off x="1171216" y="4501966"/>
            <a:ext cx="461119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3135F2F-4EAD-201A-2DB1-BFD73E60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300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151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61632 -0.43958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6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32917 -0.26991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8" grpId="0"/>
      <p:bldP spid="72" grpId="0" animBg="1"/>
      <p:bldP spid="73" grpId="0" animBg="1"/>
      <p:bldP spid="78" grpId="0" animBg="1"/>
      <p:bldP spid="79" grpId="0" animBg="1"/>
      <p:bldP spid="80" grpId="0"/>
      <p:bldP spid="82" grpId="0" animBg="1"/>
      <p:bldP spid="83" grpId="0" animBg="1"/>
      <p:bldP spid="84" grpId="0"/>
      <p:bldP spid="85" grpId="0"/>
      <p:bldP spid="86" grpId="0"/>
      <p:bldP spid="87" grpId="0"/>
      <p:bldP spid="87" grpId="1"/>
      <p:bldP spid="88" grpId="0" animBg="1"/>
      <p:bldP spid="93" grpId="0"/>
      <p:bldP spid="98" grpId="0" animBg="1"/>
      <p:bldP spid="99" grpId="0" animBg="1"/>
      <p:bldP spid="100" grpId="0"/>
      <p:bldP spid="101" grpId="0" animBg="1"/>
      <p:bldP spid="102" grpId="0" animBg="1"/>
      <p:bldP spid="110" grpId="0"/>
      <p:bldP spid="111" grpId="0"/>
      <p:bldP spid="112" grpId="0"/>
      <p:bldP spid="113" grpId="0"/>
      <p:bldP spid="113" grpId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ar-SA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٣٠</a:t>
            </a: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47979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63888" y="183231"/>
            <a:ext cx="3478555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009051"/>
                </a:solidFill>
                <a:latin typeface="Beirut" pitchFamily="2" charset="-78"/>
                <a:cs typeface="Beirut" pitchFamily="2" charset="-78"/>
              </a:rPr>
              <a:t>إيجاد قياسات العناصر المجهولة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379E22E0-576E-C744-977F-CB5DE9D742C0}"/>
              </a:ext>
            </a:extLst>
          </p:cNvPr>
          <p:cNvSpPr/>
          <p:nvPr/>
        </p:nvSpPr>
        <p:spPr>
          <a:xfrm>
            <a:off x="5632270" y="1882959"/>
            <a:ext cx="2714644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2206E334-FF8E-7B4D-8FC3-979D7B31EBF4}"/>
              </a:ext>
            </a:extLst>
          </p:cNvPr>
          <p:cNvSpPr/>
          <p:nvPr/>
        </p:nvSpPr>
        <p:spPr>
          <a:xfrm>
            <a:off x="2799272" y="1126739"/>
            <a:ext cx="5143536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51528A6F-25BE-364E-AFF7-644376060137}"/>
              </a:ext>
            </a:extLst>
          </p:cNvPr>
          <p:cNvSpPr/>
          <p:nvPr/>
        </p:nvSpPr>
        <p:spPr>
          <a:xfrm>
            <a:off x="7732564" y="247873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2" name="مجموعة 29">
            <a:extLst>
              <a:ext uri="{FF2B5EF4-FFF2-40B4-BE49-F238E27FC236}">
                <a16:creationId xmlns:a16="http://schemas.microsoft.com/office/drawing/2014/main" id="{EEB2E104-0BEB-1A4D-B681-54799F8E7D32}"/>
              </a:ext>
            </a:extLst>
          </p:cNvPr>
          <p:cNvGrpSpPr/>
          <p:nvPr/>
        </p:nvGrpSpPr>
        <p:grpSpPr>
          <a:xfrm>
            <a:off x="7775410" y="2240149"/>
            <a:ext cx="514354" cy="742956"/>
            <a:chOff x="7572396" y="2285992"/>
            <a:chExt cx="514354" cy="742956"/>
          </a:xfrm>
        </p:grpSpPr>
        <p:sp>
          <p:nvSpPr>
            <p:cNvPr id="63" name="عنوان 1">
              <a:extLst>
                <a:ext uri="{FF2B5EF4-FFF2-40B4-BE49-F238E27FC236}">
                  <a16:creationId xmlns:a16="http://schemas.microsoft.com/office/drawing/2014/main" id="{5A77F6EC-B4F9-BC45-A803-44B1CFF210C2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أ</a:t>
              </a:r>
            </a:p>
          </p:txBody>
        </p:sp>
        <p:cxnSp>
          <p:nvCxnSpPr>
            <p:cNvPr id="64" name="رابط مستقيم 24">
              <a:extLst>
                <a:ext uri="{FF2B5EF4-FFF2-40B4-BE49-F238E27FC236}">
                  <a16:creationId xmlns:a16="http://schemas.microsoft.com/office/drawing/2014/main" id="{74F7753B-3B62-474D-A144-9B35D639F7BD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عنوان 1">
              <a:extLst>
                <a:ext uri="{FF2B5EF4-FFF2-40B4-BE49-F238E27FC236}">
                  <a16:creationId xmlns:a16="http://schemas.microsoft.com/office/drawing/2014/main" id="{11E00F35-A7EC-6345-8364-0C26EA10D8B1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١٠</a:t>
              </a:r>
            </a:p>
          </p:txBody>
        </p:sp>
      </p:grpSp>
      <p:sp>
        <p:nvSpPr>
          <p:cNvPr id="68" name="عنوان 1">
            <a:extLst>
              <a:ext uri="{FF2B5EF4-FFF2-40B4-BE49-F238E27FC236}">
                <a16:creationId xmlns:a16="http://schemas.microsoft.com/office/drawing/2014/main" id="{107A671D-7F22-9B46-9ECC-39837816A721}"/>
              </a:ext>
            </a:extLst>
          </p:cNvPr>
          <p:cNvSpPr txBox="1">
            <a:spLocks/>
          </p:cNvSpPr>
          <p:nvPr/>
        </p:nvSpPr>
        <p:spPr>
          <a:xfrm>
            <a:off x="7361070" y="2397311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1ACE856B-CC2B-5F4F-A931-A875D0550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633" y="1268592"/>
            <a:ext cx="432911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0" name="مجموعة 29">
            <a:extLst>
              <a:ext uri="{FF2B5EF4-FFF2-40B4-BE49-F238E27FC236}">
                <a16:creationId xmlns:a16="http://schemas.microsoft.com/office/drawing/2014/main" id="{71B72DEE-5051-874E-94B2-EF9FF94F7850}"/>
              </a:ext>
            </a:extLst>
          </p:cNvPr>
          <p:cNvGrpSpPr/>
          <p:nvPr/>
        </p:nvGrpSpPr>
        <p:grpSpPr>
          <a:xfrm>
            <a:off x="6675264" y="2254437"/>
            <a:ext cx="785818" cy="742956"/>
            <a:chOff x="7415234" y="2285992"/>
            <a:chExt cx="785818" cy="74295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DE53D98F-14BB-D94C-BB07-71669392CE53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٢٤</a:t>
              </a:r>
            </a:p>
          </p:txBody>
        </p:sp>
        <p:cxnSp>
          <p:nvCxnSpPr>
            <p:cNvPr id="72" name="رابط مستقيم 44">
              <a:extLst>
                <a:ext uri="{FF2B5EF4-FFF2-40B4-BE49-F238E27FC236}">
                  <a16:creationId xmlns:a16="http://schemas.microsoft.com/office/drawing/2014/main" id="{F043DC27-0A37-3B43-8073-593170A7E783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DA136670-2FBB-6941-ADA2-70F5AACAC77B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٨</a:t>
              </a:r>
            </a:p>
          </p:txBody>
        </p:sp>
      </p:grpSp>
      <p:sp>
        <p:nvSpPr>
          <p:cNvPr id="74" name="سهم إلى اليسار 46">
            <a:extLst>
              <a:ext uri="{FF2B5EF4-FFF2-40B4-BE49-F238E27FC236}">
                <a16:creationId xmlns:a16="http://schemas.microsoft.com/office/drawing/2014/main" id="{28410EED-471C-F24A-8B4E-6D484AEDDC21}"/>
              </a:ext>
            </a:extLst>
          </p:cNvPr>
          <p:cNvSpPr/>
          <p:nvPr/>
        </p:nvSpPr>
        <p:spPr>
          <a:xfrm rot="20442227">
            <a:off x="7177642" y="2522976"/>
            <a:ext cx="828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سهم إلى اليسار 47">
            <a:extLst>
              <a:ext uri="{FF2B5EF4-FFF2-40B4-BE49-F238E27FC236}">
                <a16:creationId xmlns:a16="http://schemas.microsoft.com/office/drawing/2014/main" id="{B67AF109-3027-2E4A-915B-72A73FD1B2A4}"/>
              </a:ext>
            </a:extLst>
          </p:cNvPr>
          <p:cNvSpPr/>
          <p:nvPr/>
        </p:nvSpPr>
        <p:spPr>
          <a:xfrm>
            <a:off x="6303778" y="2683065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7353441F-9E36-CF4A-BB67-A4AE5470D531}"/>
              </a:ext>
            </a:extLst>
          </p:cNvPr>
          <p:cNvSpPr txBox="1">
            <a:spLocks/>
          </p:cNvSpPr>
          <p:nvPr/>
        </p:nvSpPr>
        <p:spPr>
          <a:xfrm>
            <a:off x="5746570" y="2597339"/>
            <a:ext cx="5715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٨ أ</a:t>
            </a:r>
          </a:p>
        </p:txBody>
      </p:sp>
      <p:sp>
        <p:nvSpPr>
          <p:cNvPr id="77" name="سهم إلى اليسار 49">
            <a:extLst>
              <a:ext uri="{FF2B5EF4-FFF2-40B4-BE49-F238E27FC236}">
                <a16:creationId xmlns:a16="http://schemas.microsoft.com/office/drawing/2014/main" id="{C2711D02-4EC2-9D4B-B8C4-D6D0DBE66988}"/>
              </a:ext>
            </a:extLst>
          </p:cNvPr>
          <p:cNvSpPr/>
          <p:nvPr/>
        </p:nvSpPr>
        <p:spPr>
          <a:xfrm rot="1284991">
            <a:off x="7329700" y="2532650"/>
            <a:ext cx="612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سهم إلى اليسار 50">
            <a:extLst>
              <a:ext uri="{FF2B5EF4-FFF2-40B4-BE49-F238E27FC236}">
                <a16:creationId xmlns:a16="http://schemas.microsoft.com/office/drawing/2014/main" id="{8A7EB950-17A2-6241-99B1-60A2FA65B55F}"/>
              </a:ext>
            </a:extLst>
          </p:cNvPr>
          <p:cNvSpPr/>
          <p:nvPr/>
        </p:nvSpPr>
        <p:spPr>
          <a:xfrm>
            <a:off x="6292986" y="2311587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B886EE5E-F7F2-A249-AA46-DAA5DE256D3D}"/>
              </a:ext>
            </a:extLst>
          </p:cNvPr>
          <p:cNvSpPr txBox="1">
            <a:spLocks/>
          </p:cNvSpPr>
          <p:nvPr/>
        </p:nvSpPr>
        <p:spPr>
          <a:xfrm>
            <a:off x="5560832" y="2240149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٢٤٠</a:t>
            </a: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E5C40F2F-3679-1249-90E8-EB3D46AF54AA}"/>
              </a:ext>
            </a:extLst>
          </p:cNvPr>
          <p:cNvSpPr txBox="1">
            <a:spLocks/>
          </p:cNvSpPr>
          <p:nvPr/>
        </p:nvSpPr>
        <p:spPr>
          <a:xfrm>
            <a:off x="6560964" y="3383157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٨ أ  =  ٢٤٠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3D058A16-DD76-FB41-8A8E-FF09F2BB1B9B}"/>
              </a:ext>
            </a:extLst>
          </p:cNvPr>
          <p:cNvSpPr txBox="1">
            <a:spLocks/>
          </p:cNvSpPr>
          <p:nvPr/>
        </p:nvSpPr>
        <p:spPr>
          <a:xfrm>
            <a:off x="6560964" y="4097537"/>
            <a:ext cx="142876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  =  </a:t>
            </a:r>
            <a:r>
              <a:rPr lang="ar-SA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٣٠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3" name="مستطيل 82">
            <a:extLst>
              <a:ext uri="{FF2B5EF4-FFF2-40B4-BE49-F238E27FC236}">
                <a16:creationId xmlns:a16="http://schemas.microsoft.com/office/drawing/2014/main" id="{C6176148-2075-724A-8562-CB3856F79D2C}"/>
              </a:ext>
            </a:extLst>
          </p:cNvPr>
          <p:cNvSpPr/>
          <p:nvPr/>
        </p:nvSpPr>
        <p:spPr>
          <a:xfrm>
            <a:off x="2774750" y="1882959"/>
            <a:ext cx="2714644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4" name="مجموعة 29">
            <a:extLst>
              <a:ext uri="{FF2B5EF4-FFF2-40B4-BE49-F238E27FC236}">
                <a16:creationId xmlns:a16="http://schemas.microsoft.com/office/drawing/2014/main" id="{93ED8BF5-0D43-004A-B9B2-8A0171B6AC46}"/>
              </a:ext>
            </a:extLst>
          </p:cNvPr>
          <p:cNvGrpSpPr/>
          <p:nvPr/>
        </p:nvGrpSpPr>
        <p:grpSpPr>
          <a:xfrm>
            <a:off x="4917890" y="2240149"/>
            <a:ext cx="514354" cy="742956"/>
            <a:chOff x="7572396" y="2285992"/>
            <a:chExt cx="514354" cy="742956"/>
          </a:xfrm>
        </p:grpSpPr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F4E97E1C-216E-8F4B-A846-4C87A0B67267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ب</a:t>
              </a:r>
            </a:p>
          </p:txBody>
        </p:sp>
        <p:cxnSp>
          <p:nvCxnSpPr>
            <p:cNvPr id="86" name="رابط مستقيم 59">
              <a:extLst>
                <a:ext uri="{FF2B5EF4-FFF2-40B4-BE49-F238E27FC236}">
                  <a16:creationId xmlns:a16="http://schemas.microsoft.com/office/drawing/2014/main" id="{E7A15FAC-E789-7148-816A-B391254E0A4F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عنوان 1">
              <a:extLst>
                <a:ext uri="{FF2B5EF4-FFF2-40B4-BE49-F238E27FC236}">
                  <a16:creationId xmlns:a16="http://schemas.microsoft.com/office/drawing/2014/main" id="{1CE30E8C-3FDC-3D4C-878F-B66472E32F93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٧</a:t>
              </a:r>
            </a:p>
          </p:txBody>
        </p:sp>
      </p:grpSp>
      <p:sp>
        <p:nvSpPr>
          <p:cNvPr id="88" name="عنوان 1">
            <a:extLst>
              <a:ext uri="{FF2B5EF4-FFF2-40B4-BE49-F238E27FC236}">
                <a16:creationId xmlns:a16="http://schemas.microsoft.com/office/drawing/2014/main" id="{6CA18AFF-E30C-5140-82DF-B451FF8F6494}"/>
              </a:ext>
            </a:extLst>
          </p:cNvPr>
          <p:cNvSpPr txBox="1">
            <a:spLocks/>
          </p:cNvSpPr>
          <p:nvPr/>
        </p:nvSpPr>
        <p:spPr>
          <a:xfrm>
            <a:off x="4503550" y="2397311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89" name="مجموعة 29">
            <a:extLst>
              <a:ext uri="{FF2B5EF4-FFF2-40B4-BE49-F238E27FC236}">
                <a16:creationId xmlns:a16="http://schemas.microsoft.com/office/drawing/2014/main" id="{3BF9405D-1961-5F43-B9F5-075A14C4A52C}"/>
              </a:ext>
            </a:extLst>
          </p:cNvPr>
          <p:cNvGrpSpPr/>
          <p:nvPr/>
        </p:nvGrpSpPr>
        <p:grpSpPr>
          <a:xfrm>
            <a:off x="3817744" y="2254437"/>
            <a:ext cx="785818" cy="742956"/>
            <a:chOff x="7415234" y="2285992"/>
            <a:chExt cx="785818" cy="742956"/>
          </a:xfrm>
        </p:grpSpPr>
        <p:sp>
          <p:nvSpPr>
            <p:cNvPr id="90" name="عنوان 1">
              <a:extLst>
                <a:ext uri="{FF2B5EF4-FFF2-40B4-BE49-F238E27FC236}">
                  <a16:creationId xmlns:a16="http://schemas.microsoft.com/office/drawing/2014/main" id="{FC55B020-CCEA-8241-B4A4-90F4AC0B816C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٢٤</a:t>
              </a:r>
            </a:p>
          </p:txBody>
        </p:sp>
        <p:cxnSp>
          <p:nvCxnSpPr>
            <p:cNvPr id="91" name="رابط مستقيم 81">
              <a:extLst>
                <a:ext uri="{FF2B5EF4-FFF2-40B4-BE49-F238E27FC236}">
                  <a16:creationId xmlns:a16="http://schemas.microsoft.com/office/drawing/2014/main" id="{D7BA7E33-0900-7F45-A1CA-952081F8A030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عنوان 1">
              <a:extLst>
                <a:ext uri="{FF2B5EF4-FFF2-40B4-BE49-F238E27FC236}">
                  <a16:creationId xmlns:a16="http://schemas.microsoft.com/office/drawing/2014/main" id="{05BD912D-DF66-3A4F-9BC3-06FF88568560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٨</a:t>
              </a:r>
            </a:p>
          </p:txBody>
        </p:sp>
      </p:grpSp>
      <p:sp>
        <p:nvSpPr>
          <p:cNvPr id="93" name="سهم إلى اليسار 83">
            <a:extLst>
              <a:ext uri="{FF2B5EF4-FFF2-40B4-BE49-F238E27FC236}">
                <a16:creationId xmlns:a16="http://schemas.microsoft.com/office/drawing/2014/main" id="{E9AF4216-AB34-D04A-8D27-19319AF2F0F4}"/>
              </a:ext>
            </a:extLst>
          </p:cNvPr>
          <p:cNvSpPr/>
          <p:nvPr/>
        </p:nvSpPr>
        <p:spPr>
          <a:xfrm rot="20442227">
            <a:off x="4322144" y="2534872"/>
            <a:ext cx="756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سهم إلى اليسار 84">
            <a:extLst>
              <a:ext uri="{FF2B5EF4-FFF2-40B4-BE49-F238E27FC236}">
                <a16:creationId xmlns:a16="http://schemas.microsoft.com/office/drawing/2014/main" id="{0CC3F888-B1BF-7043-983A-2395391ED69D}"/>
              </a:ext>
            </a:extLst>
          </p:cNvPr>
          <p:cNvSpPr/>
          <p:nvPr/>
        </p:nvSpPr>
        <p:spPr>
          <a:xfrm>
            <a:off x="3446258" y="2683065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عنوان 1">
            <a:extLst>
              <a:ext uri="{FF2B5EF4-FFF2-40B4-BE49-F238E27FC236}">
                <a16:creationId xmlns:a16="http://schemas.microsoft.com/office/drawing/2014/main" id="{0BC8C820-D947-E448-822A-595AB19126F7}"/>
              </a:ext>
            </a:extLst>
          </p:cNvPr>
          <p:cNvSpPr txBox="1">
            <a:spLocks/>
          </p:cNvSpPr>
          <p:nvPr/>
        </p:nvSpPr>
        <p:spPr>
          <a:xfrm>
            <a:off x="2774750" y="2597339"/>
            <a:ext cx="6858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٨ ب</a:t>
            </a:r>
          </a:p>
        </p:txBody>
      </p:sp>
      <p:sp>
        <p:nvSpPr>
          <p:cNvPr id="96" name="سهم إلى اليسار 86">
            <a:extLst>
              <a:ext uri="{FF2B5EF4-FFF2-40B4-BE49-F238E27FC236}">
                <a16:creationId xmlns:a16="http://schemas.microsoft.com/office/drawing/2014/main" id="{DD78CEFC-62D3-FB44-B19E-5D43390A1496}"/>
              </a:ext>
            </a:extLst>
          </p:cNvPr>
          <p:cNvSpPr/>
          <p:nvPr/>
        </p:nvSpPr>
        <p:spPr>
          <a:xfrm rot="1284991">
            <a:off x="4472180" y="2532650"/>
            <a:ext cx="612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سهم إلى اليسار 87">
            <a:extLst>
              <a:ext uri="{FF2B5EF4-FFF2-40B4-BE49-F238E27FC236}">
                <a16:creationId xmlns:a16="http://schemas.microsoft.com/office/drawing/2014/main" id="{E185DDCD-C3E3-4740-BC76-F45493E5D45B}"/>
              </a:ext>
            </a:extLst>
          </p:cNvPr>
          <p:cNvSpPr/>
          <p:nvPr/>
        </p:nvSpPr>
        <p:spPr>
          <a:xfrm>
            <a:off x="3435466" y="2311587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EBC97BA4-781E-A34E-A15A-4AC32095D232}"/>
              </a:ext>
            </a:extLst>
          </p:cNvPr>
          <p:cNvSpPr txBox="1">
            <a:spLocks/>
          </p:cNvSpPr>
          <p:nvPr/>
        </p:nvSpPr>
        <p:spPr>
          <a:xfrm>
            <a:off x="2774750" y="2240149"/>
            <a:ext cx="6858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١٦٨</a:t>
            </a:r>
          </a:p>
        </p:txBody>
      </p:sp>
      <p:sp>
        <p:nvSpPr>
          <p:cNvPr id="99" name="عنوان 1">
            <a:extLst>
              <a:ext uri="{FF2B5EF4-FFF2-40B4-BE49-F238E27FC236}">
                <a16:creationId xmlns:a16="http://schemas.microsoft.com/office/drawing/2014/main" id="{AE3D133B-2786-7241-8475-35FF20CA2850}"/>
              </a:ext>
            </a:extLst>
          </p:cNvPr>
          <p:cNvSpPr txBox="1">
            <a:spLocks/>
          </p:cNvSpPr>
          <p:nvPr/>
        </p:nvSpPr>
        <p:spPr>
          <a:xfrm>
            <a:off x="3703444" y="3383157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٨ ب  =   ١٦٨</a:t>
            </a:r>
          </a:p>
        </p:txBody>
      </p:sp>
      <p:sp>
        <p:nvSpPr>
          <p:cNvPr id="100" name="عنوان 1">
            <a:extLst>
              <a:ext uri="{FF2B5EF4-FFF2-40B4-BE49-F238E27FC236}">
                <a16:creationId xmlns:a16="http://schemas.microsoft.com/office/drawing/2014/main" id="{6B0AA60A-6A8F-0B4C-9257-E3768A11D97A}"/>
              </a:ext>
            </a:extLst>
          </p:cNvPr>
          <p:cNvSpPr txBox="1">
            <a:spLocks/>
          </p:cNvSpPr>
          <p:nvPr/>
        </p:nvSpPr>
        <p:spPr>
          <a:xfrm>
            <a:off x="3917758" y="4097537"/>
            <a:ext cx="121444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200" b="1" dirty="0">
                <a:latin typeface="+mj-lt"/>
                <a:ea typeface="+mj-ea"/>
                <a:cs typeface="+mj-cs"/>
              </a:rPr>
              <a:t>ب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=  ٢١</a:t>
            </a:r>
          </a:p>
        </p:txBody>
      </p:sp>
      <p:pic>
        <p:nvPicPr>
          <p:cNvPr id="101" name="Picture 2">
            <a:extLst>
              <a:ext uri="{FF2B5EF4-FFF2-40B4-BE49-F238E27FC236}">
                <a16:creationId xmlns:a16="http://schemas.microsoft.com/office/drawing/2014/main" id="{76998CAC-05FE-C340-97DA-931EC1C61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085" y="1228619"/>
            <a:ext cx="1581689" cy="237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3">
            <a:extLst>
              <a:ext uri="{FF2B5EF4-FFF2-40B4-BE49-F238E27FC236}">
                <a16:creationId xmlns:a16="http://schemas.microsoft.com/office/drawing/2014/main" id="{A4F21C5C-201A-9E4A-9198-BB25F4E2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6136" y="3635684"/>
            <a:ext cx="14403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شكل بيضاوي 109">
            <a:extLst>
              <a:ext uri="{FF2B5EF4-FFF2-40B4-BE49-F238E27FC236}">
                <a16:creationId xmlns:a16="http://schemas.microsoft.com/office/drawing/2014/main" id="{DBA6D2FF-C3A7-2A45-B2B3-E7D51BA9F993}"/>
              </a:ext>
            </a:extLst>
          </p:cNvPr>
          <p:cNvSpPr/>
          <p:nvPr/>
        </p:nvSpPr>
        <p:spPr>
          <a:xfrm>
            <a:off x="1021459" y="2793915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AA685C13-BC11-1F4C-9A44-EFB8B1D946B1}"/>
              </a:ext>
            </a:extLst>
          </p:cNvPr>
          <p:cNvSpPr/>
          <p:nvPr/>
        </p:nvSpPr>
        <p:spPr>
          <a:xfrm>
            <a:off x="1213974" y="4907280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شكل بيضاوي 111">
            <a:extLst>
              <a:ext uri="{FF2B5EF4-FFF2-40B4-BE49-F238E27FC236}">
                <a16:creationId xmlns:a16="http://schemas.microsoft.com/office/drawing/2014/main" id="{C6EEA6D4-EC0F-6E43-ACCD-F6AEC58A080F}"/>
              </a:ext>
            </a:extLst>
          </p:cNvPr>
          <p:cNvSpPr/>
          <p:nvPr/>
        </p:nvSpPr>
        <p:spPr>
          <a:xfrm>
            <a:off x="2142670" y="4421502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شكل بيضاوي 112">
            <a:extLst>
              <a:ext uri="{FF2B5EF4-FFF2-40B4-BE49-F238E27FC236}">
                <a16:creationId xmlns:a16="http://schemas.microsoft.com/office/drawing/2014/main" id="{1AE28990-6669-344C-A90E-982C71D1EC03}"/>
              </a:ext>
            </a:extLst>
          </p:cNvPr>
          <p:cNvSpPr/>
          <p:nvPr/>
        </p:nvSpPr>
        <p:spPr>
          <a:xfrm>
            <a:off x="2078743" y="2108111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4" name="شكل بيضاوي 113">
            <a:extLst>
              <a:ext uri="{FF2B5EF4-FFF2-40B4-BE49-F238E27FC236}">
                <a16:creationId xmlns:a16="http://schemas.microsoft.com/office/drawing/2014/main" id="{A1C6A07D-FF21-254E-91AC-F2F7A9A2B9A5}"/>
              </a:ext>
            </a:extLst>
          </p:cNvPr>
          <p:cNvSpPr/>
          <p:nvPr/>
        </p:nvSpPr>
        <p:spPr>
          <a:xfrm>
            <a:off x="1107187" y="1508033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شكل بيضاوي 114">
            <a:extLst>
              <a:ext uri="{FF2B5EF4-FFF2-40B4-BE49-F238E27FC236}">
                <a16:creationId xmlns:a16="http://schemas.microsoft.com/office/drawing/2014/main" id="{60421AD3-83AB-7541-B09D-2BFC3D94B44D}"/>
              </a:ext>
            </a:extLst>
          </p:cNvPr>
          <p:cNvSpPr/>
          <p:nvPr/>
        </p:nvSpPr>
        <p:spPr>
          <a:xfrm>
            <a:off x="1256842" y="3807136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6" name="عنوان 1">
            <a:extLst>
              <a:ext uri="{FF2B5EF4-FFF2-40B4-BE49-F238E27FC236}">
                <a16:creationId xmlns:a16="http://schemas.microsoft.com/office/drawing/2014/main" id="{7EE52415-ED5E-6B47-8E22-5A7757D697A3}"/>
              </a:ext>
            </a:extLst>
          </p:cNvPr>
          <p:cNvSpPr txBox="1">
            <a:spLocks/>
          </p:cNvSpPr>
          <p:nvPr/>
        </p:nvSpPr>
        <p:spPr>
          <a:xfrm>
            <a:off x="1677964" y="3864129"/>
            <a:ext cx="5715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b="1" spc="-100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٥</a:t>
            </a:r>
            <a:r>
              <a:rPr kumimoji="0" lang="ar-SA" sz="1600" b="1" i="0" u="none" strike="noStrike" kern="1200" cap="none" spc="-10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٥٠</a:t>
            </a:r>
          </a:p>
        </p:txBody>
      </p:sp>
      <p:sp>
        <p:nvSpPr>
          <p:cNvPr id="117" name="عنوان 1">
            <a:extLst>
              <a:ext uri="{FF2B5EF4-FFF2-40B4-BE49-F238E27FC236}">
                <a16:creationId xmlns:a16="http://schemas.microsoft.com/office/drawing/2014/main" id="{EF2CC3B1-7C88-6A4E-85FB-9354D541EECA}"/>
              </a:ext>
            </a:extLst>
          </p:cNvPr>
          <p:cNvSpPr txBox="1">
            <a:spLocks/>
          </p:cNvSpPr>
          <p:nvPr/>
        </p:nvSpPr>
        <p:spPr>
          <a:xfrm>
            <a:off x="3974906" y="4074759"/>
            <a:ext cx="714380" cy="42863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٢١</a:t>
            </a:r>
          </a:p>
        </p:txBody>
      </p:sp>
      <p:sp>
        <p:nvSpPr>
          <p:cNvPr id="118" name="عنوان 1">
            <a:extLst>
              <a:ext uri="{FF2B5EF4-FFF2-40B4-BE49-F238E27FC236}">
                <a16:creationId xmlns:a16="http://schemas.microsoft.com/office/drawing/2014/main" id="{BE11280B-C326-AA49-B21C-53F39EAA3EA3}"/>
              </a:ext>
            </a:extLst>
          </p:cNvPr>
          <p:cNvSpPr txBox="1">
            <a:spLocks/>
          </p:cNvSpPr>
          <p:nvPr/>
        </p:nvSpPr>
        <p:spPr>
          <a:xfrm>
            <a:off x="6846716" y="4097537"/>
            <a:ext cx="92869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0B21D59-9569-314D-F20C-01FADE21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301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877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588 " pathEditMode="relative" ptsTypes="AA">
                                      <p:cBhvr>
                                        <p:cTn id="5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animMotion origin="layout" path="M -4.72222E-6 1.48148E-6 L -0.53316 -0.28402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32413 -0.36736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8" grpId="0"/>
      <p:bldP spid="74" grpId="0" animBg="1"/>
      <p:bldP spid="75" grpId="0" animBg="1"/>
      <p:bldP spid="76" grpId="0"/>
      <p:bldP spid="77" grpId="0" animBg="1"/>
      <p:bldP spid="78" grpId="0" animBg="1"/>
      <p:bldP spid="79" grpId="0"/>
      <p:bldP spid="80" grpId="0"/>
      <p:bldP spid="82" grpId="0"/>
      <p:bldP spid="83" grpId="0" animBg="1"/>
      <p:bldP spid="88" grpId="0"/>
      <p:bldP spid="93" grpId="0" animBg="1"/>
      <p:bldP spid="94" grpId="0" animBg="1"/>
      <p:bldP spid="95" grpId="0"/>
      <p:bldP spid="96" grpId="0" animBg="1"/>
      <p:bldP spid="97" grpId="0" animBg="1"/>
      <p:bldP spid="98" grpId="0"/>
      <p:bldP spid="99" grpId="0"/>
      <p:bldP spid="100" grpId="0"/>
      <p:bldP spid="110" grpId="0" animBg="1"/>
      <p:bldP spid="111" grpId="0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/>
      <p:bldP spid="116" grpId="1"/>
      <p:bldP spid="117" grpId="0"/>
      <p:bldP spid="117" grpId="1"/>
      <p:bldP spid="118" grpId="0"/>
      <p:bldP spid="1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538" y="764887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6422" y="4014478"/>
            <a:ext cx="1729906" cy="193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29" y="3763216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2">
            <a:alphaModFix/>
          </a:blip>
          <a:srcRect l="-11" r="211531"/>
          <a:stretch/>
        </p:blipFill>
        <p:spPr>
          <a:xfrm>
            <a:off x="4615523" y="2226636"/>
            <a:ext cx="2860600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22152" y="2059800"/>
            <a:ext cx="2510126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41001" y="3194500"/>
            <a:ext cx="2510126" cy="251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176358" y="4263328"/>
            <a:ext cx="3745186" cy="23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200775">
            <a:off x="6800918" y="4108682"/>
            <a:ext cx="826044" cy="619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E266127-A5A5-4DE7-9C0B-DF293F07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258" y="1240841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2008F7A-1FCB-4C73-902E-EA79070BAA18}"/>
              </a:ext>
            </a:extLst>
          </p:cNvPr>
          <p:cNvSpPr/>
          <p:nvPr/>
        </p:nvSpPr>
        <p:spPr>
          <a:xfrm>
            <a:off x="4503372" y="1187587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7441C4B-40D8-495E-9687-4F773429B5D9}"/>
              </a:ext>
            </a:extLst>
          </p:cNvPr>
          <p:cNvSpPr/>
          <p:nvPr/>
        </p:nvSpPr>
        <p:spPr>
          <a:xfrm>
            <a:off x="4522026" y="1411752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B7BF58E-0497-495B-A7C6-E88848365CA3}"/>
              </a:ext>
            </a:extLst>
          </p:cNvPr>
          <p:cNvSpPr/>
          <p:nvPr/>
        </p:nvSpPr>
        <p:spPr>
          <a:xfrm>
            <a:off x="4540679" y="162885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7636A8-ED58-4A1C-9F7F-64DCDC20B80A}"/>
              </a:ext>
            </a:extLst>
          </p:cNvPr>
          <p:cNvSpPr/>
          <p:nvPr/>
        </p:nvSpPr>
        <p:spPr>
          <a:xfrm>
            <a:off x="4543215" y="186480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الموضوع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5785" y="3789276"/>
            <a:ext cx="449367" cy="76979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572800" y="4425131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7508309" y="4427430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25CD7-4D77-4EEE-8AD2-91097F77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81" y="966494"/>
            <a:ext cx="4050242" cy="26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4ABF3979-848C-41CA-8CAD-1FCF91F372D2}"/>
              </a:ext>
            </a:extLst>
          </p:cNvPr>
          <p:cNvSpPr/>
          <p:nvPr/>
        </p:nvSpPr>
        <p:spPr>
          <a:xfrm>
            <a:off x="3029142" y="1614284"/>
            <a:ext cx="15536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المثلثات المتشابهة</a:t>
            </a:r>
          </a:p>
        </p:txBody>
      </p:sp>
      <p:pic>
        <p:nvPicPr>
          <p:cNvPr id="41" name="صورة 40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EE585EB1-A7DC-014E-B9EA-53D3DC5D1A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-252536" y="5758574"/>
            <a:ext cx="6663768" cy="763918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111256" y="4751556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AC268C4-3F0E-D44D-A9D2-7040EE00C963}"/>
              </a:ext>
            </a:extLst>
          </p:cNvPr>
          <p:cNvGrpSpPr/>
          <p:nvPr/>
        </p:nvGrpSpPr>
        <p:grpSpPr>
          <a:xfrm>
            <a:off x="276845" y="1012898"/>
            <a:ext cx="1214328" cy="1137422"/>
            <a:chOff x="3326307" y="697407"/>
            <a:chExt cx="5463186" cy="5463186"/>
          </a:xfrm>
        </p:grpSpPr>
        <p:sp>
          <p:nvSpPr>
            <p:cNvPr id="91" name="شكل بيضاوي 90">
              <a:extLst>
                <a:ext uri="{FF2B5EF4-FFF2-40B4-BE49-F238E27FC236}">
                  <a16:creationId xmlns:a16="http://schemas.microsoft.com/office/drawing/2014/main" id="{70BBC10F-A799-B54F-80FE-D526D3EA11E4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1DC7F74C-B024-8A41-99DA-413EFCD94A4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E8A0AAB4-898D-DC43-9940-EAAF8249AC9B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F9ABBE4-C660-7E45-93B8-02FED3767058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3305E370-43A2-C441-B044-3B283723F9EF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8F394050-83E5-FD43-8EEE-E51ADB2E1A19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E654EA05-ED86-7F40-AD9C-75A00F309ED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CE617963-02AE-D249-A756-571143AB4F5C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1F561A5B-781D-B54D-AD87-D6D696424B32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2C0A6D05-E448-FD4D-BBAE-216984F9DE37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79E8006-7554-9047-924F-172D6A98C981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B6D234C2-3431-FF48-A70F-2D33808844D3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F0A00504-6C69-5245-B2AA-606211D271A6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57B59C1C-E050-F84B-AB81-F1ED64B48BFA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E2BFC975-EDB0-2E4D-B795-DD0FFFB3A917}"/>
              </a:ext>
            </a:extLst>
          </p:cNvPr>
          <p:cNvGrpSpPr/>
          <p:nvPr/>
        </p:nvGrpSpPr>
        <p:grpSpPr>
          <a:xfrm>
            <a:off x="857912" y="1120873"/>
            <a:ext cx="66496" cy="1010018"/>
            <a:chOff x="5944770" y="1379001"/>
            <a:chExt cx="226260" cy="3927154"/>
          </a:xfrm>
        </p:grpSpPr>
        <p:sp>
          <p:nvSpPr>
            <p:cNvPr id="106" name="مثلث متساوي الساقين 49">
              <a:extLst>
                <a:ext uri="{FF2B5EF4-FFF2-40B4-BE49-F238E27FC236}">
                  <a16:creationId xmlns:a16="http://schemas.microsoft.com/office/drawing/2014/main" id="{6BFB96CC-AE05-D74D-B8F7-343ED7FCC145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07" name="مثلث متساوي الساقين 50">
              <a:extLst>
                <a:ext uri="{FF2B5EF4-FFF2-40B4-BE49-F238E27FC236}">
                  <a16:creationId xmlns:a16="http://schemas.microsoft.com/office/drawing/2014/main" id="{0D6704A8-7B00-004C-8831-7E0C98A504A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C7B779B4-2A4C-8C42-A529-B23F5E4CC153}"/>
              </a:ext>
            </a:extLst>
          </p:cNvPr>
          <p:cNvGrpSpPr/>
          <p:nvPr/>
        </p:nvGrpSpPr>
        <p:grpSpPr>
          <a:xfrm rot="4908360">
            <a:off x="800347" y="1226149"/>
            <a:ext cx="62967" cy="787190"/>
            <a:chOff x="5944770" y="1379001"/>
            <a:chExt cx="226260" cy="3927154"/>
          </a:xfrm>
        </p:grpSpPr>
        <p:sp>
          <p:nvSpPr>
            <p:cNvPr id="109" name="مثلث متساوي الساقين 52">
              <a:extLst>
                <a:ext uri="{FF2B5EF4-FFF2-40B4-BE49-F238E27FC236}">
                  <a16:creationId xmlns:a16="http://schemas.microsoft.com/office/drawing/2014/main" id="{10C283A2-0876-D640-A614-02161BC14719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10" name="مثلث متساوي الساقين 53">
              <a:extLst>
                <a:ext uri="{FF2B5EF4-FFF2-40B4-BE49-F238E27FC236}">
                  <a16:creationId xmlns:a16="http://schemas.microsoft.com/office/drawing/2014/main" id="{8423AC19-2B15-224C-8997-21C4BD3DC76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ABF9600E-5494-8E4E-BF7B-93B0678F4072}"/>
              </a:ext>
            </a:extLst>
          </p:cNvPr>
          <p:cNvSpPr/>
          <p:nvPr/>
        </p:nvSpPr>
        <p:spPr>
          <a:xfrm>
            <a:off x="834962" y="156576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12" name="شكل حر 111">
            <a:extLst>
              <a:ext uri="{FF2B5EF4-FFF2-40B4-BE49-F238E27FC236}">
                <a16:creationId xmlns:a16="http://schemas.microsoft.com/office/drawing/2014/main" id="{67E0034E-314C-B84B-BCB4-DFA6E6F932B6}"/>
              </a:ext>
            </a:extLst>
          </p:cNvPr>
          <p:cNvSpPr/>
          <p:nvPr/>
        </p:nvSpPr>
        <p:spPr>
          <a:xfrm>
            <a:off x="179518" y="2192167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13" name="صورة 112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3CE3FAC-6F26-E34A-B30D-7156B9E24CE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69446" y="2831120"/>
            <a:ext cx="283621" cy="569978"/>
          </a:xfrm>
          <a:prstGeom prst="rect">
            <a:avLst/>
          </a:prstGeom>
        </p:spPr>
      </p:pic>
      <p:pic>
        <p:nvPicPr>
          <p:cNvPr id="114" name="صورة 113">
            <a:extLst>
              <a:ext uri="{FF2B5EF4-FFF2-40B4-BE49-F238E27FC236}">
                <a16:creationId xmlns:a16="http://schemas.microsoft.com/office/drawing/2014/main" id="{EF1F4895-3B60-5F4D-AF70-FABD0EAEC9A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40261" t="-1" r="1991" b="37349"/>
          <a:stretch/>
        </p:blipFill>
        <p:spPr>
          <a:xfrm>
            <a:off x="238932" y="2947752"/>
            <a:ext cx="510927" cy="759960"/>
          </a:xfrm>
          <a:prstGeom prst="rect">
            <a:avLst/>
          </a:prstGeom>
        </p:spPr>
      </p:pic>
      <p:pic>
        <p:nvPicPr>
          <p:cNvPr id="115" name="صورة 114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23F8F4CB-B62E-2D48-9430-8559F1F76985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0362" y="2141010"/>
            <a:ext cx="780003" cy="1626235"/>
          </a:xfrm>
          <a:prstGeom prst="rect">
            <a:avLst/>
          </a:prstGeom>
        </p:spPr>
      </p:pic>
      <p:pic>
        <p:nvPicPr>
          <p:cNvPr id="116" name="صورة 1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6D30914-A5C3-FD41-AFE6-266B06498844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43" y="2143695"/>
            <a:ext cx="780003" cy="1626235"/>
          </a:xfrm>
          <a:prstGeom prst="rect">
            <a:avLst/>
          </a:prstGeom>
        </p:spPr>
      </p:pic>
      <p:pic>
        <p:nvPicPr>
          <p:cNvPr id="117" name="صورة 116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2753B3F-F51A-8841-87DF-80DD97D7F90E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 flipH="1">
            <a:off x="1427526" y="4346308"/>
            <a:ext cx="1209593" cy="1163653"/>
          </a:xfrm>
          <a:prstGeom prst="rect">
            <a:avLst/>
          </a:prstGeom>
        </p:spPr>
      </p:pic>
      <p:pic>
        <p:nvPicPr>
          <p:cNvPr id="118" name="صورة 117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9C785E7E-8922-A145-A947-9E5EF02DCA9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2674973" y="5052652"/>
            <a:ext cx="254745" cy="157093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079CC575-2281-2013-84E3-2D45FDA3C38C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875513" y="4712936"/>
            <a:ext cx="1082587" cy="103758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0CEA4B-9E97-DC8A-E14D-EF793A8A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>
                <a:solidFill>
                  <a:schemeClr val="tx1"/>
                </a:solidFill>
              </a:rPr>
              <a:pPr/>
              <a:t>284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8 0.02222 L -0.13893 0.02222 " pathEditMode="relative" rAng="0" ptsTypes="AA">
                                      <p:cBhvr>
                                        <p:cTn id="13" dur="2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47979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63888" y="183231"/>
            <a:ext cx="3478555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009051"/>
                </a:solidFill>
                <a:latin typeface="Beirut" pitchFamily="2" charset="-78"/>
                <a:cs typeface="Beirut" pitchFamily="2" charset="-78"/>
              </a:rPr>
              <a:t>إيجاد قياسات العناصر المجهولة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8654790F-4559-5C40-9D96-E8C7E5E09EF6}"/>
              </a:ext>
            </a:extLst>
          </p:cNvPr>
          <p:cNvSpPr/>
          <p:nvPr/>
        </p:nvSpPr>
        <p:spPr>
          <a:xfrm>
            <a:off x="5134751" y="2126783"/>
            <a:ext cx="3214710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CEBE49AB-80DC-F643-B1C7-74A7B917429F}"/>
              </a:ext>
            </a:extLst>
          </p:cNvPr>
          <p:cNvSpPr/>
          <p:nvPr/>
        </p:nvSpPr>
        <p:spPr>
          <a:xfrm>
            <a:off x="2787303" y="1081427"/>
            <a:ext cx="4915462" cy="549647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B7582C26-3540-D14F-AF59-804D864B4B04}"/>
              </a:ext>
            </a:extLst>
          </p:cNvPr>
          <p:cNvSpPr/>
          <p:nvPr/>
        </p:nvSpPr>
        <p:spPr>
          <a:xfrm>
            <a:off x="7642102" y="422826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2" name="مجموعة 29">
            <a:extLst>
              <a:ext uri="{FF2B5EF4-FFF2-40B4-BE49-F238E27FC236}">
                <a16:creationId xmlns:a16="http://schemas.microsoft.com/office/drawing/2014/main" id="{38E53FDC-3B60-6F4D-97BA-21590157B910}"/>
              </a:ext>
            </a:extLst>
          </p:cNvPr>
          <p:cNvGrpSpPr/>
          <p:nvPr/>
        </p:nvGrpSpPr>
        <p:grpSpPr>
          <a:xfrm>
            <a:off x="7777957" y="2455397"/>
            <a:ext cx="514354" cy="771532"/>
            <a:chOff x="7572396" y="2257416"/>
            <a:chExt cx="514354" cy="771532"/>
          </a:xfrm>
        </p:grpSpPr>
        <p:sp>
          <p:nvSpPr>
            <p:cNvPr id="63" name="عنوان 1">
              <a:extLst>
                <a:ext uri="{FF2B5EF4-FFF2-40B4-BE49-F238E27FC236}">
                  <a16:creationId xmlns:a16="http://schemas.microsoft.com/office/drawing/2014/main" id="{50402176-881C-FD4E-A1C9-138337E57D51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257416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س</a:t>
              </a:r>
            </a:p>
          </p:txBody>
        </p:sp>
        <p:cxnSp>
          <p:nvCxnSpPr>
            <p:cNvPr id="64" name="رابط مستقيم 24">
              <a:extLst>
                <a:ext uri="{FF2B5EF4-FFF2-40B4-BE49-F238E27FC236}">
                  <a16:creationId xmlns:a16="http://schemas.microsoft.com/office/drawing/2014/main" id="{63F9323C-A481-4E45-877F-60850B4A3654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عنوان 1">
              <a:extLst>
                <a:ext uri="{FF2B5EF4-FFF2-40B4-BE49-F238E27FC236}">
                  <a16:creationId xmlns:a16="http://schemas.microsoft.com/office/drawing/2014/main" id="{700E0902-B3B1-BB44-A96A-5B49227DFFAF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</a:p>
          </p:txBody>
        </p:sp>
      </p:grpSp>
      <p:sp>
        <p:nvSpPr>
          <p:cNvPr id="68" name="عنوان 1">
            <a:extLst>
              <a:ext uri="{FF2B5EF4-FFF2-40B4-BE49-F238E27FC236}">
                <a16:creationId xmlns:a16="http://schemas.microsoft.com/office/drawing/2014/main" id="{CA369377-9DEB-1644-BA01-72CDFD3BC1E9}"/>
              </a:ext>
            </a:extLst>
          </p:cNvPr>
          <p:cNvSpPr txBox="1">
            <a:spLocks/>
          </p:cNvSpPr>
          <p:nvPr/>
        </p:nvSpPr>
        <p:spPr>
          <a:xfrm>
            <a:off x="7363617" y="2641135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3EE016FD-BC81-EE4B-9A7C-035E1929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8573" y="1137669"/>
            <a:ext cx="4329119" cy="3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0" name="مجموعة 29">
            <a:extLst>
              <a:ext uri="{FF2B5EF4-FFF2-40B4-BE49-F238E27FC236}">
                <a16:creationId xmlns:a16="http://schemas.microsoft.com/office/drawing/2014/main" id="{9F99D652-B149-9D4E-8611-A0EA3F656C09}"/>
              </a:ext>
            </a:extLst>
          </p:cNvPr>
          <p:cNvGrpSpPr/>
          <p:nvPr/>
        </p:nvGrpSpPr>
        <p:grpSpPr>
          <a:xfrm>
            <a:off x="6677811" y="2498261"/>
            <a:ext cx="785818" cy="742956"/>
            <a:chOff x="7415234" y="2285992"/>
            <a:chExt cx="785818" cy="742956"/>
          </a:xfrm>
        </p:grpSpPr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6CBBD0AA-8858-6340-AEA0-A7DE27E5271C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١١</a:t>
              </a:r>
            </a:p>
          </p:txBody>
        </p:sp>
        <p:cxnSp>
          <p:nvCxnSpPr>
            <p:cNvPr id="72" name="رابط مستقيم 44">
              <a:extLst>
                <a:ext uri="{FF2B5EF4-FFF2-40B4-BE49-F238E27FC236}">
                  <a16:creationId xmlns:a16="http://schemas.microsoft.com/office/drawing/2014/main" id="{28C79B6B-D31F-9649-B1A0-20F79BE8F424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عنوان 1">
              <a:extLst>
                <a:ext uri="{FF2B5EF4-FFF2-40B4-BE49-F238E27FC236}">
                  <a16:creationId xmlns:a16="http://schemas.microsoft.com/office/drawing/2014/main" id="{0F4CA098-5378-9E45-B92F-FB6D2E646E47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٧</a:t>
              </a:r>
            </a:p>
          </p:txBody>
        </p:sp>
      </p:grpSp>
      <p:sp>
        <p:nvSpPr>
          <p:cNvPr id="74" name="سهم إلى اليسار 46">
            <a:extLst>
              <a:ext uri="{FF2B5EF4-FFF2-40B4-BE49-F238E27FC236}">
                <a16:creationId xmlns:a16="http://schemas.microsoft.com/office/drawing/2014/main" id="{D0373287-652B-1341-AB99-EF44BDDB1FBE}"/>
              </a:ext>
            </a:extLst>
          </p:cNvPr>
          <p:cNvSpPr/>
          <p:nvPr/>
        </p:nvSpPr>
        <p:spPr>
          <a:xfrm rot="20442227">
            <a:off x="7184233" y="2790592"/>
            <a:ext cx="684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سهم إلى اليسار 47">
            <a:extLst>
              <a:ext uri="{FF2B5EF4-FFF2-40B4-BE49-F238E27FC236}">
                <a16:creationId xmlns:a16="http://schemas.microsoft.com/office/drawing/2014/main" id="{91EF6F45-A054-D44E-8BDC-9D7244F6C461}"/>
              </a:ext>
            </a:extLst>
          </p:cNvPr>
          <p:cNvSpPr/>
          <p:nvPr/>
        </p:nvSpPr>
        <p:spPr>
          <a:xfrm>
            <a:off x="6306325" y="2926889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A735F0B4-4BE0-8649-BBD7-5D68824A048D}"/>
              </a:ext>
            </a:extLst>
          </p:cNvPr>
          <p:cNvSpPr txBox="1">
            <a:spLocks/>
          </p:cNvSpPr>
          <p:nvPr/>
        </p:nvSpPr>
        <p:spPr>
          <a:xfrm>
            <a:off x="5634817" y="2841163"/>
            <a:ext cx="6858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٧ س</a:t>
            </a:r>
          </a:p>
        </p:txBody>
      </p:sp>
      <p:sp>
        <p:nvSpPr>
          <p:cNvPr id="77" name="سهم إلى اليسار 49">
            <a:extLst>
              <a:ext uri="{FF2B5EF4-FFF2-40B4-BE49-F238E27FC236}">
                <a16:creationId xmlns:a16="http://schemas.microsoft.com/office/drawing/2014/main" id="{0B3DC0DB-D308-B744-80BA-B62715782C5E}"/>
              </a:ext>
            </a:extLst>
          </p:cNvPr>
          <p:cNvSpPr/>
          <p:nvPr/>
        </p:nvSpPr>
        <p:spPr>
          <a:xfrm rot="1284991">
            <a:off x="7289383" y="2776474"/>
            <a:ext cx="612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سهم إلى اليسار 50">
            <a:extLst>
              <a:ext uri="{FF2B5EF4-FFF2-40B4-BE49-F238E27FC236}">
                <a16:creationId xmlns:a16="http://schemas.microsoft.com/office/drawing/2014/main" id="{88159FE1-C3CD-2747-809A-63370D2E3631}"/>
              </a:ext>
            </a:extLst>
          </p:cNvPr>
          <p:cNvSpPr/>
          <p:nvPr/>
        </p:nvSpPr>
        <p:spPr>
          <a:xfrm>
            <a:off x="6295533" y="2555411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D9B825C6-441A-0B4A-AE21-F43E30306C85}"/>
              </a:ext>
            </a:extLst>
          </p:cNvPr>
          <p:cNvSpPr txBox="1">
            <a:spLocks/>
          </p:cNvSpPr>
          <p:nvPr/>
        </p:nvSpPr>
        <p:spPr>
          <a:xfrm>
            <a:off x="5563379" y="2483973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٥٥</a:t>
            </a: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0065B6E3-5039-8A44-AFBC-889030D695B0}"/>
              </a:ext>
            </a:extLst>
          </p:cNvPr>
          <p:cNvSpPr txBox="1">
            <a:spLocks/>
          </p:cNvSpPr>
          <p:nvPr/>
        </p:nvSpPr>
        <p:spPr>
          <a:xfrm>
            <a:off x="6563511" y="3626981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٧ </a:t>
            </a:r>
            <a:r>
              <a:rPr kumimoji="0" 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=  ٥٥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EB276A89-C40F-2443-BCE2-4D04AB108C10}"/>
              </a:ext>
            </a:extLst>
          </p:cNvPr>
          <p:cNvSpPr txBox="1">
            <a:spLocks/>
          </p:cNvSpPr>
          <p:nvPr/>
        </p:nvSpPr>
        <p:spPr>
          <a:xfrm>
            <a:off x="6563511" y="4341361"/>
            <a:ext cx="142876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  ٧.٩</a:t>
            </a: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id="{8F6CD258-4A9F-8D4E-8839-A66DABB84927}"/>
              </a:ext>
            </a:extLst>
          </p:cNvPr>
          <p:cNvSpPr txBox="1">
            <a:spLocks/>
          </p:cNvSpPr>
          <p:nvPr/>
        </p:nvSpPr>
        <p:spPr>
          <a:xfrm>
            <a:off x="6618916" y="4341361"/>
            <a:ext cx="92869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٧.٩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B973552A-2403-CF49-8766-B9F32BAC30B7}"/>
              </a:ext>
            </a:extLst>
          </p:cNvPr>
          <p:cNvGrpSpPr/>
          <p:nvPr/>
        </p:nvGrpSpPr>
        <p:grpSpPr>
          <a:xfrm>
            <a:off x="783528" y="2315273"/>
            <a:ext cx="2443178" cy="1357322"/>
            <a:chOff x="1031163" y="2428868"/>
            <a:chExt cx="2443178" cy="1357322"/>
          </a:xfrm>
        </p:grpSpPr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F93F69E7-3302-A744-B649-4F1E635DDF0A}"/>
                </a:ext>
              </a:extLst>
            </p:cNvPr>
            <p:cNvSpPr txBox="1">
              <a:spLocks/>
            </p:cNvSpPr>
            <p:nvPr/>
          </p:nvSpPr>
          <p:spPr>
            <a:xfrm>
              <a:off x="1902705" y="335756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٧</a:t>
              </a:r>
            </a:p>
          </p:txBody>
        </p:sp>
        <p:sp>
          <p:nvSpPr>
            <p:cNvPr id="86" name="عنوان 1">
              <a:extLst>
                <a:ext uri="{FF2B5EF4-FFF2-40B4-BE49-F238E27FC236}">
                  <a16:creationId xmlns:a16="http://schemas.microsoft.com/office/drawing/2014/main" id="{4A32F7C3-9CCC-3D46-B2AE-35F137F91A3D}"/>
                </a:ext>
              </a:extLst>
            </p:cNvPr>
            <p:cNvSpPr txBox="1">
              <a:spLocks/>
            </p:cNvSpPr>
            <p:nvPr/>
          </p:nvSpPr>
          <p:spPr>
            <a:xfrm>
              <a:off x="2974275" y="2857496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</a:p>
          </p:txBody>
        </p:sp>
        <p:sp>
          <p:nvSpPr>
            <p:cNvPr id="87" name="مثلث قائم الزاوية 86">
              <a:extLst>
                <a:ext uri="{FF2B5EF4-FFF2-40B4-BE49-F238E27FC236}">
                  <a16:creationId xmlns:a16="http://schemas.microsoft.com/office/drawing/2014/main" id="{E09C2C42-8B2A-ED45-9346-C01B85F18B47}"/>
                </a:ext>
              </a:extLst>
            </p:cNvPr>
            <p:cNvSpPr/>
            <p:nvPr/>
          </p:nvSpPr>
          <p:spPr>
            <a:xfrm flipH="1">
              <a:off x="1031163" y="2428868"/>
              <a:ext cx="2071702" cy="1271596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ستطيل 87">
              <a:extLst>
                <a:ext uri="{FF2B5EF4-FFF2-40B4-BE49-F238E27FC236}">
                  <a16:creationId xmlns:a16="http://schemas.microsoft.com/office/drawing/2014/main" id="{D03FE5AB-34A0-F743-9AAD-E869E14EA9E8}"/>
                </a:ext>
              </a:extLst>
            </p:cNvPr>
            <p:cNvSpPr/>
            <p:nvPr/>
          </p:nvSpPr>
          <p:spPr>
            <a:xfrm>
              <a:off x="2945699" y="3514726"/>
              <a:ext cx="144000" cy="18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8EF25464-B87A-AA42-9DDE-4133EFCC3846}"/>
              </a:ext>
            </a:extLst>
          </p:cNvPr>
          <p:cNvGrpSpPr/>
          <p:nvPr/>
        </p:nvGrpSpPr>
        <p:grpSpPr>
          <a:xfrm>
            <a:off x="752465" y="1815207"/>
            <a:ext cx="3402935" cy="2214578"/>
            <a:chOff x="1000100" y="1928802"/>
            <a:chExt cx="3402935" cy="2214578"/>
          </a:xfrm>
        </p:grpSpPr>
        <p:sp>
          <p:nvSpPr>
            <p:cNvPr id="90" name="عنوان 1">
              <a:extLst>
                <a:ext uri="{FF2B5EF4-FFF2-40B4-BE49-F238E27FC236}">
                  <a16:creationId xmlns:a16="http://schemas.microsoft.com/office/drawing/2014/main" id="{F5CEE51F-59BD-724B-BCA3-3A2A70820A7E}"/>
                </a:ext>
              </a:extLst>
            </p:cNvPr>
            <p:cNvSpPr txBox="1">
              <a:spLocks/>
            </p:cNvSpPr>
            <p:nvPr/>
          </p:nvSpPr>
          <p:spPr>
            <a:xfrm>
              <a:off x="2474209" y="371475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١١</a:t>
              </a:r>
            </a:p>
          </p:txBody>
        </p:sp>
        <p:grpSp>
          <p:nvGrpSpPr>
            <p:cNvPr id="91" name="مجموعة 90">
              <a:extLst>
                <a:ext uri="{FF2B5EF4-FFF2-40B4-BE49-F238E27FC236}">
                  <a16:creationId xmlns:a16="http://schemas.microsoft.com/office/drawing/2014/main" id="{8814A469-0018-DF4C-8291-B80658BE3115}"/>
                </a:ext>
              </a:extLst>
            </p:cNvPr>
            <p:cNvGrpSpPr/>
            <p:nvPr/>
          </p:nvGrpSpPr>
          <p:grpSpPr>
            <a:xfrm>
              <a:off x="1000100" y="1928802"/>
              <a:ext cx="3402935" cy="1785950"/>
              <a:chOff x="1597693" y="2071678"/>
              <a:chExt cx="3402935" cy="1785950"/>
            </a:xfrm>
          </p:grpSpPr>
          <p:sp>
            <p:nvSpPr>
              <p:cNvPr id="92" name="مثلث قائم الزاوية 91">
                <a:extLst>
                  <a:ext uri="{FF2B5EF4-FFF2-40B4-BE49-F238E27FC236}">
                    <a16:creationId xmlns:a16="http://schemas.microsoft.com/office/drawing/2014/main" id="{D1C136BC-FFFC-C94E-8037-934F02FD5DA8}"/>
                  </a:ext>
                </a:extLst>
              </p:cNvPr>
              <p:cNvSpPr/>
              <p:nvPr/>
            </p:nvSpPr>
            <p:spPr>
              <a:xfrm flipH="1">
                <a:off x="1597693" y="2071678"/>
                <a:ext cx="2928958" cy="1785950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3" name="مستطيل 92">
                <a:extLst>
                  <a:ext uri="{FF2B5EF4-FFF2-40B4-BE49-F238E27FC236}">
                    <a16:creationId xmlns:a16="http://schemas.microsoft.com/office/drawing/2014/main" id="{0DBF2B0F-194C-8C40-8235-D4CFC5A322A8}"/>
                  </a:ext>
                </a:extLst>
              </p:cNvPr>
              <p:cNvSpPr/>
              <p:nvPr/>
            </p:nvSpPr>
            <p:spPr>
              <a:xfrm>
                <a:off x="4371974" y="3657602"/>
                <a:ext cx="144000" cy="180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4" name="عنوان 1">
                <a:extLst>
                  <a:ext uri="{FF2B5EF4-FFF2-40B4-BE49-F238E27FC236}">
                    <a16:creationId xmlns:a16="http://schemas.microsoft.com/office/drawing/2014/main" id="{7BFD89BC-DED6-9441-9831-9005BF28E4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0562" y="2786058"/>
                <a:ext cx="500066" cy="428628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س</a:t>
                </a:r>
              </a:p>
            </p:txBody>
          </p:sp>
        </p:grpSp>
      </p:grpSp>
      <p:sp>
        <p:nvSpPr>
          <p:cNvPr id="95" name="شكل بيضاوي 94">
            <a:extLst>
              <a:ext uri="{FF2B5EF4-FFF2-40B4-BE49-F238E27FC236}">
                <a16:creationId xmlns:a16="http://schemas.microsoft.com/office/drawing/2014/main" id="{04C76C01-17FB-F44A-8EC9-AEE6E48FD1C4}"/>
              </a:ext>
            </a:extLst>
          </p:cNvPr>
          <p:cNvSpPr/>
          <p:nvPr/>
        </p:nvSpPr>
        <p:spPr>
          <a:xfrm>
            <a:off x="2269436" y="3581434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6" name="شكل بيضاوي 95">
            <a:extLst>
              <a:ext uri="{FF2B5EF4-FFF2-40B4-BE49-F238E27FC236}">
                <a16:creationId xmlns:a16="http://schemas.microsoft.com/office/drawing/2014/main" id="{1AB58990-8D2E-7B47-937A-5D39EB2A31D3}"/>
              </a:ext>
            </a:extLst>
          </p:cNvPr>
          <p:cNvSpPr/>
          <p:nvPr/>
        </p:nvSpPr>
        <p:spPr>
          <a:xfrm>
            <a:off x="1709273" y="5003641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E8701ADE-5737-3144-902D-F81B3EBA9AE0}"/>
              </a:ext>
            </a:extLst>
          </p:cNvPr>
          <p:cNvSpPr/>
          <p:nvPr/>
        </p:nvSpPr>
        <p:spPr>
          <a:xfrm>
            <a:off x="2766095" y="4546901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DFC9281C-4A42-E24B-BC86-C5DC51A04F36}"/>
              </a:ext>
            </a:extLst>
          </p:cNvPr>
          <p:cNvSpPr/>
          <p:nvPr/>
        </p:nvSpPr>
        <p:spPr>
          <a:xfrm>
            <a:off x="3709999" y="2558163"/>
            <a:ext cx="428628" cy="4286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4CFAB47D-65D0-6342-85AE-9A773658ADF4}"/>
                  </a:ext>
                </a:extLst>
              </p14:cNvPr>
              <p14:cNvContentPartPr/>
              <p14:nvPr/>
            </p14:nvContentPartPr>
            <p14:xfrm>
              <a:off x="3913200" y="2944440"/>
              <a:ext cx="3191040" cy="119124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4CFAB47D-65D0-6342-85AE-9A773658AD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3840" y="2935080"/>
                <a:ext cx="3209760" cy="1209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D4BF33-233A-913F-8B93-903ADB5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302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8962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2.77778E-6 0.2625 " pathEditMode="relative" ptsTypes="AA">
                                      <p:cBhvr>
                                        <p:cTn id="4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033 L -0.3342 -0.2298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8" grpId="0"/>
      <p:bldP spid="74" grpId="0" animBg="1"/>
      <p:bldP spid="75" grpId="0" animBg="1"/>
      <p:bldP spid="76" grpId="0"/>
      <p:bldP spid="77" grpId="0" animBg="1"/>
      <p:bldP spid="78" grpId="0" animBg="1"/>
      <p:bldP spid="79" grpId="0"/>
      <p:bldP spid="80" grpId="0"/>
      <p:bldP spid="82" grpId="0"/>
      <p:bldP spid="83" grpId="0"/>
      <p:bldP spid="83" grpId="1"/>
      <p:bldP spid="95" grpId="0" animBg="1"/>
      <p:bldP spid="96" grpId="0" animBg="1"/>
      <p:bldP spid="97" grpId="0" animBg="1"/>
      <p:bldP spid="97" grpId="1" animBg="1"/>
      <p:bldP spid="98" grpId="0" animBg="1"/>
      <p:bldP spid="9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47979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63888" y="183231"/>
            <a:ext cx="3478555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009051"/>
                </a:solidFill>
                <a:latin typeface="Beirut" pitchFamily="2" charset="-78"/>
                <a:cs typeface="Beirut" pitchFamily="2" charset="-78"/>
              </a:rPr>
              <a:t>إيجاد قياسات العناصر المجهولة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65833847-361D-1847-A002-5A2E596F33EB}"/>
              </a:ext>
            </a:extLst>
          </p:cNvPr>
          <p:cNvSpPr/>
          <p:nvPr/>
        </p:nvSpPr>
        <p:spPr>
          <a:xfrm>
            <a:off x="5676710" y="2397809"/>
            <a:ext cx="2714644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5051B672-4C17-AC45-AAC4-990B8D97215C}"/>
              </a:ext>
            </a:extLst>
          </p:cNvPr>
          <p:cNvSpPr/>
          <p:nvPr/>
        </p:nvSpPr>
        <p:spPr>
          <a:xfrm>
            <a:off x="7533252" y="67495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تأكــد ٣</a:t>
            </a:r>
          </a:p>
        </p:txBody>
      </p:sp>
      <p:grpSp>
        <p:nvGrpSpPr>
          <p:cNvPr id="61" name="مجموعة 29">
            <a:extLst>
              <a:ext uri="{FF2B5EF4-FFF2-40B4-BE49-F238E27FC236}">
                <a16:creationId xmlns:a16="http://schemas.microsoft.com/office/drawing/2014/main" id="{966CECD0-1462-DD47-B129-5CF26D5D7F29}"/>
              </a:ext>
            </a:extLst>
          </p:cNvPr>
          <p:cNvGrpSpPr/>
          <p:nvPr/>
        </p:nvGrpSpPr>
        <p:grpSpPr>
          <a:xfrm>
            <a:off x="7819850" y="2669273"/>
            <a:ext cx="514354" cy="828682"/>
            <a:chOff x="7572396" y="2200266"/>
            <a:chExt cx="514354" cy="828682"/>
          </a:xfrm>
        </p:grpSpPr>
        <p:sp>
          <p:nvSpPr>
            <p:cNvPr id="62" name="عنوان 1">
              <a:extLst>
                <a:ext uri="{FF2B5EF4-FFF2-40B4-BE49-F238E27FC236}">
                  <a16:creationId xmlns:a16="http://schemas.microsoft.com/office/drawing/2014/main" id="{4DA3216E-40CA-6842-A17C-7A17CC6AD088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200266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ع</a:t>
              </a:r>
            </a:p>
          </p:txBody>
        </p:sp>
        <p:cxnSp>
          <p:nvCxnSpPr>
            <p:cNvPr id="63" name="رابط مستقيم 24">
              <a:extLst>
                <a:ext uri="{FF2B5EF4-FFF2-40B4-BE49-F238E27FC236}">
                  <a16:creationId xmlns:a16="http://schemas.microsoft.com/office/drawing/2014/main" id="{9CFEF431-96DD-3A48-8E2F-2379B83210FB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70DDD10B-E442-1048-829C-73B6BC250DE5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٨</a:t>
              </a:r>
            </a:p>
          </p:txBody>
        </p:sp>
      </p:grpSp>
      <p:sp>
        <p:nvSpPr>
          <p:cNvPr id="65" name="عنوان 1">
            <a:extLst>
              <a:ext uri="{FF2B5EF4-FFF2-40B4-BE49-F238E27FC236}">
                <a16:creationId xmlns:a16="http://schemas.microsoft.com/office/drawing/2014/main" id="{678A4907-1908-9C4F-A72E-1CCF1D251929}"/>
              </a:ext>
            </a:extLst>
          </p:cNvPr>
          <p:cNvSpPr txBox="1">
            <a:spLocks/>
          </p:cNvSpPr>
          <p:nvPr/>
        </p:nvSpPr>
        <p:spPr>
          <a:xfrm>
            <a:off x="7405510" y="2912161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68" name="مجموعة 29">
            <a:extLst>
              <a:ext uri="{FF2B5EF4-FFF2-40B4-BE49-F238E27FC236}">
                <a16:creationId xmlns:a16="http://schemas.microsoft.com/office/drawing/2014/main" id="{2FEDDF97-DE82-704A-87F2-1E359926EE22}"/>
              </a:ext>
            </a:extLst>
          </p:cNvPr>
          <p:cNvGrpSpPr/>
          <p:nvPr/>
        </p:nvGrpSpPr>
        <p:grpSpPr>
          <a:xfrm>
            <a:off x="6719704" y="2769287"/>
            <a:ext cx="785818" cy="742956"/>
            <a:chOff x="7415234" y="2285992"/>
            <a:chExt cx="785818" cy="742956"/>
          </a:xfrm>
        </p:grpSpPr>
        <p:sp>
          <p:nvSpPr>
            <p:cNvPr id="69" name="عنوان 1">
              <a:extLst>
                <a:ext uri="{FF2B5EF4-FFF2-40B4-BE49-F238E27FC236}">
                  <a16:creationId xmlns:a16="http://schemas.microsoft.com/office/drawing/2014/main" id="{301F3CC4-7085-D74A-8932-6F3C514A1B8C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٦</a:t>
              </a:r>
            </a:p>
          </p:txBody>
        </p:sp>
        <p:cxnSp>
          <p:nvCxnSpPr>
            <p:cNvPr id="70" name="رابط مستقيم 44">
              <a:extLst>
                <a:ext uri="{FF2B5EF4-FFF2-40B4-BE49-F238E27FC236}">
                  <a16:creationId xmlns:a16="http://schemas.microsoft.com/office/drawing/2014/main" id="{C3E53FD6-9ED0-B146-87E6-EE33328EA178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F5B55A6D-B093-C244-BDEE-4A9767F7A601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٤</a:t>
              </a:r>
            </a:p>
          </p:txBody>
        </p:sp>
      </p:grpSp>
      <p:sp>
        <p:nvSpPr>
          <p:cNvPr id="72" name="سهم إلى اليسار 46">
            <a:extLst>
              <a:ext uri="{FF2B5EF4-FFF2-40B4-BE49-F238E27FC236}">
                <a16:creationId xmlns:a16="http://schemas.microsoft.com/office/drawing/2014/main" id="{7AF462AA-C677-D54C-A360-3935449A8B8B}"/>
              </a:ext>
            </a:extLst>
          </p:cNvPr>
          <p:cNvSpPr/>
          <p:nvPr/>
        </p:nvSpPr>
        <p:spPr>
          <a:xfrm rot="20442227">
            <a:off x="7224104" y="3049722"/>
            <a:ext cx="756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سهم إلى اليسار 47">
            <a:extLst>
              <a:ext uri="{FF2B5EF4-FFF2-40B4-BE49-F238E27FC236}">
                <a16:creationId xmlns:a16="http://schemas.microsoft.com/office/drawing/2014/main" id="{96FCE309-2A46-6B4A-B0AA-B5E0D60048A6}"/>
              </a:ext>
            </a:extLst>
          </p:cNvPr>
          <p:cNvSpPr/>
          <p:nvPr/>
        </p:nvSpPr>
        <p:spPr>
          <a:xfrm>
            <a:off x="6348218" y="3197915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97FBCDD0-C922-654A-AEFD-6AD42713B3DD}"/>
              </a:ext>
            </a:extLst>
          </p:cNvPr>
          <p:cNvSpPr txBox="1">
            <a:spLocks/>
          </p:cNvSpPr>
          <p:nvPr/>
        </p:nvSpPr>
        <p:spPr>
          <a:xfrm>
            <a:off x="5791010" y="3112189"/>
            <a:ext cx="5715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 ع</a:t>
            </a:r>
          </a:p>
        </p:txBody>
      </p:sp>
      <p:sp>
        <p:nvSpPr>
          <p:cNvPr id="75" name="سهم إلى اليسار 49">
            <a:extLst>
              <a:ext uri="{FF2B5EF4-FFF2-40B4-BE49-F238E27FC236}">
                <a16:creationId xmlns:a16="http://schemas.microsoft.com/office/drawing/2014/main" id="{54FA3530-912F-0641-B381-3C426D821534}"/>
              </a:ext>
            </a:extLst>
          </p:cNvPr>
          <p:cNvSpPr/>
          <p:nvPr/>
        </p:nvSpPr>
        <p:spPr>
          <a:xfrm rot="1284991">
            <a:off x="7248536" y="3073792"/>
            <a:ext cx="756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سهم إلى اليسار 50">
            <a:extLst>
              <a:ext uri="{FF2B5EF4-FFF2-40B4-BE49-F238E27FC236}">
                <a16:creationId xmlns:a16="http://schemas.microsoft.com/office/drawing/2014/main" id="{AC4502A9-1997-C84E-99CD-A891E5618FEF}"/>
              </a:ext>
            </a:extLst>
          </p:cNvPr>
          <p:cNvSpPr/>
          <p:nvPr/>
        </p:nvSpPr>
        <p:spPr>
          <a:xfrm>
            <a:off x="6337426" y="2826437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D8568599-0BF0-8A4E-A5CA-08303999990F}"/>
              </a:ext>
            </a:extLst>
          </p:cNvPr>
          <p:cNvSpPr txBox="1">
            <a:spLocks/>
          </p:cNvSpPr>
          <p:nvPr/>
        </p:nvSpPr>
        <p:spPr>
          <a:xfrm>
            <a:off x="5605272" y="2754999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٤٨</a:t>
            </a: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C001242C-B88E-A74E-A732-0EC7C6D9E865}"/>
              </a:ext>
            </a:extLst>
          </p:cNvPr>
          <p:cNvSpPr txBox="1">
            <a:spLocks/>
          </p:cNvSpPr>
          <p:nvPr/>
        </p:nvSpPr>
        <p:spPr>
          <a:xfrm>
            <a:off x="6605404" y="3898007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 ع  =  ٤٨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B9153807-24BF-C342-8D5D-762D10C5CF62}"/>
              </a:ext>
            </a:extLst>
          </p:cNvPr>
          <p:cNvSpPr txBox="1">
            <a:spLocks/>
          </p:cNvSpPr>
          <p:nvPr/>
        </p:nvSpPr>
        <p:spPr>
          <a:xfrm>
            <a:off x="6605404" y="4612387"/>
            <a:ext cx="142876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ع  =  ١٢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9AEBB3CA-BEFF-894A-A7DA-9FCCDA0E3D14}"/>
              </a:ext>
            </a:extLst>
          </p:cNvPr>
          <p:cNvSpPr/>
          <p:nvPr/>
        </p:nvSpPr>
        <p:spPr>
          <a:xfrm>
            <a:off x="2819190" y="2397809"/>
            <a:ext cx="2714644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2" name="مجموعة 29">
            <a:extLst>
              <a:ext uri="{FF2B5EF4-FFF2-40B4-BE49-F238E27FC236}">
                <a16:creationId xmlns:a16="http://schemas.microsoft.com/office/drawing/2014/main" id="{9E5BD5F7-FF4D-664C-9C88-434B30C9E8CB}"/>
              </a:ext>
            </a:extLst>
          </p:cNvPr>
          <p:cNvGrpSpPr/>
          <p:nvPr/>
        </p:nvGrpSpPr>
        <p:grpSpPr>
          <a:xfrm>
            <a:off x="4962330" y="2726423"/>
            <a:ext cx="514354" cy="771532"/>
            <a:chOff x="7572396" y="2257416"/>
            <a:chExt cx="514354" cy="771532"/>
          </a:xfrm>
        </p:grpSpPr>
        <p:sp>
          <p:nvSpPr>
            <p:cNvPr id="83" name="عنوان 1">
              <a:extLst>
                <a:ext uri="{FF2B5EF4-FFF2-40B4-BE49-F238E27FC236}">
                  <a16:creationId xmlns:a16="http://schemas.microsoft.com/office/drawing/2014/main" id="{9E601F40-A836-2E48-9429-4A5075FE2EE6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257416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ص</a:t>
              </a:r>
            </a:p>
          </p:txBody>
        </p:sp>
        <p:cxnSp>
          <p:nvCxnSpPr>
            <p:cNvPr id="84" name="رابط مستقيم 59">
              <a:extLst>
                <a:ext uri="{FF2B5EF4-FFF2-40B4-BE49-F238E27FC236}">
                  <a16:creationId xmlns:a16="http://schemas.microsoft.com/office/drawing/2014/main" id="{5FC86B50-EFAB-DF49-8A34-B0809D91D285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09BA74F1-291F-DC43-9F2C-FFB0F2D94506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٦</a:t>
              </a:r>
            </a:p>
          </p:txBody>
        </p:sp>
      </p:grpSp>
      <p:sp>
        <p:nvSpPr>
          <p:cNvPr id="86" name="عنوان 1">
            <a:extLst>
              <a:ext uri="{FF2B5EF4-FFF2-40B4-BE49-F238E27FC236}">
                <a16:creationId xmlns:a16="http://schemas.microsoft.com/office/drawing/2014/main" id="{200DBEEA-4E69-7441-907D-44D793885356}"/>
              </a:ext>
            </a:extLst>
          </p:cNvPr>
          <p:cNvSpPr txBox="1">
            <a:spLocks/>
          </p:cNvSpPr>
          <p:nvPr/>
        </p:nvSpPr>
        <p:spPr>
          <a:xfrm>
            <a:off x="4547990" y="2912161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87" name="مجموعة 29">
            <a:extLst>
              <a:ext uri="{FF2B5EF4-FFF2-40B4-BE49-F238E27FC236}">
                <a16:creationId xmlns:a16="http://schemas.microsoft.com/office/drawing/2014/main" id="{3B2D86D4-D3FC-D148-A44E-D1419614787B}"/>
              </a:ext>
            </a:extLst>
          </p:cNvPr>
          <p:cNvGrpSpPr/>
          <p:nvPr/>
        </p:nvGrpSpPr>
        <p:grpSpPr>
          <a:xfrm>
            <a:off x="3862184" y="2769287"/>
            <a:ext cx="785818" cy="742956"/>
            <a:chOff x="7415234" y="2285992"/>
            <a:chExt cx="785818" cy="742956"/>
          </a:xfrm>
        </p:grpSpPr>
        <p:sp>
          <p:nvSpPr>
            <p:cNvPr id="88" name="عنوان 1">
              <a:extLst>
                <a:ext uri="{FF2B5EF4-FFF2-40B4-BE49-F238E27FC236}">
                  <a16:creationId xmlns:a16="http://schemas.microsoft.com/office/drawing/2014/main" id="{AA19AA9B-00A4-E648-86A0-7E78DDF6FD92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٦</a:t>
              </a:r>
            </a:p>
          </p:txBody>
        </p:sp>
        <p:cxnSp>
          <p:nvCxnSpPr>
            <p:cNvPr id="89" name="رابط مستقيم 81">
              <a:extLst>
                <a:ext uri="{FF2B5EF4-FFF2-40B4-BE49-F238E27FC236}">
                  <a16:creationId xmlns:a16="http://schemas.microsoft.com/office/drawing/2014/main" id="{855C1FC5-B875-1D42-8F54-147AA8A96B55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عنوان 1">
              <a:extLst>
                <a:ext uri="{FF2B5EF4-FFF2-40B4-BE49-F238E27FC236}">
                  <a16:creationId xmlns:a16="http://schemas.microsoft.com/office/drawing/2014/main" id="{C1341271-A404-7142-90CE-58670CA90275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٤</a:t>
              </a:r>
            </a:p>
          </p:txBody>
        </p:sp>
      </p:grpSp>
      <p:sp>
        <p:nvSpPr>
          <p:cNvPr id="91" name="سهم إلى اليسار 83">
            <a:extLst>
              <a:ext uri="{FF2B5EF4-FFF2-40B4-BE49-F238E27FC236}">
                <a16:creationId xmlns:a16="http://schemas.microsoft.com/office/drawing/2014/main" id="{21737AAE-CEBC-4240-8D87-11259BAD7241}"/>
              </a:ext>
            </a:extLst>
          </p:cNvPr>
          <p:cNvSpPr/>
          <p:nvPr/>
        </p:nvSpPr>
        <p:spPr>
          <a:xfrm rot="20442227">
            <a:off x="4368606" y="3061618"/>
            <a:ext cx="684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سهم إلى اليسار 84">
            <a:extLst>
              <a:ext uri="{FF2B5EF4-FFF2-40B4-BE49-F238E27FC236}">
                <a16:creationId xmlns:a16="http://schemas.microsoft.com/office/drawing/2014/main" id="{76FB1E80-1793-2445-8716-60935F64F703}"/>
              </a:ext>
            </a:extLst>
          </p:cNvPr>
          <p:cNvSpPr/>
          <p:nvPr/>
        </p:nvSpPr>
        <p:spPr>
          <a:xfrm>
            <a:off x="3490698" y="3197915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عنوان 1">
            <a:extLst>
              <a:ext uri="{FF2B5EF4-FFF2-40B4-BE49-F238E27FC236}">
                <a16:creationId xmlns:a16="http://schemas.microsoft.com/office/drawing/2014/main" id="{7C8ED13D-134F-474C-9206-316D9BD27362}"/>
              </a:ext>
            </a:extLst>
          </p:cNvPr>
          <p:cNvSpPr txBox="1">
            <a:spLocks/>
          </p:cNvSpPr>
          <p:nvPr/>
        </p:nvSpPr>
        <p:spPr>
          <a:xfrm>
            <a:off x="2747752" y="3112189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 ص</a:t>
            </a:r>
          </a:p>
        </p:txBody>
      </p:sp>
      <p:sp>
        <p:nvSpPr>
          <p:cNvPr id="94" name="سهم إلى اليسار 86">
            <a:extLst>
              <a:ext uri="{FF2B5EF4-FFF2-40B4-BE49-F238E27FC236}">
                <a16:creationId xmlns:a16="http://schemas.microsoft.com/office/drawing/2014/main" id="{241973C7-4B27-E743-B66C-B4DF7619E700}"/>
              </a:ext>
            </a:extLst>
          </p:cNvPr>
          <p:cNvSpPr/>
          <p:nvPr/>
        </p:nvSpPr>
        <p:spPr>
          <a:xfrm rot="1284991">
            <a:off x="4361520" y="3073792"/>
            <a:ext cx="756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سهم إلى اليسار 87">
            <a:extLst>
              <a:ext uri="{FF2B5EF4-FFF2-40B4-BE49-F238E27FC236}">
                <a16:creationId xmlns:a16="http://schemas.microsoft.com/office/drawing/2014/main" id="{28338F36-38C2-4C41-9BE8-BE09AC618AC4}"/>
              </a:ext>
            </a:extLst>
          </p:cNvPr>
          <p:cNvSpPr/>
          <p:nvPr/>
        </p:nvSpPr>
        <p:spPr>
          <a:xfrm>
            <a:off x="3479906" y="2826437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عنوان 1">
            <a:extLst>
              <a:ext uri="{FF2B5EF4-FFF2-40B4-BE49-F238E27FC236}">
                <a16:creationId xmlns:a16="http://schemas.microsoft.com/office/drawing/2014/main" id="{038BFC8B-CB4E-6249-AEF5-AB9AF1A7E0DC}"/>
              </a:ext>
            </a:extLst>
          </p:cNvPr>
          <p:cNvSpPr txBox="1">
            <a:spLocks/>
          </p:cNvSpPr>
          <p:nvPr/>
        </p:nvSpPr>
        <p:spPr>
          <a:xfrm>
            <a:off x="2819190" y="2754999"/>
            <a:ext cx="6858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٣٦</a:t>
            </a:r>
          </a:p>
        </p:txBody>
      </p:sp>
      <p:sp>
        <p:nvSpPr>
          <p:cNvPr id="97" name="عنوان 1">
            <a:extLst>
              <a:ext uri="{FF2B5EF4-FFF2-40B4-BE49-F238E27FC236}">
                <a16:creationId xmlns:a16="http://schemas.microsoft.com/office/drawing/2014/main" id="{5B5C097D-6BC1-0A4B-958B-2C532837965A}"/>
              </a:ext>
            </a:extLst>
          </p:cNvPr>
          <p:cNvSpPr txBox="1">
            <a:spLocks/>
          </p:cNvSpPr>
          <p:nvPr/>
        </p:nvSpPr>
        <p:spPr>
          <a:xfrm>
            <a:off x="3747884" y="3898007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 ص  =   ٣٦</a:t>
            </a:r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56BF9E83-67B8-A245-A3F9-C254615A2DC3}"/>
              </a:ext>
            </a:extLst>
          </p:cNvPr>
          <p:cNvSpPr txBox="1">
            <a:spLocks/>
          </p:cNvSpPr>
          <p:nvPr/>
        </p:nvSpPr>
        <p:spPr>
          <a:xfrm>
            <a:off x="3819322" y="4612387"/>
            <a:ext cx="135732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200" b="1" dirty="0">
                <a:latin typeface="+mj-lt"/>
                <a:ea typeface="+mj-ea"/>
                <a:cs typeface="+mj-cs"/>
              </a:rPr>
              <a:t>ص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=  ٩</a:t>
            </a:r>
          </a:p>
        </p:txBody>
      </p:sp>
      <p:pic>
        <p:nvPicPr>
          <p:cNvPr id="99" name="Picture 2">
            <a:extLst>
              <a:ext uri="{FF2B5EF4-FFF2-40B4-BE49-F238E27FC236}">
                <a16:creationId xmlns:a16="http://schemas.microsoft.com/office/drawing/2014/main" id="{3185F445-15E5-F249-8F3A-E84227859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949" y="1183480"/>
            <a:ext cx="1820516" cy="238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3">
            <a:extLst>
              <a:ext uri="{FF2B5EF4-FFF2-40B4-BE49-F238E27FC236}">
                <a16:creationId xmlns:a16="http://schemas.microsoft.com/office/drawing/2014/main" id="{1EAD01E5-09E4-8947-991A-D80EBB1C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2027" y="3739197"/>
            <a:ext cx="13967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دبوس زينة 100">
            <a:extLst>
              <a:ext uri="{FF2B5EF4-FFF2-40B4-BE49-F238E27FC236}">
                <a16:creationId xmlns:a16="http://schemas.microsoft.com/office/drawing/2014/main" id="{16124466-4A00-2B43-942F-7EE5AD8B1377}"/>
              </a:ext>
            </a:extLst>
          </p:cNvPr>
          <p:cNvSpPr/>
          <p:nvPr/>
        </p:nvSpPr>
        <p:spPr>
          <a:xfrm>
            <a:off x="2732465" y="749083"/>
            <a:ext cx="5566020" cy="595905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" name="Picture 4">
            <a:extLst>
              <a:ext uri="{FF2B5EF4-FFF2-40B4-BE49-F238E27FC236}">
                <a16:creationId xmlns:a16="http://schemas.microsoft.com/office/drawing/2014/main" id="{53DEE0A4-0BDD-214F-A3F6-1572FAB1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9065" y="850567"/>
            <a:ext cx="522816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مستطيل مستدير الزوايا 109">
            <a:extLst>
              <a:ext uri="{FF2B5EF4-FFF2-40B4-BE49-F238E27FC236}">
                <a16:creationId xmlns:a16="http://schemas.microsoft.com/office/drawing/2014/main" id="{22B79D43-CABE-6745-9646-EE3B4967C74E}"/>
              </a:ext>
            </a:extLst>
          </p:cNvPr>
          <p:cNvSpPr/>
          <p:nvPr/>
        </p:nvSpPr>
        <p:spPr>
          <a:xfrm>
            <a:off x="4812347" y="1444620"/>
            <a:ext cx="3404886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1" name="Picture 5">
            <a:extLst>
              <a:ext uri="{FF2B5EF4-FFF2-40B4-BE49-F238E27FC236}">
                <a16:creationId xmlns:a16="http://schemas.microsoft.com/office/drawing/2014/main" id="{0B0B4826-D54E-6F46-967C-283E5F20E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3046" y="1495463"/>
            <a:ext cx="310515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عنوان 1">
            <a:extLst>
              <a:ext uri="{FF2B5EF4-FFF2-40B4-BE49-F238E27FC236}">
                <a16:creationId xmlns:a16="http://schemas.microsoft.com/office/drawing/2014/main" id="{31A16D13-2A36-FC4D-BFDF-8F60E7A42ACC}"/>
              </a:ext>
            </a:extLst>
          </p:cNvPr>
          <p:cNvSpPr txBox="1">
            <a:spLocks/>
          </p:cNvSpPr>
          <p:nvPr/>
        </p:nvSpPr>
        <p:spPr>
          <a:xfrm>
            <a:off x="2065719" y="4427760"/>
            <a:ext cx="35719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</a:t>
            </a:r>
          </a:p>
        </p:txBody>
      </p:sp>
      <p:sp>
        <p:nvSpPr>
          <p:cNvPr id="113" name="عنوان 1">
            <a:extLst>
              <a:ext uri="{FF2B5EF4-FFF2-40B4-BE49-F238E27FC236}">
                <a16:creationId xmlns:a16="http://schemas.microsoft.com/office/drawing/2014/main" id="{EC2A65DE-2582-0E47-BAD5-E3DA1209E968}"/>
              </a:ext>
            </a:extLst>
          </p:cNvPr>
          <p:cNvSpPr txBox="1">
            <a:spLocks/>
          </p:cNvSpPr>
          <p:nvPr/>
        </p:nvSpPr>
        <p:spPr>
          <a:xfrm>
            <a:off x="1589457" y="5355214"/>
            <a:ext cx="35719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</a:t>
            </a:r>
          </a:p>
        </p:txBody>
      </p:sp>
      <p:sp>
        <p:nvSpPr>
          <p:cNvPr id="114" name="عنوان 1">
            <a:extLst>
              <a:ext uri="{FF2B5EF4-FFF2-40B4-BE49-F238E27FC236}">
                <a16:creationId xmlns:a16="http://schemas.microsoft.com/office/drawing/2014/main" id="{D1E8151E-B62E-2A43-8AA6-A8698F896ED6}"/>
              </a:ext>
            </a:extLst>
          </p:cNvPr>
          <p:cNvSpPr txBox="1">
            <a:spLocks/>
          </p:cNvSpPr>
          <p:nvPr/>
        </p:nvSpPr>
        <p:spPr>
          <a:xfrm>
            <a:off x="1075103" y="4541914"/>
            <a:ext cx="35719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٨</a:t>
            </a:r>
          </a:p>
        </p:txBody>
      </p:sp>
      <p:sp>
        <p:nvSpPr>
          <p:cNvPr id="115" name="عنوان 1">
            <a:extLst>
              <a:ext uri="{FF2B5EF4-FFF2-40B4-BE49-F238E27FC236}">
                <a16:creationId xmlns:a16="http://schemas.microsoft.com/office/drawing/2014/main" id="{87869276-DBD9-6341-AF61-B9EC053327BE}"/>
              </a:ext>
            </a:extLst>
          </p:cNvPr>
          <p:cNvSpPr txBox="1">
            <a:spLocks/>
          </p:cNvSpPr>
          <p:nvPr/>
        </p:nvSpPr>
        <p:spPr>
          <a:xfrm>
            <a:off x="2189537" y="1970150"/>
            <a:ext cx="35719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</a:t>
            </a:r>
          </a:p>
        </p:txBody>
      </p:sp>
      <p:sp>
        <p:nvSpPr>
          <p:cNvPr id="116" name="عنوان 1">
            <a:extLst>
              <a:ext uri="{FF2B5EF4-FFF2-40B4-BE49-F238E27FC236}">
                <a16:creationId xmlns:a16="http://schemas.microsoft.com/office/drawing/2014/main" id="{6DFF0F36-15D7-9140-9F8D-EACBB5D984E9}"/>
              </a:ext>
            </a:extLst>
          </p:cNvPr>
          <p:cNvSpPr txBox="1">
            <a:spLocks/>
          </p:cNvSpPr>
          <p:nvPr/>
        </p:nvSpPr>
        <p:spPr>
          <a:xfrm>
            <a:off x="6807228" y="4612387"/>
            <a:ext cx="92869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١٢</a:t>
            </a:r>
          </a:p>
        </p:txBody>
      </p:sp>
      <p:sp>
        <p:nvSpPr>
          <p:cNvPr id="117" name="عنوان 1">
            <a:extLst>
              <a:ext uri="{FF2B5EF4-FFF2-40B4-BE49-F238E27FC236}">
                <a16:creationId xmlns:a16="http://schemas.microsoft.com/office/drawing/2014/main" id="{55F6118A-8C8F-114F-8747-564F97D308DC}"/>
              </a:ext>
            </a:extLst>
          </p:cNvPr>
          <p:cNvSpPr txBox="1">
            <a:spLocks/>
          </p:cNvSpPr>
          <p:nvPr/>
        </p:nvSpPr>
        <p:spPr>
          <a:xfrm>
            <a:off x="3975571" y="4607615"/>
            <a:ext cx="714380" cy="42863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F6F2A64-B4DF-8D30-58AF-36B83BA5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303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1356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8733E-18 1.48148E-6 L -0.65208 -0.4166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28211 -0.17986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/>
      <p:bldP spid="79" grpId="0"/>
      <p:bldP spid="80" grpId="0" animBg="1"/>
      <p:bldP spid="86" grpId="0"/>
      <p:bldP spid="91" grpId="0" animBg="1"/>
      <p:bldP spid="92" grpId="0" animBg="1"/>
      <p:bldP spid="93" grpId="0"/>
      <p:bldP spid="94" grpId="0" animBg="1"/>
      <p:bldP spid="95" grpId="0" animBg="1"/>
      <p:bldP spid="96" grpId="0"/>
      <p:bldP spid="97" grpId="0"/>
      <p:bldP spid="98" grpId="0"/>
      <p:bldP spid="101" grpId="0" animBg="1"/>
      <p:bldP spid="110" grpId="0" animBg="1"/>
      <p:bldP spid="112" grpId="0" animBg="1"/>
      <p:bldP spid="113" grpId="0" animBg="1"/>
      <p:bldP spid="114" grpId="0" animBg="1"/>
      <p:bldP spid="115" grpId="0" animBg="1"/>
      <p:bldP spid="116" grpId="0"/>
      <p:bldP spid="116" grpId="1"/>
      <p:bldP spid="117" grpId="0"/>
      <p:bldP spid="1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47979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63888" y="183231"/>
            <a:ext cx="3478555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009051"/>
                </a:solidFill>
                <a:latin typeface="Beirut" pitchFamily="2" charset="-78"/>
                <a:cs typeface="Beirut" pitchFamily="2" charset="-78"/>
              </a:rPr>
              <a:t>إيجاد قياسات العناصر المجهولة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E8C8F247-6CF2-B548-977B-D4649A1AA201}"/>
              </a:ext>
            </a:extLst>
          </p:cNvPr>
          <p:cNvSpPr/>
          <p:nvPr/>
        </p:nvSpPr>
        <p:spPr>
          <a:xfrm>
            <a:off x="5640397" y="2469770"/>
            <a:ext cx="2928958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AA55854A-0969-B249-9776-F95AEEB04DEC}"/>
              </a:ext>
            </a:extLst>
          </p:cNvPr>
          <p:cNvSpPr/>
          <p:nvPr/>
        </p:nvSpPr>
        <p:spPr>
          <a:xfrm>
            <a:off x="7707214" y="191601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تأكــد ٤</a:t>
            </a:r>
          </a:p>
        </p:txBody>
      </p:sp>
      <p:grpSp>
        <p:nvGrpSpPr>
          <p:cNvPr id="61" name="مجموعة 29">
            <a:extLst>
              <a:ext uri="{FF2B5EF4-FFF2-40B4-BE49-F238E27FC236}">
                <a16:creationId xmlns:a16="http://schemas.microsoft.com/office/drawing/2014/main" id="{BF383099-98C3-3E49-BB9A-1166059C6D76}"/>
              </a:ext>
            </a:extLst>
          </p:cNvPr>
          <p:cNvGrpSpPr/>
          <p:nvPr/>
        </p:nvGrpSpPr>
        <p:grpSpPr>
          <a:xfrm>
            <a:off x="8012139" y="2826960"/>
            <a:ext cx="514354" cy="785818"/>
            <a:chOff x="7586684" y="2285992"/>
            <a:chExt cx="514354" cy="785818"/>
          </a:xfrm>
        </p:grpSpPr>
        <p:sp>
          <p:nvSpPr>
            <p:cNvPr id="62" name="عنوان 1">
              <a:extLst>
                <a:ext uri="{FF2B5EF4-FFF2-40B4-BE49-F238E27FC236}">
                  <a16:creationId xmlns:a16="http://schemas.microsoft.com/office/drawing/2014/main" id="{3F3AE0C9-1889-D748-8218-D8399966CCFC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28599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٩</a:t>
              </a:r>
            </a:p>
          </p:txBody>
        </p:sp>
        <p:cxnSp>
          <p:nvCxnSpPr>
            <p:cNvPr id="63" name="رابط مستقيم 24">
              <a:extLst>
                <a:ext uri="{FF2B5EF4-FFF2-40B4-BE49-F238E27FC236}">
                  <a16:creationId xmlns:a16="http://schemas.microsoft.com/office/drawing/2014/main" id="{8824F06F-62B7-3749-A3FC-6B6AAC1695F3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B367A6F8-3CD7-EA48-B627-A0FE32B56C94}"/>
                </a:ext>
              </a:extLst>
            </p:cNvPr>
            <p:cNvSpPr txBox="1">
              <a:spLocks/>
            </p:cNvSpPr>
            <p:nvPr/>
          </p:nvSpPr>
          <p:spPr>
            <a:xfrm>
              <a:off x="7600972" y="2643182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أ</a:t>
              </a:r>
            </a:p>
          </p:txBody>
        </p:sp>
      </p:grpSp>
      <p:sp>
        <p:nvSpPr>
          <p:cNvPr id="65" name="عنوان 1">
            <a:extLst>
              <a:ext uri="{FF2B5EF4-FFF2-40B4-BE49-F238E27FC236}">
                <a16:creationId xmlns:a16="http://schemas.microsoft.com/office/drawing/2014/main" id="{BAE4CCBE-C0BC-404E-BE97-FBAE01EEACA5}"/>
              </a:ext>
            </a:extLst>
          </p:cNvPr>
          <p:cNvSpPr txBox="1">
            <a:spLocks/>
          </p:cNvSpPr>
          <p:nvPr/>
        </p:nvSpPr>
        <p:spPr>
          <a:xfrm>
            <a:off x="7583511" y="2984122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68" name="مجموعة 29">
            <a:extLst>
              <a:ext uri="{FF2B5EF4-FFF2-40B4-BE49-F238E27FC236}">
                <a16:creationId xmlns:a16="http://schemas.microsoft.com/office/drawing/2014/main" id="{81069104-99D2-FE46-A8C9-31374D03975D}"/>
              </a:ext>
            </a:extLst>
          </p:cNvPr>
          <p:cNvGrpSpPr/>
          <p:nvPr/>
        </p:nvGrpSpPr>
        <p:grpSpPr>
          <a:xfrm>
            <a:off x="6897705" y="2841248"/>
            <a:ext cx="785818" cy="742956"/>
            <a:chOff x="7415234" y="2285992"/>
            <a:chExt cx="785818" cy="742956"/>
          </a:xfrm>
        </p:grpSpPr>
        <p:sp>
          <p:nvSpPr>
            <p:cNvPr id="69" name="عنوان 1">
              <a:extLst>
                <a:ext uri="{FF2B5EF4-FFF2-40B4-BE49-F238E27FC236}">
                  <a16:creationId xmlns:a16="http://schemas.microsoft.com/office/drawing/2014/main" id="{45BCF424-6B13-D246-A8C7-54F46CE54C56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٢١</a:t>
              </a:r>
            </a:p>
          </p:txBody>
        </p:sp>
        <p:cxnSp>
          <p:nvCxnSpPr>
            <p:cNvPr id="70" name="رابط مستقيم 44">
              <a:extLst>
                <a:ext uri="{FF2B5EF4-FFF2-40B4-BE49-F238E27FC236}">
                  <a16:creationId xmlns:a16="http://schemas.microsoft.com/office/drawing/2014/main" id="{8241CE66-DE65-4141-A589-DB97256741F2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2A45D0AD-C834-3349-A51A-687F727ABB2D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٧</a:t>
              </a:r>
            </a:p>
          </p:txBody>
        </p:sp>
      </p:grpSp>
      <p:sp>
        <p:nvSpPr>
          <p:cNvPr id="72" name="سهم إلى اليسار 46">
            <a:extLst>
              <a:ext uri="{FF2B5EF4-FFF2-40B4-BE49-F238E27FC236}">
                <a16:creationId xmlns:a16="http://schemas.microsoft.com/office/drawing/2014/main" id="{AC301AEB-B097-CB44-9D83-3EC56ED42209}"/>
              </a:ext>
            </a:extLst>
          </p:cNvPr>
          <p:cNvSpPr/>
          <p:nvPr/>
        </p:nvSpPr>
        <p:spPr>
          <a:xfrm rot="20442227">
            <a:off x="7400083" y="3109787"/>
            <a:ext cx="828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سهم إلى اليسار 47">
            <a:extLst>
              <a:ext uri="{FF2B5EF4-FFF2-40B4-BE49-F238E27FC236}">
                <a16:creationId xmlns:a16="http://schemas.microsoft.com/office/drawing/2014/main" id="{3FC68E4F-63B3-3D4C-9FB3-77D89A7B106D}"/>
              </a:ext>
            </a:extLst>
          </p:cNvPr>
          <p:cNvSpPr/>
          <p:nvPr/>
        </p:nvSpPr>
        <p:spPr>
          <a:xfrm>
            <a:off x="6526219" y="3269876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F323745A-1565-E449-8455-AC3FB1D116B7}"/>
              </a:ext>
            </a:extLst>
          </p:cNvPr>
          <p:cNvSpPr txBox="1">
            <a:spLocks/>
          </p:cNvSpPr>
          <p:nvPr/>
        </p:nvSpPr>
        <p:spPr>
          <a:xfrm>
            <a:off x="5969011" y="3184150"/>
            <a:ext cx="5715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٦٣</a:t>
            </a:r>
          </a:p>
        </p:txBody>
      </p:sp>
      <p:sp>
        <p:nvSpPr>
          <p:cNvPr id="75" name="سهم إلى اليسار 49">
            <a:extLst>
              <a:ext uri="{FF2B5EF4-FFF2-40B4-BE49-F238E27FC236}">
                <a16:creationId xmlns:a16="http://schemas.microsoft.com/office/drawing/2014/main" id="{5B56D324-9D45-6D46-8CD5-2CF070D00990}"/>
              </a:ext>
            </a:extLst>
          </p:cNvPr>
          <p:cNvSpPr/>
          <p:nvPr/>
        </p:nvSpPr>
        <p:spPr>
          <a:xfrm rot="1284991">
            <a:off x="7552141" y="3119461"/>
            <a:ext cx="612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سهم إلى اليسار 50">
            <a:extLst>
              <a:ext uri="{FF2B5EF4-FFF2-40B4-BE49-F238E27FC236}">
                <a16:creationId xmlns:a16="http://schemas.microsoft.com/office/drawing/2014/main" id="{6ABBD067-295E-534E-B005-6756E9A0DF42}"/>
              </a:ext>
            </a:extLst>
          </p:cNvPr>
          <p:cNvSpPr/>
          <p:nvPr/>
        </p:nvSpPr>
        <p:spPr>
          <a:xfrm>
            <a:off x="6515427" y="2898398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C620A4EB-5689-3143-A516-B0F0209A3045}"/>
              </a:ext>
            </a:extLst>
          </p:cNvPr>
          <p:cNvSpPr txBox="1">
            <a:spLocks/>
          </p:cNvSpPr>
          <p:nvPr/>
        </p:nvSpPr>
        <p:spPr>
          <a:xfrm>
            <a:off x="5783273" y="2826960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٢١ أ</a:t>
            </a: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8B40A2A3-AB6E-DC49-9A6D-229DED6D3467}"/>
              </a:ext>
            </a:extLst>
          </p:cNvPr>
          <p:cNvSpPr txBox="1">
            <a:spLocks/>
          </p:cNvSpPr>
          <p:nvPr/>
        </p:nvSpPr>
        <p:spPr>
          <a:xfrm>
            <a:off x="6783405" y="3969968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٢١ أ  =  ٦٣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1D1A87D7-8E96-5248-9E0D-678081112E3A}"/>
              </a:ext>
            </a:extLst>
          </p:cNvPr>
          <p:cNvSpPr txBox="1">
            <a:spLocks/>
          </p:cNvSpPr>
          <p:nvPr/>
        </p:nvSpPr>
        <p:spPr>
          <a:xfrm>
            <a:off x="6783405" y="4684348"/>
            <a:ext cx="142876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  =  ٣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4B0A9DF7-566F-9046-991B-3A3F7F6BC878}"/>
              </a:ext>
            </a:extLst>
          </p:cNvPr>
          <p:cNvSpPr/>
          <p:nvPr/>
        </p:nvSpPr>
        <p:spPr>
          <a:xfrm>
            <a:off x="2497125" y="2469770"/>
            <a:ext cx="2928958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2" name="مجموعة 29">
            <a:extLst>
              <a:ext uri="{FF2B5EF4-FFF2-40B4-BE49-F238E27FC236}">
                <a16:creationId xmlns:a16="http://schemas.microsoft.com/office/drawing/2014/main" id="{84A0C7A9-C27D-9348-834D-7A3017B80932}"/>
              </a:ext>
            </a:extLst>
          </p:cNvPr>
          <p:cNvGrpSpPr/>
          <p:nvPr/>
        </p:nvGrpSpPr>
        <p:grpSpPr>
          <a:xfrm>
            <a:off x="4854579" y="2798384"/>
            <a:ext cx="514354" cy="771532"/>
            <a:chOff x="7572396" y="2257416"/>
            <a:chExt cx="514354" cy="771532"/>
          </a:xfrm>
        </p:grpSpPr>
        <p:sp>
          <p:nvSpPr>
            <p:cNvPr id="83" name="عنوان 1">
              <a:extLst>
                <a:ext uri="{FF2B5EF4-FFF2-40B4-BE49-F238E27FC236}">
                  <a16:creationId xmlns:a16="http://schemas.microsoft.com/office/drawing/2014/main" id="{1BE39C22-352D-684E-A54A-FD050469D0B6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257416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١٥</a:t>
              </a:r>
            </a:p>
          </p:txBody>
        </p:sp>
        <p:cxnSp>
          <p:nvCxnSpPr>
            <p:cNvPr id="84" name="رابط مستقيم 59">
              <a:extLst>
                <a:ext uri="{FF2B5EF4-FFF2-40B4-BE49-F238E27FC236}">
                  <a16:creationId xmlns:a16="http://schemas.microsoft.com/office/drawing/2014/main" id="{727FFCB9-CF42-1849-944E-C0C2AE00C32E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9416F8DA-F981-6245-B108-6B145388F5C3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ب</a:t>
              </a:r>
            </a:p>
          </p:txBody>
        </p:sp>
      </p:grpSp>
      <p:sp>
        <p:nvSpPr>
          <p:cNvPr id="86" name="عنوان 1">
            <a:extLst>
              <a:ext uri="{FF2B5EF4-FFF2-40B4-BE49-F238E27FC236}">
                <a16:creationId xmlns:a16="http://schemas.microsoft.com/office/drawing/2014/main" id="{13BC2F2D-1995-EE43-AFD8-7801781602BB}"/>
              </a:ext>
            </a:extLst>
          </p:cNvPr>
          <p:cNvSpPr txBox="1">
            <a:spLocks/>
          </p:cNvSpPr>
          <p:nvPr/>
        </p:nvSpPr>
        <p:spPr>
          <a:xfrm>
            <a:off x="4440239" y="2984122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87" name="مجموعة 29">
            <a:extLst>
              <a:ext uri="{FF2B5EF4-FFF2-40B4-BE49-F238E27FC236}">
                <a16:creationId xmlns:a16="http://schemas.microsoft.com/office/drawing/2014/main" id="{94293DCF-1B6F-E445-A11A-CB20F5CBD2B0}"/>
              </a:ext>
            </a:extLst>
          </p:cNvPr>
          <p:cNvGrpSpPr/>
          <p:nvPr/>
        </p:nvGrpSpPr>
        <p:grpSpPr>
          <a:xfrm>
            <a:off x="3754433" y="2841248"/>
            <a:ext cx="785818" cy="742956"/>
            <a:chOff x="7415234" y="2285992"/>
            <a:chExt cx="785818" cy="742956"/>
          </a:xfrm>
        </p:grpSpPr>
        <p:sp>
          <p:nvSpPr>
            <p:cNvPr id="88" name="عنوان 1">
              <a:extLst>
                <a:ext uri="{FF2B5EF4-FFF2-40B4-BE49-F238E27FC236}">
                  <a16:creationId xmlns:a16="http://schemas.microsoft.com/office/drawing/2014/main" id="{62D0A3C7-71A2-CA49-9CC9-6D3FEF9E60A8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٢١</a:t>
              </a:r>
            </a:p>
          </p:txBody>
        </p:sp>
        <p:cxnSp>
          <p:nvCxnSpPr>
            <p:cNvPr id="89" name="رابط مستقيم 81">
              <a:extLst>
                <a:ext uri="{FF2B5EF4-FFF2-40B4-BE49-F238E27FC236}">
                  <a16:creationId xmlns:a16="http://schemas.microsoft.com/office/drawing/2014/main" id="{919E337B-C148-0449-A902-4ACB26EBEB52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عنوان 1">
              <a:extLst>
                <a:ext uri="{FF2B5EF4-FFF2-40B4-BE49-F238E27FC236}">
                  <a16:creationId xmlns:a16="http://schemas.microsoft.com/office/drawing/2014/main" id="{9762CF0F-1DDB-824E-A16F-352B10E01673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٧</a:t>
              </a:r>
            </a:p>
          </p:txBody>
        </p:sp>
      </p:grpSp>
      <p:sp>
        <p:nvSpPr>
          <p:cNvPr id="91" name="سهم إلى اليسار 83">
            <a:extLst>
              <a:ext uri="{FF2B5EF4-FFF2-40B4-BE49-F238E27FC236}">
                <a16:creationId xmlns:a16="http://schemas.microsoft.com/office/drawing/2014/main" id="{5D1A3C2F-466B-9F40-9B6B-EADB62943BFE}"/>
              </a:ext>
            </a:extLst>
          </p:cNvPr>
          <p:cNvSpPr/>
          <p:nvPr/>
        </p:nvSpPr>
        <p:spPr>
          <a:xfrm rot="20442227">
            <a:off x="4258833" y="3121683"/>
            <a:ext cx="756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سهم إلى اليسار 84">
            <a:extLst>
              <a:ext uri="{FF2B5EF4-FFF2-40B4-BE49-F238E27FC236}">
                <a16:creationId xmlns:a16="http://schemas.microsoft.com/office/drawing/2014/main" id="{260C9D89-CE3E-004C-9370-D52D92F45BBF}"/>
              </a:ext>
            </a:extLst>
          </p:cNvPr>
          <p:cNvSpPr/>
          <p:nvPr/>
        </p:nvSpPr>
        <p:spPr>
          <a:xfrm>
            <a:off x="3382947" y="3269876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عنوان 1">
            <a:extLst>
              <a:ext uri="{FF2B5EF4-FFF2-40B4-BE49-F238E27FC236}">
                <a16:creationId xmlns:a16="http://schemas.microsoft.com/office/drawing/2014/main" id="{9C7A5D02-0A0A-6E4C-A3B4-D605A9AD1266}"/>
              </a:ext>
            </a:extLst>
          </p:cNvPr>
          <p:cNvSpPr txBox="1">
            <a:spLocks/>
          </p:cNvSpPr>
          <p:nvPr/>
        </p:nvSpPr>
        <p:spPr>
          <a:xfrm>
            <a:off x="2640001" y="3184150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١٠٥</a:t>
            </a:r>
          </a:p>
        </p:txBody>
      </p:sp>
      <p:sp>
        <p:nvSpPr>
          <p:cNvPr id="94" name="سهم إلى اليسار 86">
            <a:extLst>
              <a:ext uri="{FF2B5EF4-FFF2-40B4-BE49-F238E27FC236}">
                <a16:creationId xmlns:a16="http://schemas.microsoft.com/office/drawing/2014/main" id="{BE930F8B-DF9F-1148-8C6D-4552713563D9}"/>
              </a:ext>
            </a:extLst>
          </p:cNvPr>
          <p:cNvSpPr/>
          <p:nvPr/>
        </p:nvSpPr>
        <p:spPr>
          <a:xfrm rot="1284991">
            <a:off x="4408869" y="3119461"/>
            <a:ext cx="612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سهم إلى اليسار 87">
            <a:extLst>
              <a:ext uri="{FF2B5EF4-FFF2-40B4-BE49-F238E27FC236}">
                <a16:creationId xmlns:a16="http://schemas.microsoft.com/office/drawing/2014/main" id="{E21C7755-0244-8540-B0BB-7040BB9D6DFB}"/>
              </a:ext>
            </a:extLst>
          </p:cNvPr>
          <p:cNvSpPr/>
          <p:nvPr/>
        </p:nvSpPr>
        <p:spPr>
          <a:xfrm>
            <a:off x="3372155" y="2898398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عنوان 1">
            <a:extLst>
              <a:ext uri="{FF2B5EF4-FFF2-40B4-BE49-F238E27FC236}">
                <a16:creationId xmlns:a16="http://schemas.microsoft.com/office/drawing/2014/main" id="{8E89F190-6E8E-C745-AE6E-E0F2F18985D3}"/>
              </a:ext>
            </a:extLst>
          </p:cNvPr>
          <p:cNvSpPr txBox="1">
            <a:spLocks/>
          </p:cNvSpPr>
          <p:nvPr/>
        </p:nvSpPr>
        <p:spPr>
          <a:xfrm>
            <a:off x="2568563" y="2826960"/>
            <a:ext cx="8286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٢١ ب</a:t>
            </a:r>
          </a:p>
        </p:txBody>
      </p:sp>
      <p:sp>
        <p:nvSpPr>
          <p:cNvPr id="97" name="عنوان 1">
            <a:extLst>
              <a:ext uri="{FF2B5EF4-FFF2-40B4-BE49-F238E27FC236}">
                <a16:creationId xmlns:a16="http://schemas.microsoft.com/office/drawing/2014/main" id="{A187E630-52AF-9646-9410-E0042E31888B}"/>
              </a:ext>
            </a:extLst>
          </p:cNvPr>
          <p:cNvSpPr txBox="1">
            <a:spLocks/>
          </p:cNvSpPr>
          <p:nvPr/>
        </p:nvSpPr>
        <p:spPr>
          <a:xfrm>
            <a:off x="3211505" y="3969968"/>
            <a:ext cx="207170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٢١ ب  =   ١٠٥</a:t>
            </a:r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7266A240-4B97-3744-A707-A13B22FD504D}"/>
              </a:ext>
            </a:extLst>
          </p:cNvPr>
          <p:cNvSpPr txBox="1">
            <a:spLocks/>
          </p:cNvSpPr>
          <p:nvPr/>
        </p:nvSpPr>
        <p:spPr>
          <a:xfrm>
            <a:off x="3554407" y="4684348"/>
            <a:ext cx="135732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200" b="1" dirty="0">
                <a:latin typeface="+mj-lt"/>
                <a:ea typeface="+mj-ea"/>
                <a:cs typeface="+mj-cs"/>
              </a:rPr>
              <a:t>ب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٥</a:t>
            </a:r>
          </a:p>
        </p:txBody>
      </p:sp>
      <p:pic>
        <p:nvPicPr>
          <p:cNvPr id="99" name="Picture 2">
            <a:extLst>
              <a:ext uri="{FF2B5EF4-FFF2-40B4-BE49-F238E27FC236}">
                <a16:creationId xmlns:a16="http://schemas.microsoft.com/office/drawing/2014/main" id="{089B4717-B0E8-934D-B2F4-32F7F1E9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501" y="1142799"/>
            <a:ext cx="1806191" cy="24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3">
            <a:extLst>
              <a:ext uri="{FF2B5EF4-FFF2-40B4-BE49-F238E27FC236}">
                <a16:creationId xmlns:a16="http://schemas.microsoft.com/office/drawing/2014/main" id="{F791E359-77F2-E14A-AF1F-CC566D6D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851" y="3742147"/>
            <a:ext cx="13967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دبوس زينة 100">
            <a:extLst>
              <a:ext uri="{FF2B5EF4-FFF2-40B4-BE49-F238E27FC236}">
                <a16:creationId xmlns:a16="http://schemas.microsoft.com/office/drawing/2014/main" id="{7EB59742-E4A3-8441-8D7E-568DA524DC2C}"/>
              </a:ext>
            </a:extLst>
          </p:cNvPr>
          <p:cNvSpPr/>
          <p:nvPr/>
        </p:nvSpPr>
        <p:spPr>
          <a:xfrm>
            <a:off x="2843807" y="909575"/>
            <a:ext cx="5714315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" name="Picture 4">
            <a:extLst>
              <a:ext uri="{FF2B5EF4-FFF2-40B4-BE49-F238E27FC236}">
                <a16:creationId xmlns:a16="http://schemas.microsoft.com/office/drawing/2014/main" id="{EB693D6D-3304-AC48-8093-6B0732C4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6306" y="1033308"/>
            <a:ext cx="511017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مستطيل مستدير الزوايا 109">
            <a:extLst>
              <a:ext uri="{FF2B5EF4-FFF2-40B4-BE49-F238E27FC236}">
                <a16:creationId xmlns:a16="http://schemas.microsoft.com/office/drawing/2014/main" id="{8241DE22-11F7-3C45-B63D-B506F3BDC2CB}"/>
              </a:ext>
            </a:extLst>
          </p:cNvPr>
          <p:cNvSpPr/>
          <p:nvPr/>
        </p:nvSpPr>
        <p:spPr>
          <a:xfrm>
            <a:off x="4363882" y="1717865"/>
            <a:ext cx="4000528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عنوان 1">
            <a:extLst>
              <a:ext uri="{FF2B5EF4-FFF2-40B4-BE49-F238E27FC236}">
                <a16:creationId xmlns:a16="http://schemas.microsoft.com/office/drawing/2014/main" id="{F0584015-712F-9549-933B-82D150FE3B60}"/>
              </a:ext>
            </a:extLst>
          </p:cNvPr>
          <p:cNvSpPr txBox="1">
            <a:spLocks/>
          </p:cNvSpPr>
          <p:nvPr/>
        </p:nvSpPr>
        <p:spPr>
          <a:xfrm>
            <a:off x="1886445" y="2003617"/>
            <a:ext cx="35719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٩</a:t>
            </a:r>
          </a:p>
        </p:txBody>
      </p:sp>
      <p:sp>
        <p:nvSpPr>
          <p:cNvPr id="112" name="عنوان 1">
            <a:extLst>
              <a:ext uri="{FF2B5EF4-FFF2-40B4-BE49-F238E27FC236}">
                <a16:creationId xmlns:a16="http://schemas.microsoft.com/office/drawing/2014/main" id="{C702FE34-FEDA-0443-AD68-6277588BCE7D}"/>
              </a:ext>
            </a:extLst>
          </p:cNvPr>
          <p:cNvSpPr txBox="1">
            <a:spLocks/>
          </p:cNvSpPr>
          <p:nvPr/>
        </p:nvSpPr>
        <p:spPr>
          <a:xfrm>
            <a:off x="1227877" y="3211367"/>
            <a:ext cx="54293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١٥</a:t>
            </a:r>
          </a:p>
        </p:txBody>
      </p:sp>
      <p:sp>
        <p:nvSpPr>
          <p:cNvPr id="113" name="عنوان 1">
            <a:extLst>
              <a:ext uri="{FF2B5EF4-FFF2-40B4-BE49-F238E27FC236}">
                <a16:creationId xmlns:a16="http://schemas.microsoft.com/office/drawing/2014/main" id="{1CFEF69B-F383-7941-9151-A728B30672ED}"/>
              </a:ext>
            </a:extLst>
          </p:cNvPr>
          <p:cNvSpPr txBox="1">
            <a:spLocks/>
          </p:cNvSpPr>
          <p:nvPr/>
        </p:nvSpPr>
        <p:spPr>
          <a:xfrm>
            <a:off x="684560" y="1947858"/>
            <a:ext cx="557216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٢١</a:t>
            </a:r>
          </a:p>
        </p:txBody>
      </p:sp>
      <p:sp>
        <p:nvSpPr>
          <p:cNvPr id="114" name="عنوان 1">
            <a:extLst>
              <a:ext uri="{FF2B5EF4-FFF2-40B4-BE49-F238E27FC236}">
                <a16:creationId xmlns:a16="http://schemas.microsoft.com/office/drawing/2014/main" id="{3F06172A-1A17-6E4D-B8DE-E6830EC7845B}"/>
              </a:ext>
            </a:extLst>
          </p:cNvPr>
          <p:cNvSpPr txBox="1">
            <a:spLocks/>
          </p:cNvSpPr>
          <p:nvPr/>
        </p:nvSpPr>
        <p:spPr>
          <a:xfrm>
            <a:off x="880273" y="4367621"/>
            <a:ext cx="35719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٧</a:t>
            </a:r>
          </a:p>
        </p:txBody>
      </p:sp>
      <p:sp>
        <p:nvSpPr>
          <p:cNvPr id="115" name="عنوان 1">
            <a:extLst>
              <a:ext uri="{FF2B5EF4-FFF2-40B4-BE49-F238E27FC236}">
                <a16:creationId xmlns:a16="http://schemas.microsoft.com/office/drawing/2014/main" id="{275481CF-261F-5D49-BE9A-8F073C17C8E6}"/>
              </a:ext>
            </a:extLst>
          </p:cNvPr>
          <p:cNvSpPr txBox="1">
            <a:spLocks/>
          </p:cNvSpPr>
          <p:nvPr/>
        </p:nvSpPr>
        <p:spPr>
          <a:xfrm>
            <a:off x="7140595" y="4684348"/>
            <a:ext cx="92869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</a:t>
            </a:r>
          </a:p>
        </p:txBody>
      </p:sp>
      <p:sp>
        <p:nvSpPr>
          <p:cNvPr id="116" name="عنوان 1">
            <a:extLst>
              <a:ext uri="{FF2B5EF4-FFF2-40B4-BE49-F238E27FC236}">
                <a16:creationId xmlns:a16="http://schemas.microsoft.com/office/drawing/2014/main" id="{E688D7E5-959F-7542-A519-2E89662F1644}"/>
              </a:ext>
            </a:extLst>
          </p:cNvPr>
          <p:cNvSpPr txBox="1">
            <a:spLocks/>
          </p:cNvSpPr>
          <p:nvPr/>
        </p:nvSpPr>
        <p:spPr>
          <a:xfrm>
            <a:off x="3837454" y="4681136"/>
            <a:ext cx="714380" cy="42863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</a:p>
        </p:txBody>
      </p:sp>
      <p:pic>
        <p:nvPicPr>
          <p:cNvPr id="117" name="Picture 2">
            <a:extLst>
              <a:ext uri="{FF2B5EF4-FFF2-40B4-BE49-F238E27FC236}">
                <a16:creationId xmlns:a16="http://schemas.microsoft.com/office/drawing/2014/main" id="{9EE75A15-19E0-314C-BE36-C4FBB18A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2152" y="1819279"/>
            <a:ext cx="337185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36B2631-F607-F19F-3264-D51DEB55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304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132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60295 -0.0421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44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31406 0.09907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/>
      <p:bldP spid="79" grpId="0"/>
      <p:bldP spid="80" grpId="0" animBg="1"/>
      <p:bldP spid="86" grpId="0"/>
      <p:bldP spid="91" grpId="0" animBg="1"/>
      <p:bldP spid="92" grpId="0" animBg="1"/>
      <p:bldP spid="93" grpId="0"/>
      <p:bldP spid="94" grpId="0" animBg="1"/>
      <p:bldP spid="95" grpId="0" animBg="1"/>
      <p:bldP spid="96" grpId="0"/>
      <p:bldP spid="97" grpId="0"/>
      <p:bldP spid="98" grpId="0"/>
      <p:bldP spid="111" grpId="0" animBg="1"/>
      <p:bldP spid="112" grpId="0" animBg="1"/>
      <p:bldP spid="113" grpId="0" animBg="1"/>
      <p:bldP spid="114" grpId="0" animBg="1"/>
      <p:bldP spid="115" grpId="0"/>
      <p:bldP spid="115" grpId="1"/>
      <p:bldP spid="116" grpId="0"/>
      <p:bldP spid="1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47979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44795" y="303399"/>
            <a:ext cx="3478555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009051"/>
                </a:solidFill>
                <a:latin typeface="Beirut" pitchFamily="2" charset="-78"/>
                <a:cs typeface="Beirut" pitchFamily="2" charset="-78"/>
              </a:rPr>
              <a:t>إيجاد قياسات العناصر المجهولة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AD3D658D-D418-FD42-8BAD-162B2824BA12}"/>
              </a:ext>
            </a:extLst>
          </p:cNvPr>
          <p:cNvSpPr/>
          <p:nvPr/>
        </p:nvSpPr>
        <p:spPr>
          <a:xfrm>
            <a:off x="5676220" y="2538003"/>
            <a:ext cx="2928958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D1869FAC-E089-FB48-8CB8-7A2343E38991}"/>
              </a:ext>
            </a:extLst>
          </p:cNvPr>
          <p:cNvSpPr/>
          <p:nvPr/>
        </p:nvSpPr>
        <p:spPr>
          <a:xfrm>
            <a:off x="7817350" y="216200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>
                <a:solidFill>
                  <a:schemeClr val="accent4">
                    <a:lumMod val="75000"/>
                  </a:schemeClr>
                </a:solidFill>
              </a:rPr>
              <a:t>تأكــد ٥</a:t>
            </a:r>
            <a:endParaRPr lang="ar-SA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1" name="مجموعة 29">
            <a:extLst>
              <a:ext uri="{FF2B5EF4-FFF2-40B4-BE49-F238E27FC236}">
                <a16:creationId xmlns:a16="http://schemas.microsoft.com/office/drawing/2014/main" id="{7AD7F656-0D8E-4143-9FE6-94BBBFFC0123}"/>
              </a:ext>
            </a:extLst>
          </p:cNvPr>
          <p:cNvGrpSpPr/>
          <p:nvPr/>
        </p:nvGrpSpPr>
        <p:grpSpPr>
          <a:xfrm>
            <a:off x="8047962" y="2851409"/>
            <a:ext cx="514354" cy="785358"/>
            <a:chOff x="7586684" y="2242208"/>
            <a:chExt cx="514354" cy="785358"/>
          </a:xfrm>
        </p:grpSpPr>
        <p:sp>
          <p:nvSpPr>
            <p:cNvPr id="62" name="عنوان 1">
              <a:extLst>
                <a:ext uri="{FF2B5EF4-FFF2-40B4-BE49-F238E27FC236}">
                  <a16:creationId xmlns:a16="http://schemas.microsoft.com/office/drawing/2014/main" id="{16E6FEE9-EE88-6D46-96CB-10252140BCA1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242208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ص</a:t>
              </a:r>
            </a:p>
          </p:txBody>
        </p:sp>
        <p:cxnSp>
          <p:nvCxnSpPr>
            <p:cNvPr id="63" name="رابط مستقيم 24">
              <a:extLst>
                <a:ext uri="{FF2B5EF4-FFF2-40B4-BE49-F238E27FC236}">
                  <a16:creationId xmlns:a16="http://schemas.microsoft.com/office/drawing/2014/main" id="{0C51BDF8-52CE-C64F-ACE5-D5152F3238A9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A472D344-B06D-6F49-9710-BCCBC1C1D58D}"/>
                </a:ext>
              </a:extLst>
            </p:cNvPr>
            <p:cNvSpPr txBox="1">
              <a:spLocks/>
            </p:cNvSpPr>
            <p:nvPr/>
          </p:nvSpPr>
          <p:spPr>
            <a:xfrm>
              <a:off x="7600972" y="2598938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٥</a:t>
              </a:r>
            </a:p>
          </p:txBody>
        </p:sp>
      </p:grpSp>
      <p:sp>
        <p:nvSpPr>
          <p:cNvPr id="65" name="عنوان 1">
            <a:extLst>
              <a:ext uri="{FF2B5EF4-FFF2-40B4-BE49-F238E27FC236}">
                <a16:creationId xmlns:a16="http://schemas.microsoft.com/office/drawing/2014/main" id="{EA1CD565-F412-1946-9BC2-E1C9D320A6C1}"/>
              </a:ext>
            </a:extLst>
          </p:cNvPr>
          <p:cNvSpPr txBox="1">
            <a:spLocks/>
          </p:cNvSpPr>
          <p:nvPr/>
        </p:nvSpPr>
        <p:spPr>
          <a:xfrm>
            <a:off x="7619334" y="3052355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68" name="مجموعة 29">
            <a:extLst>
              <a:ext uri="{FF2B5EF4-FFF2-40B4-BE49-F238E27FC236}">
                <a16:creationId xmlns:a16="http://schemas.microsoft.com/office/drawing/2014/main" id="{BD2EACE3-3DE6-364C-B119-3DB3E2247705}"/>
              </a:ext>
            </a:extLst>
          </p:cNvPr>
          <p:cNvGrpSpPr/>
          <p:nvPr/>
        </p:nvGrpSpPr>
        <p:grpSpPr>
          <a:xfrm>
            <a:off x="6933528" y="2909481"/>
            <a:ext cx="785818" cy="742956"/>
            <a:chOff x="7415234" y="2285992"/>
            <a:chExt cx="785818" cy="742956"/>
          </a:xfrm>
        </p:grpSpPr>
        <p:sp>
          <p:nvSpPr>
            <p:cNvPr id="69" name="عنوان 1">
              <a:extLst>
                <a:ext uri="{FF2B5EF4-FFF2-40B4-BE49-F238E27FC236}">
                  <a16:creationId xmlns:a16="http://schemas.microsoft.com/office/drawing/2014/main" id="{38FFEF86-574E-EB4A-9CAB-290057B382F0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١٠</a:t>
              </a:r>
            </a:p>
          </p:txBody>
        </p:sp>
        <p:cxnSp>
          <p:nvCxnSpPr>
            <p:cNvPr id="70" name="رابط مستقيم 44">
              <a:extLst>
                <a:ext uri="{FF2B5EF4-FFF2-40B4-BE49-F238E27FC236}">
                  <a16:creationId xmlns:a16="http://schemas.microsoft.com/office/drawing/2014/main" id="{9FABF81F-D37A-D741-A4C8-209E8F14EF5E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D6A05673-45B2-3B4F-977F-02FFE8A047E0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</a:t>
              </a:r>
            </a:p>
          </p:txBody>
        </p:sp>
      </p:grpSp>
      <p:sp>
        <p:nvSpPr>
          <p:cNvPr id="72" name="سهم إلى اليسار 46">
            <a:extLst>
              <a:ext uri="{FF2B5EF4-FFF2-40B4-BE49-F238E27FC236}">
                <a16:creationId xmlns:a16="http://schemas.microsoft.com/office/drawing/2014/main" id="{113C840B-CB49-2F47-8C46-1278E6E8334E}"/>
              </a:ext>
            </a:extLst>
          </p:cNvPr>
          <p:cNvSpPr/>
          <p:nvPr/>
        </p:nvSpPr>
        <p:spPr>
          <a:xfrm rot="20442227">
            <a:off x="7439950" y="3201812"/>
            <a:ext cx="684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سهم إلى اليسار 47">
            <a:extLst>
              <a:ext uri="{FF2B5EF4-FFF2-40B4-BE49-F238E27FC236}">
                <a16:creationId xmlns:a16="http://schemas.microsoft.com/office/drawing/2014/main" id="{31BE9E96-7D04-514C-901C-1F83D27B50C2}"/>
              </a:ext>
            </a:extLst>
          </p:cNvPr>
          <p:cNvSpPr/>
          <p:nvPr/>
        </p:nvSpPr>
        <p:spPr>
          <a:xfrm>
            <a:off x="6562042" y="3338109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E3C937A1-275D-4A4E-AB4E-07284A5363DB}"/>
              </a:ext>
            </a:extLst>
          </p:cNvPr>
          <p:cNvSpPr txBox="1">
            <a:spLocks/>
          </p:cNvSpPr>
          <p:nvPr/>
        </p:nvSpPr>
        <p:spPr>
          <a:xfrm>
            <a:off x="5819096" y="3252383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 ص</a:t>
            </a:r>
          </a:p>
        </p:txBody>
      </p:sp>
      <p:sp>
        <p:nvSpPr>
          <p:cNvPr id="75" name="سهم إلى اليسار 49">
            <a:extLst>
              <a:ext uri="{FF2B5EF4-FFF2-40B4-BE49-F238E27FC236}">
                <a16:creationId xmlns:a16="http://schemas.microsoft.com/office/drawing/2014/main" id="{0B8E73CF-D7AA-D94F-B673-493001DBDD5A}"/>
              </a:ext>
            </a:extLst>
          </p:cNvPr>
          <p:cNvSpPr/>
          <p:nvPr/>
        </p:nvSpPr>
        <p:spPr>
          <a:xfrm rot="1284991">
            <a:off x="7495747" y="3192665"/>
            <a:ext cx="720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سهم إلى اليسار 50">
            <a:extLst>
              <a:ext uri="{FF2B5EF4-FFF2-40B4-BE49-F238E27FC236}">
                <a16:creationId xmlns:a16="http://schemas.microsoft.com/office/drawing/2014/main" id="{F812CEBE-B715-A542-9B08-73F4C7D8ABA2}"/>
              </a:ext>
            </a:extLst>
          </p:cNvPr>
          <p:cNvSpPr/>
          <p:nvPr/>
        </p:nvSpPr>
        <p:spPr>
          <a:xfrm>
            <a:off x="6551250" y="2966631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A99C4E01-16D3-454A-8D37-8F96990B4DA7}"/>
              </a:ext>
            </a:extLst>
          </p:cNvPr>
          <p:cNvSpPr txBox="1">
            <a:spLocks/>
          </p:cNvSpPr>
          <p:nvPr/>
        </p:nvSpPr>
        <p:spPr>
          <a:xfrm>
            <a:off x="5819096" y="2895193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٥٠</a:t>
            </a: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622F80C8-53E8-F345-AAA0-588F34CB9C87}"/>
              </a:ext>
            </a:extLst>
          </p:cNvPr>
          <p:cNvSpPr txBox="1">
            <a:spLocks/>
          </p:cNvSpPr>
          <p:nvPr/>
        </p:nvSpPr>
        <p:spPr>
          <a:xfrm>
            <a:off x="6819228" y="4038201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 ص  =  ٥٠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108ECCB8-9444-B641-9A77-5727626347A6}"/>
              </a:ext>
            </a:extLst>
          </p:cNvPr>
          <p:cNvSpPr txBox="1">
            <a:spLocks/>
          </p:cNvSpPr>
          <p:nvPr/>
        </p:nvSpPr>
        <p:spPr>
          <a:xfrm>
            <a:off x="6819228" y="4752581"/>
            <a:ext cx="142876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  = ٢٥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C6D3C96E-2D60-0D48-8AE2-1DB69DD73DDE}"/>
              </a:ext>
            </a:extLst>
          </p:cNvPr>
          <p:cNvSpPr/>
          <p:nvPr/>
        </p:nvSpPr>
        <p:spPr>
          <a:xfrm>
            <a:off x="2564929" y="2563223"/>
            <a:ext cx="2928958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2" name="مجموعة 29">
            <a:extLst>
              <a:ext uri="{FF2B5EF4-FFF2-40B4-BE49-F238E27FC236}">
                <a16:creationId xmlns:a16="http://schemas.microsoft.com/office/drawing/2014/main" id="{78C0FEDB-DABF-E74D-AB85-30B0294BAE99}"/>
              </a:ext>
            </a:extLst>
          </p:cNvPr>
          <p:cNvGrpSpPr/>
          <p:nvPr/>
        </p:nvGrpSpPr>
        <p:grpSpPr>
          <a:xfrm>
            <a:off x="4904690" y="2866617"/>
            <a:ext cx="515274" cy="771532"/>
            <a:chOff x="7586684" y="2257416"/>
            <a:chExt cx="515274" cy="771532"/>
          </a:xfrm>
        </p:grpSpPr>
        <p:sp>
          <p:nvSpPr>
            <p:cNvPr id="83" name="عنوان 1">
              <a:extLst>
                <a:ext uri="{FF2B5EF4-FFF2-40B4-BE49-F238E27FC236}">
                  <a16:creationId xmlns:a16="http://schemas.microsoft.com/office/drawing/2014/main" id="{B400C29D-6820-CA48-A650-6748BB54993F}"/>
                </a:ext>
              </a:extLst>
            </p:cNvPr>
            <p:cNvSpPr txBox="1">
              <a:spLocks/>
            </p:cNvSpPr>
            <p:nvPr/>
          </p:nvSpPr>
          <p:spPr>
            <a:xfrm>
              <a:off x="7601892" y="2257416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٣٠</a:t>
              </a:r>
            </a:p>
          </p:txBody>
        </p:sp>
        <p:cxnSp>
          <p:nvCxnSpPr>
            <p:cNvPr id="84" name="رابط مستقيم 59">
              <a:extLst>
                <a:ext uri="{FF2B5EF4-FFF2-40B4-BE49-F238E27FC236}">
                  <a16:creationId xmlns:a16="http://schemas.microsoft.com/office/drawing/2014/main" id="{C9C2CC05-6FCD-F049-BF78-087CBC54FB05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D87FB017-578B-CC4E-B9DE-DE3FBCC64037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جـ</a:t>
              </a:r>
            </a:p>
          </p:txBody>
        </p:sp>
      </p:grpSp>
      <p:sp>
        <p:nvSpPr>
          <p:cNvPr id="86" name="عنوان 1">
            <a:extLst>
              <a:ext uri="{FF2B5EF4-FFF2-40B4-BE49-F238E27FC236}">
                <a16:creationId xmlns:a16="http://schemas.microsoft.com/office/drawing/2014/main" id="{CA2FC109-FE51-8341-9A10-985B6361412B}"/>
              </a:ext>
            </a:extLst>
          </p:cNvPr>
          <p:cNvSpPr txBox="1">
            <a:spLocks/>
          </p:cNvSpPr>
          <p:nvPr/>
        </p:nvSpPr>
        <p:spPr>
          <a:xfrm>
            <a:off x="4476062" y="3052355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87" name="مجموعة 29">
            <a:extLst>
              <a:ext uri="{FF2B5EF4-FFF2-40B4-BE49-F238E27FC236}">
                <a16:creationId xmlns:a16="http://schemas.microsoft.com/office/drawing/2014/main" id="{8D9599D1-6322-904B-A364-A521EE7CB800}"/>
              </a:ext>
            </a:extLst>
          </p:cNvPr>
          <p:cNvGrpSpPr/>
          <p:nvPr/>
        </p:nvGrpSpPr>
        <p:grpSpPr>
          <a:xfrm>
            <a:off x="3790256" y="2909481"/>
            <a:ext cx="785818" cy="742956"/>
            <a:chOff x="7415234" y="2285992"/>
            <a:chExt cx="785818" cy="742956"/>
          </a:xfrm>
        </p:grpSpPr>
        <p:sp>
          <p:nvSpPr>
            <p:cNvPr id="88" name="عنوان 1">
              <a:extLst>
                <a:ext uri="{FF2B5EF4-FFF2-40B4-BE49-F238E27FC236}">
                  <a16:creationId xmlns:a16="http://schemas.microsoft.com/office/drawing/2014/main" id="{B045E3B8-3A09-F94D-98F5-9EA84A62EDD6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١٠</a:t>
              </a:r>
            </a:p>
          </p:txBody>
        </p:sp>
        <p:cxnSp>
          <p:nvCxnSpPr>
            <p:cNvPr id="89" name="رابط مستقيم 81">
              <a:extLst>
                <a:ext uri="{FF2B5EF4-FFF2-40B4-BE49-F238E27FC236}">
                  <a16:creationId xmlns:a16="http://schemas.microsoft.com/office/drawing/2014/main" id="{F540EF9C-6C35-384C-A87A-3B2BF5A82656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عنوان 1">
              <a:extLst>
                <a:ext uri="{FF2B5EF4-FFF2-40B4-BE49-F238E27FC236}">
                  <a16:creationId xmlns:a16="http://schemas.microsoft.com/office/drawing/2014/main" id="{99B923C4-3FD9-1840-9ECD-428CE8A35CDF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</a:t>
              </a:r>
            </a:p>
          </p:txBody>
        </p:sp>
      </p:grpSp>
      <p:sp>
        <p:nvSpPr>
          <p:cNvPr id="91" name="سهم إلى اليسار 83">
            <a:extLst>
              <a:ext uri="{FF2B5EF4-FFF2-40B4-BE49-F238E27FC236}">
                <a16:creationId xmlns:a16="http://schemas.microsoft.com/office/drawing/2014/main" id="{20C869CE-A0EA-FD4E-BAE1-FD902BEFA1AD}"/>
              </a:ext>
            </a:extLst>
          </p:cNvPr>
          <p:cNvSpPr/>
          <p:nvPr/>
        </p:nvSpPr>
        <p:spPr>
          <a:xfrm rot="20442227">
            <a:off x="4294656" y="3189916"/>
            <a:ext cx="756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سهم إلى اليسار 84">
            <a:extLst>
              <a:ext uri="{FF2B5EF4-FFF2-40B4-BE49-F238E27FC236}">
                <a16:creationId xmlns:a16="http://schemas.microsoft.com/office/drawing/2014/main" id="{CB8C4DAF-0B7E-534D-8A2C-CB707175A110}"/>
              </a:ext>
            </a:extLst>
          </p:cNvPr>
          <p:cNvSpPr/>
          <p:nvPr/>
        </p:nvSpPr>
        <p:spPr>
          <a:xfrm>
            <a:off x="3418770" y="3338109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عنوان 1">
            <a:extLst>
              <a:ext uri="{FF2B5EF4-FFF2-40B4-BE49-F238E27FC236}">
                <a16:creationId xmlns:a16="http://schemas.microsoft.com/office/drawing/2014/main" id="{BF4CB09B-4DF9-7E4E-B708-28647D991783}"/>
              </a:ext>
            </a:extLst>
          </p:cNvPr>
          <p:cNvSpPr txBox="1">
            <a:spLocks/>
          </p:cNvSpPr>
          <p:nvPr/>
        </p:nvSpPr>
        <p:spPr>
          <a:xfrm>
            <a:off x="2675824" y="3252383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٦٠</a:t>
            </a:r>
          </a:p>
        </p:txBody>
      </p:sp>
      <p:sp>
        <p:nvSpPr>
          <p:cNvPr id="94" name="سهم إلى اليسار 86">
            <a:extLst>
              <a:ext uri="{FF2B5EF4-FFF2-40B4-BE49-F238E27FC236}">
                <a16:creationId xmlns:a16="http://schemas.microsoft.com/office/drawing/2014/main" id="{AF4438F1-741A-0144-A99D-1EE736A7DC38}"/>
              </a:ext>
            </a:extLst>
          </p:cNvPr>
          <p:cNvSpPr/>
          <p:nvPr/>
        </p:nvSpPr>
        <p:spPr>
          <a:xfrm rot="1284991">
            <a:off x="4323899" y="3207413"/>
            <a:ext cx="720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سهم إلى اليسار 87">
            <a:extLst>
              <a:ext uri="{FF2B5EF4-FFF2-40B4-BE49-F238E27FC236}">
                <a16:creationId xmlns:a16="http://schemas.microsoft.com/office/drawing/2014/main" id="{42CA5171-972E-B345-AB4A-960FC5FB664D}"/>
              </a:ext>
            </a:extLst>
          </p:cNvPr>
          <p:cNvSpPr/>
          <p:nvPr/>
        </p:nvSpPr>
        <p:spPr>
          <a:xfrm>
            <a:off x="3407978" y="2966631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عنوان 1">
            <a:extLst>
              <a:ext uri="{FF2B5EF4-FFF2-40B4-BE49-F238E27FC236}">
                <a16:creationId xmlns:a16="http://schemas.microsoft.com/office/drawing/2014/main" id="{C2C48769-B8C8-8C46-B13A-D6953B02E10A}"/>
              </a:ext>
            </a:extLst>
          </p:cNvPr>
          <p:cNvSpPr txBox="1">
            <a:spLocks/>
          </p:cNvSpPr>
          <p:nvPr/>
        </p:nvSpPr>
        <p:spPr>
          <a:xfrm>
            <a:off x="2604386" y="2895193"/>
            <a:ext cx="8286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١٠ جـ</a:t>
            </a:r>
          </a:p>
        </p:txBody>
      </p:sp>
      <p:sp>
        <p:nvSpPr>
          <p:cNvPr id="97" name="عنوان 1">
            <a:extLst>
              <a:ext uri="{FF2B5EF4-FFF2-40B4-BE49-F238E27FC236}">
                <a16:creationId xmlns:a16="http://schemas.microsoft.com/office/drawing/2014/main" id="{10320FC9-AA9F-8F4C-BAA3-DCFC4C513623}"/>
              </a:ext>
            </a:extLst>
          </p:cNvPr>
          <p:cNvSpPr txBox="1">
            <a:spLocks/>
          </p:cNvSpPr>
          <p:nvPr/>
        </p:nvSpPr>
        <p:spPr>
          <a:xfrm>
            <a:off x="3247328" y="4038201"/>
            <a:ext cx="207170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١٠ جـ  =   ٦٠</a:t>
            </a:r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8E3433FF-0D2A-D94D-B6CA-0CF77C440F40}"/>
              </a:ext>
            </a:extLst>
          </p:cNvPr>
          <p:cNvSpPr txBox="1">
            <a:spLocks/>
          </p:cNvSpPr>
          <p:nvPr/>
        </p:nvSpPr>
        <p:spPr>
          <a:xfrm>
            <a:off x="3590230" y="4752581"/>
            <a:ext cx="135732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200" b="1" dirty="0">
                <a:latin typeface="+mj-lt"/>
                <a:ea typeface="+mj-ea"/>
                <a:cs typeface="+mj-cs"/>
              </a:rPr>
              <a:t>جـ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٦</a:t>
            </a:r>
          </a:p>
        </p:txBody>
      </p:sp>
      <p:pic>
        <p:nvPicPr>
          <p:cNvPr id="99" name="Picture 2">
            <a:extLst>
              <a:ext uri="{FF2B5EF4-FFF2-40B4-BE49-F238E27FC236}">
                <a16:creationId xmlns:a16="http://schemas.microsoft.com/office/drawing/2014/main" id="{5EB01EC8-617F-824C-93ED-A9041574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392" y="1443315"/>
            <a:ext cx="1695040" cy="232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3">
            <a:extLst>
              <a:ext uri="{FF2B5EF4-FFF2-40B4-BE49-F238E27FC236}">
                <a16:creationId xmlns:a16="http://schemas.microsoft.com/office/drawing/2014/main" id="{0DC191E1-A662-DA44-9396-5F881051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012" y="3897079"/>
            <a:ext cx="1383907" cy="181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دبوس زينة 100">
            <a:extLst>
              <a:ext uri="{FF2B5EF4-FFF2-40B4-BE49-F238E27FC236}">
                <a16:creationId xmlns:a16="http://schemas.microsoft.com/office/drawing/2014/main" id="{30D8F574-2E36-BC48-9EDB-82892DA1786F}"/>
              </a:ext>
            </a:extLst>
          </p:cNvPr>
          <p:cNvSpPr/>
          <p:nvPr/>
        </p:nvSpPr>
        <p:spPr>
          <a:xfrm>
            <a:off x="2483121" y="1006074"/>
            <a:ext cx="6143668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" name="Picture 4">
            <a:extLst>
              <a:ext uri="{FF2B5EF4-FFF2-40B4-BE49-F238E27FC236}">
                <a16:creationId xmlns:a16="http://schemas.microsoft.com/office/drawing/2014/main" id="{57A9B00C-7426-9645-A742-34AA6289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4485" y="1100867"/>
            <a:ext cx="581026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مستطيل مستدير الزوايا 109">
            <a:extLst>
              <a:ext uri="{FF2B5EF4-FFF2-40B4-BE49-F238E27FC236}">
                <a16:creationId xmlns:a16="http://schemas.microsoft.com/office/drawing/2014/main" id="{12D2B480-43EA-824C-BF92-85A5846FCDAE}"/>
              </a:ext>
            </a:extLst>
          </p:cNvPr>
          <p:cNvSpPr/>
          <p:nvPr/>
        </p:nvSpPr>
        <p:spPr>
          <a:xfrm>
            <a:off x="5115059" y="1736466"/>
            <a:ext cx="3426741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عنوان 1">
            <a:extLst>
              <a:ext uri="{FF2B5EF4-FFF2-40B4-BE49-F238E27FC236}">
                <a16:creationId xmlns:a16="http://schemas.microsoft.com/office/drawing/2014/main" id="{BAD6AAFD-499A-304E-99D6-1773A0105368}"/>
              </a:ext>
            </a:extLst>
          </p:cNvPr>
          <p:cNvSpPr txBox="1">
            <a:spLocks/>
          </p:cNvSpPr>
          <p:nvPr/>
        </p:nvSpPr>
        <p:spPr>
          <a:xfrm>
            <a:off x="1866875" y="4414012"/>
            <a:ext cx="35719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</a:t>
            </a:r>
          </a:p>
        </p:txBody>
      </p:sp>
      <p:sp>
        <p:nvSpPr>
          <p:cNvPr id="112" name="عنوان 1">
            <a:extLst>
              <a:ext uri="{FF2B5EF4-FFF2-40B4-BE49-F238E27FC236}">
                <a16:creationId xmlns:a16="http://schemas.microsoft.com/office/drawing/2014/main" id="{EE3FBD08-6342-4B42-8992-60E21A9BF1D3}"/>
              </a:ext>
            </a:extLst>
          </p:cNvPr>
          <p:cNvSpPr txBox="1">
            <a:spLocks/>
          </p:cNvSpPr>
          <p:nvPr/>
        </p:nvSpPr>
        <p:spPr>
          <a:xfrm>
            <a:off x="1302577" y="5448474"/>
            <a:ext cx="542930" cy="2595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</a:p>
        </p:txBody>
      </p:sp>
      <p:sp>
        <p:nvSpPr>
          <p:cNvPr id="113" name="عنوان 1">
            <a:extLst>
              <a:ext uri="{FF2B5EF4-FFF2-40B4-BE49-F238E27FC236}">
                <a16:creationId xmlns:a16="http://schemas.microsoft.com/office/drawing/2014/main" id="{1B5CDBB1-C8AB-E744-AF0D-FD358985F327}"/>
              </a:ext>
            </a:extLst>
          </p:cNvPr>
          <p:cNvSpPr txBox="1">
            <a:spLocks/>
          </p:cNvSpPr>
          <p:nvPr/>
        </p:nvSpPr>
        <p:spPr>
          <a:xfrm>
            <a:off x="1997627" y="2184081"/>
            <a:ext cx="557216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١٠</a:t>
            </a:r>
          </a:p>
        </p:txBody>
      </p:sp>
      <p:sp>
        <p:nvSpPr>
          <p:cNvPr id="114" name="عنوان 1">
            <a:extLst>
              <a:ext uri="{FF2B5EF4-FFF2-40B4-BE49-F238E27FC236}">
                <a16:creationId xmlns:a16="http://schemas.microsoft.com/office/drawing/2014/main" id="{C7BF0152-4F50-D942-BDA6-35AD60A12521}"/>
              </a:ext>
            </a:extLst>
          </p:cNvPr>
          <p:cNvSpPr txBox="1">
            <a:spLocks/>
          </p:cNvSpPr>
          <p:nvPr/>
        </p:nvSpPr>
        <p:spPr>
          <a:xfrm>
            <a:off x="768308" y="2227656"/>
            <a:ext cx="557216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٣٠</a:t>
            </a:r>
          </a:p>
        </p:txBody>
      </p:sp>
      <p:sp>
        <p:nvSpPr>
          <p:cNvPr id="115" name="عنوان 1">
            <a:extLst>
              <a:ext uri="{FF2B5EF4-FFF2-40B4-BE49-F238E27FC236}">
                <a16:creationId xmlns:a16="http://schemas.microsoft.com/office/drawing/2014/main" id="{8D666038-D081-F14F-9F1A-BD55610D6E54}"/>
              </a:ext>
            </a:extLst>
          </p:cNvPr>
          <p:cNvSpPr txBox="1">
            <a:spLocks/>
          </p:cNvSpPr>
          <p:nvPr/>
        </p:nvSpPr>
        <p:spPr>
          <a:xfrm>
            <a:off x="6927053" y="4744136"/>
            <a:ext cx="92869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٢٥</a:t>
            </a:r>
          </a:p>
        </p:txBody>
      </p:sp>
      <p:sp>
        <p:nvSpPr>
          <p:cNvPr id="116" name="عنوان 1">
            <a:extLst>
              <a:ext uri="{FF2B5EF4-FFF2-40B4-BE49-F238E27FC236}">
                <a16:creationId xmlns:a16="http://schemas.microsoft.com/office/drawing/2014/main" id="{9A48C738-75E2-1841-9ADC-AE68F9147F09}"/>
              </a:ext>
            </a:extLst>
          </p:cNvPr>
          <p:cNvSpPr txBox="1">
            <a:spLocks/>
          </p:cNvSpPr>
          <p:nvPr/>
        </p:nvSpPr>
        <p:spPr>
          <a:xfrm>
            <a:off x="3864756" y="4744135"/>
            <a:ext cx="714380" cy="42863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</a:t>
            </a:r>
          </a:p>
        </p:txBody>
      </p:sp>
      <p:pic>
        <p:nvPicPr>
          <p:cNvPr id="117" name="Picture 2">
            <a:extLst>
              <a:ext uri="{FF2B5EF4-FFF2-40B4-BE49-F238E27FC236}">
                <a16:creationId xmlns:a16="http://schemas.microsoft.com/office/drawing/2014/main" id="{67872538-2E7F-8A4F-8FDF-9E0C6DA4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54723" y="1828154"/>
            <a:ext cx="334804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59EAA78-812B-82B1-9002-2FA15CC8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305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803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8993 -0.1803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7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4184 -0.0169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9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/>
      <p:bldP spid="79" grpId="0"/>
      <p:bldP spid="80" grpId="0" animBg="1"/>
      <p:bldP spid="86" grpId="0"/>
      <p:bldP spid="91" grpId="0" animBg="1"/>
      <p:bldP spid="92" grpId="0" animBg="1"/>
      <p:bldP spid="93" grpId="0"/>
      <p:bldP spid="94" grpId="0" animBg="1"/>
      <p:bldP spid="95" grpId="0" animBg="1"/>
      <p:bldP spid="96" grpId="0"/>
      <p:bldP spid="97" grpId="0"/>
      <p:bldP spid="98" grpId="0"/>
      <p:bldP spid="111" grpId="0" animBg="1"/>
      <p:bldP spid="112" grpId="0" animBg="1"/>
      <p:bldP spid="113" grpId="0" animBg="1"/>
      <p:bldP spid="114" grpId="0" animBg="1"/>
      <p:bldP spid="115" grpId="0"/>
      <p:bldP spid="115" grpId="1"/>
      <p:bldP spid="116" grpId="0"/>
      <p:bldP spid="11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</a:t>
              </a:r>
              <a:r>
                <a:rPr lang="ar-SA" sz="1350" dirty="0">
                  <a:solidFill>
                    <a:schemeClr val="accent1">
                      <a:lumMod val="50000"/>
                    </a:schemeClr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47979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30852" y="314284"/>
            <a:ext cx="3478555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009051"/>
                </a:solidFill>
                <a:latin typeface="Beirut" pitchFamily="2" charset="-78"/>
                <a:cs typeface="Beirut" pitchFamily="2" charset="-78"/>
              </a:rPr>
              <a:t>إيجاد قياسات العناصر المجهولة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18B3383E-E3A1-8044-8CDB-CCBAFA3A52BB}"/>
              </a:ext>
            </a:extLst>
          </p:cNvPr>
          <p:cNvSpPr/>
          <p:nvPr/>
        </p:nvSpPr>
        <p:spPr>
          <a:xfrm>
            <a:off x="5627320" y="2469770"/>
            <a:ext cx="2928958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FBF5641F-F9AB-A44C-B8C6-3A4365798338}"/>
              </a:ext>
            </a:extLst>
          </p:cNvPr>
          <p:cNvSpPr/>
          <p:nvPr/>
        </p:nvSpPr>
        <p:spPr>
          <a:xfrm>
            <a:off x="7699022" y="240904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تأكــد ٦</a:t>
            </a:r>
          </a:p>
        </p:txBody>
      </p:sp>
      <p:grpSp>
        <p:nvGrpSpPr>
          <p:cNvPr id="61" name="مجموعة 29">
            <a:extLst>
              <a:ext uri="{FF2B5EF4-FFF2-40B4-BE49-F238E27FC236}">
                <a16:creationId xmlns:a16="http://schemas.microsoft.com/office/drawing/2014/main" id="{33866214-E372-DE4B-8E86-68F620B28DF6}"/>
              </a:ext>
            </a:extLst>
          </p:cNvPr>
          <p:cNvGrpSpPr/>
          <p:nvPr/>
        </p:nvGrpSpPr>
        <p:grpSpPr>
          <a:xfrm>
            <a:off x="7970486" y="2755522"/>
            <a:ext cx="528642" cy="813012"/>
            <a:chOff x="7558108" y="2214554"/>
            <a:chExt cx="528642" cy="813012"/>
          </a:xfrm>
        </p:grpSpPr>
        <p:sp>
          <p:nvSpPr>
            <p:cNvPr id="62" name="عنوان 1">
              <a:extLst>
                <a:ext uri="{FF2B5EF4-FFF2-40B4-BE49-F238E27FC236}">
                  <a16:creationId xmlns:a16="http://schemas.microsoft.com/office/drawing/2014/main" id="{F5CB05EE-7806-4049-B098-8938989403BD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214554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ع</a:t>
              </a:r>
            </a:p>
          </p:txBody>
        </p:sp>
        <p:cxnSp>
          <p:nvCxnSpPr>
            <p:cNvPr id="63" name="رابط مستقيم 24">
              <a:extLst>
                <a:ext uri="{FF2B5EF4-FFF2-40B4-BE49-F238E27FC236}">
                  <a16:creationId xmlns:a16="http://schemas.microsoft.com/office/drawing/2014/main" id="{6F993FBB-977C-2942-A52E-A33DA6E6D337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عنوان 1">
              <a:extLst>
                <a:ext uri="{FF2B5EF4-FFF2-40B4-BE49-F238E27FC236}">
                  <a16:creationId xmlns:a16="http://schemas.microsoft.com/office/drawing/2014/main" id="{0DD8F559-6863-C34F-B7E1-303B253E887C}"/>
                </a:ext>
              </a:extLst>
            </p:cNvPr>
            <p:cNvSpPr txBox="1">
              <a:spLocks/>
            </p:cNvSpPr>
            <p:nvPr/>
          </p:nvSpPr>
          <p:spPr>
            <a:xfrm>
              <a:off x="7558108" y="2598938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١٠</a:t>
              </a:r>
            </a:p>
          </p:txBody>
        </p:sp>
      </p:grpSp>
      <p:sp>
        <p:nvSpPr>
          <p:cNvPr id="65" name="عنوان 1">
            <a:extLst>
              <a:ext uri="{FF2B5EF4-FFF2-40B4-BE49-F238E27FC236}">
                <a16:creationId xmlns:a16="http://schemas.microsoft.com/office/drawing/2014/main" id="{BE67E2C3-0973-254A-B864-7C7A351C6506}"/>
              </a:ext>
            </a:extLst>
          </p:cNvPr>
          <p:cNvSpPr txBox="1">
            <a:spLocks/>
          </p:cNvSpPr>
          <p:nvPr/>
        </p:nvSpPr>
        <p:spPr>
          <a:xfrm>
            <a:off x="7570434" y="2984122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68" name="مجموعة 29">
            <a:extLst>
              <a:ext uri="{FF2B5EF4-FFF2-40B4-BE49-F238E27FC236}">
                <a16:creationId xmlns:a16="http://schemas.microsoft.com/office/drawing/2014/main" id="{0A8B7CC5-3EAA-3643-91A5-62EF6BAFF565}"/>
              </a:ext>
            </a:extLst>
          </p:cNvPr>
          <p:cNvGrpSpPr/>
          <p:nvPr/>
        </p:nvGrpSpPr>
        <p:grpSpPr>
          <a:xfrm>
            <a:off x="6884628" y="2841248"/>
            <a:ext cx="785818" cy="742956"/>
            <a:chOff x="7415234" y="2285992"/>
            <a:chExt cx="785818" cy="742956"/>
          </a:xfrm>
        </p:grpSpPr>
        <p:sp>
          <p:nvSpPr>
            <p:cNvPr id="69" name="عنوان 1">
              <a:extLst>
                <a:ext uri="{FF2B5EF4-FFF2-40B4-BE49-F238E27FC236}">
                  <a16:creationId xmlns:a16="http://schemas.microsoft.com/office/drawing/2014/main" id="{E735EB30-BA9F-404B-B9C8-5892B6FF5335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١٥</a:t>
              </a:r>
            </a:p>
          </p:txBody>
        </p:sp>
        <p:cxnSp>
          <p:nvCxnSpPr>
            <p:cNvPr id="70" name="رابط مستقيم 44">
              <a:extLst>
                <a:ext uri="{FF2B5EF4-FFF2-40B4-BE49-F238E27FC236}">
                  <a16:creationId xmlns:a16="http://schemas.microsoft.com/office/drawing/2014/main" id="{F3B7196C-2C4A-C547-BBED-3BF5D6EC8012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عنوان 1">
              <a:extLst>
                <a:ext uri="{FF2B5EF4-FFF2-40B4-BE49-F238E27FC236}">
                  <a16:creationId xmlns:a16="http://schemas.microsoft.com/office/drawing/2014/main" id="{615E23B0-5B6F-1849-9FB5-F83164AFAB79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٦</a:t>
              </a:r>
            </a:p>
          </p:txBody>
        </p:sp>
      </p:grpSp>
      <p:sp>
        <p:nvSpPr>
          <p:cNvPr id="72" name="سهم إلى اليسار 46">
            <a:extLst>
              <a:ext uri="{FF2B5EF4-FFF2-40B4-BE49-F238E27FC236}">
                <a16:creationId xmlns:a16="http://schemas.microsoft.com/office/drawing/2014/main" id="{A7148B2F-F0B0-2243-9874-71D01CCBB9E1}"/>
              </a:ext>
            </a:extLst>
          </p:cNvPr>
          <p:cNvSpPr/>
          <p:nvPr/>
        </p:nvSpPr>
        <p:spPr>
          <a:xfrm rot="20442227">
            <a:off x="7391050" y="3133579"/>
            <a:ext cx="684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سهم إلى اليسار 47">
            <a:extLst>
              <a:ext uri="{FF2B5EF4-FFF2-40B4-BE49-F238E27FC236}">
                <a16:creationId xmlns:a16="http://schemas.microsoft.com/office/drawing/2014/main" id="{9FB94E57-CBC1-5642-BEB8-BB388AAC75D1}"/>
              </a:ext>
            </a:extLst>
          </p:cNvPr>
          <p:cNvSpPr/>
          <p:nvPr/>
        </p:nvSpPr>
        <p:spPr>
          <a:xfrm>
            <a:off x="6513142" y="3269876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A5645ED8-F160-C343-B4B4-DC5BEFF9B9C6}"/>
              </a:ext>
            </a:extLst>
          </p:cNvPr>
          <p:cNvSpPr txBox="1">
            <a:spLocks/>
          </p:cNvSpPr>
          <p:nvPr/>
        </p:nvSpPr>
        <p:spPr>
          <a:xfrm>
            <a:off x="5770196" y="3184150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 ع</a:t>
            </a:r>
          </a:p>
        </p:txBody>
      </p:sp>
      <p:sp>
        <p:nvSpPr>
          <p:cNvPr id="75" name="سهم إلى اليسار 49">
            <a:extLst>
              <a:ext uri="{FF2B5EF4-FFF2-40B4-BE49-F238E27FC236}">
                <a16:creationId xmlns:a16="http://schemas.microsoft.com/office/drawing/2014/main" id="{CE0F4E1D-CABC-E746-9F2B-A51ED0C9C6B2}"/>
              </a:ext>
            </a:extLst>
          </p:cNvPr>
          <p:cNvSpPr/>
          <p:nvPr/>
        </p:nvSpPr>
        <p:spPr>
          <a:xfrm rot="1284991">
            <a:off x="7405226" y="3117859"/>
            <a:ext cx="684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سهم إلى اليسار 50">
            <a:extLst>
              <a:ext uri="{FF2B5EF4-FFF2-40B4-BE49-F238E27FC236}">
                <a16:creationId xmlns:a16="http://schemas.microsoft.com/office/drawing/2014/main" id="{FDBFCE48-C0AA-6B4D-837F-6EE2FDE31CA0}"/>
              </a:ext>
            </a:extLst>
          </p:cNvPr>
          <p:cNvSpPr/>
          <p:nvPr/>
        </p:nvSpPr>
        <p:spPr>
          <a:xfrm>
            <a:off x="6502350" y="2898398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1127A78C-0F0A-7F48-AB58-529C1040DCD8}"/>
              </a:ext>
            </a:extLst>
          </p:cNvPr>
          <p:cNvSpPr txBox="1">
            <a:spLocks/>
          </p:cNvSpPr>
          <p:nvPr/>
        </p:nvSpPr>
        <p:spPr>
          <a:xfrm>
            <a:off x="5770196" y="2826960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١٥٠</a:t>
            </a: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E43562A0-D3A8-1E45-8870-32F7A36BE6EC}"/>
              </a:ext>
            </a:extLst>
          </p:cNvPr>
          <p:cNvSpPr txBox="1">
            <a:spLocks/>
          </p:cNvSpPr>
          <p:nvPr/>
        </p:nvSpPr>
        <p:spPr>
          <a:xfrm>
            <a:off x="6770328" y="3969968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 ع  =  ١٥٠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4F917C0A-1021-1B46-8A1E-DE164F832A43}"/>
              </a:ext>
            </a:extLst>
          </p:cNvPr>
          <p:cNvSpPr txBox="1">
            <a:spLocks/>
          </p:cNvSpPr>
          <p:nvPr/>
        </p:nvSpPr>
        <p:spPr>
          <a:xfrm>
            <a:off x="6770328" y="4684348"/>
            <a:ext cx="142876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ع  = ٢٥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A3B2146A-5163-C24F-A8C2-CC511441AE2E}"/>
              </a:ext>
            </a:extLst>
          </p:cNvPr>
          <p:cNvSpPr/>
          <p:nvPr/>
        </p:nvSpPr>
        <p:spPr>
          <a:xfrm>
            <a:off x="2636916" y="2469770"/>
            <a:ext cx="2776089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2" name="مجموعة 29">
            <a:extLst>
              <a:ext uri="{FF2B5EF4-FFF2-40B4-BE49-F238E27FC236}">
                <a16:creationId xmlns:a16="http://schemas.microsoft.com/office/drawing/2014/main" id="{06E36802-7BA3-8D4B-9BFF-75B89359B9CA}"/>
              </a:ext>
            </a:extLst>
          </p:cNvPr>
          <p:cNvGrpSpPr/>
          <p:nvPr/>
        </p:nvGrpSpPr>
        <p:grpSpPr>
          <a:xfrm>
            <a:off x="4855790" y="2798384"/>
            <a:ext cx="515274" cy="814396"/>
            <a:chOff x="7586684" y="2257416"/>
            <a:chExt cx="515274" cy="814396"/>
          </a:xfrm>
        </p:grpSpPr>
        <p:sp>
          <p:nvSpPr>
            <p:cNvPr id="83" name="عنوان 1">
              <a:extLst>
                <a:ext uri="{FF2B5EF4-FFF2-40B4-BE49-F238E27FC236}">
                  <a16:creationId xmlns:a16="http://schemas.microsoft.com/office/drawing/2014/main" id="{DD8B0AFD-8A8A-8443-8776-6BA1EF804496}"/>
                </a:ext>
              </a:extLst>
            </p:cNvPr>
            <p:cNvSpPr txBox="1">
              <a:spLocks/>
            </p:cNvSpPr>
            <p:nvPr/>
          </p:nvSpPr>
          <p:spPr>
            <a:xfrm>
              <a:off x="7601892" y="2257416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٣٠</a:t>
              </a:r>
            </a:p>
          </p:txBody>
        </p:sp>
        <p:cxnSp>
          <p:nvCxnSpPr>
            <p:cNvPr id="84" name="رابط مستقيم 59">
              <a:extLst>
                <a:ext uri="{FF2B5EF4-FFF2-40B4-BE49-F238E27FC236}">
                  <a16:creationId xmlns:a16="http://schemas.microsoft.com/office/drawing/2014/main" id="{7D62DA27-3D0E-BF42-930F-5D4A31645C2A}"/>
                </a:ext>
              </a:extLst>
            </p:cNvPr>
            <p:cNvCxnSpPr/>
            <p:nvPr/>
          </p:nvCxnSpPr>
          <p:spPr>
            <a:xfrm rot="10800000">
              <a:off x="762954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عنوان 1">
              <a:extLst>
                <a:ext uri="{FF2B5EF4-FFF2-40B4-BE49-F238E27FC236}">
                  <a16:creationId xmlns:a16="http://schemas.microsoft.com/office/drawing/2014/main" id="{2ACEDA53-7BC3-EE40-AA6A-F2CC73AA8F13}"/>
                </a:ext>
              </a:extLst>
            </p:cNvPr>
            <p:cNvSpPr txBox="1">
              <a:spLocks/>
            </p:cNvSpPr>
            <p:nvPr/>
          </p:nvSpPr>
          <p:spPr>
            <a:xfrm>
              <a:off x="7586684" y="2643184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أ</a:t>
              </a:r>
            </a:p>
          </p:txBody>
        </p:sp>
      </p:grpSp>
      <p:sp>
        <p:nvSpPr>
          <p:cNvPr id="86" name="عنوان 1">
            <a:extLst>
              <a:ext uri="{FF2B5EF4-FFF2-40B4-BE49-F238E27FC236}">
                <a16:creationId xmlns:a16="http://schemas.microsoft.com/office/drawing/2014/main" id="{16C43734-EAD0-7447-8462-21CFA711FFEF}"/>
              </a:ext>
            </a:extLst>
          </p:cNvPr>
          <p:cNvSpPr txBox="1">
            <a:spLocks/>
          </p:cNvSpPr>
          <p:nvPr/>
        </p:nvSpPr>
        <p:spPr>
          <a:xfrm>
            <a:off x="4427162" y="2984122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87" name="مجموعة 29">
            <a:extLst>
              <a:ext uri="{FF2B5EF4-FFF2-40B4-BE49-F238E27FC236}">
                <a16:creationId xmlns:a16="http://schemas.microsoft.com/office/drawing/2014/main" id="{C4605D3C-9813-084A-8105-F03AC3EC4567}"/>
              </a:ext>
            </a:extLst>
          </p:cNvPr>
          <p:cNvGrpSpPr/>
          <p:nvPr/>
        </p:nvGrpSpPr>
        <p:grpSpPr>
          <a:xfrm>
            <a:off x="3741356" y="2841248"/>
            <a:ext cx="785818" cy="742956"/>
            <a:chOff x="7415234" y="2285992"/>
            <a:chExt cx="785818" cy="742956"/>
          </a:xfrm>
        </p:grpSpPr>
        <p:sp>
          <p:nvSpPr>
            <p:cNvPr id="88" name="عنوان 1">
              <a:extLst>
                <a:ext uri="{FF2B5EF4-FFF2-40B4-BE49-F238E27FC236}">
                  <a16:creationId xmlns:a16="http://schemas.microsoft.com/office/drawing/2014/main" id="{E815D3DE-515A-144F-8AEB-09D14A832A80}"/>
                </a:ext>
              </a:extLst>
            </p:cNvPr>
            <p:cNvSpPr txBox="1">
              <a:spLocks/>
            </p:cNvSpPr>
            <p:nvPr/>
          </p:nvSpPr>
          <p:spPr>
            <a:xfrm>
              <a:off x="7415234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١٥</a:t>
              </a:r>
            </a:p>
          </p:txBody>
        </p:sp>
        <p:cxnSp>
          <p:nvCxnSpPr>
            <p:cNvPr id="89" name="رابط مستقيم 81">
              <a:extLst>
                <a:ext uri="{FF2B5EF4-FFF2-40B4-BE49-F238E27FC236}">
                  <a16:creationId xmlns:a16="http://schemas.microsoft.com/office/drawing/2014/main" id="{6087E2F5-1643-4749-8424-1A1C9555742E}"/>
                </a:ext>
              </a:extLst>
            </p:cNvPr>
            <p:cNvCxnSpPr/>
            <p:nvPr/>
          </p:nvCxnSpPr>
          <p:spPr>
            <a:xfrm rot="10800000">
              <a:off x="7622686" y="2643182"/>
              <a:ext cx="39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عنوان 1">
              <a:extLst>
                <a:ext uri="{FF2B5EF4-FFF2-40B4-BE49-F238E27FC236}">
                  <a16:creationId xmlns:a16="http://schemas.microsoft.com/office/drawing/2014/main" id="{594DC922-BA56-E445-973D-9515D7F848FC}"/>
                </a:ext>
              </a:extLst>
            </p:cNvPr>
            <p:cNvSpPr txBox="1">
              <a:spLocks/>
            </p:cNvSpPr>
            <p:nvPr/>
          </p:nvSpPr>
          <p:spPr>
            <a:xfrm>
              <a:off x="7572396" y="2600320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٦</a:t>
              </a:r>
            </a:p>
          </p:txBody>
        </p:sp>
      </p:grpSp>
      <p:sp>
        <p:nvSpPr>
          <p:cNvPr id="91" name="سهم إلى اليسار 83">
            <a:extLst>
              <a:ext uri="{FF2B5EF4-FFF2-40B4-BE49-F238E27FC236}">
                <a16:creationId xmlns:a16="http://schemas.microsoft.com/office/drawing/2014/main" id="{8EBFDEFB-ED5F-BB49-9DF3-8F4F1F3B58F0}"/>
              </a:ext>
            </a:extLst>
          </p:cNvPr>
          <p:cNvSpPr/>
          <p:nvPr/>
        </p:nvSpPr>
        <p:spPr>
          <a:xfrm rot="20442227">
            <a:off x="4245756" y="3121683"/>
            <a:ext cx="756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سهم إلى اليسار 84">
            <a:extLst>
              <a:ext uri="{FF2B5EF4-FFF2-40B4-BE49-F238E27FC236}">
                <a16:creationId xmlns:a16="http://schemas.microsoft.com/office/drawing/2014/main" id="{78C0D597-2945-1E4B-A619-7416E46632D4}"/>
              </a:ext>
            </a:extLst>
          </p:cNvPr>
          <p:cNvSpPr/>
          <p:nvPr/>
        </p:nvSpPr>
        <p:spPr>
          <a:xfrm>
            <a:off x="3369870" y="3269876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عنوان 1">
            <a:extLst>
              <a:ext uri="{FF2B5EF4-FFF2-40B4-BE49-F238E27FC236}">
                <a16:creationId xmlns:a16="http://schemas.microsoft.com/office/drawing/2014/main" id="{DEC7AD6B-D8ED-1F44-8F0E-49AC9696F719}"/>
              </a:ext>
            </a:extLst>
          </p:cNvPr>
          <p:cNvSpPr txBox="1">
            <a:spLocks/>
          </p:cNvSpPr>
          <p:nvPr/>
        </p:nvSpPr>
        <p:spPr>
          <a:xfrm>
            <a:off x="2626924" y="3184150"/>
            <a:ext cx="75724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</a:t>
            </a:r>
          </a:p>
        </p:txBody>
      </p:sp>
      <p:sp>
        <p:nvSpPr>
          <p:cNvPr id="94" name="سهم إلى اليسار 86">
            <a:extLst>
              <a:ext uri="{FF2B5EF4-FFF2-40B4-BE49-F238E27FC236}">
                <a16:creationId xmlns:a16="http://schemas.microsoft.com/office/drawing/2014/main" id="{ACD62854-198E-5C4A-AC74-D0513B507EBF}"/>
              </a:ext>
            </a:extLst>
          </p:cNvPr>
          <p:cNvSpPr/>
          <p:nvPr/>
        </p:nvSpPr>
        <p:spPr>
          <a:xfrm rot="1284991">
            <a:off x="4274999" y="3139180"/>
            <a:ext cx="720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سهم إلى اليسار 87">
            <a:extLst>
              <a:ext uri="{FF2B5EF4-FFF2-40B4-BE49-F238E27FC236}">
                <a16:creationId xmlns:a16="http://schemas.microsoft.com/office/drawing/2014/main" id="{10099ADF-83BB-4644-8FC4-27761229C690}"/>
              </a:ext>
            </a:extLst>
          </p:cNvPr>
          <p:cNvSpPr/>
          <p:nvPr/>
        </p:nvSpPr>
        <p:spPr>
          <a:xfrm>
            <a:off x="3359078" y="2898398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عنوان 1">
            <a:extLst>
              <a:ext uri="{FF2B5EF4-FFF2-40B4-BE49-F238E27FC236}">
                <a16:creationId xmlns:a16="http://schemas.microsoft.com/office/drawing/2014/main" id="{182CC7E7-17C5-E641-8112-CD3474908C2A}"/>
              </a:ext>
            </a:extLst>
          </p:cNvPr>
          <p:cNvSpPr txBox="1">
            <a:spLocks/>
          </p:cNvSpPr>
          <p:nvPr/>
        </p:nvSpPr>
        <p:spPr>
          <a:xfrm>
            <a:off x="2555486" y="2826960"/>
            <a:ext cx="8286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١٥ </a:t>
            </a:r>
            <a:r>
              <a:rPr kumimoji="0" 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7" name="عنوان 1">
            <a:extLst>
              <a:ext uri="{FF2B5EF4-FFF2-40B4-BE49-F238E27FC236}">
                <a16:creationId xmlns:a16="http://schemas.microsoft.com/office/drawing/2014/main" id="{C92D51C1-2050-C84D-B31F-BB7FC4BE81C3}"/>
              </a:ext>
            </a:extLst>
          </p:cNvPr>
          <p:cNvSpPr txBox="1">
            <a:spLocks/>
          </p:cNvSpPr>
          <p:nvPr/>
        </p:nvSpPr>
        <p:spPr>
          <a:xfrm>
            <a:off x="3198428" y="3969968"/>
            <a:ext cx="207170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١٥ </a:t>
            </a:r>
            <a:r>
              <a:rPr kumimoji="0" 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=   ١٨٠</a:t>
            </a:r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9C8D88CA-3A22-124A-BD36-6D4A5E1290E2}"/>
              </a:ext>
            </a:extLst>
          </p:cNvPr>
          <p:cNvSpPr txBox="1">
            <a:spLocks/>
          </p:cNvSpPr>
          <p:nvPr/>
        </p:nvSpPr>
        <p:spPr>
          <a:xfrm>
            <a:off x="3541330" y="4684348"/>
            <a:ext cx="135732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200" b="1" dirty="0">
                <a:latin typeface="+mj-lt"/>
                <a:ea typeface="+mj-ea"/>
                <a:cs typeface="+mj-cs"/>
              </a:rPr>
              <a:t>أ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١٢</a:t>
            </a:r>
          </a:p>
        </p:txBody>
      </p:sp>
      <p:pic>
        <p:nvPicPr>
          <p:cNvPr id="99" name="Picture 2">
            <a:extLst>
              <a:ext uri="{FF2B5EF4-FFF2-40B4-BE49-F238E27FC236}">
                <a16:creationId xmlns:a16="http://schemas.microsoft.com/office/drawing/2014/main" id="{838887D1-5A66-9948-BE96-F4E1CACC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311" y="1152645"/>
            <a:ext cx="1815167" cy="242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3">
            <a:extLst>
              <a:ext uri="{FF2B5EF4-FFF2-40B4-BE49-F238E27FC236}">
                <a16:creationId xmlns:a16="http://schemas.microsoft.com/office/drawing/2014/main" id="{9E988CD3-DB3E-8049-ADC2-1A7E8E51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3261" y="3650491"/>
            <a:ext cx="13967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دبوس زينة 100">
            <a:extLst>
              <a:ext uri="{FF2B5EF4-FFF2-40B4-BE49-F238E27FC236}">
                <a16:creationId xmlns:a16="http://schemas.microsoft.com/office/drawing/2014/main" id="{8507D56C-ABC9-F747-8FE3-C034A9FCF8F1}"/>
              </a:ext>
            </a:extLst>
          </p:cNvPr>
          <p:cNvSpPr/>
          <p:nvPr/>
        </p:nvSpPr>
        <p:spPr>
          <a:xfrm>
            <a:off x="2764052" y="1039809"/>
            <a:ext cx="5799998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" name="Picture 4">
            <a:extLst>
              <a:ext uri="{FF2B5EF4-FFF2-40B4-BE49-F238E27FC236}">
                <a16:creationId xmlns:a16="http://schemas.microsoft.com/office/drawing/2014/main" id="{4D47DE02-ED42-8E49-8C1A-0DE52C068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4264" y="1152645"/>
            <a:ext cx="546628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مستطيل مستدير الزوايا 109">
            <a:extLst>
              <a:ext uri="{FF2B5EF4-FFF2-40B4-BE49-F238E27FC236}">
                <a16:creationId xmlns:a16="http://schemas.microsoft.com/office/drawing/2014/main" id="{4AEA93D0-117B-0945-B694-A5E7B11A7445}"/>
              </a:ext>
            </a:extLst>
          </p:cNvPr>
          <p:cNvSpPr/>
          <p:nvPr/>
        </p:nvSpPr>
        <p:spPr>
          <a:xfrm>
            <a:off x="4882151" y="1767894"/>
            <a:ext cx="3541974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عنوان 1">
            <a:extLst>
              <a:ext uri="{FF2B5EF4-FFF2-40B4-BE49-F238E27FC236}">
                <a16:creationId xmlns:a16="http://schemas.microsoft.com/office/drawing/2014/main" id="{1EB81F71-4F9F-8743-889A-F7B9EBC2F91A}"/>
              </a:ext>
            </a:extLst>
          </p:cNvPr>
          <p:cNvSpPr txBox="1">
            <a:spLocks/>
          </p:cNvSpPr>
          <p:nvPr/>
        </p:nvSpPr>
        <p:spPr>
          <a:xfrm>
            <a:off x="1491476" y="5275619"/>
            <a:ext cx="35719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</a:t>
            </a:r>
          </a:p>
        </p:txBody>
      </p:sp>
      <p:sp>
        <p:nvSpPr>
          <p:cNvPr id="112" name="عنوان 1">
            <a:extLst>
              <a:ext uri="{FF2B5EF4-FFF2-40B4-BE49-F238E27FC236}">
                <a16:creationId xmlns:a16="http://schemas.microsoft.com/office/drawing/2014/main" id="{81019A46-084F-AA46-92CB-411611FB8672}"/>
              </a:ext>
            </a:extLst>
          </p:cNvPr>
          <p:cNvSpPr txBox="1">
            <a:spLocks/>
          </p:cNvSpPr>
          <p:nvPr/>
        </p:nvSpPr>
        <p:spPr>
          <a:xfrm>
            <a:off x="842567" y="4275576"/>
            <a:ext cx="542930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١٠</a:t>
            </a:r>
          </a:p>
        </p:txBody>
      </p:sp>
      <p:sp>
        <p:nvSpPr>
          <p:cNvPr id="113" name="عنوان 1">
            <a:extLst>
              <a:ext uri="{FF2B5EF4-FFF2-40B4-BE49-F238E27FC236}">
                <a16:creationId xmlns:a16="http://schemas.microsoft.com/office/drawing/2014/main" id="{C875E412-084D-FC47-9FA4-C1266F4DAAB3}"/>
              </a:ext>
            </a:extLst>
          </p:cNvPr>
          <p:cNvSpPr txBox="1">
            <a:spLocks/>
          </p:cNvSpPr>
          <p:nvPr/>
        </p:nvSpPr>
        <p:spPr>
          <a:xfrm>
            <a:off x="1993975" y="1972699"/>
            <a:ext cx="557216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٣٠</a:t>
            </a:r>
          </a:p>
        </p:txBody>
      </p:sp>
      <p:sp>
        <p:nvSpPr>
          <p:cNvPr id="114" name="عنوان 1">
            <a:extLst>
              <a:ext uri="{FF2B5EF4-FFF2-40B4-BE49-F238E27FC236}">
                <a16:creationId xmlns:a16="http://schemas.microsoft.com/office/drawing/2014/main" id="{6A43C5A5-9508-B645-BC71-6246D875CFCF}"/>
              </a:ext>
            </a:extLst>
          </p:cNvPr>
          <p:cNvSpPr txBox="1">
            <a:spLocks/>
          </p:cNvSpPr>
          <p:nvPr/>
        </p:nvSpPr>
        <p:spPr>
          <a:xfrm>
            <a:off x="1312462" y="3252227"/>
            <a:ext cx="557216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١٥</a:t>
            </a:r>
          </a:p>
        </p:txBody>
      </p:sp>
      <p:sp>
        <p:nvSpPr>
          <p:cNvPr id="115" name="عنوان 1">
            <a:extLst>
              <a:ext uri="{FF2B5EF4-FFF2-40B4-BE49-F238E27FC236}">
                <a16:creationId xmlns:a16="http://schemas.microsoft.com/office/drawing/2014/main" id="{DA1F9219-C613-4A49-AEDE-4E510271F7BB}"/>
              </a:ext>
            </a:extLst>
          </p:cNvPr>
          <p:cNvSpPr txBox="1">
            <a:spLocks/>
          </p:cNvSpPr>
          <p:nvPr/>
        </p:nvSpPr>
        <p:spPr>
          <a:xfrm>
            <a:off x="7045189" y="4684348"/>
            <a:ext cx="92869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٢٥</a:t>
            </a:r>
          </a:p>
        </p:txBody>
      </p:sp>
      <p:sp>
        <p:nvSpPr>
          <p:cNvPr id="116" name="عنوان 1">
            <a:extLst>
              <a:ext uri="{FF2B5EF4-FFF2-40B4-BE49-F238E27FC236}">
                <a16:creationId xmlns:a16="http://schemas.microsoft.com/office/drawing/2014/main" id="{D827F0DB-D843-3149-B557-30964E6D76E5}"/>
              </a:ext>
            </a:extLst>
          </p:cNvPr>
          <p:cNvSpPr txBox="1">
            <a:spLocks/>
          </p:cNvSpPr>
          <p:nvPr/>
        </p:nvSpPr>
        <p:spPr>
          <a:xfrm>
            <a:off x="3862801" y="4670058"/>
            <a:ext cx="714380" cy="42863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١٢</a:t>
            </a:r>
          </a:p>
        </p:txBody>
      </p:sp>
      <p:pic>
        <p:nvPicPr>
          <p:cNvPr id="117" name="Picture 2">
            <a:extLst>
              <a:ext uri="{FF2B5EF4-FFF2-40B4-BE49-F238E27FC236}">
                <a16:creationId xmlns:a16="http://schemas.microsoft.com/office/drawing/2014/main" id="{70FA4748-9D9C-0847-9AED-F7A069C0C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2198" y="1880032"/>
            <a:ext cx="33514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06818FE-AD8D-E9B4-4AE4-5148546C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306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1557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70816 -0.3740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22344 -0.09954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/>
      <p:bldP spid="79" grpId="0"/>
      <p:bldP spid="80" grpId="0" animBg="1"/>
      <p:bldP spid="86" grpId="0"/>
      <p:bldP spid="91" grpId="0" animBg="1"/>
      <p:bldP spid="92" grpId="0" animBg="1"/>
      <p:bldP spid="93" grpId="0"/>
      <p:bldP spid="94" grpId="0" animBg="1"/>
      <p:bldP spid="95" grpId="0" animBg="1"/>
      <p:bldP spid="96" grpId="0"/>
      <p:bldP spid="97" grpId="0"/>
      <p:bldP spid="98" grpId="0"/>
      <p:bldP spid="111" grpId="0" animBg="1"/>
      <p:bldP spid="112" grpId="0" animBg="1"/>
      <p:bldP spid="113" grpId="0" animBg="1"/>
      <p:bldP spid="114" grpId="0" animBg="1"/>
      <p:bldP spid="115" grpId="0"/>
      <p:bldP spid="115" grpId="1"/>
      <p:bldP spid="116" grpId="0"/>
      <p:bldP spid="1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70681" y="863896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marL="0" algn="r" defTabSz="685800" rtl="1" eaLnBrk="1" latinLnBrk="0" hangingPunct="1"/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>step4</a:t>
              </a:r>
              <a:endParaRPr lang="ar-SA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8512" y="984365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614310" y="254271"/>
            <a:ext cx="3478555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Beirut" pitchFamily="2" charset="-78"/>
                <a:cs typeface="Beirut" pitchFamily="2" charset="-78"/>
              </a:rPr>
              <a:t>القياسات الغير مباشرة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E820A008-D078-4B43-8B30-99D339140A45}"/>
              </a:ext>
            </a:extLst>
          </p:cNvPr>
          <p:cNvSpPr/>
          <p:nvPr/>
        </p:nvSpPr>
        <p:spPr>
          <a:xfrm>
            <a:off x="4964706" y="1833835"/>
            <a:ext cx="3721494" cy="32147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DF224CC8-4D4B-7842-BC42-A289D499065B}"/>
              </a:ext>
            </a:extLst>
          </p:cNvPr>
          <p:cNvSpPr/>
          <p:nvPr/>
        </p:nvSpPr>
        <p:spPr>
          <a:xfrm>
            <a:off x="958393" y="777086"/>
            <a:ext cx="7000924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14E424C5-9F94-8F4C-9B9D-9A5BDCC3CBE0}"/>
              </a:ext>
            </a:extLst>
          </p:cNvPr>
          <p:cNvSpPr/>
          <p:nvPr/>
        </p:nvSpPr>
        <p:spPr>
          <a:xfrm>
            <a:off x="7941505" y="502172"/>
            <a:ext cx="942948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تأكــد ٧</a:t>
            </a:r>
          </a:p>
        </p:txBody>
      </p:sp>
      <p:grpSp>
        <p:nvGrpSpPr>
          <p:cNvPr id="62" name="مجموعة 29">
            <a:extLst>
              <a:ext uri="{FF2B5EF4-FFF2-40B4-BE49-F238E27FC236}">
                <a16:creationId xmlns:a16="http://schemas.microsoft.com/office/drawing/2014/main" id="{7E58D51A-E8C8-E44D-838B-8A9442659244}"/>
              </a:ext>
            </a:extLst>
          </p:cNvPr>
          <p:cNvGrpSpPr/>
          <p:nvPr/>
        </p:nvGrpSpPr>
        <p:grpSpPr>
          <a:xfrm>
            <a:off x="7858440" y="2119587"/>
            <a:ext cx="785818" cy="857256"/>
            <a:chOff x="7316140" y="2214554"/>
            <a:chExt cx="785818" cy="857256"/>
          </a:xfrm>
        </p:grpSpPr>
        <p:sp>
          <p:nvSpPr>
            <p:cNvPr id="63" name="عنوان 1">
              <a:extLst>
                <a:ext uri="{FF2B5EF4-FFF2-40B4-BE49-F238E27FC236}">
                  <a16:creationId xmlns:a16="http://schemas.microsoft.com/office/drawing/2014/main" id="{68503484-1A98-AA46-A767-26271CD3B431}"/>
                </a:ext>
              </a:extLst>
            </p:cNvPr>
            <p:cNvSpPr txBox="1">
              <a:spLocks/>
            </p:cNvSpPr>
            <p:nvPr/>
          </p:nvSpPr>
          <p:spPr>
            <a:xfrm>
              <a:off x="7459016" y="2214554"/>
              <a:ext cx="5000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ع</a:t>
              </a:r>
            </a:p>
          </p:txBody>
        </p:sp>
        <p:cxnSp>
          <p:nvCxnSpPr>
            <p:cNvPr id="64" name="رابط مستقيم 24">
              <a:extLst>
                <a:ext uri="{FF2B5EF4-FFF2-40B4-BE49-F238E27FC236}">
                  <a16:creationId xmlns:a16="http://schemas.microsoft.com/office/drawing/2014/main" id="{52ECD769-6113-0E4F-8183-AD132366CDF2}"/>
                </a:ext>
              </a:extLst>
            </p:cNvPr>
            <p:cNvCxnSpPr/>
            <p:nvPr/>
          </p:nvCxnSpPr>
          <p:spPr>
            <a:xfrm rot="10800000">
              <a:off x="7413546" y="2643182"/>
              <a:ext cx="61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عنوان 1">
              <a:extLst>
                <a:ext uri="{FF2B5EF4-FFF2-40B4-BE49-F238E27FC236}">
                  <a16:creationId xmlns:a16="http://schemas.microsoft.com/office/drawing/2014/main" id="{1E07A6C2-6AF0-4343-AC54-B7AF95C911EF}"/>
                </a:ext>
              </a:extLst>
            </p:cNvPr>
            <p:cNvSpPr txBox="1">
              <a:spLocks/>
            </p:cNvSpPr>
            <p:nvPr/>
          </p:nvSpPr>
          <p:spPr>
            <a:xfrm>
              <a:off x="7316140" y="264318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١.٥٠</a:t>
              </a:r>
            </a:p>
          </p:txBody>
        </p:sp>
      </p:grpSp>
      <p:sp>
        <p:nvSpPr>
          <p:cNvPr id="68" name="عنوان 1">
            <a:extLst>
              <a:ext uri="{FF2B5EF4-FFF2-40B4-BE49-F238E27FC236}">
                <a16:creationId xmlns:a16="http://schemas.microsoft.com/office/drawing/2014/main" id="{2C332CEC-7CAD-8D4C-89B1-63C182E454C3}"/>
              </a:ext>
            </a:extLst>
          </p:cNvPr>
          <p:cNvSpPr txBox="1">
            <a:spLocks/>
          </p:cNvSpPr>
          <p:nvPr/>
        </p:nvSpPr>
        <p:spPr>
          <a:xfrm>
            <a:off x="7370820" y="2348187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grpSp>
        <p:nvGrpSpPr>
          <p:cNvPr id="69" name="مجموعة 29">
            <a:extLst>
              <a:ext uri="{FF2B5EF4-FFF2-40B4-BE49-F238E27FC236}">
                <a16:creationId xmlns:a16="http://schemas.microsoft.com/office/drawing/2014/main" id="{0F0C1063-6012-534A-9956-0A1F7515AB56}"/>
              </a:ext>
            </a:extLst>
          </p:cNvPr>
          <p:cNvGrpSpPr/>
          <p:nvPr/>
        </p:nvGrpSpPr>
        <p:grpSpPr>
          <a:xfrm>
            <a:off x="6513564" y="2205313"/>
            <a:ext cx="785818" cy="742956"/>
            <a:chOff x="7314300" y="2285992"/>
            <a:chExt cx="785818" cy="742956"/>
          </a:xfrm>
        </p:grpSpPr>
        <p:sp>
          <p:nvSpPr>
            <p:cNvPr id="70" name="عنوان 1">
              <a:extLst>
                <a:ext uri="{FF2B5EF4-FFF2-40B4-BE49-F238E27FC236}">
                  <a16:creationId xmlns:a16="http://schemas.microsoft.com/office/drawing/2014/main" id="{49247DE0-3A84-4140-AF6F-0C05A2F7A188}"/>
                </a:ext>
              </a:extLst>
            </p:cNvPr>
            <p:cNvSpPr txBox="1">
              <a:spLocks/>
            </p:cNvSpPr>
            <p:nvPr/>
          </p:nvSpPr>
          <p:spPr>
            <a:xfrm>
              <a:off x="7314300" y="2285992"/>
              <a:ext cx="78581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٢.٦٥</a:t>
              </a:r>
            </a:p>
          </p:txBody>
        </p:sp>
        <p:cxnSp>
          <p:nvCxnSpPr>
            <p:cNvPr id="71" name="رابط مستقيم 44">
              <a:extLst>
                <a:ext uri="{FF2B5EF4-FFF2-40B4-BE49-F238E27FC236}">
                  <a16:creationId xmlns:a16="http://schemas.microsoft.com/office/drawing/2014/main" id="{ECBE6A6D-7AA7-2344-91C5-858CF231D927}"/>
                </a:ext>
              </a:extLst>
            </p:cNvPr>
            <p:cNvCxnSpPr/>
            <p:nvPr/>
          </p:nvCxnSpPr>
          <p:spPr>
            <a:xfrm rot="10800000">
              <a:off x="7442686" y="2643182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عنوان 1">
              <a:extLst>
                <a:ext uri="{FF2B5EF4-FFF2-40B4-BE49-F238E27FC236}">
                  <a16:creationId xmlns:a16="http://schemas.microsoft.com/office/drawing/2014/main" id="{61F3536C-8C91-934C-8C30-0782DA368668}"/>
                </a:ext>
              </a:extLst>
            </p:cNvPr>
            <p:cNvSpPr txBox="1">
              <a:spLocks/>
            </p:cNvSpPr>
            <p:nvPr/>
          </p:nvSpPr>
          <p:spPr>
            <a:xfrm>
              <a:off x="7343796" y="2600320"/>
              <a:ext cx="728666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٧٥</a:t>
              </a:r>
            </a:p>
          </p:txBody>
        </p:sp>
      </p:grpSp>
      <p:sp>
        <p:nvSpPr>
          <p:cNvPr id="73" name="سهم إلى اليسار 46">
            <a:extLst>
              <a:ext uri="{FF2B5EF4-FFF2-40B4-BE49-F238E27FC236}">
                <a16:creationId xmlns:a16="http://schemas.microsoft.com/office/drawing/2014/main" id="{9E394CF6-B393-8946-9763-C8D6F294EE3A}"/>
              </a:ext>
            </a:extLst>
          </p:cNvPr>
          <p:cNvSpPr/>
          <p:nvPr/>
        </p:nvSpPr>
        <p:spPr>
          <a:xfrm rot="20442227">
            <a:off x="7229491" y="2479800"/>
            <a:ext cx="792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سهم إلى اليسار 47">
            <a:extLst>
              <a:ext uri="{FF2B5EF4-FFF2-40B4-BE49-F238E27FC236}">
                <a16:creationId xmlns:a16="http://schemas.microsoft.com/office/drawing/2014/main" id="{A5BE2F7A-BF36-DF43-A901-4D18A6ACA548}"/>
              </a:ext>
            </a:extLst>
          </p:cNvPr>
          <p:cNvSpPr/>
          <p:nvPr/>
        </p:nvSpPr>
        <p:spPr>
          <a:xfrm>
            <a:off x="6000122" y="2633941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B98EEBAF-73CA-5F41-B5BA-B74992CEB3F1}"/>
              </a:ext>
            </a:extLst>
          </p:cNvPr>
          <p:cNvSpPr txBox="1">
            <a:spLocks/>
          </p:cNvSpPr>
          <p:nvPr/>
        </p:nvSpPr>
        <p:spPr>
          <a:xfrm>
            <a:off x="4828548" y="2548215"/>
            <a:ext cx="118587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٧٥ ع</a:t>
            </a:r>
          </a:p>
        </p:txBody>
      </p:sp>
      <p:sp>
        <p:nvSpPr>
          <p:cNvPr id="76" name="سهم إلى اليسار 49">
            <a:extLst>
              <a:ext uri="{FF2B5EF4-FFF2-40B4-BE49-F238E27FC236}">
                <a16:creationId xmlns:a16="http://schemas.microsoft.com/office/drawing/2014/main" id="{6171C089-577B-B142-9E73-A148E52405BF}"/>
              </a:ext>
            </a:extLst>
          </p:cNvPr>
          <p:cNvSpPr/>
          <p:nvPr/>
        </p:nvSpPr>
        <p:spPr>
          <a:xfrm rot="1284991">
            <a:off x="7228134" y="2509818"/>
            <a:ext cx="756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سهم إلى اليسار 50">
            <a:extLst>
              <a:ext uri="{FF2B5EF4-FFF2-40B4-BE49-F238E27FC236}">
                <a16:creationId xmlns:a16="http://schemas.microsoft.com/office/drawing/2014/main" id="{ECAF2A08-D096-B843-8825-23AC4EE34DC5}"/>
              </a:ext>
            </a:extLst>
          </p:cNvPr>
          <p:cNvSpPr/>
          <p:nvPr/>
        </p:nvSpPr>
        <p:spPr>
          <a:xfrm>
            <a:off x="5989330" y="2262463"/>
            <a:ext cx="468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0997C886-5ACF-0C42-9089-92E6ECA47847}"/>
              </a:ext>
            </a:extLst>
          </p:cNvPr>
          <p:cNvSpPr txBox="1">
            <a:spLocks/>
          </p:cNvSpPr>
          <p:nvPr/>
        </p:nvSpPr>
        <p:spPr>
          <a:xfrm>
            <a:off x="4828548" y="2191025"/>
            <a:ext cx="118587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٣.٩٧٥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F05A27FA-11E1-1841-B697-564C05F5BFE5}"/>
              </a:ext>
            </a:extLst>
          </p:cNvPr>
          <p:cNvSpPr txBox="1">
            <a:spLocks/>
          </p:cNvSpPr>
          <p:nvPr/>
        </p:nvSpPr>
        <p:spPr>
          <a:xfrm>
            <a:off x="5971556" y="3334033"/>
            <a:ext cx="257176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٧٥ ع  =  ٣.٩٧٥</a:t>
            </a: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E7381F06-2D12-4C47-A4B9-F353A8D73C20}"/>
              </a:ext>
            </a:extLst>
          </p:cNvPr>
          <p:cNvSpPr txBox="1">
            <a:spLocks/>
          </p:cNvSpPr>
          <p:nvPr/>
        </p:nvSpPr>
        <p:spPr>
          <a:xfrm>
            <a:off x="6485910" y="4048413"/>
            <a:ext cx="142876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ع  =  ٥.٣</a:t>
            </a:r>
          </a:p>
        </p:txBody>
      </p:sp>
      <p:pic>
        <p:nvPicPr>
          <p:cNvPr id="82" name="Picture 4">
            <a:extLst>
              <a:ext uri="{FF2B5EF4-FFF2-40B4-BE49-F238E27FC236}">
                <a16:creationId xmlns:a16="http://schemas.microsoft.com/office/drawing/2014/main" id="{BE5A5EA1-0347-8E4B-85B3-18C3C3EC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9384" y="899382"/>
            <a:ext cx="64531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556F6DE2-94D5-7043-AB38-594A483277B7}"/>
              </a:ext>
            </a:extLst>
          </p:cNvPr>
          <p:cNvGrpSpPr/>
          <p:nvPr/>
        </p:nvGrpSpPr>
        <p:grpSpPr>
          <a:xfrm>
            <a:off x="1375183" y="2119587"/>
            <a:ext cx="2009775" cy="2786067"/>
            <a:chOff x="1285852" y="2500321"/>
            <a:chExt cx="2009775" cy="2786067"/>
          </a:xfrm>
        </p:grpSpPr>
        <p:pic>
          <p:nvPicPr>
            <p:cNvPr id="84" name="Picture 6" descr="http://t3.gstatic.com/images?q=tbn:ANd9GcShL27iNftsT8lm-Cvljh_SO2th4VMqJKNVlbQj-Q0vszrQdSjd">
              <a:extLst>
                <a:ext uri="{FF2B5EF4-FFF2-40B4-BE49-F238E27FC236}">
                  <a16:creationId xmlns:a16="http://schemas.microsoft.com/office/drawing/2014/main" id="{459B27F1-97C0-3546-8E63-79E33C1E0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5852" y="2500321"/>
              <a:ext cx="2009775" cy="2786067"/>
            </a:xfrm>
            <a:prstGeom prst="rect">
              <a:avLst/>
            </a:prstGeom>
            <a:noFill/>
          </p:spPr>
        </p:pic>
        <p:grpSp>
          <p:nvGrpSpPr>
            <p:cNvPr id="85" name="مجموعة 84">
              <a:extLst>
                <a:ext uri="{FF2B5EF4-FFF2-40B4-BE49-F238E27FC236}">
                  <a16:creationId xmlns:a16="http://schemas.microsoft.com/office/drawing/2014/main" id="{C3B72C47-3F3A-D64E-8EC2-63DE7078F349}"/>
                </a:ext>
              </a:extLst>
            </p:cNvPr>
            <p:cNvGrpSpPr/>
            <p:nvPr/>
          </p:nvGrpSpPr>
          <p:grpSpPr>
            <a:xfrm>
              <a:off x="1334674" y="2672679"/>
              <a:ext cx="1008000" cy="2238504"/>
              <a:chOff x="4000496" y="3886141"/>
              <a:chExt cx="644530" cy="1044645"/>
            </a:xfrm>
          </p:grpSpPr>
          <p:cxnSp>
            <p:nvCxnSpPr>
              <p:cNvPr id="86" name="رابط مستقيم 68">
                <a:extLst>
                  <a:ext uri="{FF2B5EF4-FFF2-40B4-BE49-F238E27FC236}">
                    <a16:creationId xmlns:a16="http://schemas.microsoft.com/office/drawing/2014/main" id="{9033AB95-E5C5-1346-9DB6-FAC059CC5603}"/>
                  </a:ext>
                </a:extLst>
              </p:cNvPr>
              <p:cNvCxnSpPr/>
              <p:nvPr/>
            </p:nvCxnSpPr>
            <p:spPr>
              <a:xfrm rot="10800000">
                <a:off x="4000496" y="4929198"/>
                <a:ext cx="64294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رابط مستقيم 70">
                <a:extLst>
                  <a:ext uri="{FF2B5EF4-FFF2-40B4-BE49-F238E27FC236}">
                    <a16:creationId xmlns:a16="http://schemas.microsoft.com/office/drawing/2014/main" id="{FF939BC7-CE43-744D-9EBA-D374261A1E9B}"/>
                  </a:ext>
                </a:extLst>
              </p:cNvPr>
              <p:cNvCxnSpPr/>
              <p:nvPr/>
            </p:nvCxnSpPr>
            <p:spPr>
              <a:xfrm rot="5400000">
                <a:off x="4122232" y="4407347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عنوان 1">
            <a:extLst>
              <a:ext uri="{FF2B5EF4-FFF2-40B4-BE49-F238E27FC236}">
                <a16:creationId xmlns:a16="http://schemas.microsoft.com/office/drawing/2014/main" id="{EC4F6B95-D0E5-C14E-A1E6-5647424BC68A}"/>
              </a:ext>
            </a:extLst>
          </p:cNvPr>
          <p:cNvSpPr txBox="1">
            <a:spLocks/>
          </p:cNvSpPr>
          <p:nvPr/>
        </p:nvSpPr>
        <p:spPr>
          <a:xfrm>
            <a:off x="1446621" y="4548464"/>
            <a:ext cx="85725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٢.٦٥</a:t>
            </a:r>
          </a:p>
        </p:txBody>
      </p:sp>
      <p:sp>
        <p:nvSpPr>
          <p:cNvPr id="89" name="عنوان 1">
            <a:extLst>
              <a:ext uri="{FF2B5EF4-FFF2-40B4-BE49-F238E27FC236}">
                <a16:creationId xmlns:a16="http://schemas.microsoft.com/office/drawing/2014/main" id="{3C3B2E6B-2956-434C-99C1-1E06590508D1}"/>
              </a:ext>
            </a:extLst>
          </p:cNvPr>
          <p:cNvSpPr txBox="1">
            <a:spLocks/>
          </p:cNvSpPr>
          <p:nvPr/>
        </p:nvSpPr>
        <p:spPr>
          <a:xfrm>
            <a:off x="2488695" y="4834216"/>
            <a:ext cx="85725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٧٥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0" name="عنوان 1">
            <a:extLst>
              <a:ext uri="{FF2B5EF4-FFF2-40B4-BE49-F238E27FC236}">
                <a16:creationId xmlns:a16="http://schemas.microsoft.com/office/drawing/2014/main" id="{560515F7-B416-444D-B5DB-D2135603ED2B}"/>
              </a:ext>
            </a:extLst>
          </p:cNvPr>
          <p:cNvSpPr txBox="1">
            <a:spLocks/>
          </p:cNvSpPr>
          <p:nvPr/>
        </p:nvSpPr>
        <p:spPr>
          <a:xfrm>
            <a:off x="3304009" y="4119836"/>
            <a:ext cx="85725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١.٥٠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A4D19FF0-10DF-1944-B444-3D6B7AB357F4}"/>
              </a:ext>
            </a:extLst>
          </p:cNvPr>
          <p:cNvGrpSpPr/>
          <p:nvPr/>
        </p:nvGrpSpPr>
        <p:grpSpPr>
          <a:xfrm>
            <a:off x="2661067" y="3848832"/>
            <a:ext cx="776291" cy="985384"/>
            <a:chOff x="4000496" y="3872376"/>
            <a:chExt cx="776291" cy="985384"/>
          </a:xfrm>
        </p:grpSpPr>
        <p:pic>
          <p:nvPicPr>
            <p:cNvPr id="92" name="Picture 3">
              <a:extLst>
                <a:ext uri="{FF2B5EF4-FFF2-40B4-BE49-F238E27FC236}">
                  <a16:creationId xmlns:a16="http://schemas.microsoft.com/office/drawing/2014/main" id="{7CFF7826-B4FA-494E-AB4D-BB78DB157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00562" y="3876685"/>
              <a:ext cx="276225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3" name="مجموعة 92">
              <a:extLst>
                <a:ext uri="{FF2B5EF4-FFF2-40B4-BE49-F238E27FC236}">
                  <a16:creationId xmlns:a16="http://schemas.microsoft.com/office/drawing/2014/main" id="{59DD7878-7C60-184B-9CBD-31F393D7AA6B}"/>
                </a:ext>
              </a:extLst>
            </p:cNvPr>
            <p:cNvGrpSpPr/>
            <p:nvPr/>
          </p:nvGrpSpPr>
          <p:grpSpPr>
            <a:xfrm>
              <a:off x="4000496" y="3872376"/>
              <a:ext cx="648000" cy="972000"/>
              <a:chOff x="4000496" y="3872376"/>
              <a:chExt cx="644530" cy="1058410"/>
            </a:xfrm>
          </p:grpSpPr>
          <p:cxnSp>
            <p:nvCxnSpPr>
              <p:cNvPr id="94" name="رابط مستقيم 57">
                <a:extLst>
                  <a:ext uri="{FF2B5EF4-FFF2-40B4-BE49-F238E27FC236}">
                    <a16:creationId xmlns:a16="http://schemas.microsoft.com/office/drawing/2014/main" id="{56AF2558-7698-114F-9BD7-7EEA46394675}"/>
                  </a:ext>
                </a:extLst>
              </p:cNvPr>
              <p:cNvCxnSpPr/>
              <p:nvPr/>
            </p:nvCxnSpPr>
            <p:spPr>
              <a:xfrm rot="10800000">
                <a:off x="4000496" y="4929198"/>
                <a:ext cx="64294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59">
                <a:extLst>
                  <a:ext uri="{FF2B5EF4-FFF2-40B4-BE49-F238E27FC236}">
                    <a16:creationId xmlns:a16="http://schemas.microsoft.com/office/drawing/2014/main" id="{FDAE2071-7C5B-AB49-82C3-C723086C2F1C}"/>
                  </a:ext>
                </a:extLst>
              </p:cNvPr>
              <p:cNvCxnSpPr/>
              <p:nvPr/>
            </p:nvCxnSpPr>
            <p:spPr>
              <a:xfrm rot="5400000">
                <a:off x="4122232" y="4393582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عنوان 1">
            <a:extLst>
              <a:ext uri="{FF2B5EF4-FFF2-40B4-BE49-F238E27FC236}">
                <a16:creationId xmlns:a16="http://schemas.microsoft.com/office/drawing/2014/main" id="{7D31C3B1-2EB2-B14F-86EF-CCB890C9B1D4}"/>
              </a:ext>
            </a:extLst>
          </p:cNvPr>
          <p:cNvSpPr txBox="1">
            <a:spLocks/>
          </p:cNvSpPr>
          <p:nvPr/>
        </p:nvSpPr>
        <p:spPr>
          <a:xfrm>
            <a:off x="2375315" y="3262580"/>
            <a:ext cx="57150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ع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0CAE5292-EBCA-8A4B-8DBA-93884533D471}"/>
              </a:ext>
            </a:extLst>
          </p:cNvPr>
          <p:cNvSpPr/>
          <p:nvPr/>
        </p:nvSpPr>
        <p:spPr>
          <a:xfrm>
            <a:off x="4981042" y="5048545"/>
            <a:ext cx="3705158" cy="71438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ارتفاع الشجرة  =  ٥.٣ م</a:t>
            </a:r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3A721A5F-56C5-F849-9D72-B040D1F38BCE}"/>
              </a:ext>
            </a:extLst>
          </p:cNvPr>
          <p:cNvSpPr txBox="1">
            <a:spLocks/>
          </p:cNvSpPr>
          <p:nvPr/>
        </p:nvSpPr>
        <p:spPr>
          <a:xfrm>
            <a:off x="6641950" y="4036499"/>
            <a:ext cx="92869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٥.٣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15258DF-1C4A-BA0B-BCA2-6AD86ED2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307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202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53593 -0.1180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8" grpId="0"/>
      <p:bldP spid="73" grpId="0" animBg="1"/>
      <p:bldP spid="74" grpId="0" animBg="1"/>
      <p:bldP spid="75" grpId="0"/>
      <p:bldP spid="76" grpId="0" animBg="1"/>
      <p:bldP spid="77" grpId="0" animBg="1"/>
      <p:bldP spid="78" grpId="0"/>
      <p:bldP spid="79" grpId="0"/>
      <p:bldP spid="80" grpId="0"/>
      <p:bldP spid="88" grpId="0"/>
      <p:bldP spid="89" grpId="0"/>
      <p:bldP spid="90" grpId="0"/>
      <p:bldP spid="96" grpId="0"/>
      <p:bldP spid="96" grpId="1"/>
      <p:bldP spid="97" grpId="0" animBg="1"/>
      <p:bldP spid="98" grpId="0"/>
      <p:bldP spid="9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83022" y="894755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815023" y="394973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815023" y="446775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815023" y="49868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815023" y="543991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838194" y="113445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824738" y="15831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830637" y="198234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815023" y="245451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838194" y="29033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838194" y="341471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542276" y="2058601"/>
            <a:ext cx="545495" cy="531850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558192" y="1230850"/>
            <a:ext cx="545495" cy="531850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558192" y="4066125"/>
            <a:ext cx="545495" cy="531850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558192" y="5080198"/>
            <a:ext cx="545495" cy="531850"/>
            <a:chOff x="1331026" y="922810"/>
            <a:chExt cx="507037" cy="30984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صورة 30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17EE5F77-F80F-3B40-82D9-C605B7EF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9966" y="2247537"/>
            <a:ext cx="1101358" cy="828152"/>
          </a:xfrm>
          <a:prstGeom prst="rect">
            <a:avLst/>
          </a:prstGeom>
        </p:spPr>
      </p:pic>
      <p:pic>
        <p:nvPicPr>
          <p:cNvPr id="52" name="صورة 51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F1B26F59-DFEA-6E42-9FC8-218D8EEC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475" y="2892330"/>
            <a:ext cx="841223" cy="632548"/>
          </a:xfrm>
          <a:prstGeom prst="rect">
            <a:avLst/>
          </a:prstGeom>
        </p:spPr>
      </p:pic>
      <p:pic>
        <p:nvPicPr>
          <p:cNvPr id="53" name="صورة 52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3D6E1528-3FE8-0344-A4E3-33520B81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2626" y="3689027"/>
            <a:ext cx="728019" cy="547425"/>
          </a:xfrm>
          <a:prstGeom prst="rect">
            <a:avLst/>
          </a:prstGeom>
        </p:spPr>
      </p:pic>
      <p:pic>
        <p:nvPicPr>
          <p:cNvPr id="54" name="صورة 53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8D5D4F08-1BDD-7D4E-93E7-6E41C11A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3898" y="3949735"/>
            <a:ext cx="626597" cy="471161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6ED4DF4-AF7C-CC42-929A-E51C68D5B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947" y="4322566"/>
            <a:ext cx="1428750" cy="1476375"/>
          </a:xfrm>
          <a:prstGeom prst="rect">
            <a:avLst/>
          </a:prstGeom>
        </p:spPr>
      </p:pic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542276" y="3020139"/>
            <a:ext cx="545495" cy="531850"/>
            <a:chOff x="1331026" y="922810"/>
            <a:chExt cx="507037" cy="309842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F524985-A785-AEB3-51F2-D43C7086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308</a:t>
            </a:fld>
            <a:endParaRPr lang="ar-SA" dirty="0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A4FBF6AE-D539-70BF-6E0E-7D0B761404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936685" y="2031114"/>
            <a:ext cx="3100940" cy="29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6166" y="933955"/>
            <a:ext cx="4189942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3818928" y="41144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3818928" y="45862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3818928" y="50340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3804047" y="547560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3804047" y="122740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3804047" y="176540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3804047" y="22388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3804047" y="27071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3804047" y="317264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3818928" y="365986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023954" y="1308705"/>
            <a:ext cx="548047" cy="603995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3924390" y="2296039"/>
            <a:ext cx="548047" cy="603995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3957844" y="3232741"/>
            <a:ext cx="548047" cy="603995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3932752" y="5065036"/>
            <a:ext cx="548047" cy="613493"/>
            <a:chOff x="1283516" y="896752"/>
            <a:chExt cx="509409" cy="35187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3932754" y="4169445"/>
            <a:ext cx="548047" cy="603995"/>
            <a:chOff x="1283516" y="896752"/>
            <a:chExt cx="509409" cy="35187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922666" y="2494597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500" dirty="0">
                <a:solidFill>
                  <a:srgbClr val="FF0000"/>
                </a:solidFill>
                <a:latin typeface="18 Khebrat Musamim" pitchFamily="2" charset="0"/>
                <a:cs typeface="18 Khebrat Musamim" pitchFamily="2" charset="0"/>
              </a:rPr>
              <a:t>٩-٦ </a:t>
            </a:r>
          </a:p>
          <a:p>
            <a:pPr algn="ctr"/>
            <a:r>
              <a:rPr lang="ar-SA" sz="45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المثلثات المتشابهة</a:t>
            </a:r>
          </a:p>
        </p:txBody>
      </p:sp>
      <p:pic>
        <p:nvPicPr>
          <p:cNvPr id="3" name="صورة 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D1DC66B5-46CB-1A42-803C-89EAF708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51" y="4214078"/>
            <a:ext cx="1428750" cy="147637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6243CBF-6943-EA10-AB28-5AD5C94A45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803353" y="1286668"/>
            <a:ext cx="3557999" cy="341009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BEA02A0-6834-9F30-042B-469B74D7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285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2513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5179615" y="966660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المثلثات المتشابهة</a:t>
            </a:r>
          </a:p>
        </p:txBody>
      </p:sp>
      <p:pic>
        <p:nvPicPr>
          <p:cNvPr id="93" name="Picture 3">
            <a:extLst>
              <a:ext uri="{FF2B5EF4-FFF2-40B4-BE49-F238E27FC236}">
                <a16:creationId xmlns:a16="http://schemas.microsoft.com/office/drawing/2014/main" id="{9538E169-3ECD-3741-AED9-42AA99BA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9331" y="1730095"/>
            <a:ext cx="492443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75A06BCC-B0F5-2B4C-9570-4131F42D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5252" y="1572567"/>
            <a:ext cx="2638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عنوان 1">
            <a:extLst>
              <a:ext uri="{FF2B5EF4-FFF2-40B4-BE49-F238E27FC236}">
                <a16:creationId xmlns:a16="http://schemas.microsoft.com/office/drawing/2014/main" id="{F590F0A1-6ED1-EA4F-A811-A931F6718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643" y="3365676"/>
            <a:ext cx="4929222" cy="703527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r"/>
            <a:r>
              <a:rPr lang="ar-SA" sz="1800" b="1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لنفترض أن طول ظل السارية ٥ أمثال طول ظل فهد . فكم مرة يساوي ارتفاع السارية طول فهد ؟</a:t>
            </a:r>
          </a:p>
        </p:txBody>
      </p:sp>
      <p:sp>
        <p:nvSpPr>
          <p:cNvPr id="96" name="عنوان 1">
            <a:extLst>
              <a:ext uri="{FF2B5EF4-FFF2-40B4-BE49-F238E27FC236}">
                <a16:creationId xmlns:a16="http://schemas.microsoft.com/office/drawing/2014/main" id="{ED7F77D6-7B53-C54B-AD21-DFAB3B7E6ECD}"/>
              </a:ext>
            </a:extLst>
          </p:cNvPr>
          <p:cNvSpPr txBox="1">
            <a:spLocks/>
          </p:cNvSpPr>
          <p:nvPr/>
        </p:nvSpPr>
        <p:spPr>
          <a:xfrm>
            <a:off x="1364992" y="3343505"/>
            <a:ext cx="1143008" cy="583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200" b="1" dirty="0">
                <a:solidFill>
                  <a:schemeClr val="accent6">
                    <a:lumMod val="75000"/>
                  </a:schemeClr>
                </a:solidFill>
                <a:latin typeface="Beirut" pitchFamily="2" charset="-78"/>
                <a:ea typeface="+mj-ea"/>
                <a:cs typeface="Beirut" pitchFamily="2" charset="-78"/>
              </a:rPr>
              <a:t>٥مرات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irut" pitchFamily="2" charset="-78"/>
              <a:ea typeface="+mj-ea"/>
              <a:cs typeface="Beirut" pitchFamily="2" charset="-78"/>
            </a:endParaRPr>
          </a:p>
        </p:txBody>
      </p:sp>
      <p:sp>
        <p:nvSpPr>
          <p:cNvPr id="97" name="عنوان 1">
            <a:extLst>
              <a:ext uri="{FF2B5EF4-FFF2-40B4-BE49-F238E27FC236}">
                <a16:creationId xmlns:a16="http://schemas.microsoft.com/office/drawing/2014/main" id="{94E0F895-118D-F142-A164-E2EAEA87A165}"/>
              </a:ext>
            </a:extLst>
          </p:cNvPr>
          <p:cNvSpPr txBox="1">
            <a:spLocks/>
          </p:cNvSpPr>
          <p:nvPr/>
        </p:nvSpPr>
        <p:spPr>
          <a:xfrm>
            <a:off x="4713152" y="4163033"/>
            <a:ext cx="3694629" cy="5342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كيف تصف هذه الفكرة باستعمال النسب ؟</a:t>
            </a:r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id="{4E20257C-19A2-DC4B-BC6C-F360D3BDB102}"/>
              </a:ext>
            </a:extLst>
          </p:cNvPr>
          <p:cNvSpPr txBox="1">
            <a:spLocks/>
          </p:cNvSpPr>
          <p:nvPr/>
        </p:nvSpPr>
        <p:spPr>
          <a:xfrm>
            <a:off x="811236" y="4040513"/>
            <a:ext cx="3357586" cy="8343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accent6">
                    <a:lumMod val="75000"/>
                  </a:schemeClr>
                </a:solidFill>
                <a:latin typeface="Beirut" pitchFamily="2" charset="-78"/>
                <a:ea typeface="+mj-ea"/>
                <a:cs typeface="Beirut" pitchFamily="2" charset="-78"/>
              </a:rPr>
              <a:t>ا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لنسبة بين طولي الظلين هي نفسها النسبة بين طول السارية وطول فهد</a:t>
            </a:r>
          </a:p>
        </p:txBody>
      </p:sp>
      <p:sp>
        <p:nvSpPr>
          <p:cNvPr id="99" name="عنوان 1">
            <a:extLst>
              <a:ext uri="{FF2B5EF4-FFF2-40B4-BE49-F238E27FC236}">
                <a16:creationId xmlns:a16="http://schemas.microsoft.com/office/drawing/2014/main" id="{AB6E943F-3506-0B4A-A36F-84EEC5F7DFBF}"/>
              </a:ext>
            </a:extLst>
          </p:cNvPr>
          <p:cNvSpPr txBox="1">
            <a:spLocks/>
          </p:cNvSpPr>
          <p:nvPr/>
        </p:nvSpPr>
        <p:spPr>
          <a:xfrm>
            <a:off x="4658963" y="4826269"/>
            <a:ext cx="4064806" cy="5024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ماذا تسمي المعادلة التي تنص على تساوي نسبتين ؟</a:t>
            </a:r>
          </a:p>
        </p:txBody>
      </p:sp>
      <p:sp>
        <p:nvSpPr>
          <p:cNvPr id="100" name="عنوان 1">
            <a:extLst>
              <a:ext uri="{FF2B5EF4-FFF2-40B4-BE49-F238E27FC236}">
                <a16:creationId xmlns:a16="http://schemas.microsoft.com/office/drawing/2014/main" id="{E3625132-60B4-C64C-BDF1-BB78789035F2}"/>
              </a:ext>
            </a:extLst>
          </p:cNvPr>
          <p:cNvSpPr txBox="1">
            <a:spLocks/>
          </p:cNvSpPr>
          <p:nvPr/>
        </p:nvSpPr>
        <p:spPr>
          <a:xfrm>
            <a:off x="1401721" y="4976283"/>
            <a:ext cx="1500198" cy="4499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200" b="1" dirty="0">
                <a:solidFill>
                  <a:schemeClr val="accent6">
                    <a:lumMod val="75000"/>
                  </a:schemeClr>
                </a:solidFill>
                <a:latin typeface="Beirut" pitchFamily="2" charset="-78"/>
                <a:ea typeface="+mj-ea"/>
                <a:cs typeface="Beirut" pitchFamily="2" charset="-78"/>
              </a:rPr>
              <a:t>تناسب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irut" pitchFamily="2" charset="-78"/>
              <a:ea typeface="+mj-ea"/>
              <a:cs typeface="Beiru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2B960E6-55E2-8472-20C1-C3B4EC66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286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6970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75979" y="102191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09163" y="36381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المثلثات المتشابهة</a:t>
            </a:r>
          </a:p>
        </p:txBody>
      </p:sp>
      <p:sp>
        <p:nvSpPr>
          <p:cNvPr id="69" name="عنوان 1">
            <a:extLst>
              <a:ext uri="{FF2B5EF4-FFF2-40B4-BE49-F238E27FC236}">
                <a16:creationId xmlns:a16="http://schemas.microsoft.com/office/drawing/2014/main" id="{75AAFACA-6FDB-004F-A228-BE68C227825C}"/>
              </a:ext>
            </a:extLst>
          </p:cNvPr>
          <p:cNvSpPr txBox="1">
            <a:spLocks/>
          </p:cNvSpPr>
          <p:nvPr/>
        </p:nvSpPr>
        <p:spPr>
          <a:xfrm>
            <a:off x="5150044" y="1214011"/>
            <a:ext cx="3262591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تسمى المثلثات التي لها الشكل نفسه :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DDAF74B6-E32F-DC44-A48A-5B739F915873}"/>
              </a:ext>
            </a:extLst>
          </p:cNvPr>
          <p:cNvSpPr txBox="1">
            <a:spLocks/>
          </p:cNvSpPr>
          <p:nvPr/>
        </p:nvSpPr>
        <p:spPr>
          <a:xfrm>
            <a:off x="1556004" y="1169325"/>
            <a:ext cx="2071702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المثلثات المتشابهة</a:t>
            </a: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5BE98DD4-48E1-1643-AAFC-6BCB5267F92B}"/>
              </a:ext>
            </a:extLst>
          </p:cNvPr>
          <p:cNvSpPr txBox="1">
            <a:spLocks/>
          </p:cNvSpPr>
          <p:nvPr/>
        </p:nvSpPr>
        <p:spPr>
          <a:xfrm>
            <a:off x="5126733" y="1748549"/>
            <a:ext cx="3385851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الرمز الذي يشير إلى مثلثين متشابهين :</a:t>
            </a:r>
          </a:p>
        </p:txBody>
      </p:sp>
      <p:sp>
        <p:nvSpPr>
          <p:cNvPr id="72" name="عنوان 1">
            <a:extLst>
              <a:ext uri="{FF2B5EF4-FFF2-40B4-BE49-F238E27FC236}">
                <a16:creationId xmlns:a16="http://schemas.microsoft.com/office/drawing/2014/main" id="{37BF21FC-498A-BA4C-9B18-D82115C957AD}"/>
              </a:ext>
            </a:extLst>
          </p:cNvPr>
          <p:cNvSpPr txBox="1">
            <a:spLocks/>
          </p:cNvSpPr>
          <p:nvPr/>
        </p:nvSpPr>
        <p:spPr>
          <a:xfrm>
            <a:off x="2351196" y="1665997"/>
            <a:ext cx="714380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ar-SA" sz="32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∼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عنوان 1">
            <a:extLst>
              <a:ext uri="{FF2B5EF4-FFF2-40B4-BE49-F238E27FC236}">
                <a16:creationId xmlns:a16="http://schemas.microsoft.com/office/drawing/2014/main" id="{216F7CD5-E075-A043-A1F5-3A8BDF4BDF7D}"/>
              </a:ext>
            </a:extLst>
          </p:cNvPr>
          <p:cNvSpPr txBox="1">
            <a:spLocks/>
          </p:cNvSpPr>
          <p:nvPr/>
        </p:nvSpPr>
        <p:spPr>
          <a:xfrm>
            <a:off x="3190655" y="2290161"/>
            <a:ext cx="5446780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نكتب رؤوس</a:t>
            </a:r>
            <a:r>
              <a:rPr kumimoji="0" lang="ar-SA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 المثلثات المتشابهة بالترتيب للدلالة على الأجزاء المتناظرة :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irut" pitchFamily="2" charset="-78"/>
              <a:ea typeface="+mj-ea"/>
              <a:cs typeface="Beirut" pitchFamily="2" charset="-78"/>
            </a:endParaRP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F9365FD4-96DA-3B4C-A44D-E3408FD23906}"/>
              </a:ext>
            </a:extLst>
          </p:cNvPr>
          <p:cNvSpPr txBox="1">
            <a:spLocks/>
          </p:cNvSpPr>
          <p:nvPr/>
        </p:nvSpPr>
        <p:spPr>
          <a:xfrm>
            <a:off x="1007393" y="2223950"/>
            <a:ext cx="2071702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ar-SA" sz="2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أ</a:t>
            </a:r>
            <a:r>
              <a:rPr kumimoji="0" lang="ar-SA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 ب </a:t>
            </a:r>
            <a:r>
              <a:rPr kumimoji="0" lang="ar-SA" sz="2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ج</a:t>
            </a:r>
            <a:r>
              <a:rPr kumimoji="0" lang="ar-SA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ـ   </a:t>
            </a:r>
            <a:r>
              <a:rPr lang="ar-SA" sz="2000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∼</a:t>
            </a:r>
            <a:r>
              <a:rPr kumimoji="0" lang="ar-SA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irut" pitchFamily="2" charset="-78"/>
                <a:ea typeface="+mj-ea"/>
                <a:cs typeface="Beirut" pitchFamily="2" charset="-78"/>
              </a:rPr>
              <a:t>د هـ و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B41C52F-9119-A743-8334-7B1AB535E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83" y="2741483"/>
            <a:ext cx="7513043" cy="3099597"/>
          </a:xfrm>
          <a:prstGeom prst="rect">
            <a:avLst/>
          </a:prstGeom>
        </p:spPr>
      </p:pic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8BE888-6285-9DA4-9A88-F01271FF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287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37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528973" y="50738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57" name="مستطيل مستدير الزوايا 56">
            <a:extLst>
              <a:ext uri="{FF2B5EF4-FFF2-40B4-BE49-F238E27FC236}">
                <a16:creationId xmlns:a16="http://schemas.microsoft.com/office/drawing/2014/main" id="{66B50F64-8C23-7045-9E95-CC91725699BC}"/>
              </a:ext>
            </a:extLst>
          </p:cNvPr>
          <p:cNvSpPr/>
          <p:nvPr/>
        </p:nvSpPr>
        <p:spPr>
          <a:xfrm>
            <a:off x="5087097" y="1213185"/>
            <a:ext cx="3294136" cy="1117799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B678C858-72ED-B149-8CC0-7EA3DA0D10B1}"/>
              </a:ext>
            </a:extLst>
          </p:cNvPr>
          <p:cNvSpPr/>
          <p:nvPr/>
        </p:nvSpPr>
        <p:spPr>
          <a:xfrm>
            <a:off x="2681165" y="541323"/>
            <a:ext cx="5143536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4D807051-0F4E-AC4C-900F-85C03F6E247F}"/>
              </a:ext>
            </a:extLst>
          </p:cNvPr>
          <p:cNvSpPr/>
          <p:nvPr/>
        </p:nvSpPr>
        <p:spPr>
          <a:xfrm>
            <a:off x="8070570" y="379457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D0C0E905-E65C-9D48-B7A0-197C93D65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4100" y="632574"/>
            <a:ext cx="4186256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3">
            <a:extLst>
              <a:ext uri="{FF2B5EF4-FFF2-40B4-BE49-F238E27FC236}">
                <a16:creationId xmlns:a16="http://schemas.microsoft.com/office/drawing/2014/main" id="{4FF6E980-35DD-074F-9793-37ABE08C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0340" y="2502214"/>
            <a:ext cx="2810893" cy="275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348CC498-D7BD-9D4D-AD54-6CBCE8564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5784" y="2704510"/>
            <a:ext cx="2543189" cy="245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55EB6CC1-EEDF-2F40-86C0-9DC7D1CC435F}"/>
              </a:ext>
            </a:extLst>
          </p:cNvPr>
          <p:cNvGrpSpPr/>
          <p:nvPr/>
        </p:nvGrpSpPr>
        <p:grpSpPr>
          <a:xfrm>
            <a:off x="7070095" y="1412497"/>
            <a:ext cx="1000132" cy="489860"/>
            <a:chOff x="3857620" y="3082016"/>
            <a:chExt cx="1000132" cy="489860"/>
          </a:xfrm>
        </p:grpSpPr>
        <p:pic>
          <p:nvPicPr>
            <p:cNvPr id="68" name="Picture 5">
              <a:extLst>
                <a:ext uri="{FF2B5EF4-FFF2-40B4-BE49-F238E27FC236}">
                  <a16:creationId xmlns:a16="http://schemas.microsoft.com/office/drawing/2014/main" id="{54D2B4D3-51F4-C14E-800F-0C8F6A7D2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05324" y="3082016"/>
              <a:ext cx="352428" cy="42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" name="عنوان 1">
              <a:extLst>
                <a:ext uri="{FF2B5EF4-FFF2-40B4-BE49-F238E27FC236}">
                  <a16:creationId xmlns:a16="http://schemas.microsoft.com/office/drawing/2014/main" id="{A8E48FF6-E3A2-1846-86A4-0C44D54C07DB}"/>
                </a:ext>
              </a:extLst>
            </p:cNvPr>
            <p:cNvSpPr txBox="1">
              <a:spLocks/>
            </p:cNvSpPr>
            <p:nvPr/>
          </p:nvSpPr>
          <p:spPr>
            <a:xfrm>
              <a:off x="3857620" y="3143248"/>
              <a:ext cx="714380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200" b="1" dirty="0">
                  <a:latin typeface="+mj-lt"/>
                  <a:ea typeface="+mj-ea"/>
                  <a:cs typeface="+mj-cs"/>
                </a:rPr>
                <a:t>ب  =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0" name="عنوان 1">
            <a:extLst>
              <a:ext uri="{FF2B5EF4-FFF2-40B4-BE49-F238E27FC236}">
                <a16:creationId xmlns:a16="http://schemas.microsoft.com/office/drawing/2014/main" id="{6888BBFC-553E-0043-AECE-BC6DB1848D78}"/>
              </a:ext>
            </a:extLst>
          </p:cNvPr>
          <p:cNvSpPr txBox="1">
            <a:spLocks/>
          </p:cNvSpPr>
          <p:nvPr/>
        </p:nvSpPr>
        <p:spPr>
          <a:xfrm>
            <a:off x="5008470" y="1463523"/>
            <a:ext cx="221457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( ٥٧ + ٥٧ )</a:t>
            </a: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AF9360C8-537E-9842-9A3A-1474A9A6826E}"/>
              </a:ext>
            </a:extLst>
          </p:cNvPr>
          <p:cNvSpPr txBox="1">
            <a:spLocks/>
          </p:cNvSpPr>
          <p:nvPr/>
        </p:nvSpPr>
        <p:spPr>
          <a:xfrm>
            <a:off x="1302817" y="4287652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72" name="عنوان 1">
            <a:extLst>
              <a:ext uri="{FF2B5EF4-FFF2-40B4-BE49-F238E27FC236}">
                <a16:creationId xmlns:a16="http://schemas.microsoft.com/office/drawing/2014/main" id="{A8DCC832-C14F-6340-AEED-6F7FF66F4D31}"/>
              </a:ext>
            </a:extLst>
          </p:cNvPr>
          <p:cNvSpPr txBox="1">
            <a:spLocks/>
          </p:cNvSpPr>
          <p:nvPr/>
        </p:nvSpPr>
        <p:spPr>
          <a:xfrm>
            <a:off x="6360573" y="1902357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</a:t>
            </a: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٦٦</a:t>
            </a:r>
          </a:p>
        </p:txBody>
      </p:sp>
      <p:sp>
        <p:nvSpPr>
          <p:cNvPr id="73" name="عنوان 1">
            <a:extLst>
              <a:ext uri="{FF2B5EF4-FFF2-40B4-BE49-F238E27FC236}">
                <a16:creationId xmlns:a16="http://schemas.microsoft.com/office/drawing/2014/main" id="{FDCCFB10-DFC3-C441-853D-EB2F6E84508C}"/>
              </a:ext>
            </a:extLst>
          </p:cNvPr>
          <p:cNvSpPr txBox="1">
            <a:spLocks/>
          </p:cNvSpPr>
          <p:nvPr/>
        </p:nvSpPr>
        <p:spPr>
          <a:xfrm>
            <a:off x="6360573" y="1911197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٦٦</a:t>
            </a: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69E96DA5-64FA-3C45-ADEE-7FB80D164C8C}"/>
              </a:ext>
            </a:extLst>
          </p:cNvPr>
          <p:cNvSpPr txBox="1">
            <a:spLocks/>
          </p:cNvSpPr>
          <p:nvPr/>
        </p:nvSpPr>
        <p:spPr>
          <a:xfrm>
            <a:off x="910122" y="1330853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 ٦٦  </a:t>
            </a:r>
          </a:p>
        </p:txBody>
      </p:sp>
      <p:sp>
        <p:nvSpPr>
          <p:cNvPr id="75" name="عنوان 1">
            <a:extLst>
              <a:ext uri="{FF2B5EF4-FFF2-40B4-BE49-F238E27FC236}">
                <a16:creationId xmlns:a16="http://schemas.microsoft.com/office/drawing/2014/main" id="{38C7156A-AC2F-B543-B36A-DFDC95843F13}"/>
              </a:ext>
            </a:extLst>
          </p:cNvPr>
          <p:cNvSpPr txBox="1">
            <a:spLocks/>
          </p:cNvSpPr>
          <p:nvPr/>
        </p:nvSpPr>
        <p:spPr>
          <a:xfrm>
            <a:off x="2030509" y="2158611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٥٧</a:t>
            </a:r>
          </a:p>
        </p:txBody>
      </p:sp>
      <p:sp>
        <p:nvSpPr>
          <p:cNvPr id="76" name="مستطيل مستدير الزوايا 75">
            <a:extLst>
              <a:ext uri="{FF2B5EF4-FFF2-40B4-BE49-F238E27FC236}">
                <a16:creationId xmlns:a16="http://schemas.microsoft.com/office/drawing/2014/main" id="{6EF07376-9D80-1D48-BF14-5D0BE3F59CC1}"/>
              </a:ext>
            </a:extLst>
          </p:cNvPr>
          <p:cNvSpPr/>
          <p:nvPr/>
        </p:nvSpPr>
        <p:spPr>
          <a:xfrm>
            <a:off x="988435" y="1321939"/>
            <a:ext cx="3214710" cy="1223359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5A11FF0D-000E-9444-A49A-0731C8D3228F}"/>
              </a:ext>
            </a:extLst>
          </p:cNvPr>
          <p:cNvSpPr txBox="1">
            <a:spLocks/>
          </p:cNvSpPr>
          <p:nvPr/>
        </p:nvSpPr>
        <p:spPr>
          <a:xfrm>
            <a:off x="2502591" y="1321940"/>
            <a:ext cx="135732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+ س  =</a:t>
            </a: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B73BB3EF-CAAC-C74D-8529-3D1D36D15BBE}"/>
              </a:ext>
            </a:extLst>
          </p:cNvPr>
          <p:cNvSpPr txBox="1">
            <a:spLocks/>
          </p:cNvSpPr>
          <p:nvPr/>
        </p:nvSpPr>
        <p:spPr>
          <a:xfrm>
            <a:off x="2174305" y="1759481"/>
            <a:ext cx="70009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١١٤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856CBF2F-5CA0-0D42-BBE3-C3CF7C267670}"/>
              </a:ext>
            </a:extLst>
          </p:cNvPr>
          <p:cNvSpPr txBox="1">
            <a:spLocks/>
          </p:cNvSpPr>
          <p:nvPr/>
        </p:nvSpPr>
        <p:spPr>
          <a:xfrm>
            <a:off x="2731523" y="1759481"/>
            <a:ext cx="107157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 س  =</a:t>
            </a: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B5A90665-2D51-3A44-9AC2-D2056825AFBB}"/>
              </a:ext>
            </a:extLst>
          </p:cNvPr>
          <p:cNvSpPr txBox="1">
            <a:spLocks/>
          </p:cNvSpPr>
          <p:nvPr/>
        </p:nvSpPr>
        <p:spPr>
          <a:xfrm>
            <a:off x="2760097" y="2145247"/>
            <a:ext cx="81439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63FAB0BC-43DA-4F40-A784-9CFA91959FF4}"/>
              </a:ext>
            </a:extLst>
          </p:cNvPr>
          <p:cNvSpPr txBox="1">
            <a:spLocks/>
          </p:cNvSpPr>
          <p:nvPr/>
        </p:nvSpPr>
        <p:spPr>
          <a:xfrm>
            <a:off x="2038113" y="2159533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٥٧</a:t>
            </a: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id="{EFCFEA35-8184-7741-B215-B6729CB51912}"/>
              </a:ext>
            </a:extLst>
          </p:cNvPr>
          <p:cNvSpPr txBox="1">
            <a:spLocks/>
          </p:cNvSpPr>
          <p:nvPr/>
        </p:nvSpPr>
        <p:spPr>
          <a:xfrm>
            <a:off x="2030509" y="2159871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٥٧</a:t>
            </a:r>
          </a:p>
        </p:txBody>
      </p:sp>
      <p:sp>
        <p:nvSpPr>
          <p:cNvPr id="84" name="عنوان 1">
            <a:extLst>
              <a:ext uri="{FF2B5EF4-FFF2-40B4-BE49-F238E27FC236}">
                <a16:creationId xmlns:a16="http://schemas.microsoft.com/office/drawing/2014/main" id="{B94D9B14-E99A-6246-AADB-8EFDD6F6383D}"/>
              </a:ext>
            </a:extLst>
          </p:cNvPr>
          <p:cNvSpPr txBox="1">
            <a:spLocks/>
          </p:cNvSpPr>
          <p:nvPr/>
        </p:nvSpPr>
        <p:spPr>
          <a:xfrm>
            <a:off x="2745811" y="3874045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85" name="عنوان 1">
            <a:extLst>
              <a:ext uri="{FF2B5EF4-FFF2-40B4-BE49-F238E27FC236}">
                <a16:creationId xmlns:a16="http://schemas.microsoft.com/office/drawing/2014/main" id="{600E4FC2-F2A5-464B-B19A-D78F162E6DD4}"/>
              </a:ext>
            </a:extLst>
          </p:cNvPr>
          <p:cNvSpPr txBox="1">
            <a:spLocks/>
          </p:cNvSpPr>
          <p:nvPr/>
        </p:nvSpPr>
        <p:spPr>
          <a:xfrm>
            <a:off x="5115060" y="4963329"/>
            <a:ext cx="278608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الزوايا المتناظرة متساوية</a:t>
            </a:r>
          </a:p>
        </p:txBody>
      </p:sp>
      <p:sp>
        <p:nvSpPr>
          <p:cNvPr id="86" name="عنوان 1">
            <a:extLst>
              <a:ext uri="{FF2B5EF4-FFF2-40B4-BE49-F238E27FC236}">
                <a16:creationId xmlns:a16="http://schemas.microsoft.com/office/drawing/2014/main" id="{AE624EE3-1226-E949-B981-819871AA4C21}"/>
              </a:ext>
            </a:extLst>
          </p:cNvPr>
          <p:cNvSpPr txBox="1">
            <a:spLocks/>
          </p:cNvSpPr>
          <p:nvPr/>
        </p:nvSpPr>
        <p:spPr>
          <a:xfrm>
            <a:off x="1271930" y="4824298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 ب جـ</a:t>
            </a:r>
            <a:r>
              <a:rPr kumimoji="0" lang="ar-SA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ar-SA" sz="2200" b="1" dirty="0">
                <a:latin typeface="+mj-lt"/>
                <a:ea typeface="+mj-ea"/>
                <a:cs typeface="+mj-cs"/>
              </a:rPr>
              <a:t>  </a:t>
            </a:r>
            <a:r>
              <a:rPr lang="ar-SA" sz="2800" b="1" dirty="0">
                <a:latin typeface="Arial Unicode MS"/>
                <a:ea typeface="Arial Unicode MS"/>
                <a:cs typeface="Arial Unicode MS"/>
              </a:rPr>
              <a:t>∼</a:t>
            </a:r>
            <a:r>
              <a:rPr lang="ar-SA" sz="2200" b="1" dirty="0">
                <a:latin typeface="+mj-lt"/>
                <a:ea typeface="+mj-ea"/>
                <a:cs typeface="+mj-cs"/>
              </a:rPr>
              <a:t>   هـ و د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7" name="سهم إلى اليسار 38">
            <a:extLst>
              <a:ext uri="{FF2B5EF4-FFF2-40B4-BE49-F238E27FC236}">
                <a16:creationId xmlns:a16="http://schemas.microsoft.com/office/drawing/2014/main" id="{B42C499A-AAC4-7B48-996E-A992DF874740}"/>
              </a:ext>
            </a:extLst>
          </p:cNvPr>
          <p:cNvSpPr/>
          <p:nvPr/>
        </p:nvSpPr>
        <p:spPr>
          <a:xfrm>
            <a:off x="4160652" y="4973680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695BD39-A0D2-AD91-0D23-BB422D17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288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826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07813 0.1576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0.25208 " pathEditMode="relative" ptsTypes="AA">
                                      <p:cBhvr>
                                        <p:cTn id="15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5313 0.308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70" grpId="0"/>
      <p:bldP spid="71" grpId="0"/>
      <p:bldP spid="71" grpId="1"/>
      <p:bldP spid="72" grpId="0"/>
      <p:bldP spid="73" grpId="0"/>
      <p:bldP spid="73" grpId="1"/>
      <p:bldP spid="74" grpId="0"/>
      <p:bldP spid="75" grpId="0"/>
      <p:bldP spid="76" grpId="0" animBg="1"/>
      <p:bldP spid="77" grpId="0"/>
      <p:bldP spid="78" grpId="0"/>
      <p:bldP spid="79" grpId="0"/>
      <p:bldP spid="80" grpId="0"/>
      <p:bldP spid="82" grpId="0"/>
      <p:bldP spid="82" grpId="1"/>
      <p:bldP spid="83" grpId="0"/>
      <p:bldP spid="83" grpId="1"/>
      <p:bldP spid="84" grpId="0"/>
      <p:bldP spid="84" grpId="1"/>
      <p:bldP spid="85" grpId="0"/>
      <p:bldP spid="86" grpId="0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6" name="مستطيل مستدير الزوايا 95">
            <a:extLst>
              <a:ext uri="{FF2B5EF4-FFF2-40B4-BE49-F238E27FC236}">
                <a16:creationId xmlns:a16="http://schemas.microsoft.com/office/drawing/2014/main" id="{B4B3E61F-415E-C14D-AB61-AA3B9CB920E2}"/>
              </a:ext>
            </a:extLst>
          </p:cNvPr>
          <p:cNvSpPr/>
          <p:nvPr/>
        </p:nvSpPr>
        <p:spPr>
          <a:xfrm>
            <a:off x="5046740" y="1251945"/>
            <a:ext cx="3143272" cy="1285884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7" name="دبوس زينة 96">
            <a:extLst>
              <a:ext uri="{FF2B5EF4-FFF2-40B4-BE49-F238E27FC236}">
                <a16:creationId xmlns:a16="http://schemas.microsoft.com/office/drawing/2014/main" id="{EAB0BD2B-4ECF-8D49-961D-5CE2AAFB77C0}"/>
              </a:ext>
            </a:extLst>
          </p:cNvPr>
          <p:cNvSpPr/>
          <p:nvPr/>
        </p:nvSpPr>
        <p:spPr>
          <a:xfrm>
            <a:off x="1080656" y="215784"/>
            <a:ext cx="7144789" cy="799133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8" name="دبوس زينة 97">
            <a:extLst>
              <a:ext uri="{FF2B5EF4-FFF2-40B4-BE49-F238E27FC236}">
                <a16:creationId xmlns:a16="http://schemas.microsoft.com/office/drawing/2014/main" id="{29E9E457-F8FF-6B40-8E49-2CD56E04D134}"/>
              </a:ext>
            </a:extLst>
          </p:cNvPr>
          <p:cNvSpPr/>
          <p:nvPr/>
        </p:nvSpPr>
        <p:spPr>
          <a:xfrm>
            <a:off x="8132828" y="-7205"/>
            <a:ext cx="1011172" cy="771530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accent4">
                    <a:lumMod val="75000"/>
                  </a:schemeClr>
                </a:solidFill>
              </a:rPr>
              <a:t>تحقق من فهمك</a:t>
            </a:r>
          </a:p>
        </p:txBody>
      </p:sp>
      <p:grpSp>
        <p:nvGrpSpPr>
          <p:cNvPr id="99" name="مجموعة 14">
            <a:extLst>
              <a:ext uri="{FF2B5EF4-FFF2-40B4-BE49-F238E27FC236}">
                <a16:creationId xmlns:a16="http://schemas.microsoft.com/office/drawing/2014/main" id="{ADB732F4-9954-7A41-8331-A6F69128D15A}"/>
              </a:ext>
            </a:extLst>
          </p:cNvPr>
          <p:cNvGrpSpPr/>
          <p:nvPr/>
        </p:nvGrpSpPr>
        <p:grpSpPr>
          <a:xfrm>
            <a:off x="7118442" y="1394821"/>
            <a:ext cx="1000132" cy="489860"/>
            <a:chOff x="3857620" y="3082016"/>
            <a:chExt cx="1000132" cy="489860"/>
          </a:xfrm>
        </p:grpSpPr>
        <p:pic>
          <p:nvPicPr>
            <p:cNvPr id="100" name="Picture 5">
              <a:extLst>
                <a:ext uri="{FF2B5EF4-FFF2-40B4-BE49-F238E27FC236}">
                  <a16:creationId xmlns:a16="http://schemas.microsoft.com/office/drawing/2014/main" id="{2CA47BBA-57FB-EB46-9642-827E83317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5324" y="3082016"/>
              <a:ext cx="352428" cy="42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1" name="عنوان 1">
              <a:extLst>
                <a:ext uri="{FF2B5EF4-FFF2-40B4-BE49-F238E27FC236}">
                  <a16:creationId xmlns:a16="http://schemas.microsoft.com/office/drawing/2014/main" id="{67E0C89A-6302-F140-8C0E-C4E460DA4510}"/>
                </a:ext>
              </a:extLst>
            </p:cNvPr>
            <p:cNvSpPr txBox="1">
              <a:spLocks/>
            </p:cNvSpPr>
            <p:nvPr/>
          </p:nvSpPr>
          <p:spPr>
            <a:xfrm>
              <a:off x="3857620" y="3143248"/>
              <a:ext cx="714380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200" b="1" dirty="0">
                  <a:latin typeface="+mj-lt"/>
                  <a:ea typeface="+mj-ea"/>
                  <a:cs typeface="+mj-cs"/>
                </a:rPr>
                <a:t>د  =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02" name="عنوان 1">
            <a:extLst>
              <a:ext uri="{FF2B5EF4-FFF2-40B4-BE49-F238E27FC236}">
                <a16:creationId xmlns:a16="http://schemas.microsoft.com/office/drawing/2014/main" id="{895D5538-CD9B-454C-886A-A361F818E5B8}"/>
              </a:ext>
            </a:extLst>
          </p:cNvPr>
          <p:cNvSpPr txBox="1">
            <a:spLocks/>
          </p:cNvSpPr>
          <p:nvPr/>
        </p:nvSpPr>
        <p:spPr>
          <a:xfrm>
            <a:off x="4975302" y="1466259"/>
            <a:ext cx="221457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( ٥٤ + ٥٤ )</a:t>
            </a:r>
          </a:p>
        </p:txBody>
      </p:sp>
      <p:sp>
        <p:nvSpPr>
          <p:cNvPr id="110" name="عنوان 1">
            <a:extLst>
              <a:ext uri="{FF2B5EF4-FFF2-40B4-BE49-F238E27FC236}">
                <a16:creationId xmlns:a16="http://schemas.microsoft.com/office/drawing/2014/main" id="{CCCDFFE2-D192-604E-BDD6-4E4E8552DDDB}"/>
              </a:ext>
            </a:extLst>
          </p:cNvPr>
          <p:cNvSpPr txBox="1">
            <a:spLocks/>
          </p:cNvSpPr>
          <p:nvPr/>
        </p:nvSpPr>
        <p:spPr>
          <a:xfrm>
            <a:off x="3403666" y="4580957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111" name="عنوان 1">
            <a:extLst>
              <a:ext uri="{FF2B5EF4-FFF2-40B4-BE49-F238E27FC236}">
                <a16:creationId xmlns:a16="http://schemas.microsoft.com/office/drawing/2014/main" id="{31738F66-1ECC-9A49-82B4-91F784417829}"/>
              </a:ext>
            </a:extLst>
          </p:cNvPr>
          <p:cNvSpPr txBox="1">
            <a:spLocks/>
          </p:cNvSpPr>
          <p:nvPr/>
        </p:nvSpPr>
        <p:spPr>
          <a:xfrm>
            <a:off x="6489788" y="1966325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</a:t>
            </a: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٧٢</a:t>
            </a:r>
          </a:p>
        </p:txBody>
      </p:sp>
      <p:sp>
        <p:nvSpPr>
          <p:cNvPr id="112" name="عنوان 1">
            <a:extLst>
              <a:ext uri="{FF2B5EF4-FFF2-40B4-BE49-F238E27FC236}">
                <a16:creationId xmlns:a16="http://schemas.microsoft.com/office/drawing/2014/main" id="{400C78B2-129B-FC46-B807-9A245B17DA6A}"/>
              </a:ext>
            </a:extLst>
          </p:cNvPr>
          <p:cNvSpPr txBox="1">
            <a:spLocks/>
          </p:cNvSpPr>
          <p:nvPr/>
        </p:nvSpPr>
        <p:spPr>
          <a:xfrm>
            <a:off x="6475500" y="1976531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٧٢</a:t>
            </a:r>
          </a:p>
        </p:txBody>
      </p:sp>
      <p:sp>
        <p:nvSpPr>
          <p:cNvPr id="113" name="عنوان 1">
            <a:extLst>
              <a:ext uri="{FF2B5EF4-FFF2-40B4-BE49-F238E27FC236}">
                <a16:creationId xmlns:a16="http://schemas.microsoft.com/office/drawing/2014/main" id="{37123734-D8B1-744E-97A8-D3C7A92D6EE1}"/>
              </a:ext>
            </a:extLst>
          </p:cNvPr>
          <p:cNvSpPr txBox="1">
            <a:spLocks/>
          </p:cNvSpPr>
          <p:nvPr/>
        </p:nvSpPr>
        <p:spPr>
          <a:xfrm>
            <a:off x="1080657" y="1335960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 ٨٦  </a:t>
            </a:r>
          </a:p>
        </p:txBody>
      </p:sp>
      <p:sp>
        <p:nvSpPr>
          <p:cNvPr id="114" name="عنوان 1">
            <a:extLst>
              <a:ext uri="{FF2B5EF4-FFF2-40B4-BE49-F238E27FC236}">
                <a16:creationId xmlns:a16="http://schemas.microsoft.com/office/drawing/2014/main" id="{2A0703B6-6595-584E-B6AB-91EA05F95FF2}"/>
              </a:ext>
            </a:extLst>
          </p:cNvPr>
          <p:cNvSpPr txBox="1">
            <a:spLocks/>
          </p:cNvSpPr>
          <p:nvPr/>
        </p:nvSpPr>
        <p:spPr>
          <a:xfrm>
            <a:off x="2159724" y="2151141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٥٦</a:t>
            </a:r>
          </a:p>
        </p:txBody>
      </p:sp>
      <p:sp>
        <p:nvSpPr>
          <p:cNvPr id="115" name="مستطيل مستدير الزوايا 114">
            <a:extLst>
              <a:ext uri="{FF2B5EF4-FFF2-40B4-BE49-F238E27FC236}">
                <a16:creationId xmlns:a16="http://schemas.microsoft.com/office/drawing/2014/main" id="{8F3F4679-C035-E14F-9C54-C9343B5ABBCD}"/>
              </a:ext>
            </a:extLst>
          </p:cNvPr>
          <p:cNvSpPr/>
          <p:nvPr/>
        </p:nvSpPr>
        <p:spPr>
          <a:xfrm>
            <a:off x="1117650" y="1251945"/>
            <a:ext cx="3214710" cy="1285884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6" name="عنوان 1">
            <a:extLst>
              <a:ext uri="{FF2B5EF4-FFF2-40B4-BE49-F238E27FC236}">
                <a16:creationId xmlns:a16="http://schemas.microsoft.com/office/drawing/2014/main" id="{818DB70C-BF7B-7541-990E-79437B02F918}"/>
              </a:ext>
            </a:extLst>
          </p:cNvPr>
          <p:cNvSpPr txBox="1">
            <a:spLocks/>
          </p:cNvSpPr>
          <p:nvPr/>
        </p:nvSpPr>
        <p:spPr>
          <a:xfrm>
            <a:off x="2560777" y="1313291"/>
            <a:ext cx="135732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+ س  =</a:t>
            </a:r>
          </a:p>
        </p:txBody>
      </p:sp>
      <p:sp>
        <p:nvSpPr>
          <p:cNvPr id="117" name="عنوان 1">
            <a:extLst>
              <a:ext uri="{FF2B5EF4-FFF2-40B4-BE49-F238E27FC236}">
                <a16:creationId xmlns:a16="http://schemas.microsoft.com/office/drawing/2014/main" id="{63C78DD5-1DC9-0147-A457-0D68A4C4D47D}"/>
              </a:ext>
            </a:extLst>
          </p:cNvPr>
          <p:cNvSpPr txBox="1">
            <a:spLocks/>
          </p:cNvSpPr>
          <p:nvPr/>
        </p:nvSpPr>
        <p:spPr>
          <a:xfrm>
            <a:off x="2303520" y="1752011"/>
            <a:ext cx="70009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١١٢</a:t>
            </a:r>
          </a:p>
        </p:txBody>
      </p:sp>
      <p:sp>
        <p:nvSpPr>
          <p:cNvPr id="118" name="عنوان 1">
            <a:extLst>
              <a:ext uri="{FF2B5EF4-FFF2-40B4-BE49-F238E27FC236}">
                <a16:creationId xmlns:a16="http://schemas.microsoft.com/office/drawing/2014/main" id="{74B788D6-EE23-1B46-BA05-43B7D99F9FBD}"/>
              </a:ext>
            </a:extLst>
          </p:cNvPr>
          <p:cNvSpPr txBox="1">
            <a:spLocks/>
          </p:cNvSpPr>
          <p:nvPr/>
        </p:nvSpPr>
        <p:spPr>
          <a:xfrm>
            <a:off x="2860738" y="1752011"/>
            <a:ext cx="107157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 س  =</a:t>
            </a:r>
          </a:p>
        </p:txBody>
      </p:sp>
      <p:sp>
        <p:nvSpPr>
          <p:cNvPr id="119" name="عنوان 1">
            <a:extLst>
              <a:ext uri="{FF2B5EF4-FFF2-40B4-BE49-F238E27FC236}">
                <a16:creationId xmlns:a16="http://schemas.microsoft.com/office/drawing/2014/main" id="{A83F5032-76D3-D747-879D-3BE41A1594AD}"/>
              </a:ext>
            </a:extLst>
          </p:cNvPr>
          <p:cNvSpPr txBox="1">
            <a:spLocks/>
          </p:cNvSpPr>
          <p:nvPr/>
        </p:nvSpPr>
        <p:spPr>
          <a:xfrm>
            <a:off x="2889312" y="2137777"/>
            <a:ext cx="81439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</a:p>
        </p:txBody>
      </p:sp>
      <p:sp>
        <p:nvSpPr>
          <p:cNvPr id="120" name="عنوان 1">
            <a:extLst>
              <a:ext uri="{FF2B5EF4-FFF2-40B4-BE49-F238E27FC236}">
                <a16:creationId xmlns:a16="http://schemas.microsoft.com/office/drawing/2014/main" id="{6BAE0A53-F97D-5744-B38D-11C3B05FBEEE}"/>
              </a:ext>
            </a:extLst>
          </p:cNvPr>
          <p:cNvSpPr txBox="1">
            <a:spLocks/>
          </p:cNvSpPr>
          <p:nvPr/>
        </p:nvSpPr>
        <p:spPr>
          <a:xfrm>
            <a:off x="2161094" y="2144920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٥٦</a:t>
            </a:r>
          </a:p>
        </p:txBody>
      </p:sp>
      <p:sp>
        <p:nvSpPr>
          <p:cNvPr id="121" name="عنوان 1">
            <a:extLst>
              <a:ext uri="{FF2B5EF4-FFF2-40B4-BE49-F238E27FC236}">
                <a16:creationId xmlns:a16="http://schemas.microsoft.com/office/drawing/2014/main" id="{200DCAAB-204D-CB48-851F-259D05D2D03B}"/>
              </a:ext>
            </a:extLst>
          </p:cNvPr>
          <p:cNvSpPr txBox="1">
            <a:spLocks/>
          </p:cNvSpPr>
          <p:nvPr/>
        </p:nvSpPr>
        <p:spPr>
          <a:xfrm>
            <a:off x="2154261" y="2152067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٥٦</a:t>
            </a:r>
          </a:p>
        </p:txBody>
      </p:sp>
      <p:sp>
        <p:nvSpPr>
          <p:cNvPr id="122" name="عنوان 1">
            <a:extLst>
              <a:ext uri="{FF2B5EF4-FFF2-40B4-BE49-F238E27FC236}">
                <a16:creationId xmlns:a16="http://schemas.microsoft.com/office/drawing/2014/main" id="{22E07BB4-AEF4-6E46-9699-AE66DDD16DE1}"/>
              </a:ext>
            </a:extLst>
          </p:cNvPr>
          <p:cNvSpPr txBox="1">
            <a:spLocks/>
          </p:cNvSpPr>
          <p:nvPr/>
        </p:nvSpPr>
        <p:spPr>
          <a:xfrm>
            <a:off x="2474972" y="3323647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-100" normalizeH="0" baseline="4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٦٨</a:t>
            </a:r>
          </a:p>
        </p:txBody>
      </p:sp>
      <p:sp>
        <p:nvSpPr>
          <p:cNvPr id="123" name="عنوان 1">
            <a:extLst>
              <a:ext uri="{FF2B5EF4-FFF2-40B4-BE49-F238E27FC236}">
                <a16:creationId xmlns:a16="http://schemas.microsoft.com/office/drawing/2014/main" id="{873ADC45-F3E8-7543-8CCC-5079FAABE1E5}"/>
              </a:ext>
            </a:extLst>
          </p:cNvPr>
          <p:cNvSpPr txBox="1">
            <a:spLocks/>
          </p:cNvSpPr>
          <p:nvPr/>
        </p:nvSpPr>
        <p:spPr>
          <a:xfrm>
            <a:off x="5230619" y="5212122"/>
            <a:ext cx="3357586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الزوايا المتناظرة غير متساوية</a:t>
            </a:r>
          </a:p>
        </p:txBody>
      </p:sp>
      <p:sp>
        <p:nvSpPr>
          <p:cNvPr id="124" name="عنوان 1">
            <a:extLst>
              <a:ext uri="{FF2B5EF4-FFF2-40B4-BE49-F238E27FC236}">
                <a16:creationId xmlns:a16="http://schemas.microsoft.com/office/drawing/2014/main" id="{E97C5774-0E29-DD40-B100-07316BCA2C57}"/>
              </a:ext>
            </a:extLst>
          </p:cNvPr>
          <p:cNvSpPr txBox="1">
            <a:spLocks/>
          </p:cNvSpPr>
          <p:nvPr/>
        </p:nvSpPr>
        <p:spPr>
          <a:xfrm>
            <a:off x="1331964" y="5135224"/>
            <a:ext cx="2286016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غير متشابهين</a:t>
            </a:r>
          </a:p>
        </p:txBody>
      </p:sp>
      <p:sp>
        <p:nvSpPr>
          <p:cNvPr id="125" name="سهم إلى اليسار 38">
            <a:extLst>
              <a:ext uri="{FF2B5EF4-FFF2-40B4-BE49-F238E27FC236}">
                <a16:creationId xmlns:a16="http://schemas.microsoft.com/office/drawing/2014/main" id="{C0E9FA1F-690C-8A41-BCFE-296DCE057EA9}"/>
              </a:ext>
            </a:extLst>
          </p:cNvPr>
          <p:cNvSpPr/>
          <p:nvPr/>
        </p:nvSpPr>
        <p:spPr>
          <a:xfrm>
            <a:off x="4134253" y="5155282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6" name="Picture 2">
            <a:extLst>
              <a:ext uri="{FF2B5EF4-FFF2-40B4-BE49-F238E27FC236}">
                <a16:creationId xmlns:a16="http://schemas.microsoft.com/office/drawing/2014/main" id="{24FF67BC-5EEA-1741-8E96-B88D0362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9655" y="399794"/>
            <a:ext cx="5943607" cy="58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7" name="مجموعة 126">
            <a:extLst>
              <a:ext uri="{FF2B5EF4-FFF2-40B4-BE49-F238E27FC236}">
                <a16:creationId xmlns:a16="http://schemas.microsoft.com/office/drawing/2014/main" id="{EA3CC987-D94E-1543-8CEF-6FA0556237E9}"/>
              </a:ext>
            </a:extLst>
          </p:cNvPr>
          <p:cNvGrpSpPr/>
          <p:nvPr/>
        </p:nvGrpSpPr>
        <p:grpSpPr>
          <a:xfrm>
            <a:off x="1260526" y="2680705"/>
            <a:ext cx="3143272" cy="2571768"/>
            <a:chOff x="5072066" y="3071810"/>
            <a:chExt cx="3143272" cy="2571768"/>
          </a:xfrm>
        </p:grpSpPr>
        <p:sp>
          <p:nvSpPr>
            <p:cNvPr id="128" name="مثلث متساوي الساقين 31">
              <a:extLst>
                <a:ext uri="{FF2B5EF4-FFF2-40B4-BE49-F238E27FC236}">
                  <a16:creationId xmlns:a16="http://schemas.microsoft.com/office/drawing/2014/main" id="{896ACE34-BC98-4C43-8311-4B63572EB169}"/>
                </a:ext>
              </a:extLst>
            </p:cNvPr>
            <p:cNvSpPr/>
            <p:nvPr/>
          </p:nvSpPr>
          <p:spPr>
            <a:xfrm>
              <a:off x="5500694" y="3443294"/>
              <a:ext cx="2286016" cy="192882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9" name="عنوان 1">
              <a:extLst>
                <a:ext uri="{FF2B5EF4-FFF2-40B4-BE49-F238E27FC236}">
                  <a16:creationId xmlns:a16="http://schemas.microsoft.com/office/drawing/2014/main" id="{1DAD2A63-D004-F249-8E77-71D744DD352B}"/>
                </a:ext>
              </a:extLst>
            </p:cNvPr>
            <p:cNvSpPr txBox="1">
              <a:spLocks/>
            </p:cNvSpPr>
            <p:nvPr/>
          </p:nvSpPr>
          <p:spPr>
            <a:xfrm>
              <a:off x="6429388" y="3071810"/>
              <a:ext cx="42862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أ</a:t>
              </a:r>
            </a:p>
          </p:txBody>
        </p:sp>
        <p:sp>
          <p:nvSpPr>
            <p:cNvPr id="130" name="عنوان 1">
              <a:extLst>
                <a:ext uri="{FF2B5EF4-FFF2-40B4-BE49-F238E27FC236}">
                  <a16:creationId xmlns:a16="http://schemas.microsoft.com/office/drawing/2014/main" id="{F113B41E-81C6-2D4F-ABAB-13C1815DE8B6}"/>
                </a:ext>
              </a:extLst>
            </p:cNvPr>
            <p:cNvSpPr txBox="1">
              <a:spLocks/>
            </p:cNvSpPr>
            <p:nvPr/>
          </p:nvSpPr>
          <p:spPr>
            <a:xfrm>
              <a:off x="7786710" y="5214950"/>
              <a:ext cx="42862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ب</a:t>
              </a:r>
            </a:p>
          </p:txBody>
        </p:sp>
        <p:sp>
          <p:nvSpPr>
            <p:cNvPr id="131" name="عنوان 1">
              <a:extLst>
                <a:ext uri="{FF2B5EF4-FFF2-40B4-BE49-F238E27FC236}">
                  <a16:creationId xmlns:a16="http://schemas.microsoft.com/office/drawing/2014/main" id="{D280B323-A0F4-C44E-91A1-393AE6DC99EB}"/>
                </a:ext>
              </a:extLst>
            </p:cNvPr>
            <p:cNvSpPr txBox="1">
              <a:spLocks/>
            </p:cNvSpPr>
            <p:nvPr/>
          </p:nvSpPr>
          <p:spPr>
            <a:xfrm>
              <a:off x="5072066" y="5214950"/>
              <a:ext cx="42862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جـ</a:t>
              </a:r>
            </a:p>
          </p:txBody>
        </p:sp>
      </p:grpSp>
      <p:grpSp>
        <p:nvGrpSpPr>
          <p:cNvPr id="132" name="مجموعة 131">
            <a:extLst>
              <a:ext uri="{FF2B5EF4-FFF2-40B4-BE49-F238E27FC236}">
                <a16:creationId xmlns:a16="http://schemas.microsoft.com/office/drawing/2014/main" id="{0E8853C0-2117-0C44-A8AD-93C382856B80}"/>
              </a:ext>
            </a:extLst>
          </p:cNvPr>
          <p:cNvGrpSpPr/>
          <p:nvPr/>
        </p:nvGrpSpPr>
        <p:grpSpPr>
          <a:xfrm>
            <a:off x="5189616" y="2966457"/>
            <a:ext cx="2928958" cy="2214578"/>
            <a:chOff x="1142976" y="3357562"/>
            <a:chExt cx="2928958" cy="2214578"/>
          </a:xfrm>
        </p:grpSpPr>
        <p:sp>
          <p:nvSpPr>
            <p:cNvPr id="133" name="مثلث متساوي الساقين 39">
              <a:extLst>
                <a:ext uri="{FF2B5EF4-FFF2-40B4-BE49-F238E27FC236}">
                  <a16:creationId xmlns:a16="http://schemas.microsoft.com/office/drawing/2014/main" id="{51151B59-7742-0449-9F63-FA87D9D9714E}"/>
                </a:ext>
              </a:extLst>
            </p:cNvPr>
            <p:cNvSpPr/>
            <p:nvPr/>
          </p:nvSpPr>
          <p:spPr>
            <a:xfrm>
              <a:off x="1571604" y="3757622"/>
              <a:ext cx="2088000" cy="162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4" name="عنوان 1">
              <a:extLst>
                <a:ext uri="{FF2B5EF4-FFF2-40B4-BE49-F238E27FC236}">
                  <a16:creationId xmlns:a16="http://schemas.microsoft.com/office/drawing/2014/main" id="{6C6A1FF7-AA3F-0C4B-AF48-31209CC37DC6}"/>
                </a:ext>
              </a:extLst>
            </p:cNvPr>
            <p:cNvSpPr txBox="1">
              <a:spLocks/>
            </p:cNvSpPr>
            <p:nvPr/>
          </p:nvSpPr>
          <p:spPr>
            <a:xfrm>
              <a:off x="2400286" y="3357562"/>
              <a:ext cx="42862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د</a:t>
              </a:r>
            </a:p>
          </p:txBody>
        </p:sp>
        <p:sp>
          <p:nvSpPr>
            <p:cNvPr id="135" name="عنوان 1">
              <a:extLst>
                <a:ext uri="{FF2B5EF4-FFF2-40B4-BE49-F238E27FC236}">
                  <a16:creationId xmlns:a16="http://schemas.microsoft.com/office/drawing/2014/main" id="{BB780F9A-90C6-CA41-9964-311D21AF5962}"/>
                </a:ext>
              </a:extLst>
            </p:cNvPr>
            <p:cNvSpPr txBox="1">
              <a:spLocks/>
            </p:cNvSpPr>
            <p:nvPr/>
          </p:nvSpPr>
          <p:spPr>
            <a:xfrm>
              <a:off x="3643306" y="5143512"/>
              <a:ext cx="42862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هـ</a:t>
              </a:r>
            </a:p>
          </p:txBody>
        </p:sp>
        <p:sp>
          <p:nvSpPr>
            <p:cNvPr id="136" name="عنوان 1">
              <a:extLst>
                <a:ext uri="{FF2B5EF4-FFF2-40B4-BE49-F238E27FC236}">
                  <a16:creationId xmlns:a16="http://schemas.microsoft.com/office/drawing/2014/main" id="{94CE175D-D768-3A4A-8A32-333F7CB35931}"/>
                </a:ext>
              </a:extLst>
            </p:cNvPr>
            <p:cNvSpPr txBox="1">
              <a:spLocks/>
            </p:cNvSpPr>
            <p:nvPr/>
          </p:nvSpPr>
          <p:spPr>
            <a:xfrm>
              <a:off x="1142976" y="5143512"/>
              <a:ext cx="428628" cy="42862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ف</a:t>
              </a:r>
            </a:p>
          </p:txBody>
        </p:sp>
      </p:grpSp>
      <p:sp>
        <p:nvSpPr>
          <p:cNvPr id="137" name="عنوان 1">
            <a:extLst>
              <a:ext uri="{FF2B5EF4-FFF2-40B4-BE49-F238E27FC236}">
                <a16:creationId xmlns:a16="http://schemas.microsoft.com/office/drawing/2014/main" id="{5378E690-6845-8F43-8D54-5FB7D7C1BA54}"/>
              </a:ext>
            </a:extLst>
          </p:cNvPr>
          <p:cNvSpPr txBox="1">
            <a:spLocks/>
          </p:cNvSpPr>
          <p:nvPr/>
        </p:nvSpPr>
        <p:spPr>
          <a:xfrm>
            <a:off x="1832030" y="4580957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138" name="عنوان 1">
            <a:extLst>
              <a:ext uri="{FF2B5EF4-FFF2-40B4-BE49-F238E27FC236}">
                <a16:creationId xmlns:a16="http://schemas.microsoft.com/office/drawing/2014/main" id="{38107651-395F-EB43-8EF6-838C580ABC67}"/>
              </a:ext>
            </a:extLst>
          </p:cNvPr>
          <p:cNvSpPr txBox="1">
            <a:spLocks/>
          </p:cNvSpPr>
          <p:nvPr/>
        </p:nvSpPr>
        <p:spPr>
          <a:xfrm>
            <a:off x="6975566" y="4638105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-100" normalizeH="0" baseline="4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٥٤</a:t>
            </a:r>
          </a:p>
        </p:txBody>
      </p:sp>
      <p:sp>
        <p:nvSpPr>
          <p:cNvPr id="139" name="عنوان 1">
            <a:extLst>
              <a:ext uri="{FF2B5EF4-FFF2-40B4-BE49-F238E27FC236}">
                <a16:creationId xmlns:a16="http://schemas.microsoft.com/office/drawing/2014/main" id="{B90E1877-C64E-6648-9C18-A8B79B10C5FE}"/>
              </a:ext>
            </a:extLst>
          </p:cNvPr>
          <p:cNvSpPr txBox="1">
            <a:spLocks/>
          </p:cNvSpPr>
          <p:nvPr/>
        </p:nvSpPr>
        <p:spPr>
          <a:xfrm>
            <a:off x="5618244" y="4638107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-100" normalizeH="0" baseline="4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٥٤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774024" y="-43576"/>
            <a:ext cx="2146195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7130D4-9890-55B0-4FC1-21C44A48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289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125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0217 0.2407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0399 0.35046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5364 0.36088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102" grpId="0"/>
      <p:bldP spid="110" grpId="0"/>
      <p:bldP spid="110" grpId="1"/>
      <p:bldP spid="111" grpId="0"/>
      <p:bldP spid="112" grpId="0"/>
      <p:bldP spid="112" grpId="1"/>
      <p:bldP spid="113" grpId="0"/>
      <p:bldP spid="114" grpId="0"/>
      <p:bldP spid="115" grpId="0" animBg="1"/>
      <p:bldP spid="116" grpId="0"/>
      <p:bldP spid="117" grpId="0"/>
      <p:bldP spid="118" grpId="0"/>
      <p:bldP spid="119" grpId="0"/>
      <p:bldP spid="120" grpId="0"/>
      <p:bldP spid="120" grpId="1"/>
      <p:bldP spid="121" grpId="0"/>
      <p:bldP spid="121" grpId="1"/>
      <p:bldP spid="122" grpId="0"/>
      <p:bldP spid="123" grpId="0" animBg="1"/>
      <p:bldP spid="124" grpId="0" animBg="1"/>
      <p:bldP spid="125" grpId="0" animBg="1"/>
      <p:bldP spid="137" grpId="0"/>
      <p:bldP spid="137" grpId="1"/>
      <p:bldP spid="138" grpId="0"/>
      <p:bldP spid="139" grpId="0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316551" y="-28453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57" name="مستطيل مستدير الزوايا 56">
            <a:extLst>
              <a:ext uri="{FF2B5EF4-FFF2-40B4-BE49-F238E27FC236}">
                <a16:creationId xmlns:a16="http://schemas.microsoft.com/office/drawing/2014/main" id="{15DB6EBE-2F01-A24C-8CFA-C412DCD1251A}"/>
              </a:ext>
            </a:extLst>
          </p:cNvPr>
          <p:cNvSpPr/>
          <p:nvPr/>
        </p:nvSpPr>
        <p:spPr>
          <a:xfrm>
            <a:off x="5059526" y="1252650"/>
            <a:ext cx="3143272" cy="1285884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B6BAC444-7CBB-7F43-8CB4-9594826A2C4D}"/>
              </a:ext>
            </a:extLst>
          </p:cNvPr>
          <p:cNvSpPr/>
          <p:nvPr/>
        </p:nvSpPr>
        <p:spPr>
          <a:xfrm>
            <a:off x="2855109" y="556458"/>
            <a:ext cx="5143536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6EAF5D08-FB5D-0344-9F99-DBD3DA5EA321}"/>
              </a:ext>
            </a:extLst>
          </p:cNvPr>
          <p:cNvSpPr/>
          <p:nvPr/>
        </p:nvSpPr>
        <p:spPr>
          <a:xfrm>
            <a:off x="8145614" y="309668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١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93CF29D5-6D0C-E647-A1A4-9342992B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3762" y="618300"/>
            <a:ext cx="4186256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عنوان 1">
            <a:extLst>
              <a:ext uri="{FF2B5EF4-FFF2-40B4-BE49-F238E27FC236}">
                <a16:creationId xmlns:a16="http://schemas.microsoft.com/office/drawing/2014/main" id="{EA50197C-E726-5245-B904-92E5AAEA9D06}"/>
              </a:ext>
            </a:extLst>
          </p:cNvPr>
          <p:cNvSpPr txBox="1">
            <a:spLocks/>
          </p:cNvSpPr>
          <p:nvPr/>
        </p:nvSpPr>
        <p:spPr>
          <a:xfrm>
            <a:off x="5221126" y="1448941"/>
            <a:ext cx="242889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 ( ٩٠ + ٤٠ )</a:t>
            </a: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62FE1D60-812C-324D-A0B2-38C4C8198E4D}"/>
              </a:ext>
            </a:extLst>
          </p:cNvPr>
          <p:cNvSpPr txBox="1">
            <a:spLocks/>
          </p:cNvSpPr>
          <p:nvPr/>
        </p:nvSpPr>
        <p:spPr>
          <a:xfrm>
            <a:off x="6745464" y="1967030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</a:t>
            </a: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٥٠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:a16="http://schemas.microsoft.com/office/drawing/2014/main" id="{CC7DD81A-FEAC-5B49-843B-A5D6F5A1A8A5}"/>
              </a:ext>
            </a:extLst>
          </p:cNvPr>
          <p:cNvSpPr txBox="1">
            <a:spLocks/>
          </p:cNvSpPr>
          <p:nvPr/>
        </p:nvSpPr>
        <p:spPr>
          <a:xfrm>
            <a:off x="1095775" y="1449219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 ( ٩٠ + ٥٠ ) 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774F3E0D-AEB6-AB4F-B661-3624DE33D525}"/>
              </a:ext>
            </a:extLst>
          </p:cNvPr>
          <p:cNvSpPr/>
          <p:nvPr/>
        </p:nvSpPr>
        <p:spPr>
          <a:xfrm>
            <a:off x="1130436" y="1252650"/>
            <a:ext cx="3214710" cy="1285884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9" name="عنوان 1">
            <a:extLst>
              <a:ext uri="{FF2B5EF4-FFF2-40B4-BE49-F238E27FC236}">
                <a16:creationId xmlns:a16="http://schemas.microsoft.com/office/drawing/2014/main" id="{6BD24F75-2654-484D-B496-3757AA091B25}"/>
              </a:ext>
            </a:extLst>
          </p:cNvPr>
          <p:cNvSpPr txBox="1">
            <a:spLocks/>
          </p:cNvSpPr>
          <p:nvPr/>
        </p:nvSpPr>
        <p:spPr>
          <a:xfrm>
            <a:off x="3166575" y="1461785"/>
            <a:ext cx="85725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6F5F59D7-D5DF-514D-BAC1-5A948A8ABCF6}"/>
              </a:ext>
            </a:extLst>
          </p:cNvPr>
          <p:cNvSpPr txBox="1">
            <a:spLocks/>
          </p:cNvSpPr>
          <p:nvPr/>
        </p:nvSpPr>
        <p:spPr>
          <a:xfrm>
            <a:off x="5310796" y="4901249"/>
            <a:ext cx="278608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الزوايا المتناظرة متساوية</a:t>
            </a: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DC74B80D-E22F-694C-AAF1-596B32DD69A1}"/>
              </a:ext>
            </a:extLst>
          </p:cNvPr>
          <p:cNvSpPr txBox="1">
            <a:spLocks/>
          </p:cNvSpPr>
          <p:nvPr/>
        </p:nvSpPr>
        <p:spPr>
          <a:xfrm>
            <a:off x="1253386" y="4907051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متشابهان</a:t>
            </a:r>
          </a:p>
        </p:txBody>
      </p:sp>
      <p:sp>
        <p:nvSpPr>
          <p:cNvPr id="72" name="سهم إلى اليسار 38">
            <a:extLst>
              <a:ext uri="{FF2B5EF4-FFF2-40B4-BE49-F238E27FC236}">
                <a16:creationId xmlns:a16="http://schemas.microsoft.com/office/drawing/2014/main" id="{3D624BB1-C1D2-224B-8AEF-9BF6F4C07299}"/>
              </a:ext>
            </a:extLst>
          </p:cNvPr>
          <p:cNvSpPr/>
          <p:nvPr/>
        </p:nvSpPr>
        <p:spPr>
          <a:xfrm>
            <a:off x="4303735" y="4917641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5F17B139-E919-6F49-8EEA-43B4FB11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5646" y="2670817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3">
            <a:extLst>
              <a:ext uri="{FF2B5EF4-FFF2-40B4-BE49-F238E27FC236}">
                <a16:creationId xmlns:a16="http://schemas.microsoft.com/office/drawing/2014/main" id="{660E8130-8A65-2049-A5A7-026490DB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5745" y="2681784"/>
            <a:ext cx="1656063" cy="216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عنوان 1">
            <a:extLst>
              <a:ext uri="{FF2B5EF4-FFF2-40B4-BE49-F238E27FC236}">
                <a16:creationId xmlns:a16="http://schemas.microsoft.com/office/drawing/2014/main" id="{0D2DE843-59F1-9545-9E90-323DCA29B701}"/>
              </a:ext>
            </a:extLst>
          </p:cNvPr>
          <p:cNvSpPr txBox="1">
            <a:spLocks/>
          </p:cNvSpPr>
          <p:nvPr/>
        </p:nvSpPr>
        <p:spPr>
          <a:xfrm>
            <a:off x="7059424" y="3792674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76" name="عنوان 1">
            <a:extLst>
              <a:ext uri="{FF2B5EF4-FFF2-40B4-BE49-F238E27FC236}">
                <a16:creationId xmlns:a16="http://schemas.microsoft.com/office/drawing/2014/main" id="{E31D059F-DE48-6F4F-8365-BBB86DC065B0}"/>
              </a:ext>
            </a:extLst>
          </p:cNvPr>
          <p:cNvSpPr txBox="1">
            <a:spLocks/>
          </p:cNvSpPr>
          <p:nvPr/>
        </p:nvSpPr>
        <p:spPr>
          <a:xfrm>
            <a:off x="1810155" y="3127180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77" name="عنوان 1">
            <a:extLst>
              <a:ext uri="{FF2B5EF4-FFF2-40B4-BE49-F238E27FC236}">
                <a16:creationId xmlns:a16="http://schemas.microsoft.com/office/drawing/2014/main" id="{11DB831D-2372-9048-9BED-5E771E4F4B56}"/>
              </a:ext>
            </a:extLst>
          </p:cNvPr>
          <p:cNvSpPr txBox="1">
            <a:spLocks/>
          </p:cNvSpPr>
          <p:nvPr/>
        </p:nvSpPr>
        <p:spPr>
          <a:xfrm>
            <a:off x="7395981" y="1436195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</a:t>
            </a:r>
            <a:r>
              <a:rPr lang="ar-SA" sz="2200" b="1" dirty="0">
                <a:latin typeface="+mj-lt"/>
                <a:ea typeface="+mj-ea"/>
                <a:cs typeface="+mj-cs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sp>
        <p:nvSpPr>
          <p:cNvPr id="78" name="عنوان 1">
            <a:extLst>
              <a:ext uri="{FF2B5EF4-FFF2-40B4-BE49-F238E27FC236}">
                <a16:creationId xmlns:a16="http://schemas.microsoft.com/office/drawing/2014/main" id="{B038E145-9D63-FB41-9F19-659C800EB8CC}"/>
              </a:ext>
            </a:extLst>
          </p:cNvPr>
          <p:cNvSpPr txBox="1">
            <a:spLocks/>
          </p:cNvSpPr>
          <p:nvPr/>
        </p:nvSpPr>
        <p:spPr>
          <a:xfrm>
            <a:off x="2786468" y="2038468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</a:t>
            </a: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٤٠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918D9AB3-AE2D-A141-B4A3-6EBACC120EB8}"/>
              </a:ext>
            </a:extLst>
          </p:cNvPr>
          <p:cNvSpPr txBox="1">
            <a:spLocks/>
          </p:cNvSpPr>
          <p:nvPr/>
        </p:nvSpPr>
        <p:spPr>
          <a:xfrm>
            <a:off x="6732896" y="1981318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٥٠</a:t>
            </a: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717B85CA-DDE2-FD41-8CE5-96DE561BB451}"/>
              </a:ext>
            </a:extLst>
          </p:cNvPr>
          <p:cNvSpPr txBox="1">
            <a:spLocks/>
          </p:cNvSpPr>
          <p:nvPr/>
        </p:nvSpPr>
        <p:spPr>
          <a:xfrm>
            <a:off x="2770153" y="2038468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٤٠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B97E9F-89F2-84CB-9FFD-9FDDE27E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290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7982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2309 0.2861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1217 0.1458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3" grpId="0"/>
      <p:bldP spid="64" grpId="0"/>
      <p:bldP spid="65" grpId="0"/>
      <p:bldP spid="68" grpId="0" animBg="1"/>
      <p:bldP spid="69" grpId="0"/>
      <p:bldP spid="70" grpId="0"/>
      <p:bldP spid="71" grpId="0"/>
      <p:bldP spid="72" grpId="0" animBg="1"/>
      <p:bldP spid="75" grpId="0"/>
      <p:bldP spid="75" grpId="1"/>
      <p:bldP spid="76" grpId="0"/>
      <p:bldP spid="76" grpId="1"/>
      <p:bldP spid="77" grpId="0"/>
      <p:bldP spid="78" grpId="0"/>
      <p:bldP spid="79" grpId="0"/>
      <p:bldP spid="79" grpId="1"/>
      <p:bldP spid="80" grpId="0"/>
      <p:bldP spid="8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09715" y="101515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1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701634" y="-6917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4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تحديد المثلثان المتشابهان</a:t>
            </a:r>
          </a:p>
        </p:txBody>
      </p:sp>
      <p:sp>
        <p:nvSpPr>
          <p:cNvPr id="57" name="مستطيل مستدير الزوايا 56">
            <a:extLst>
              <a:ext uri="{FF2B5EF4-FFF2-40B4-BE49-F238E27FC236}">
                <a16:creationId xmlns:a16="http://schemas.microsoft.com/office/drawing/2014/main" id="{5F889BD0-49C1-E843-BC01-C3358C550E7E}"/>
              </a:ext>
            </a:extLst>
          </p:cNvPr>
          <p:cNvSpPr/>
          <p:nvPr/>
        </p:nvSpPr>
        <p:spPr>
          <a:xfrm>
            <a:off x="4987518" y="1300910"/>
            <a:ext cx="3143272" cy="1285884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ED4F5F9C-B9FF-6246-A9A4-E06E74BE99DA}"/>
              </a:ext>
            </a:extLst>
          </p:cNvPr>
          <p:cNvSpPr/>
          <p:nvPr/>
        </p:nvSpPr>
        <p:spPr>
          <a:xfrm>
            <a:off x="2814882" y="593348"/>
            <a:ext cx="5143536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869CBA0F-4F2B-634A-8979-E7373771EA8E}"/>
              </a:ext>
            </a:extLst>
          </p:cNvPr>
          <p:cNvSpPr/>
          <p:nvPr/>
        </p:nvSpPr>
        <p:spPr>
          <a:xfrm>
            <a:off x="8073606" y="357928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تدرب ٨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E44E001D-552D-A943-9048-7F6CB967C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3522" y="698732"/>
            <a:ext cx="4186256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عنوان 1">
            <a:extLst>
              <a:ext uri="{FF2B5EF4-FFF2-40B4-BE49-F238E27FC236}">
                <a16:creationId xmlns:a16="http://schemas.microsoft.com/office/drawing/2014/main" id="{972D2BA3-1C75-5845-A492-6E103E6FA1AE}"/>
              </a:ext>
            </a:extLst>
          </p:cNvPr>
          <p:cNvSpPr txBox="1">
            <a:spLocks/>
          </p:cNvSpPr>
          <p:nvPr/>
        </p:nvSpPr>
        <p:spPr>
          <a:xfrm>
            <a:off x="5068062" y="1525462"/>
            <a:ext cx="2357454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 ( ٧٢ + ٥١ )</a:t>
            </a:r>
          </a:p>
        </p:txBody>
      </p:sp>
      <p:sp>
        <p:nvSpPr>
          <p:cNvPr id="64" name="عنوان 1">
            <a:extLst>
              <a:ext uri="{FF2B5EF4-FFF2-40B4-BE49-F238E27FC236}">
                <a16:creationId xmlns:a16="http://schemas.microsoft.com/office/drawing/2014/main" id="{2741C533-C673-8E4C-9E2D-88D61C75449D}"/>
              </a:ext>
            </a:extLst>
          </p:cNvPr>
          <p:cNvSpPr txBox="1">
            <a:spLocks/>
          </p:cNvSpPr>
          <p:nvPr/>
        </p:nvSpPr>
        <p:spPr>
          <a:xfrm>
            <a:off x="6573442" y="1943852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</a:t>
            </a: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٥٧</a:t>
            </a:r>
          </a:p>
        </p:txBody>
      </p:sp>
      <p:sp>
        <p:nvSpPr>
          <p:cNvPr id="65" name="عنوان 1">
            <a:extLst>
              <a:ext uri="{FF2B5EF4-FFF2-40B4-BE49-F238E27FC236}">
                <a16:creationId xmlns:a16="http://schemas.microsoft.com/office/drawing/2014/main" id="{0B274CF2-51E7-EB49-B5BA-0CE4CE7A0FA4}"/>
              </a:ext>
            </a:extLst>
          </p:cNvPr>
          <p:cNvSpPr txBox="1">
            <a:spLocks/>
          </p:cNvSpPr>
          <p:nvPr/>
        </p:nvSpPr>
        <p:spPr>
          <a:xfrm>
            <a:off x="1201304" y="1372348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١٨٠ ــ  ٤٢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5BC8942B-3B39-024D-88B0-FCD6669B9F38}"/>
              </a:ext>
            </a:extLst>
          </p:cNvPr>
          <p:cNvSpPr/>
          <p:nvPr/>
        </p:nvSpPr>
        <p:spPr>
          <a:xfrm>
            <a:off x="1058428" y="1300910"/>
            <a:ext cx="3214710" cy="1285884"/>
          </a:xfrm>
          <a:prstGeom prst="round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9" name="عنوان 1">
            <a:extLst>
              <a:ext uri="{FF2B5EF4-FFF2-40B4-BE49-F238E27FC236}">
                <a16:creationId xmlns:a16="http://schemas.microsoft.com/office/drawing/2014/main" id="{B9CDA7E7-FF82-054C-B784-B9B54913D64C}"/>
              </a:ext>
            </a:extLst>
          </p:cNvPr>
          <p:cNvSpPr txBox="1">
            <a:spLocks/>
          </p:cNvSpPr>
          <p:nvPr/>
        </p:nvSpPr>
        <p:spPr>
          <a:xfrm>
            <a:off x="2680448" y="1372348"/>
            <a:ext cx="135732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+ س  =</a:t>
            </a:r>
          </a:p>
        </p:txBody>
      </p:sp>
      <p:sp>
        <p:nvSpPr>
          <p:cNvPr id="70" name="عنوان 1">
            <a:extLst>
              <a:ext uri="{FF2B5EF4-FFF2-40B4-BE49-F238E27FC236}">
                <a16:creationId xmlns:a16="http://schemas.microsoft.com/office/drawing/2014/main" id="{EBFC179A-2CB3-0E42-9A19-C0B0011DE827}"/>
              </a:ext>
            </a:extLst>
          </p:cNvPr>
          <p:cNvSpPr txBox="1">
            <a:spLocks/>
          </p:cNvSpPr>
          <p:nvPr/>
        </p:nvSpPr>
        <p:spPr>
          <a:xfrm>
            <a:off x="2244298" y="1800976"/>
            <a:ext cx="700092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١٣٨</a:t>
            </a:r>
          </a:p>
        </p:txBody>
      </p:sp>
      <p:sp>
        <p:nvSpPr>
          <p:cNvPr id="71" name="عنوان 1">
            <a:extLst>
              <a:ext uri="{FF2B5EF4-FFF2-40B4-BE49-F238E27FC236}">
                <a16:creationId xmlns:a16="http://schemas.microsoft.com/office/drawing/2014/main" id="{0FA715B6-4289-E742-8686-44012B625060}"/>
              </a:ext>
            </a:extLst>
          </p:cNvPr>
          <p:cNvSpPr txBox="1">
            <a:spLocks/>
          </p:cNvSpPr>
          <p:nvPr/>
        </p:nvSpPr>
        <p:spPr>
          <a:xfrm>
            <a:off x="2801516" y="1800976"/>
            <a:ext cx="107157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٢ س  =</a:t>
            </a:r>
          </a:p>
        </p:txBody>
      </p:sp>
      <p:sp>
        <p:nvSpPr>
          <p:cNvPr id="72" name="عنوان 1">
            <a:extLst>
              <a:ext uri="{FF2B5EF4-FFF2-40B4-BE49-F238E27FC236}">
                <a16:creationId xmlns:a16="http://schemas.microsoft.com/office/drawing/2014/main" id="{E533F61D-5EE1-0B47-9111-B2C1E94A5E28}"/>
              </a:ext>
            </a:extLst>
          </p:cNvPr>
          <p:cNvSpPr txBox="1">
            <a:spLocks/>
          </p:cNvSpPr>
          <p:nvPr/>
        </p:nvSpPr>
        <p:spPr>
          <a:xfrm>
            <a:off x="2830090" y="2186742"/>
            <a:ext cx="81439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</a:p>
        </p:txBody>
      </p:sp>
      <p:sp>
        <p:nvSpPr>
          <p:cNvPr id="73" name="عنوان 1">
            <a:extLst>
              <a:ext uri="{FF2B5EF4-FFF2-40B4-BE49-F238E27FC236}">
                <a16:creationId xmlns:a16="http://schemas.microsoft.com/office/drawing/2014/main" id="{4A85EA22-7CE3-8844-9F74-034386378B14}"/>
              </a:ext>
            </a:extLst>
          </p:cNvPr>
          <p:cNvSpPr txBox="1">
            <a:spLocks/>
          </p:cNvSpPr>
          <p:nvPr/>
        </p:nvSpPr>
        <p:spPr>
          <a:xfrm>
            <a:off x="5054614" y="4925374"/>
            <a:ext cx="321471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الزوايا المتناظرة غير متساوية</a:t>
            </a:r>
          </a:p>
        </p:txBody>
      </p:sp>
      <p:sp>
        <p:nvSpPr>
          <p:cNvPr id="74" name="عنوان 1">
            <a:extLst>
              <a:ext uri="{FF2B5EF4-FFF2-40B4-BE49-F238E27FC236}">
                <a16:creationId xmlns:a16="http://schemas.microsoft.com/office/drawing/2014/main" id="{E74F3953-97C7-8549-9A32-3997AEBF58F5}"/>
              </a:ext>
            </a:extLst>
          </p:cNvPr>
          <p:cNvSpPr txBox="1">
            <a:spLocks/>
          </p:cNvSpPr>
          <p:nvPr/>
        </p:nvSpPr>
        <p:spPr>
          <a:xfrm>
            <a:off x="1376566" y="4937973"/>
            <a:ext cx="2286016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المثلثان غير متشابهين</a:t>
            </a:r>
          </a:p>
        </p:txBody>
      </p:sp>
      <p:sp>
        <p:nvSpPr>
          <p:cNvPr id="75" name="سهم إلى اليسار 38">
            <a:extLst>
              <a:ext uri="{FF2B5EF4-FFF2-40B4-BE49-F238E27FC236}">
                <a16:creationId xmlns:a16="http://schemas.microsoft.com/office/drawing/2014/main" id="{FDE424D2-5A69-2341-8413-307EBF524DEF}"/>
              </a:ext>
            </a:extLst>
          </p:cNvPr>
          <p:cNvSpPr/>
          <p:nvPr/>
        </p:nvSpPr>
        <p:spPr>
          <a:xfrm>
            <a:off x="4014715" y="5126877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6" name="Picture 3">
            <a:extLst>
              <a:ext uri="{FF2B5EF4-FFF2-40B4-BE49-F238E27FC236}">
                <a16:creationId xmlns:a16="http://schemas.microsoft.com/office/drawing/2014/main" id="{DF22D6C5-7D41-1740-A4FD-F6AC1417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2840" y="2640714"/>
            <a:ext cx="1722166" cy="229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4">
            <a:extLst>
              <a:ext uri="{FF2B5EF4-FFF2-40B4-BE49-F238E27FC236}">
                <a16:creationId xmlns:a16="http://schemas.microsoft.com/office/drawing/2014/main" id="{4F6C583F-0F8F-8345-BAF3-14D57F59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5409" y="2866756"/>
            <a:ext cx="1785950" cy="168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عنوان 1">
            <a:extLst>
              <a:ext uri="{FF2B5EF4-FFF2-40B4-BE49-F238E27FC236}">
                <a16:creationId xmlns:a16="http://schemas.microsoft.com/office/drawing/2014/main" id="{37011EA9-EDC6-A745-8CFA-083F200A63B6}"/>
              </a:ext>
            </a:extLst>
          </p:cNvPr>
          <p:cNvSpPr txBox="1">
            <a:spLocks/>
          </p:cNvSpPr>
          <p:nvPr/>
        </p:nvSpPr>
        <p:spPr>
          <a:xfrm>
            <a:off x="2844378" y="4437336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79" name="عنوان 1">
            <a:extLst>
              <a:ext uri="{FF2B5EF4-FFF2-40B4-BE49-F238E27FC236}">
                <a16:creationId xmlns:a16="http://schemas.microsoft.com/office/drawing/2014/main" id="{3D79CD6E-DBC8-9747-972D-D37FC49D7372}"/>
              </a:ext>
            </a:extLst>
          </p:cNvPr>
          <p:cNvSpPr txBox="1">
            <a:spLocks/>
          </p:cNvSpPr>
          <p:nvPr/>
        </p:nvSpPr>
        <p:spPr>
          <a:xfrm>
            <a:off x="1844246" y="4355443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80" name="عنوان 1">
            <a:extLst>
              <a:ext uri="{FF2B5EF4-FFF2-40B4-BE49-F238E27FC236}">
                <a16:creationId xmlns:a16="http://schemas.microsoft.com/office/drawing/2014/main" id="{1AABCB78-178E-5949-8ED3-91B88E0C8490}"/>
              </a:ext>
            </a:extLst>
          </p:cNvPr>
          <p:cNvSpPr txBox="1">
            <a:spLocks/>
          </p:cNvSpPr>
          <p:nvPr/>
        </p:nvSpPr>
        <p:spPr>
          <a:xfrm>
            <a:off x="6778384" y="3844299"/>
            <a:ext cx="42862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</a:t>
            </a:r>
          </a:p>
        </p:txBody>
      </p:sp>
      <p:sp>
        <p:nvSpPr>
          <p:cNvPr id="82" name="عنوان 1">
            <a:extLst>
              <a:ext uri="{FF2B5EF4-FFF2-40B4-BE49-F238E27FC236}">
                <a16:creationId xmlns:a16="http://schemas.microsoft.com/office/drawing/2014/main" id="{943ACCA3-52F1-A047-954C-65F87465942D}"/>
              </a:ext>
            </a:extLst>
          </p:cNvPr>
          <p:cNvSpPr txBox="1">
            <a:spLocks/>
          </p:cNvSpPr>
          <p:nvPr/>
        </p:nvSpPr>
        <p:spPr>
          <a:xfrm>
            <a:off x="7258468" y="1525462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  =</a:t>
            </a:r>
          </a:p>
        </p:txBody>
      </p:sp>
      <p:sp>
        <p:nvSpPr>
          <p:cNvPr id="83" name="عنوان 1">
            <a:extLst>
              <a:ext uri="{FF2B5EF4-FFF2-40B4-BE49-F238E27FC236}">
                <a16:creationId xmlns:a16="http://schemas.microsoft.com/office/drawing/2014/main" id="{F7B5C49F-C81B-9A4E-BE99-60A52A70EBF5}"/>
              </a:ext>
            </a:extLst>
          </p:cNvPr>
          <p:cNvSpPr txBox="1">
            <a:spLocks/>
          </p:cNvSpPr>
          <p:nvPr/>
        </p:nvSpPr>
        <p:spPr>
          <a:xfrm>
            <a:off x="6573442" y="1943852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٥٧</a:t>
            </a:r>
          </a:p>
        </p:txBody>
      </p:sp>
      <p:sp>
        <p:nvSpPr>
          <p:cNvPr id="84" name="عنوان 1">
            <a:extLst>
              <a:ext uri="{FF2B5EF4-FFF2-40B4-BE49-F238E27FC236}">
                <a16:creationId xmlns:a16="http://schemas.microsoft.com/office/drawing/2014/main" id="{B46BBDB9-0489-2F41-8C05-9746A579D41F}"/>
              </a:ext>
            </a:extLst>
          </p:cNvPr>
          <p:cNvSpPr txBox="1">
            <a:spLocks/>
          </p:cNvSpPr>
          <p:nvPr/>
        </p:nvSpPr>
        <p:spPr>
          <a:xfrm>
            <a:off x="2100502" y="2200106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٦٩</a:t>
            </a:r>
          </a:p>
        </p:txBody>
      </p:sp>
      <p:sp>
        <p:nvSpPr>
          <p:cNvPr id="85" name="عنوان 1">
            <a:extLst>
              <a:ext uri="{FF2B5EF4-FFF2-40B4-BE49-F238E27FC236}">
                <a16:creationId xmlns:a16="http://schemas.microsoft.com/office/drawing/2014/main" id="{872BEA92-F565-3F40-9BF9-75687BA51571}"/>
              </a:ext>
            </a:extLst>
          </p:cNvPr>
          <p:cNvSpPr txBox="1">
            <a:spLocks/>
          </p:cNvSpPr>
          <p:nvPr/>
        </p:nvSpPr>
        <p:spPr>
          <a:xfrm>
            <a:off x="2100502" y="2209381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٦٩</a:t>
            </a:r>
          </a:p>
        </p:txBody>
      </p:sp>
      <p:sp>
        <p:nvSpPr>
          <p:cNvPr id="86" name="عنوان 1">
            <a:extLst>
              <a:ext uri="{FF2B5EF4-FFF2-40B4-BE49-F238E27FC236}">
                <a16:creationId xmlns:a16="http://schemas.microsoft.com/office/drawing/2014/main" id="{AE772D65-53B3-7D4A-9BAE-FD482433EA6E}"/>
              </a:ext>
            </a:extLst>
          </p:cNvPr>
          <p:cNvSpPr txBox="1">
            <a:spLocks/>
          </p:cNvSpPr>
          <p:nvPr/>
        </p:nvSpPr>
        <p:spPr>
          <a:xfrm>
            <a:off x="2100502" y="2213948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-100" normalizeH="0" baseline="3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٥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٦٩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7F2BEBD0-D29F-4946-A776-4E7D89FEE271}"/>
                  </a:ext>
                </a:extLst>
              </p14:cNvPr>
              <p14:cNvContentPartPr/>
              <p14:nvPr/>
            </p14:nvContentPartPr>
            <p14:xfrm>
              <a:off x="1844280" y="3113640"/>
              <a:ext cx="575280" cy="222948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7F2BEBD0-D29F-4946-A776-4E7D89FEE2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34920" y="3104280"/>
                <a:ext cx="594000" cy="2248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6F284AD-62D1-BA01-2492-F21BDFE2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E2-4B1A-479A-B704-2438C1C14A0E}" type="slidenum">
              <a:rPr lang="ar-SA" smtClean="0"/>
              <a:pPr/>
              <a:t>291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90801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0191 0.2993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533 0.3215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4531 0.32083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3" grpId="0"/>
      <p:bldP spid="64" grpId="0"/>
      <p:bldP spid="65" grpId="0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8" grpId="0"/>
      <p:bldP spid="78" grpId="1"/>
      <p:bldP spid="79" grpId="0"/>
      <p:bldP spid="79" grpId="1"/>
      <p:bldP spid="80" grpId="0"/>
      <p:bldP spid="80" grpId="1"/>
      <p:bldP spid="82" grpId="0"/>
      <p:bldP spid="83" grpId="0"/>
      <p:bldP spid="83" grpId="1"/>
      <p:bldP spid="84" grpId="0"/>
      <p:bldP spid="85" grpId="0"/>
      <p:bldP spid="85" grpId="1"/>
      <p:bldP spid="86" grpId="0"/>
      <p:bldP spid="86" grpId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929</Words>
  <Application>Microsoft Macintosh PowerPoint</Application>
  <PresentationFormat>عرض على الشاشة (4:3)</PresentationFormat>
  <Paragraphs>501</Paragraphs>
  <Slides>26</Slides>
  <Notes>24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Arial Unicode MS</vt:lpstr>
      <vt:lpstr>18 Khebrat Musamim</vt:lpstr>
      <vt:lpstr>Arial</vt:lpstr>
      <vt:lpstr>Beirut</vt:lpstr>
      <vt:lpstr>Calibri</vt:lpstr>
      <vt:lpstr>Comic Sans MS</vt:lpstr>
      <vt:lpstr>Diwan Kufi</vt:lpstr>
      <vt:lpstr>سمة Office</vt:lpstr>
      <vt:lpstr>عرض تقديمي في PowerPoint</vt:lpstr>
      <vt:lpstr>عرض تقديمي في PowerPoint</vt:lpstr>
      <vt:lpstr>عرض تقديمي في PowerPoint</vt:lpstr>
      <vt:lpstr>لنفترض أن طول ظل السارية ٥ أمثال طول ظل فهد . فكم مرة يساوي ارتفاع السارية طول فهد 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</dc:title>
  <dc:creator>free-tech</dc:creator>
  <cp:lastModifiedBy>بتول فاضل</cp:lastModifiedBy>
  <cp:revision>129</cp:revision>
  <dcterms:created xsi:type="dcterms:W3CDTF">2012-11-25T13:38:10Z</dcterms:created>
  <dcterms:modified xsi:type="dcterms:W3CDTF">2022-08-10T23:37:11Z</dcterms:modified>
</cp:coreProperties>
</file>