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50" rtl="1" saveSubsetFonts="1">
  <p:sldMasterIdLst>
    <p:sldMasterId id="2147483648" r:id="rId1"/>
  </p:sldMasterIdLst>
  <p:notesMasterIdLst>
    <p:notesMasterId r:id="rId35"/>
  </p:notesMasterIdLst>
  <p:sldIdLst>
    <p:sldId id="286" r:id="rId2"/>
    <p:sldId id="287" r:id="rId3"/>
    <p:sldId id="288" r:id="rId4"/>
    <p:sldId id="299" r:id="rId5"/>
    <p:sldId id="303" r:id="rId6"/>
    <p:sldId id="304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31" r:id="rId15"/>
    <p:sldId id="332" r:id="rId16"/>
    <p:sldId id="314" r:id="rId17"/>
    <p:sldId id="315" r:id="rId18"/>
    <p:sldId id="316" r:id="rId19"/>
    <p:sldId id="317" r:id="rId20"/>
    <p:sldId id="319" r:id="rId21"/>
    <p:sldId id="333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262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919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/>
    <p:restoredTop sz="94650"/>
  </p:normalViewPr>
  <p:slideViewPr>
    <p:cSldViewPr>
      <p:cViewPr varScale="1">
        <p:scale>
          <a:sx n="120" d="100"/>
          <a:sy n="120" d="100"/>
        </p:scale>
        <p:origin x="8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08:11.99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6202 12670 24575,'-8'0'0,"-1"0"0,0 0 0,3 0 0,3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9:16:04.91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15785 4748 24575,'-33'0'0,"9"0"0,-23 0 0,-1 0 0,11 0 0,-2 0 0,1 0 0,1 0 0,5 0 0,3 0 0,7 0 0,1 0 0,12 0 0,1 0 0,3 0 0,-1 0 0,3 0 0,1 0 0</inkml:trace>
  <inkml:trace contextRef="#ctx0" brushRef="#br0" timeOffset="1128">12825 4657 24575,'-35'0'0,"5"0"0,-20 0 0,13 0 0,7 0 0,-1 0 0,-7 0 0,-21 0 0,26 0 0,-18 0 0,28 0 0,-6 0 0,12 0 0,6 0 0,-2 0 0,7 0 0,3 0 0,1 0 0</inkml:trace>
  <inkml:trace contextRef="#ctx0" brushRef="#br0" timeOffset="2291">9515 4649 24575,'-36'0'0,"12"0"0,-32 0 0,25 0 0,0 0 0,-1 0 0,-17 0 0,13 0 0,1 0 0,-11 0 0,-5 0 0,14 0 0,11 0 0,7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8:37:15.03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21692 5421 24575,'-14'0'0,"-2"0"0,-12 0 0,10 0 0,-12 0 0,17 0 0,-5 0 0,9 0 0,-7 0 0,-5 0 0,5 0 0,-8-2 0,20 2 0,-3-3 0</inkml:trace>
  <inkml:trace contextRef="#ctx0" brushRef="#br0" timeOffset="1334">17973 5438 24575,'-45'0'0,"13"0"0,2 0 0,9 0 0,-21 0 0,29 0 0,2 0 0,6 0 0</inkml:trace>
  <inkml:trace contextRef="#ctx0" brushRef="#br0" timeOffset="64933">18864 11902 24575,'-11'0'0,"0"0"0,-10 0 0,6 0 0,-21 0 0,23 0 0,-14 0 0,21 0 0,-1 0 0,2 0 0,0 0 0,0 0 0,0 0 0,-1 0 0,-7 0 0,6 0 0,-11 0 0,11 0 0,-1 0 0,6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A9BC0C-3490-1F41-9558-B712D892A089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53AA05-BCEE-F540-8083-25FF810A2F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867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573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610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689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22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671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902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358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91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10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4801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8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775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6772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6647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491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686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3800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737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0435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2766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128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22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100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1449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723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73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88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045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220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4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42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3EBA-B742-DA4B-8B93-F7FBA74BFC8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86E0-8D6D-7B45-B9C3-63C0426BFA5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9F0-12DD-F445-A6B4-51D5FFFAFA9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F291-E71C-5943-9122-2BD82B4DF88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2A65-ABF0-6F4E-9F5B-09295F38B50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9570-5EAC-D44B-9C7B-A9925D825CE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7FEF-CE16-4C48-B5F6-9A7D7FD70A1E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B47D-3053-2949-AFD8-1CBE27F2947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A935-80E1-744C-B11D-1D2E2331CAE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8A9A-39C6-114D-8A77-450BB3CACA0E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2BE9-BAFC-D245-8001-1488430BCB3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807E-95E8-054A-AA13-24D75E54243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hyperlink" Target="http://pngimg.com/download/21245" TargetMode="External"/><Relationship Id="rId26" Type="http://schemas.openxmlformats.org/officeDocument/2006/relationships/hyperlink" Target="https://gadgetsin.com/samsung-galaxy-book-2018-touchscreen-tablet-laptop.htm" TargetMode="External"/><Relationship Id="rId21" Type="http://schemas.openxmlformats.org/officeDocument/2006/relationships/image" Target="../media/image16.gif"/><Relationship Id="rId34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5" Type="http://schemas.openxmlformats.org/officeDocument/2006/relationships/image" Target="../media/image20.jpg"/><Relationship Id="rId33" Type="http://schemas.openxmlformats.org/officeDocument/2006/relationships/image" Target="../media/image25.png"/><Relationship Id="rId38" Type="http://schemas.microsoft.com/office/2007/relationships/hdphoto" Target="../media/hdphoto1.wdp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5.jpeg"/><Relationship Id="rId29" Type="http://schemas.openxmlformats.org/officeDocument/2006/relationships/image" Target="../media/image2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jp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5" Type="http://schemas.openxmlformats.org/officeDocument/2006/relationships/image" Target="../media/image1.jpg"/><Relationship Id="rId15" Type="http://schemas.openxmlformats.org/officeDocument/2006/relationships/image" Target="../media/image11.jpeg"/><Relationship Id="rId23" Type="http://schemas.openxmlformats.org/officeDocument/2006/relationships/image" Target="../media/image18.gif"/><Relationship Id="rId28" Type="http://schemas.openxmlformats.org/officeDocument/2006/relationships/hyperlink" Target="https://pixabay.com/en/mouse-computer-hardware-optical-159568/" TargetMode="External"/><Relationship Id="rId36" Type="http://schemas.openxmlformats.org/officeDocument/2006/relationships/image" Target="../media/image28.png"/><Relationship Id="rId10" Type="http://schemas.openxmlformats.org/officeDocument/2006/relationships/image" Target="../media/image6.jp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Relationship Id="rId22" Type="http://schemas.openxmlformats.org/officeDocument/2006/relationships/image" Target="../media/image17.gif"/><Relationship Id="rId27" Type="http://schemas.openxmlformats.org/officeDocument/2006/relationships/image" Target="../media/image21.png"/><Relationship Id="rId30" Type="http://schemas.openxmlformats.org/officeDocument/2006/relationships/hyperlink" Target="http://pngimg.com/download/18883" TargetMode="External"/><Relationship Id="rId35" Type="http://schemas.openxmlformats.org/officeDocument/2006/relationships/image" Target="../media/image27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15.jpeg"/><Relationship Id="rId3" Type="http://schemas.openxmlformats.org/officeDocument/2006/relationships/image" Target="../media/image1.jpg"/><Relationship Id="rId21" Type="http://schemas.openxmlformats.org/officeDocument/2006/relationships/image" Target="../media/image11.jpeg"/><Relationship Id="rId34" Type="http://schemas.openxmlformats.org/officeDocument/2006/relationships/hyperlink" Target="https://pixabay.com/en/mouse-computer-hardware-optical-159568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6.png"/><Relationship Id="rId29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hyperlink" Target="http://pngimg.com/download/21245" TargetMode="External"/><Relationship Id="rId32" Type="http://schemas.openxmlformats.org/officeDocument/2006/relationships/hyperlink" Target="https://gadgetsin.com/samsung-galaxy-book-2018-touchscreen-tablet-laptop.htm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13.png"/><Relationship Id="rId28" Type="http://schemas.openxmlformats.org/officeDocument/2006/relationships/image" Target="../media/image17.gif"/><Relationship Id="rId36" Type="http://schemas.microsoft.com/office/2007/relationships/hdphoto" Target="../media/hdphoto1.wdp"/><Relationship Id="rId10" Type="http://schemas.openxmlformats.org/officeDocument/2006/relationships/image" Target="../media/image8.jpg"/><Relationship Id="rId19" Type="http://schemas.openxmlformats.org/officeDocument/2006/relationships/image" Target="../media/image27.png"/><Relationship Id="rId31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Relationship Id="rId22" Type="http://schemas.openxmlformats.org/officeDocument/2006/relationships/image" Target="../media/image32.jpeg"/><Relationship Id="rId27" Type="http://schemas.openxmlformats.org/officeDocument/2006/relationships/image" Target="../media/image16.gif"/><Relationship Id="rId30" Type="http://schemas.openxmlformats.org/officeDocument/2006/relationships/image" Target="../media/image19.jpeg"/><Relationship Id="rId35" Type="http://schemas.openxmlformats.org/officeDocument/2006/relationships/image" Target="../media/image29.png"/><Relationship Id="rId8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openxmlformats.org/officeDocument/2006/relationships/customXml" Target="../ink/ink3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png"/><Relationship Id="rId7" Type="http://schemas.openxmlformats.org/officeDocument/2006/relationships/image" Target="../media/image2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customXml" Target="../ink/ink1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customXml" Target="../ink/ink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146" y="792219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0744" y="4678005"/>
            <a:ext cx="1463203" cy="18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15" y="3831937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48387" y="3995745"/>
            <a:ext cx="2510126" cy="251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32066750-59C9-4847-9C42-1E4C55A4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pic>
        <p:nvPicPr>
          <p:cNvPr id="34" name="صورة 33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B68B2290-6981-3746-813E-7F674C2114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66069" y="5987695"/>
            <a:ext cx="6360733" cy="62865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14986" y="4922687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E064932-D69B-914D-96EB-42C12C804C71}"/>
              </a:ext>
            </a:extLst>
          </p:cNvPr>
          <p:cNvGrpSpPr/>
          <p:nvPr/>
        </p:nvGrpSpPr>
        <p:grpSpPr>
          <a:xfrm>
            <a:off x="346532" y="1056859"/>
            <a:ext cx="1214328" cy="1137422"/>
            <a:chOff x="3326307" y="697407"/>
            <a:chExt cx="5463186" cy="5463186"/>
          </a:xfrm>
        </p:grpSpPr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177FA20A-D5AD-8241-B367-50D3EA3EC77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B621EBDA-BA7C-6A49-AE2E-4BE949D8E8B0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CA3ED0A3-D9D5-6A46-92B7-6A38DAB373C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E59D6615-7A12-4548-A880-6D44463E1E45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AFC1D08-FA04-9D4D-8BE4-08D0F300D7A1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71E6F1FA-0BD8-B247-9015-BD29CBB23A38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8F0F92DA-8082-2B4E-A0C0-ED11377F1F8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9367375C-1E93-1D41-828E-6D7C399DE9FE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7396DBC1-2A02-9846-924C-F5C2C25DD340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630CA23E-D25F-FF47-8266-EDBD53D07421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213B49C2-33EA-4749-8DBE-097EE2AC51CF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50517F35-EBA6-B240-BD16-5B031CD4C8A9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E73F1ECC-5A7E-E140-B08D-31A74E783A40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8E662F71-D946-724D-9058-EAE060A73261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091DB7A3-D52C-7349-BA74-59CDF7A1F8A0}"/>
              </a:ext>
            </a:extLst>
          </p:cNvPr>
          <p:cNvGrpSpPr/>
          <p:nvPr/>
        </p:nvGrpSpPr>
        <p:grpSpPr>
          <a:xfrm>
            <a:off x="927598" y="1164835"/>
            <a:ext cx="66496" cy="1010018"/>
            <a:chOff x="5944770" y="1379001"/>
            <a:chExt cx="226260" cy="3927154"/>
          </a:xfrm>
        </p:grpSpPr>
        <p:sp>
          <p:nvSpPr>
            <p:cNvPr id="89" name="مثلث متساوي الساقين 49">
              <a:extLst>
                <a:ext uri="{FF2B5EF4-FFF2-40B4-BE49-F238E27FC236}">
                  <a16:creationId xmlns:a16="http://schemas.microsoft.com/office/drawing/2014/main" id="{5EAFCD01-FE92-9B42-8EEC-AB51907571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0" name="مثلث متساوي الساقين 50">
              <a:extLst>
                <a:ext uri="{FF2B5EF4-FFF2-40B4-BE49-F238E27FC236}">
                  <a16:creationId xmlns:a16="http://schemas.microsoft.com/office/drawing/2014/main" id="{13EA8960-8B56-5E48-87A3-8C2FA754A889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8AD892F4-8FE9-724C-AECB-5443F35AD56C}"/>
              </a:ext>
            </a:extLst>
          </p:cNvPr>
          <p:cNvGrpSpPr/>
          <p:nvPr/>
        </p:nvGrpSpPr>
        <p:grpSpPr>
          <a:xfrm rot="4908360">
            <a:off x="870033" y="1270110"/>
            <a:ext cx="62967" cy="787190"/>
            <a:chOff x="5944770" y="1379001"/>
            <a:chExt cx="226260" cy="3927154"/>
          </a:xfrm>
        </p:grpSpPr>
        <p:sp>
          <p:nvSpPr>
            <p:cNvPr id="92" name="مثلث متساوي الساقين 52">
              <a:extLst>
                <a:ext uri="{FF2B5EF4-FFF2-40B4-BE49-F238E27FC236}">
                  <a16:creationId xmlns:a16="http://schemas.microsoft.com/office/drawing/2014/main" id="{6F9FA22E-62A9-C445-AD92-488CC39F8EA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3" name="مثلث متساوي الساقين 53">
              <a:extLst>
                <a:ext uri="{FF2B5EF4-FFF2-40B4-BE49-F238E27FC236}">
                  <a16:creationId xmlns:a16="http://schemas.microsoft.com/office/drawing/2014/main" id="{95438001-B48C-3E47-9A31-F14BA0D12AA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E0BC8004-B606-2849-8C2C-86DBBE14FD94}"/>
              </a:ext>
            </a:extLst>
          </p:cNvPr>
          <p:cNvSpPr/>
          <p:nvPr/>
        </p:nvSpPr>
        <p:spPr>
          <a:xfrm>
            <a:off x="904649" y="1609723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95" name="شكل حر 94">
            <a:extLst>
              <a:ext uri="{FF2B5EF4-FFF2-40B4-BE49-F238E27FC236}">
                <a16:creationId xmlns:a16="http://schemas.microsoft.com/office/drawing/2014/main" id="{4BC5DC31-66A8-4947-AADC-77BD239F858E}"/>
              </a:ext>
            </a:extLst>
          </p:cNvPr>
          <p:cNvSpPr/>
          <p:nvPr/>
        </p:nvSpPr>
        <p:spPr>
          <a:xfrm>
            <a:off x="199868" y="2222544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96" name="صورة 9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1C0E8C2-6413-4649-B7BB-25343DFE60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89796" y="2861497"/>
            <a:ext cx="283621" cy="569978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677456F3-034A-8741-A859-174BDBD100E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0261" t="-1" r="1991" b="37349"/>
          <a:stretch/>
        </p:blipFill>
        <p:spPr>
          <a:xfrm>
            <a:off x="259283" y="2978129"/>
            <a:ext cx="510927" cy="759960"/>
          </a:xfrm>
          <a:prstGeom prst="rect">
            <a:avLst/>
          </a:prstGeom>
        </p:spPr>
      </p:pic>
      <p:pic>
        <p:nvPicPr>
          <p:cNvPr id="9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004F23B-F022-0846-9480-95AFCDC3387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0712" y="2171388"/>
            <a:ext cx="780003" cy="1626235"/>
          </a:xfrm>
          <a:prstGeom prst="rect">
            <a:avLst/>
          </a:prstGeom>
        </p:spPr>
      </p:pic>
      <p:pic>
        <p:nvPicPr>
          <p:cNvPr id="9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0304E09F-65BA-EA43-8F17-141B94BA1B8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93" y="2174073"/>
            <a:ext cx="780003" cy="1626235"/>
          </a:xfrm>
          <a:prstGeom prst="rect">
            <a:avLst/>
          </a:prstGeom>
        </p:spPr>
      </p:pic>
      <p:sp>
        <p:nvSpPr>
          <p:cNvPr id="100" name="مستطيل 99">
            <a:extLst>
              <a:ext uri="{FF2B5EF4-FFF2-40B4-BE49-F238E27FC236}">
                <a16:creationId xmlns:a16="http://schemas.microsoft.com/office/drawing/2014/main" id="{5D460DC7-F11C-6E40-8AB3-12A3F80C9439}"/>
              </a:ext>
            </a:extLst>
          </p:cNvPr>
          <p:cNvSpPr/>
          <p:nvPr/>
        </p:nvSpPr>
        <p:spPr>
          <a:xfrm>
            <a:off x="2571019" y="1172082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٩-٢ </a:t>
            </a:r>
          </a:p>
          <a:p>
            <a:pPr algn="ctr"/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العمليات على العبارات الجذرية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1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41F66484-C267-8849-9534-B9532A59378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1371096" y="4503858"/>
            <a:ext cx="1209593" cy="1163653"/>
          </a:xfrm>
          <a:prstGeom prst="rect">
            <a:avLst/>
          </a:prstGeom>
        </p:spPr>
      </p:pic>
      <p:pic>
        <p:nvPicPr>
          <p:cNvPr id="102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C1F9518-17D1-524D-BA44-2F756D2FD7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2527606" y="5298098"/>
            <a:ext cx="254745" cy="157093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ED66AE41-2319-E64B-93C0-FF5A6AED4AD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 rot="21013860">
            <a:off x="2034315" y="1112541"/>
            <a:ext cx="942390" cy="691908"/>
          </a:xfrm>
          <a:prstGeom prst="rect">
            <a:avLst/>
          </a:prstGeom>
        </p:spPr>
      </p:pic>
      <p:sp>
        <p:nvSpPr>
          <p:cNvPr id="104" name="مربع نص 5">
            <a:extLst>
              <a:ext uri="{FF2B5EF4-FFF2-40B4-BE49-F238E27FC236}">
                <a16:creationId xmlns:a16="http://schemas.microsoft.com/office/drawing/2014/main" id="{936A9470-54F2-BB43-B239-B053B2EE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076" y="1086856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/ ١٤٤هـ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200" dirty="0">
                <a:solidFill>
                  <a:srgbClr val="002060"/>
                </a:solidFill>
              </a:rPr>
              <a:t>١٤٧</a:t>
            </a:r>
            <a:r>
              <a:rPr lang="ar-SA" altLang="ar-SA" sz="10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CD434E15-F24A-044B-AAD5-42BD3FE1F0FA}"/>
              </a:ext>
            </a:extLst>
          </p:cNvPr>
          <p:cNvSpPr/>
          <p:nvPr/>
        </p:nvSpPr>
        <p:spPr>
          <a:xfrm>
            <a:off x="3613198" y="2168261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تبسيط العبارات </a:t>
            </a: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الجذور التربيعية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DFDECD36-A094-F74D-960E-92C322A3B6C3}"/>
              </a:ext>
            </a:extLst>
          </p:cNvPr>
          <p:cNvSpPr/>
          <p:nvPr/>
        </p:nvSpPr>
        <p:spPr>
          <a:xfrm>
            <a:off x="1403643" y="1974303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اجمع العبارات الجذرية واطرحها </a:t>
            </a:r>
          </a:p>
          <a:p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اضرب العبارات الجذرية</a:t>
            </a:r>
          </a:p>
        </p:txBody>
      </p:sp>
      <p:pic>
        <p:nvPicPr>
          <p:cNvPr id="107" name="Google Shape;68;p13">
            <a:extLst>
              <a:ext uri="{FF2B5EF4-FFF2-40B4-BE49-F238E27FC236}">
                <a16:creationId xmlns:a16="http://schemas.microsoft.com/office/drawing/2014/main" id="{53532F09-4502-CE4C-B933-F977303D4CE8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36829" y="1582676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976804" y="4193034"/>
            <a:ext cx="3499996" cy="265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200775">
            <a:off x="6325352" y="4216614"/>
            <a:ext cx="826044" cy="61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7004949" y="4296117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301650" y="4602627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975365" y="3950292"/>
            <a:ext cx="389171" cy="66667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6E96FDA-F90D-D6A6-9C74-9FA75FD1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>
                <a:solidFill>
                  <a:schemeClr val="tx1"/>
                </a:solidFill>
              </a:rPr>
              <a:pPr/>
              <a:t>150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812C3AE5-2FBF-F989-3AA5-E4DBF967B3D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786281" y="4614453"/>
            <a:ext cx="1320217" cy="12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83 0.01297 L 0.39883 0.0132 L 0.30573 0.01459 C 0.29831 0.01482 0.29102 0.01736 0.28347 0.01829 L 0.26628 0.02014 L 0.25821 0.02199 C 0.25352 0.02292 0.24883 0.02477 0.24414 0.02524 C 0.23581 0.02662 0.22722 0.02662 0.21875 0.02709 C 0.19896 0.03033 0.20169 0.03033 0.17344 0.03079 L 0.05417 0.03264 L 0.03893 0.03079 C 0.03659 0.0294 0.03711 0.0213 0.0349 0.02014 C 0.03386 0.01945 0.03229 0.01968 0.0319 0.01829 C 0.03164 0.0169 0.03334 0.0169 0.03386 0.01644 L 0.03386 0.0166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313009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مجموعة 6">
            <a:extLst>
              <a:ext uri="{FF2B5EF4-FFF2-40B4-BE49-F238E27FC236}">
                <a16:creationId xmlns:a16="http://schemas.microsoft.com/office/drawing/2014/main" id="{6E0C0C15-AD83-594E-943B-24693720F960}"/>
              </a:ext>
            </a:extLst>
          </p:cNvPr>
          <p:cNvGrpSpPr/>
          <p:nvPr/>
        </p:nvGrpSpPr>
        <p:grpSpPr>
          <a:xfrm>
            <a:off x="8075541" y="148345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147BC55-3DC9-3445-A10C-BA41CC5478F4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E9D69D6-E563-014A-890B-9664463AF652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4" name="مجموعة 207">
            <a:extLst>
              <a:ext uri="{FF2B5EF4-FFF2-40B4-BE49-F238E27FC236}">
                <a16:creationId xmlns:a16="http://schemas.microsoft.com/office/drawing/2014/main" id="{186AD5D1-1B7C-F24F-A663-1879B5134A53}"/>
              </a:ext>
            </a:extLst>
          </p:cNvPr>
          <p:cNvGrpSpPr/>
          <p:nvPr/>
        </p:nvGrpSpPr>
        <p:grpSpPr>
          <a:xfrm>
            <a:off x="6189579" y="3148741"/>
            <a:ext cx="2000262" cy="471494"/>
            <a:chOff x="6357952" y="3243258"/>
            <a:chExt cx="2000262" cy="471494"/>
          </a:xfrm>
        </p:grpSpPr>
        <p:grpSp>
          <p:nvGrpSpPr>
            <p:cNvPr id="65" name="مجموعة 89">
              <a:extLst>
                <a:ext uri="{FF2B5EF4-FFF2-40B4-BE49-F238E27FC236}">
                  <a16:creationId xmlns:a16="http://schemas.microsoft.com/office/drawing/2014/main" id="{293E9DAF-4104-3948-911F-8D9695571C5C}"/>
                </a:ext>
              </a:extLst>
            </p:cNvPr>
            <p:cNvGrpSpPr/>
            <p:nvPr/>
          </p:nvGrpSpPr>
          <p:grpSpPr>
            <a:xfrm>
              <a:off x="6357952" y="3243258"/>
              <a:ext cx="642940" cy="471494"/>
              <a:chOff x="1628754" y="1971664"/>
              <a:chExt cx="642940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71636D91-53EF-F949-9F61-33752CCDDAC4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92">
                  <a:extLst>
                    <a:ext uri="{FF2B5EF4-FFF2-40B4-BE49-F238E27FC236}">
                      <a16:creationId xmlns:a16="http://schemas.microsoft.com/office/drawing/2014/main" id="{2409D4F1-C351-3349-AC93-75FFCD93A49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93">
                  <a:extLst>
                    <a:ext uri="{FF2B5EF4-FFF2-40B4-BE49-F238E27FC236}">
                      <a16:creationId xmlns:a16="http://schemas.microsoft.com/office/drawing/2014/main" id="{C42110E2-4EBD-154B-BA8B-BDC34F3895A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94">
                  <a:extLst>
                    <a:ext uri="{FF2B5EF4-FFF2-40B4-BE49-F238E27FC236}">
                      <a16:creationId xmlns:a16="http://schemas.microsoft.com/office/drawing/2014/main" id="{BB486049-BDD4-1F4E-A163-63D09C115400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95">
                  <a:extLst>
                    <a:ext uri="{FF2B5EF4-FFF2-40B4-BE49-F238E27FC236}">
                      <a16:creationId xmlns:a16="http://schemas.microsoft.com/office/drawing/2014/main" id="{BEC61721-E328-1645-A463-F9275DB1DED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9CAAA1DA-4744-7F47-BAE2-E7A1D799B7B1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FBAB11AD-3287-5C4D-8E99-ACD5FA3BDB38}"/>
                </a:ext>
              </a:extLst>
            </p:cNvPr>
            <p:cNvSpPr txBox="1"/>
            <p:nvPr/>
          </p:nvSpPr>
          <p:spPr>
            <a:xfrm>
              <a:off x="7000892" y="3257546"/>
              <a:ext cx="13573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١٥ــ ١١ )</a:t>
              </a:r>
            </a:p>
          </p:txBody>
        </p:sp>
      </p:grpSp>
      <p:grpSp>
        <p:nvGrpSpPr>
          <p:cNvPr id="78" name="مجموعة 186">
            <a:extLst>
              <a:ext uri="{FF2B5EF4-FFF2-40B4-BE49-F238E27FC236}">
                <a16:creationId xmlns:a16="http://schemas.microsoft.com/office/drawing/2014/main" id="{23449B2A-190E-9E45-9EA4-E81201431C97}"/>
              </a:ext>
            </a:extLst>
          </p:cNvPr>
          <p:cNvGrpSpPr/>
          <p:nvPr/>
        </p:nvGrpSpPr>
        <p:grpSpPr>
          <a:xfrm>
            <a:off x="7146847" y="4191739"/>
            <a:ext cx="1000132" cy="471494"/>
            <a:chOff x="7058044" y="3957638"/>
            <a:chExt cx="1000132" cy="471494"/>
          </a:xfrm>
        </p:grpSpPr>
        <p:grpSp>
          <p:nvGrpSpPr>
            <p:cNvPr id="79" name="مجموعة 178">
              <a:extLst>
                <a:ext uri="{FF2B5EF4-FFF2-40B4-BE49-F238E27FC236}">
                  <a16:creationId xmlns:a16="http://schemas.microsoft.com/office/drawing/2014/main" id="{63BACE33-D1EA-5C4C-A638-2B74D9CA717F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82" name="مجموعة 77">
                <a:extLst>
                  <a:ext uri="{FF2B5EF4-FFF2-40B4-BE49-F238E27FC236}">
                    <a16:creationId xmlns:a16="http://schemas.microsoft.com/office/drawing/2014/main" id="{FE6D0DD5-05E7-B743-A5A3-6FB970C906A1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84" name="رابط مستقيم 182">
                  <a:extLst>
                    <a:ext uri="{FF2B5EF4-FFF2-40B4-BE49-F238E27FC236}">
                      <a16:creationId xmlns:a16="http://schemas.microsoft.com/office/drawing/2014/main" id="{3A81E9E0-88BF-A140-9E34-AE86CE1A1FB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رابط مستقيم 183">
                  <a:extLst>
                    <a:ext uri="{FF2B5EF4-FFF2-40B4-BE49-F238E27FC236}">
                      <a16:creationId xmlns:a16="http://schemas.microsoft.com/office/drawing/2014/main" id="{A0063C44-7029-054B-9A9D-58B530E65D9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184">
                  <a:extLst>
                    <a:ext uri="{FF2B5EF4-FFF2-40B4-BE49-F238E27FC236}">
                      <a16:creationId xmlns:a16="http://schemas.microsoft.com/office/drawing/2014/main" id="{8AB9F380-F6FD-0B4E-8AF6-27A802F79FD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رابط مستقيم 185">
                  <a:extLst>
                    <a:ext uri="{FF2B5EF4-FFF2-40B4-BE49-F238E27FC236}">
                      <a16:creationId xmlns:a16="http://schemas.microsoft.com/office/drawing/2014/main" id="{B4E14B11-F72A-B34E-B958-05E81948E4B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F8893BCE-C719-9244-8D7D-24F0CD3BDF15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08E6F934-4210-F447-97E2-D54EB92C43AC}"/>
                </a:ext>
              </a:extLst>
            </p:cNvPr>
            <p:cNvSpPr txBox="1"/>
            <p:nvPr/>
          </p:nvSpPr>
          <p:spPr>
            <a:xfrm>
              <a:off x="7486672" y="3971926"/>
              <a:ext cx="57150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٤</a:t>
              </a:r>
            </a:p>
          </p:txBody>
        </p:sp>
      </p:grpSp>
      <p:grpSp>
        <p:nvGrpSpPr>
          <p:cNvPr id="88" name="مجموعة 253">
            <a:extLst>
              <a:ext uri="{FF2B5EF4-FFF2-40B4-BE49-F238E27FC236}">
                <a16:creationId xmlns:a16="http://schemas.microsoft.com/office/drawing/2014/main" id="{44DC28A0-3D44-F940-A3AA-D2AB0A4E1F42}"/>
              </a:ext>
            </a:extLst>
          </p:cNvPr>
          <p:cNvGrpSpPr/>
          <p:nvPr/>
        </p:nvGrpSpPr>
        <p:grpSpPr>
          <a:xfrm>
            <a:off x="1166856" y="949870"/>
            <a:ext cx="7000924" cy="785818"/>
            <a:chOff x="857224" y="214290"/>
            <a:chExt cx="7000924" cy="785818"/>
          </a:xfrm>
        </p:grpSpPr>
        <p:sp>
          <p:nvSpPr>
            <p:cNvPr id="89" name="زاوية مطوية 88">
              <a:extLst>
                <a:ext uri="{FF2B5EF4-FFF2-40B4-BE49-F238E27FC236}">
                  <a16:creationId xmlns:a16="http://schemas.microsoft.com/office/drawing/2014/main" id="{448296E4-07E1-F843-B43A-6EFA339841CF}"/>
                </a:ext>
              </a:extLst>
            </p:cNvPr>
            <p:cNvSpPr/>
            <p:nvPr/>
          </p:nvSpPr>
          <p:spPr>
            <a:xfrm flipH="1">
              <a:off x="857224" y="214290"/>
              <a:ext cx="7000924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CDBB0EC8-C4A7-3440-B14B-8538912145AD}"/>
                </a:ext>
              </a:extLst>
            </p:cNvPr>
            <p:cNvSpPr txBox="1"/>
            <p:nvPr/>
          </p:nvSpPr>
          <p:spPr>
            <a:xfrm>
              <a:off x="6215074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495388D5-41A4-1243-B684-9C15EF5A6480}"/>
                </a:ext>
              </a:extLst>
            </p:cNvPr>
            <p:cNvSpPr txBox="1"/>
            <p:nvPr/>
          </p:nvSpPr>
          <p:spPr>
            <a:xfrm>
              <a:off x="5084974" y="41431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92" name="مجموعة 99">
              <a:extLst>
                <a:ext uri="{FF2B5EF4-FFF2-40B4-BE49-F238E27FC236}">
                  <a16:creationId xmlns:a16="http://schemas.microsoft.com/office/drawing/2014/main" id="{10EAE8DE-5ED0-C44F-A9B2-E44CCF29B9CF}"/>
                </a:ext>
              </a:extLst>
            </p:cNvPr>
            <p:cNvGrpSpPr/>
            <p:nvPr/>
          </p:nvGrpSpPr>
          <p:grpSpPr>
            <a:xfrm>
              <a:off x="5286380" y="371454"/>
              <a:ext cx="1071572" cy="471494"/>
              <a:chOff x="2071672" y="1285860"/>
              <a:chExt cx="1071572" cy="471494"/>
            </a:xfrm>
          </p:grpSpPr>
          <p:grpSp>
            <p:nvGrpSpPr>
              <p:cNvPr id="129" name="مجموعة 82">
                <a:extLst>
                  <a:ext uri="{FF2B5EF4-FFF2-40B4-BE49-F238E27FC236}">
                    <a16:creationId xmlns:a16="http://schemas.microsoft.com/office/drawing/2014/main" id="{0EE8A05E-4ADE-9745-862A-353FE44D168A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31" name="مجموعة 77">
                  <a:extLst>
                    <a:ext uri="{FF2B5EF4-FFF2-40B4-BE49-F238E27FC236}">
                      <a16:creationId xmlns:a16="http://schemas.microsoft.com/office/drawing/2014/main" id="{C7AAFF6D-FF7C-2B4C-85A5-C4B2F902283D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3" name="رابط مستقيم 85">
                    <a:extLst>
                      <a:ext uri="{FF2B5EF4-FFF2-40B4-BE49-F238E27FC236}">
                        <a16:creationId xmlns:a16="http://schemas.microsoft.com/office/drawing/2014/main" id="{4AF81EED-5B7C-E843-ABA4-73047F16C40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86">
                    <a:extLst>
                      <a:ext uri="{FF2B5EF4-FFF2-40B4-BE49-F238E27FC236}">
                        <a16:creationId xmlns:a16="http://schemas.microsoft.com/office/drawing/2014/main" id="{78EF4F37-28E1-4E4E-99E6-25C18AD3117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87">
                    <a:extLst>
                      <a:ext uri="{FF2B5EF4-FFF2-40B4-BE49-F238E27FC236}">
                        <a16:creationId xmlns:a16="http://schemas.microsoft.com/office/drawing/2014/main" id="{BAC9975F-0472-E04C-ABAE-DCD53B2E39D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رابط مستقيم 88">
                    <a:extLst>
                      <a:ext uri="{FF2B5EF4-FFF2-40B4-BE49-F238E27FC236}">
                        <a16:creationId xmlns:a16="http://schemas.microsoft.com/office/drawing/2014/main" id="{07E40D41-13F7-5D45-A2E4-CFFE4D11BFC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مربع نص 131">
                  <a:extLst>
                    <a:ext uri="{FF2B5EF4-FFF2-40B4-BE49-F238E27FC236}">
                      <a16:creationId xmlns:a16="http://schemas.microsoft.com/office/drawing/2014/main" id="{2AA79306-77DF-7148-9020-F3422451339E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13818050-9F52-DB41-A0F6-B6F7FE5CF5AE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١٥</a:t>
                </a:r>
              </a:p>
            </p:txBody>
          </p: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8A8C761E-F977-6E4D-A8EE-77536F2FA190}"/>
                </a:ext>
              </a:extLst>
            </p:cNvPr>
            <p:cNvSpPr txBox="1"/>
            <p:nvPr/>
          </p:nvSpPr>
          <p:spPr>
            <a:xfrm>
              <a:off x="3900482" y="4143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94" name="مجموعة 125">
              <a:extLst>
                <a:ext uri="{FF2B5EF4-FFF2-40B4-BE49-F238E27FC236}">
                  <a16:creationId xmlns:a16="http://schemas.microsoft.com/office/drawing/2014/main" id="{C6AAA820-381D-804B-9CFF-F86A6CE39A08}"/>
                </a:ext>
              </a:extLst>
            </p:cNvPr>
            <p:cNvGrpSpPr/>
            <p:nvPr/>
          </p:nvGrpSpPr>
          <p:grpSpPr>
            <a:xfrm>
              <a:off x="4144752" y="371458"/>
              <a:ext cx="1255928" cy="473749"/>
              <a:chOff x="2028808" y="1285860"/>
              <a:chExt cx="1255928" cy="473749"/>
            </a:xfrm>
          </p:grpSpPr>
          <p:grpSp>
            <p:nvGrpSpPr>
              <p:cNvPr id="121" name="مجموعة 126">
                <a:extLst>
                  <a:ext uri="{FF2B5EF4-FFF2-40B4-BE49-F238E27FC236}">
                    <a16:creationId xmlns:a16="http://schemas.microsoft.com/office/drawing/2014/main" id="{47EACDB3-7F79-E941-8F97-8346F4F4F7B1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23" name="مجموعة 77">
                  <a:extLst>
                    <a:ext uri="{FF2B5EF4-FFF2-40B4-BE49-F238E27FC236}">
                      <a16:creationId xmlns:a16="http://schemas.microsoft.com/office/drawing/2014/main" id="{4ABF9586-4FA7-7047-90ED-6F927606B0A9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25" name="رابط مستقيم 130">
                    <a:extLst>
                      <a:ext uri="{FF2B5EF4-FFF2-40B4-BE49-F238E27FC236}">
                        <a16:creationId xmlns:a16="http://schemas.microsoft.com/office/drawing/2014/main" id="{E3F932E3-23DD-3A4F-A44B-F37483686FD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رابط مستقيم 131">
                    <a:extLst>
                      <a:ext uri="{FF2B5EF4-FFF2-40B4-BE49-F238E27FC236}">
                        <a16:creationId xmlns:a16="http://schemas.microsoft.com/office/drawing/2014/main" id="{45AA569F-9194-0549-8A19-CAD9207005CF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رابط مستقيم 132">
                    <a:extLst>
                      <a:ext uri="{FF2B5EF4-FFF2-40B4-BE49-F238E27FC236}">
                        <a16:creationId xmlns:a16="http://schemas.microsoft.com/office/drawing/2014/main" id="{BCFAF207-51FF-0C4F-B72A-05A4C0557AE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رابط مستقيم 133">
                    <a:extLst>
                      <a:ext uri="{FF2B5EF4-FFF2-40B4-BE49-F238E27FC236}">
                        <a16:creationId xmlns:a16="http://schemas.microsoft.com/office/drawing/2014/main" id="{61C56A0B-DE33-194F-B83E-01C0FCEC684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" name="مربع نص 123">
                  <a:extLst>
                    <a:ext uri="{FF2B5EF4-FFF2-40B4-BE49-F238E27FC236}">
                      <a16:creationId xmlns:a16="http://schemas.microsoft.com/office/drawing/2014/main" id="{431D7DE1-0553-634E-A0A4-18BF54B7B2DE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E2D05770-6CDD-D945-A2E3-F9150F34AE6F}"/>
                  </a:ext>
                </a:extLst>
              </p:cNvPr>
              <p:cNvSpPr txBox="1"/>
              <p:nvPr/>
            </p:nvSpPr>
            <p:spPr>
              <a:xfrm>
                <a:off x="2570356" y="1328722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١٤</a:t>
                </a:r>
              </a:p>
            </p:txBody>
          </p:sp>
        </p:grpSp>
        <p:grpSp>
          <p:nvGrpSpPr>
            <p:cNvPr id="95" name="مجموعة 135">
              <a:extLst>
                <a:ext uri="{FF2B5EF4-FFF2-40B4-BE49-F238E27FC236}">
                  <a16:creationId xmlns:a16="http://schemas.microsoft.com/office/drawing/2014/main" id="{0F8703BC-E719-1C4C-BA61-386EADFDBB0D}"/>
                </a:ext>
              </a:extLst>
            </p:cNvPr>
            <p:cNvGrpSpPr/>
            <p:nvPr/>
          </p:nvGrpSpPr>
          <p:grpSpPr>
            <a:xfrm>
              <a:off x="3000362" y="371458"/>
              <a:ext cx="1071572" cy="471494"/>
              <a:chOff x="2071672" y="1285860"/>
              <a:chExt cx="1071572" cy="471494"/>
            </a:xfrm>
          </p:grpSpPr>
          <p:grpSp>
            <p:nvGrpSpPr>
              <p:cNvPr id="113" name="مجموعة 136">
                <a:extLst>
                  <a:ext uri="{FF2B5EF4-FFF2-40B4-BE49-F238E27FC236}">
                    <a16:creationId xmlns:a16="http://schemas.microsoft.com/office/drawing/2014/main" id="{C1B58C5C-1515-5448-87BF-1105CFEBC3A8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15" name="مجموعة 77">
                  <a:extLst>
                    <a:ext uri="{FF2B5EF4-FFF2-40B4-BE49-F238E27FC236}">
                      <a16:creationId xmlns:a16="http://schemas.microsoft.com/office/drawing/2014/main" id="{8BA35A62-3EE3-D84D-BE79-DF98E497A3C6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17" name="رابط مستقيم 140">
                    <a:extLst>
                      <a:ext uri="{FF2B5EF4-FFF2-40B4-BE49-F238E27FC236}">
                        <a16:creationId xmlns:a16="http://schemas.microsoft.com/office/drawing/2014/main" id="{F2D5283A-E858-2A4F-AB69-C4C9DBF62CD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رابط مستقيم 141">
                    <a:extLst>
                      <a:ext uri="{FF2B5EF4-FFF2-40B4-BE49-F238E27FC236}">
                        <a16:creationId xmlns:a16="http://schemas.microsoft.com/office/drawing/2014/main" id="{75D031D0-4E5A-2E4D-BE5A-351108B3303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رابط مستقيم 142">
                    <a:extLst>
                      <a:ext uri="{FF2B5EF4-FFF2-40B4-BE49-F238E27FC236}">
                        <a16:creationId xmlns:a16="http://schemas.microsoft.com/office/drawing/2014/main" id="{8192FB64-E17D-DF4A-8901-816827A3AD4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رابط مستقيم 143">
                    <a:extLst>
                      <a:ext uri="{FF2B5EF4-FFF2-40B4-BE49-F238E27FC236}">
                        <a16:creationId xmlns:a16="http://schemas.microsoft.com/office/drawing/2014/main" id="{FEAB3E44-2CE9-4044-AE34-71911EDA346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F8DB9EEE-B44A-C940-9DA2-A7FBB99907B8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10C413B8-C1A1-4F4F-8F3D-EB86676420C6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179A8F95-637E-5B4F-94DE-60EF34107274}"/>
                </a:ext>
              </a:extLst>
            </p:cNvPr>
            <p:cNvSpPr txBox="1"/>
            <p:nvPr/>
          </p:nvSpPr>
          <p:spPr>
            <a:xfrm>
              <a:off x="2757476" y="4143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97" name="مجموعة 135">
              <a:extLst>
                <a:ext uri="{FF2B5EF4-FFF2-40B4-BE49-F238E27FC236}">
                  <a16:creationId xmlns:a16="http://schemas.microsoft.com/office/drawing/2014/main" id="{AB7F9953-6F03-CB45-943D-1BD720C6ACE3}"/>
                </a:ext>
              </a:extLst>
            </p:cNvPr>
            <p:cNvGrpSpPr/>
            <p:nvPr/>
          </p:nvGrpSpPr>
          <p:grpSpPr>
            <a:xfrm>
              <a:off x="1800204" y="371458"/>
              <a:ext cx="1200160" cy="473749"/>
              <a:chOff x="2043096" y="1285860"/>
              <a:chExt cx="1200160" cy="473749"/>
            </a:xfrm>
          </p:grpSpPr>
          <p:grpSp>
            <p:nvGrpSpPr>
              <p:cNvPr id="98" name="مجموعة 136">
                <a:extLst>
                  <a:ext uri="{FF2B5EF4-FFF2-40B4-BE49-F238E27FC236}">
                    <a16:creationId xmlns:a16="http://schemas.microsoft.com/office/drawing/2014/main" id="{CFD1CC6F-50B1-F847-A15F-EF909A03BDCB}"/>
                  </a:ext>
                </a:extLst>
              </p:cNvPr>
              <p:cNvGrpSpPr/>
              <p:nvPr/>
            </p:nvGrpSpPr>
            <p:grpSpPr>
              <a:xfrm>
                <a:off x="2043096" y="1285860"/>
                <a:ext cx="671516" cy="471494"/>
                <a:chOff x="1600178" y="1971664"/>
                <a:chExt cx="671516" cy="471494"/>
              </a:xfrm>
            </p:grpSpPr>
            <p:grpSp>
              <p:nvGrpSpPr>
                <p:cNvPr id="100" name="مجموعة 77">
                  <a:extLst>
                    <a:ext uri="{FF2B5EF4-FFF2-40B4-BE49-F238E27FC236}">
                      <a16:creationId xmlns:a16="http://schemas.microsoft.com/office/drawing/2014/main" id="{26D2BA5B-3ED3-5B4D-A318-0379FC33F24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02" name="رابط مستقيم 124">
                    <a:extLst>
                      <a:ext uri="{FF2B5EF4-FFF2-40B4-BE49-F238E27FC236}">
                        <a16:creationId xmlns:a16="http://schemas.microsoft.com/office/drawing/2014/main" id="{62364B54-9852-7740-8FF3-5FAC8509F5D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رابط مستقيم 125">
                    <a:extLst>
                      <a:ext uri="{FF2B5EF4-FFF2-40B4-BE49-F238E27FC236}">
                        <a16:creationId xmlns:a16="http://schemas.microsoft.com/office/drawing/2014/main" id="{A85848B6-C7B5-1E41-9DE1-CA2951C8166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رابط مستقيم 126">
                    <a:extLst>
                      <a:ext uri="{FF2B5EF4-FFF2-40B4-BE49-F238E27FC236}">
                        <a16:creationId xmlns:a16="http://schemas.microsoft.com/office/drawing/2014/main" id="{44F534F2-A918-3E42-A842-B5F4D2FB250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رابط مستقيم 128">
                    <a:extLst>
                      <a:ext uri="{FF2B5EF4-FFF2-40B4-BE49-F238E27FC236}">
                        <a16:creationId xmlns:a16="http://schemas.microsoft.com/office/drawing/2014/main" id="{7747BB9E-7476-1F43-B7A0-E3B4CF4D2F1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1CA91D0C-5B4B-5B4B-A0C2-5457DF4FAB40}"/>
                    </a:ext>
                  </a:extLst>
                </p:cNvPr>
                <p:cNvSpPr txBox="1"/>
                <p:nvPr/>
              </p:nvSpPr>
              <p:spPr>
                <a:xfrm>
                  <a:off x="1600178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6E285428-2E31-3F4D-ABEB-A80465D4602F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60008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١١</a:t>
                </a:r>
              </a:p>
            </p:txBody>
          </p:sp>
        </p:grp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7D360AB6-81A3-DC47-8E68-09AD3DF7E03C}"/>
              </a:ext>
            </a:extLst>
          </p:cNvPr>
          <p:cNvSpPr txBox="1"/>
          <p:nvPr/>
        </p:nvSpPr>
        <p:spPr>
          <a:xfrm>
            <a:off x="8075541" y="3177315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38" name="مجموعة 208">
            <a:extLst>
              <a:ext uri="{FF2B5EF4-FFF2-40B4-BE49-F238E27FC236}">
                <a16:creationId xmlns:a16="http://schemas.microsoft.com/office/drawing/2014/main" id="{E93AE75A-118E-6049-A222-7DBF53706047}"/>
              </a:ext>
            </a:extLst>
          </p:cNvPr>
          <p:cNvGrpSpPr/>
          <p:nvPr/>
        </p:nvGrpSpPr>
        <p:grpSpPr>
          <a:xfrm>
            <a:off x="3675871" y="3148358"/>
            <a:ext cx="2243152" cy="471494"/>
            <a:chOff x="6357954" y="3243258"/>
            <a:chExt cx="2243152" cy="471494"/>
          </a:xfrm>
        </p:grpSpPr>
        <p:grpSp>
          <p:nvGrpSpPr>
            <p:cNvPr id="139" name="مجموعة 89">
              <a:extLst>
                <a:ext uri="{FF2B5EF4-FFF2-40B4-BE49-F238E27FC236}">
                  <a16:creationId xmlns:a16="http://schemas.microsoft.com/office/drawing/2014/main" id="{9F1FA491-BAA8-0345-8EAD-70801B2E4B3D}"/>
                </a:ext>
              </a:extLst>
            </p:cNvPr>
            <p:cNvGrpSpPr/>
            <p:nvPr/>
          </p:nvGrpSpPr>
          <p:grpSpPr>
            <a:xfrm>
              <a:off x="6357954" y="3243258"/>
              <a:ext cx="642938" cy="471494"/>
              <a:chOff x="1628756" y="1971664"/>
              <a:chExt cx="642938" cy="471494"/>
            </a:xfrm>
          </p:grpSpPr>
          <p:grpSp>
            <p:nvGrpSpPr>
              <p:cNvPr id="141" name="مجموعة 77">
                <a:extLst>
                  <a:ext uri="{FF2B5EF4-FFF2-40B4-BE49-F238E27FC236}">
                    <a16:creationId xmlns:a16="http://schemas.microsoft.com/office/drawing/2014/main" id="{AF4FC43F-BF6C-1E4D-8FFC-1CC4145D1DF5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3" name="رابط مستقيم 213">
                  <a:extLst>
                    <a:ext uri="{FF2B5EF4-FFF2-40B4-BE49-F238E27FC236}">
                      <a16:creationId xmlns:a16="http://schemas.microsoft.com/office/drawing/2014/main" id="{C83CF575-89CC-C04D-BB0D-441F40B825E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214">
                  <a:extLst>
                    <a:ext uri="{FF2B5EF4-FFF2-40B4-BE49-F238E27FC236}">
                      <a16:creationId xmlns:a16="http://schemas.microsoft.com/office/drawing/2014/main" id="{025F3E74-4CAD-DB4F-9CC5-83C7DFC6603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215">
                  <a:extLst>
                    <a:ext uri="{FF2B5EF4-FFF2-40B4-BE49-F238E27FC236}">
                      <a16:creationId xmlns:a16="http://schemas.microsoft.com/office/drawing/2014/main" id="{40B2847F-39D9-F347-BD99-781E9A6DCA54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216">
                  <a:extLst>
                    <a:ext uri="{FF2B5EF4-FFF2-40B4-BE49-F238E27FC236}">
                      <a16:creationId xmlns:a16="http://schemas.microsoft.com/office/drawing/2014/main" id="{DB892C1F-C8D9-6A42-A1A9-2494DF61C7C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1D366040-928A-B841-927C-ABFA39B1DBD1}"/>
                  </a:ext>
                </a:extLst>
              </p:cNvPr>
              <p:cNvSpPr txBox="1"/>
              <p:nvPr/>
            </p:nvSpPr>
            <p:spPr>
              <a:xfrm>
                <a:off x="1628756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40" name="مربع نص 139">
              <a:extLst>
                <a:ext uri="{FF2B5EF4-FFF2-40B4-BE49-F238E27FC236}">
                  <a16:creationId xmlns:a16="http://schemas.microsoft.com/office/drawing/2014/main" id="{2D13917F-D76B-D54C-8AF1-9053BDC37A9A}"/>
                </a:ext>
              </a:extLst>
            </p:cNvPr>
            <p:cNvSpPr txBox="1"/>
            <p:nvPr/>
          </p:nvSpPr>
          <p:spPr>
            <a:xfrm>
              <a:off x="6958032" y="3257546"/>
              <a:ext cx="1643074" cy="43088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ــ ١٤ +  ٦ )     </a:t>
              </a:r>
            </a:p>
          </p:txBody>
        </p:sp>
      </p:grp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001F42D0-BCE8-DF47-A8A0-1B80E299DC04}"/>
              </a:ext>
            </a:extLst>
          </p:cNvPr>
          <p:cNvSpPr txBox="1"/>
          <p:nvPr/>
        </p:nvSpPr>
        <p:spPr>
          <a:xfrm>
            <a:off x="5875251" y="3177315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C716B96E-11D9-C046-8FD5-91598B56CDF2}"/>
              </a:ext>
            </a:extLst>
          </p:cNvPr>
          <p:cNvSpPr txBox="1"/>
          <p:nvPr/>
        </p:nvSpPr>
        <p:spPr>
          <a:xfrm>
            <a:off x="8075541" y="4191735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61" name="مجموعة 186">
            <a:extLst>
              <a:ext uri="{FF2B5EF4-FFF2-40B4-BE49-F238E27FC236}">
                <a16:creationId xmlns:a16="http://schemas.microsoft.com/office/drawing/2014/main" id="{B39EF25D-57EB-5C47-8EF2-EC19E438840D}"/>
              </a:ext>
            </a:extLst>
          </p:cNvPr>
          <p:cNvGrpSpPr/>
          <p:nvPr/>
        </p:nvGrpSpPr>
        <p:grpSpPr>
          <a:xfrm>
            <a:off x="5289459" y="4116375"/>
            <a:ext cx="1637485" cy="503992"/>
            <a:chOff x="7058044" y="3925140"/>
            <a:chExt cx="1637485" cy="503992"/>
          </a:xfrm>
        </p:grpSpPr>
        <p:grpSp>
          <p:nvGrpSpPr>
            <p:cNvPr id="162" name="مجموعة 178">
              <a:extLst>
                <a:ext uri="{FF2B5EF4-FFF2-40B4-BE49-F238E27FC236}">
                  <a16:creationId xmlns:a16="http://schemas.microsoft.com/office/drawing/2014/main" id="{5FB3827F-C726-5F4C-850F-CA9402DB19F1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164" name="مجموعة 77">
                <a:extLst>
                  <a:ext uri="{FF2B5EF4-FFF2-40B4-BE49-F238E27FC236}">
                    <a16:creationId xmlns:a16="http://schemas.microsoft.com/office/drawing/2014/main" id="{10C58FB3-CABC-9D4D-9125-AA75B4BEC37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6" name="رابط مستقيم 224">
                  <a:extLst>
                    <a:ext uri="{FF2B5EF4-FFF2-40B4-BE49-F238E27FC236}">
                      <a16:creationId xmlns:a16="http://schemas.microsoft.com/office/drawing/2014/main" id="{8A978744-213A-4F49-9A5D-C7F0423CB40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225">
                  <a:extLst>
                    <a:ext uri="{FF2B5EF4-FFF2-40B4-BE49-F238E27FC236}">
                      <a16:creationId xmlns:a16="http://schemas.microsoft.com/office/drawing/2014/main" id="{AF22CEA8-11C0-3447-8CF4-927CAF0DA47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226">
                  <a:extLst>
                    <a:ext uri="{FF2B5EF4-FFF2-40B4-BE49-F238E27FC236}">
                      <a16:creationId xmlns:a16="http://schemas.microsoft.com/office/drawing/2014/main" id="{A4625266-6258-B54D-A885-C23AD06BBF92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227">
                  <a:extLst>
                    <a:ext uri="{FF2B5EF4-FFF2-40B4-BE49-F238E27FC236}">
                      <a16:creationId xmlns:a16="http://schemas.microsoft.com/office/drawing/2014/main" id="{0F73EE59-9719-D042-8C9A-723A754F9F1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مربع نص 164">
                <a:extLst>
                  <a:ext uri="{FF2B5EF4-FFF2-40B4-BE49-F238E27FC236}">
                    <a16:creationId xmlns:a16="http://schemas.microsoft.com/office/drawing/2014/main" id="{231A1200-132F-F04F-83A2-76C3EDCA3999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63" name="مربع نص 162">
              <a:extLst>
                <a:ext uri="{FF2B5EF4-FFF2-40B4-BE49-F238E27FC236}">
                  <a16:creationId xmlns:a16="http://schemas.microsoft.com/office/drawing/2014/main" id="{F8110DCA-2D57-3A41-A0FC-8B69F55639D9}"/>
                </a:ext>
              </a:extLst>
            </p:cNvPr>
            <p:cNvSpPr txBox="1"/>
            <p:nvPr/>
          </p:nvSpPr>
          <p:spPr>
            <a:xfrm>
              <a:off x="7098883" y="3925140"/>
              <a:ext cx="159664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ــ ٨ )</a:t>
              </a:r>
            </a:p>
          </p:txBody>
        </p:sp>
      </p:grp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1DEBE87E-F9B8-404A-B9BA-887FCB5A4B2D}"/>
              </a:ext>
            </a:extLst>
          </p:cNvPr>
          <p:cNvSpPr txBox="1"/>
          <p:nvPr/>
        </p:nvSpPr>
        <p:spPr>
          <a:xfrm>
            <a:off x="6789657" y="4191739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grpSp>
        <p:nvGrpSpPr>
          <p:cNvPr id="171" name="مجموعة 186">
            <a:extLst>
              <a:ext uri="{FF2B5EF4-FFF2-40B4-BE49-F238E27FC236}">
                <a16:creationId xmlns:a16="http://schemas.microsoft.com/office/drawing/2014/main" id="{720DAA16-70F5-C84E-952D-DDE6216ECF07}"/>
              </a:ext>
            </a:extLst>
          </p:cNvPr>
          <p:cNvGrpSpPr/>
          <p:nvPr/>
        </p:nvGrpSpPr>
        <p:grpSpPr>
          <a:xfrm>
            <a:off x="7016877" y="4848961"/>
            <a:ext cx="1114432" cy="471494"/>
            <a:chOff x="7058044" y="3957638"/>
            <a:chExt cx="1114432" cy="471494"/>
          </a:xfrm>
        </p:grpSpPr>
        <p:grpSp>
          <p:nvGrpSpPr>
            <p:cNvPr id="172" name="مجموعة 178">
              <a:extLst>
                <a:ext uri="{FF2B5EF4-FFF2-40B4-BE49-F238E27FC236}">
                  <a16:creationId xmlns:a16="http://schemas.microsoft.com/office/drawing/2014/main" id="{E9F190AC-8074-844D-B272-7C8E9D68E4C3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174" name="مجموعة 77">
                <a:extLst>
                  <a:ext uri="{FF2B5EF4-FFF2-40B4-BE49-F238E27FC236}">
                    <a16:creationId xmlns:a16="http://schemas.microsoft.com/office/drawing/2014/main" id="{57172FE2-518C-FE40-AEEA-C1D07E77ED9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6" name="رابط مستقيم 234">
                  <a:extLst>
                    <a:ext uri="{FF2B5EF4-FFF2-40B4-BE49-F238E27FC236}">
                      <a16:creationId xmlns:a16="http://schemas.microsoft.com/office/drawing/2014/main" id="{55653543-FB22-264B-919F-62F9B8109D8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235">
                  <a:extLst>
                    <a:ext uri="{FF2B5EF4-FFF2-40B4-BE49-F238E27FC236}">
                      <a16:creationId xmlns:a16="http://schemas.microsoft.com/office/drawing/2014/main" id="{AB3BED85-B283-8A4A-BA68-FE9BCEDE99C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236">
                  <a:extLst>
                    <a:ext uri="{FF2B5EF4-FFF2-40B4-BE49-F238E27FC236}">
                      <a16:creationId xmlns:a16="http://schemas.microsoft.com/office/drawing/2014/main" id="{B111212E-AD56-6943-9E49-28D2101F8925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237">
                  <a:extLst>
                    <a:ext uri="{FF2B5EF4-FFF2-40B4-BE49-F238E27FC236}">
                      <a16:creationId xmlns:a16="http://schemas.microsoft.com/office/drawing/2014/main" id="{6DAB3058-4618-A241-8BC7-BAF93716323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5" name="مربع نص 174">
                <a:extLst>
                  <a:ext uri="{FF2B5EF4-FFF2-40B4-BE49-F238E27FC236}">
                    <a16:creationId xmlns:a16="http://schemas.microsoft.com/office/drawing/2014/main" id="{D88F9F40-2504-224D-A10F-4D7068B5D76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3" name="مربع نص 172">
              <a:extLst>
                <a:ext uri="{FF2B5EF4-FFF2-40B4-BE49-F238E27FC236}">
                  <a16:creationId xmlns:a16="http://schemas.microsoft.com/office/drawing/2014/main" id="{FC797498-7DC5-E240-B9FC-9360E033C856}"/>
                </a:ext>
              </a:extLst>
            </p:cNvPr>
            <p:cNvSpPr txBox="1"/>
            <p:nvPr/>
          </p:nvSpPr>
          <p:spPr>
            <a:xfrm>
              <a:off x="7600972" y="3971926"/>
              <a:ext cx="57150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sp>
        <p:nvSpPr>
          <p:cNvPr id="180" name="مربع نص 179">
            <a:extLst>
              <a:ext uri="{FF2B5EF4-FFF2-40B4-BE49-F238E27FC236}">
                <a16:creationId xmlns:a16="http://schemas.microsoft.com/office/drawing/2014/main" id="{5D6CCEB0-A886-DC48-88D2-9AB7ABE249BE}"/>
              </a:ext>
            </a:extLst>
          </p:cNvPr>
          <p:cNvSpPr txBox="1"/>
          <p:nvPr/>
        </p:nvSpPr>
        <p:spPr>
          <a:xfrm>
            <a:off x="7871355" y="4863105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6F3B1DC6-A3F7-8D4C-85D8-FA79B951D400}"/>
              </a:ext>
            </a:extLst>
          </p:cNvPr>
          <p:cNvSpPr txBox="1"/>
          <p:nvPr/>
        </p:nvSpPr>
        <p:spPr>
          <a:xfrm>
            <a:off x="6829755" y="4802786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</a:t>
            </a:r>
          </a:p>
        </p:txBody>
      </p:sp>
      <p:sp>
        <p:nvSpPr>
          <p:cNvPr id="182" name="مستطيل مستدير الزوايا 181">
            <a:extLst>
              <a:ext uri="{FF2B5EF4-FFF2-40B4-BE49-F238E27FC236}">
                <a16:creationId xmlns:a16="http://schemas.microsoft.com/office/drawing/2014/main" id="{49460996-9FC4-A649-AF39-A648F71BC28F}"/>
              </a:ext>
            </a:extLst>
          </p:cNvPr>
          <p:cNvSpPr/>
          <p:nvPr/>
        </p:nvSpPr>
        <p:spPr>
          <a:xfrm>
            <a:off x="7555143" y="1781217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3" name="مستطيل مستدير الزوايا 182">
            <a:extLst>
              <a:ext uri="{FF2B5EF4-FFF2-40B4-BE49-F238E27FC236}">
                <a16:creationId xmlns:a16="http://schemas.microsoft.com/office/drawing/2014/main" id="{BF20E071-34D6-7D4C-8573-A24F66B66996}"/>
              </a:ext>
            </a:extLst>
          </p:cNvPr>
          <p:cNvSpPr/>
          <p:nvPr/>
        </p:nvSpPr>
        <p:spPr>
          <a:xfrm>
            <a:off x="4084131" y="1813636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4" name="مستطيل مستدير الزوايا 183">
            <a:extLst>
              <a:ext uri="{FF2B5EF4-FFF2-40B4-BE49-F238E27FC236}">
                <a16:creationId xmlns:a16="http://schemas.microsoft.com/office/drawing/2014/main" id="{0C63C6B5-E9CF-904F-AC26-0395595728CC}"/>
              </a:ext>
            </a:extLst>
          </p:cNvPr>
          <p:cNvSpPr/>
          <p:nvPr/>
        </p:nvSpPr>
        <p:spPr>
          <a:xfrm>
            <a:off x="6506888" y="1791419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5" name="مستطيل مستدير الزوايا 184">
            <a:extLst>
              <a:ext uri="{FF2B5EF4-FFF2-40B4-BE49-F238E27FC236}">
                <a16:creationId xmlns:a16="http://schemas.microsoft.com/office/drawing/2014/main" id="{9C63F981-E3CE-254D-9416-4CEC941C4DB2}"/>
              </a:ext>
            </a:extLst>
          </p:cNvPr>
          <p:cNvSpPr/>
          <p:nvPr/>
        </p:nvSpPr>
        <p:spPr>
          <a:xfrm>
            <a:off x="5275306" y="1781217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6" name="مجموعة 205">
            <a:extLst>
              <a:ext uri="{FF2B5EF4-FFF2-40B4-BE49-F238E27FC236}">
                <a16:creationId xmlns:a16="http://schemas.microsoft.com/office/drawing/2014/main" id="{CD279494-7FDF-7249-8817-C59A786BF43C}"/>
              </a:ext>
            </a:extLst>
          </p:cNvPr>
          <p:cNvGrpSpPr/>
          <p:nvPr/>
        </p:nvGrpSpPr>
        <p:grpSpPr>
          <a:xfrm>
            <a:off x="3983745" y="1916952"/>
            <a:ext cx="4557748" cy="473753"/>
            <a:chOff x="3441898" y="1714484"/>
            <a:chExt cx="4557748" cy="473753"/>
          </a:xfrm>
        </p:grpSpPr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4BFB5702-FE21-354D-8DD5-540FF1173335}"/>
                </a:ext>
              </a:extLst>
            </p:cNvPr>
            <p:cNvSpPr txBox="1"/>
            <p:nvPr/>
          </p:nvSpPr>
          <p:spPr>
            <a:xfrm>
              <a:off x="6683804" y="175734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188" name="مجموعة 99">
              <a:extLst>
                <a:ext uri="{FF2B5EF4-FFF2-40B4-BE49-F238E27FC236}">
                  <a16:creationId xmlns:a16="http://schemas.microsoft.com/office/drawing/2014/main" id="{105331FC-6582-A047-88DF-52E9E6983212}"/>
                </a:ext>
              </a:extLst>
            </p:cNvPr>
            <p:cNvGrpSpPr/>
            <p:nvPr/>
          </p:nvGrpSpPr>
          <p:grpSpPr>
            <a:xfrm>
              <a:off x="6928074" y="1714484"/>
              <a:ext cx="1071572" cy="471494"/>
              <a:chOff x="2071672" y="1285860"/>
              <a:chExt cx="1071572" cy="471494"/>
            </a:xfrm>
          </p:grpSpPr>
          <p:grpSp>
            <p:nvGrpSpPr>
              <p:cNvPr id="245" name="مجموعة 82">
                <a:extLst>
                  <a:ext uri="{FF2B5EF4-FFF2-40B4-BE49-F238E27FC236}">
                    <a16:creationId xmlns:a16="http://schemas.microsoft.com/office/drawing/2014/main" id="{14C2B069-27A0-C24C-8662-2255300222F5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47" name="مجموعة 77">
                  <a:extLst>
                    <a:ext uri="{FF2B5EF4-FFF2-40B4-BE49-F238E27FC236}">
                      <a16:creationId xmlns:a16="http://schemas.microsoft.com/office/drawing/2014/main" id="{FECC7695-A7BC-4049-900C-D33A3B2DCD0A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49" name="رابط مستقيم 148">
                    <a:extLst>
                      <a:ext uri="{FF2B5EF4-FFF2-40B4-BE49-F238E27FC236}">
                        <a16:creationId xmlns:a16="http://schemas.microsoft.com/office/drawing/2014/main" id="{BFAC64C2-3364-CA4E-BE83-87D7D737687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رابط مستقيم 155">
                    <a:extLst>
                      <a:ext uri="{FF2B5EF4-FFF2-40B4-BE49-F238E27FC236}">
                        <a16:creationId xmlns:a16="http://schemas.microsoft.com/office/drawing/2014/main" id="{1ED7D41B-D623-E04C-81B6-F69A31A3446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رابط مستقيم 156">
                    <a:extLst>
                      <a:ext uri="{FF2B5EF4-FFF2-40B4-BE49-F238E27FC236}">
                        <a16:creationId xmlns:a16="http://schemas.microsoft.com/office/drawing/2014/main" id="{BC5208EB-3B6B-914A-9E63-AEC92AFE345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رابط مستقيم 158">
                    <a:extLst>
                      <a:ext uri="{FF2B5EF4-FFF2-40B4-BE49-F238E27FC236}">
                        <a16:creationId xmlns:a16="http://schemas.microsoft.com/office/drawing/2014/main" id="{09EE9F9C-BEFB-3547-A740-37BFDFFE799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8" name="مربع نص 247">
                  <a:extLst>
                    <a:ext uri="{FF2B5EF4-FFF2-40B4-BE49-F238E27FC236}">
                      <a16:creationId xmlns:a16="http://schemas.microsoft.com/office/drawing/2014/main" id="{88130B5E-15D1-FC41-B348-1B8F119F6C02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246" name="مربع نص 245">
                <a:extLst>
                  <a:ext uri="{FF2B5EF4-FFF2-40B4-BE49-F238E27FC236}">
                    <a16:creationId xmlns:a16="http://schemas.microsoft.com/office/drawing/2014/main" id="{8B11AC42-C6A2-5A46-BE92-E5D390B4F876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١٥</a:t>
                </a:r>
              </a:p>
            </p:txBody>
          </p: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E7EB59EB-98CA-FD4A-BEE7-6E32B8F6CA53}"/>
                </a:ext>
              </a:extLst>
            </p:cNvPr>
            <p:cNvSpPr txBox="1"/>
            <p:nvPr/>
          </p:nvSpPr>
          <p:spPr>
            <a:xfrm>
              <a:off x="5570752" y="175734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90" name="مجموعة 125">
              <a:extLst>
                <a:ext uri="{FF2B5EF4-FFF2-40B4-BE49-F238E27FC236}">
                  <a16:creationId xmlns:a16="http://schemas.microsoft.com/office/drawing/2014/main" id="{E0B10459-0892-5F44-BF26-94AD6FB0DC8F}"/>
                </a:ext>
              </a:extLst>
            </p:cNvPr>
            <p:cNvGrpSpPr/>
            <p:nvPr/>
          </p:nvGrpSpPr>
          <p:grpSpPr>
            <a:xfrm>
              <a:off x="5813640" y="1714488"/>
              <a:ext cx="1185876" cy="473749"/>
              <a:chOff x="2056002" y="1285860"/>
              <a:chExt cx="1185876" cy="473749"/>
            </a:xfrm>
          </p:grpSpPr>
          <p:grpSp>
            <p:nvGrpSpPr>
              <p:cNvPr id="237" name="مجموعة 126">
                <a:extLst>
                  <a:ext uri="{FF2B5EF4-FFF2-40B4-BE49-F238E27FC236}">
                    <a16:creationId xmlns:a16="http://schemas.microsoft.com/office/drawing/2014/main" id="{4C03F6B9-92B7-604B-9DDE-62D22E8AFD4B}"/>
                  </a:ext>
                </a:extLst>
              </p:cNvPr>
              <p:cNvGrpSpPr/>
              <p:nvPr/>
            </p:nvGrpSpPr>
            <p:grpSpPr>
              <a:xfrm>
                <a:off x="2056002" y="1285860"/>
                <a:ext cx="658610" cy="471494"/>
                <a:chOff x="1613084" y="1971664"/>
                <a:chExt cx="658610" cy="471494"/>
              </a:xfrm>
            </p:grpSpPr>
            <p:grpSp>
              <p:nvGrpSpPr>
                <p:cNvPr id="239" name="مجموعة 77">
                  <a:extLst>
                    <a:ext uri="{FF2B5EF4-FFF2-40B4-BE49-F238E27FC236}">
                      <a16:creationId xmlns:a16="http://schemas.microsoft.com/office/drawing/2014/main" id="{49C5594C-DCF8-6A47-ADE5-97FB37AED241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41" name="رابط مستقيم 176">
                    <a:extLst>
                      <a:ext uri="{FF2B5EF4-FFF2-40B4-BE49-F238E27FC236}">
                        <a16:creationId xmlns:a16="http://schemas.microsoft.com/office/drawing/2014/main" id="{85060002-C35D-6A48-B56D-0C37F9B01EF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رابط مستقيم 177">
                    <a:extLst>
                      <a:ext uri="{FF2B5EF4-FFF2-40B4-BE49-F238E27FC236}">
                        <a16:creationId xmlns:a16="http://schemas.microsoft.com/office/drawing/2014/main" id="{6447B9B1-B327-8B44-A73D-63AC939651F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رابط مستقيم 178">
                    <a:extLst>
                      <a:ext uri="{FF2B5EF4-FFF2-40B4-BE49-F238E27FC236}">
                        <a16:creationId xmlns:a16="http://schemas.microsoft.com/office/drawing/2014/main" id="{D7F342F6-FC25-5342-BE0C-B2618F729E6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رابط مستقيم 180">
                    <a:extLst>
                      <a:ext uri="{FF2B5EF4-FFF2-40B4-BE49-F238E27FC236}">
                        <a16:creationId xmlns:a16="http://schemas.microsoft.com/office/drawing/2014/main" id="{5ECC2478-5946-8C4F-B5E3-202902FD4CD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0" name="مربع نص 239">
                  <a:extLst>
                    <a:ext uri="{FF2B5EF4-FFF2-40B4-BE49-F238E27FC236}">
                      <a16:creationId xmlns:a16="http://schemas.microsoft.com/office/drawing/2014/main" id="{C52E1AEB-9DC8-C04E-A9FA-4044AFD04BEA}"/>
                    </a:ext>
                  </a:extLst>
                </p:cNvPr>
                <p:cNvSpPr txBox="1"/>
                <p:nvPr/>
              </p:nvSpPr>
              <p:spPr>
                <a:xfrm>
                  <a:off x="161308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238" name="مربع نص 237">
                <a:extLst>
                  <a:ext uri="{FF2B5EF4-FFF2-40B4-BE49-F238E27FC236}">
                    <a16:creationId xmlns:a16="http://schemas.microsoft.com/office/drawing/2014/main" id="{2E24A897-1BEE-6C4D-A466-1884207D11F3}"/>
                  </a:ext>
                </a:extLst>
              </p:cNvPr>
              <p:cNvSpPr txBox="1"/>
              <p:nvPr/>
            </p:nvSpPr>
            <p:spPr>
              <a:xfrm>
                <a:off x="2600314" y="1328722"/>
                <a:ext cx="6415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١٤</a:t>
                </a:r>
              </a:p>
            </p:txBody>
          </p:sp>
        </p:grpSp>
        <p:grpSp>
          <p:nvGrpSpPr>
            <p:cNvPr id="191" name="مجموعة 135">
              <a:extLst>
                <a:ext uri="{FF2B5EF4-FFF2-40B4-BE49-F238E27FC236}">
                  <a16:creationId xmlns:a16="http://schemas.microsoft.com/office/drawing/2014/main" id="{A091AA82-3586-7647-86BA-4FF5726517AE}"/>
                </a:ext>
              </a:extLst>
            </p:cNvPr>
            <p:cNvGrpSpPr/>
            <p:nvPr/>
          </p:nvGrpSpPr>
          <p:grpSpPr>
            <a:xfrm>
              <a:off x="4642056" y="1714488"/>
              <a:ext cx="1071572" cy="471494"/>
              <a:chOff x="2071672" y="1285860"/>
              <a:chExt cx="1071572" cy="471494"/>
            </a:xfrm>
          </p:grpSpPr>
          <p:grpSp>
            <p:nvGrpSpPr>
              <p:cNvPr id="211" name="مجموعة 136">
                <a:extLst>
                  <a:ext uri="{FF2B5EF4-FFF2-40B4-BE49-F238E27FC236}">
                    <a16:creationId xmlns:a16="http://schemas.microsoft.com/office/drawing/2014/main" id="{9C62B966-7FAF-C24F-A2B2-27467D723788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13" name="مجموعة 77">
                  <a:extLst>
                    <a:ext uri="{FF2B5EF4-FFF2-40B4-BE49-F238E27FC236}">
                      <a16:creationId xmlns:a16="http://schemas.microsoft.com/office/drawing/2014/main" id="{AEA1F2C2-4100-2D44-9777-3051DABC2D5E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15" name="رابط مستقيم 191">
                    <a:extLst>
                      <a:ext uri="{FF2B5EF4-FFF2-40B4-BE49-F238E27FC236}">
                        <a16:creationId xmlns:a16="http://schemas.microsoft.com/office/drawing/2014/main" id="{F4814CA9-D455-C848-91D8-0BEC657254C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رابط مستقيم 192">
                    <a:extLst>
                      <a:ext uri="{FF2B5EF4-FFF2-40B4-BE49-F238E27FC236}">
                        <a16:creationId xmlns:a16="http://schemas.microsoft.com/office/drawing/2014/main" id="{4EDC623F-A193-1245-A6B5-3AF589DC8F5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رابط مستقيم 193">
                    <a:extLst>
                      <a:ext uri="{FF2B5EF4-FFF2-40B4-BE49-F238E27FC236}">
                        <a16:creationId xmlns:a16="http://schemas.microsoft.com/office/drawing/2014/main" id="{996C4F93-CCC5-A542-A6C4-F4B1EF404CD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رابط مستقيم 194">
                    <a:extLst>
                      <a:ext uri="{FF2B5EF4-FFF2-40B4-BE49-F238E27FC236}">
                        <a16:creationId xmlns:a16="http://schemas.microsoft.com/office/drawing/2014/main" id="{9A0F22A8-0F63-B546-B9A7-F15A4B894CD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مربع نص 213">
                  <a:extLst>
                    <a:ext uri="{FF2B5EF4-FFF2-40B4-BE49-F238E27FC236}">
                      <a16:creationId xmlns:a16="http://schemas.microsoft.com/office/drawing/2014/main" id="{4CAF4CDF-B3A2-7843-AA1D-B4C50585BAC9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212" name="مربع نص 211">
                <a:extLst>
                  <a:ext uri="{FF2B5EF4-FFF2-40B4-BE49-F238E27FC236}">
                    <a16:creationId xmlns:a16="http://schemas.microsoft.com/office/drawing/2014/main" id="{89AF0BBD-70CC-0D47-8250-059ADF50046F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1C131499-D1BE-1041-AF6D-D7A12A073F90}"/>
                </a:ext>
              </a:extLst>
            </p:cNvPr>
            <p:cNvSpPr txBox="1"/>
            <p:nvPr/>
          </p:nvSpPr>
          <p:spPr>
            <a:xfrm>
              <a:off x="4551546" y="1726209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193" name="مجموعة 135">
              <a:extLst>
                <a:ext uri="{FF2B5EF4-FFF2-40B4-BE49-F238E27FC236}">
                  <a16:creationId xmlns:a16="http://schemas.microsoft.com/office/drawing/2014/main" id="{70D6E5FD-127F-CF40-BAB4-9B89D7F4E0F6}"/>
                </a:ext>
              </a:extLst>
            </p:cNvPr>
            <p:cNvGrpSpPr/>
            <p:nvPr/>
          </p:nvGrpSpPr>
          <p:grpSpPr>
            <a:xfrm>
              <a:off x="3441898" y="1714488"/>
              <a:ext cx="1201539" cy="471494"/>
              <a:chOff x="2043096" y="1285860"/>
              <a:chExt cx="1201539" cy="471494"/>
            </a:xfrm>
          </p:grpSpPr>
          <p:grpSp>
            <p:nvGrpSpPr>
              <p:cNvPr id="194" name="مجموعة 136">
                <a:extLst>
                  <a:ext uri="{FF2B5EF4-FFF2-40B4-BE49-F238E27FC236}">
                    <a16:creationId xmlns:a16="http://schemas.microsoft.com/office/drawing/2014/main" id="{55FADE0F-8C12-D442-876F-A57D0B27F0DA}"/>
                  </a:ext>
                </a:extLst>
              </p:cNvPr>
              <p:cNvGrpSpPr/>
              <p:nvPr/>
            </p:nvGrpSpPr>
            <p:grpSpPr>
              <a:xfrm>
                <a:off x="2043096" y="1285860"/>
                <a:ext cx="671516" cy="471494"/>
                <a:chOff x="1600178" y="1971664"/>
                <a:chExt cx="671516" cy="471494"/>
              </a:xfrm>
            </p:grpSpPr>
            <p:grpSp>
              <p:nvGrpSpPr>
                <p:cNvPr id="205" name="مجموعة 77">
                  <a:extLst>
                    <a:ext uri="{FF2B5EF4-FFF2-40B4-BE49-F238E27FC236}">
                      <a16:creationId xmlns:a16="http://schemas.microsoft.com/office/drawing/2014/main" id="{2E7F9DBF-DD57-4740-9174-8276190386DD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07" name="رابط مستقيم 201">
                    <a:extLst>
                      <a:ext uri="{FF2B5EF4-FFF2-40B4-BE49-F238E27FC236}">
                        <a16:creationId xmlns:a16="http://schemas.microsoft.com/office/drawing/2014/main" id="{67EC068F-654A-1B4F-905F-9148BCA9232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رابط مستقيم 202">
                    <a:extLst>
                      <a:ext uri="{FF2B5EF4-FFF2-40B4-BE49-F238E27FC236}">
                        <a16:creationId xmlns:a16="http://schemas.microsoft.com/office/drawing/2014/main" id="{448B8D10-DD5F-354A-9CB5-04179665BAA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رابط مستقيم 203">
                    <a:extLst>
                      <a:ext uri="{FF2B5EF4-FFF2-40B4-BE49-F238E27FC236}">
                        <a16:creationId xmlns:a16="http://schemas.microsoft.com/office/drawing/2014/main" id="{769B672A-81FD-C743-9F67-D1B5A24C030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رابط مستقيم 204">
                    <a:extLst>
                      <a:ext uri="{FF2B5EF4-FFF2-40B4-BE49-F238E27FC236}">
                        <a16:creationId xmlns:a16="http://schemas.microsoft.com/office/drawing/2014/main" id="{54E14612-DCDA-464E-A680-78F420E4828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6" name="مربع نص 205">
                  <a:extLst>
                    <a:ext uri="{FF2B5EF4-FFF2-40B4-BE49-F238E27FC236}">
                      <a16:creationId xmlns:a16="http://schemas.microsoft.com/office/drawing/2014/main" id="{933B13DA-32F2-7E41-9BE8-A718F4FFFECC}"/>
                    </a:ext>
                  </a:extLst>
                </p:cNvPr>
                <p:cNvSpPr txBox="1"/>
                <p:nvPr/>
              </p:nvSpPr>
              <p:spPr>
                <a:xfrm>
                  <a:off x="1600178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95" name="مربع نص 194">
                <a:extLst>
                  <a:ext uri="{FF2B5EF4-FFF2-40B4-BE49-F238E27FC236}">
                    <a16:creationId xmlns:a16="http://schemas.microsoft.com/office/drawing/2014/main" id="{3E84F4EC-52CD-F34D-8CEC-908B09E8C83F}"/>
                  </a:ext>
                </a:extLst>
              </p:cNvPr>
              <p:cNvSpPr txBox="1"/>
              <p:nvPr/>
            </p:nvSpPr>
            <p:spPr>
              <a:xfrm>
                <a:off x="2675894" y="1328722"/>
                <a:ext cx="568741" cy="400110"/>
              </a:xfrm>
              <a:prstGeom prst="rect">
                <a:avLst/>
              </a:prstGeom>
              <a:solidFill>
                <a:schemeClr val="bg2">
                  <a:alpha val="58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١١</a:t>
                </a:r>
              </a:p>
            </p:txBody>
          </p:sp>
        </p:grpSp>
      </p:grpSp>
      <p:grpSp>
        <p:nvGrpSpPr>
          <p:cNvPr id="253" name="مجموعة 186">
            <a:extLst>
              <a:ext uri="{FF2B5EF4-FFF2-40B4-BE49-F238E27FC236}">
                <a16:creationId xmlns:a16="http://schemas.microsoft.com/office/drawing/2014/main" id="{0A38C201-A0C8-E54A-AB69-D80E5380C2FC}"/>
              </a:ext>
            </a:extLst>
          </p:cNvPr>
          <p:cNvGrpSpPr/>
          <p:nvPr/>
        </p:nvGrpSpPr>
        <p:grpSpPr>
          <a:xfrm>
            <a:off x="5984843" y="4817072"/>
            <a:ext cx="1114432" cy="471494"/>
            <a:chOff x="7058044" y="3957638"/>
            <a:chExt cx="1114432" cy="471494"/>
          </a:xfrm>
        </p:grpSpPr>
        <p:grpSp>
          <p:nvGrpSpPr>
            <p:cNvPr id="254" name="مجموعة 178">
              <a:extLst>
                <a:ext uri="{FF2B5EF4-FFF2-40B4-BE49-F238E27FC236}">
                  <a16:creationId xmlns:a16="http://schemas.microsoft.com/office/drawing/2014/main" id="{387B0E0F-BE87-5B4F-ABFF-3F526CE95AEA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256" name="مجموعة 77">
                <a:extLst>
                  <a:ext uri="{FF2B5EF4-FFF2-40B4-BE49-F238E27FC236}">
                    <a16:creationId xmlns:a16="http://schemas.microsoft.com/office/drawing/2014/main" id="{9F6A367C-F263-7A48-BD4F-70116E6AD35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58" name="رابط مستقيم 159">
                  <a:extLst>
                    <a:ext uri="{FF2B5EF4-FFF2-40B4-BE49-F238E27FC236}">
                      <a16:creationId xmlns:a16="http://schemas.microsoft.com/office/drawing/2014/main" id="{2CF8F974-A5B9-5049-A22A-104AD4632D3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رابط مستقيم 160">
                  <a:extLst>
                    <a:ext uri="{FF2B5EF4-FFF2-40B4-BE49-F238E27FC236}">
                      <a16:creationId xmlns:a16="http://schemas.microsoft.com/office/drawing/2014/main" id="{3BC6B7F6-8B0C-CE48-BA0D-DFCB1802290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رابط مستقيم 161">
                  <a:extLst>
                    <a:ext uri="{FF2B5EF4-FFF2-40B4-BE49-F238E27FC236}">
                      <a16:creationId xmlns:a16="http://schemas.microsoft.com/office/drawing/2014/main" id="{61A4D484-8C43-F447-B30F-A733C47A3939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رابط مستقيم 162">
                  <a:extLst>
                    <a:ext uri="{FF2B5EF4-FFF2-40B4-BE49-F238E27FC236}">
                      <a16:creationId xmlns:a16="http://schemas.microsoft.com/office/drawing/2014/main" id="{707EB298-275B-B54C-ADD7-38E5AA2E27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7" name="مربع نص 256">
                <a:extLst>
                  <a:ext uri="{FF2B5EF4-FFF2-40B4-BE49-F238E27FC236}">
                    <a16:creationId xmlns:a16="http://schemas.microsoft.com/office/drawing/2014/main" id="{A94E5524-E8A6-2D4A-9B8B-6D0E05AB09D2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55" name="مربع نص 254">
              <a:extLst>
                <a:ext uri="{FF2B5EF4-FFF2-40B4-BE49-F238E27FC236}">
                  <a16:creationId xmlns:a16="http://schemas.microsoft.com/office/drawing/2014/main" id="{097F804C-0229-D045-9034-B0D48D680915}"/>
                </a:ext>
              </a:extLst>
            </p:cNvPr>
            <p:cNvSpPr txBox="1"/>
            <p:nvPr/>
          </p:nvSpPr>
          <p:spPr>
            <a:xfrm>
              <a:off x="7600972" y="3971926"/>
              <a:ext cx="57150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</p:grp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924914A1-F2AD-F544-971A-1FD621702A38}"/>
              </a:ext>
            </a:extLst>
          </p:cNvPr>
          <p:cNvSpPr txBox="1"/>
          <p:nvPr/>
        </p:nvSpPr>
        <p:spPr>
          <a:xfrm>
            <a:off x="6983236" y="33798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ج</a:t>
            </a:r>
            <a:r>
              <a:rPr lang="ar-SA" dirty="0">
                <a:solidFill>
                  <a:srgbClr val="FF0000"/>
                </a:solidFill>
              </a:rPr>
              <a:t> ١صـ١٤٧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D3B4D18-5194-369F-62BF-347986F3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222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37" grpId="0"/>
      <p:bldP spid="148" grpId="0"/>
      <p:bldP spid="160" grpId="0"/>
      <p:bldP spid="170" grpId="0"/>
      <p:bldP spid="180" grpId="0"/>
      <p:bldP spid="181" grpId="0"/>
      <p:bldP spid="182" grpId="0" animBg="1"/>
      <p:bldP spid="182" grpId="1" animBg="1"/>
      <p:bldP spid="183" grpId="0" animBg="1"/>
      <p:bldP spid="183" grpId="1" animBg="1"/>
      <p:bldP spid="183" grpId="2" animBg="1"/>
      <p:bldP spid="184" grpId="0" animBg="1"/>
      <p:bldP spid="184" grpId="1" animBg="1"/>
      <p:bldP spid="185" grpId="0" animBg="1"/>
      <p:bldP spid="18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838108" y="1527537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319616" y="2191312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7651134" y="1726256"/>
            <a:ext cx="851340" cy="516584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61821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تحقق</a:t>
              </a:r>
            </a:p>
          </p:txBody>
        </p:sp>
      </p:grp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330896" y="3082367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323858" y="4074997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مجموعة 207">
            <a:extLst>
              <a:ext uri="{FF2B5EF4-FFF2-40B4-BE49-F238E27FC236}">
                <a16:creationId xmlns:a16="http://schemas.microsoft.com/office/drawing/2014/main" id="{A74E5F44-793E-4A46-A2CC-899E87DDF1C8}"/>
              </a:ext>
            </a:extLst>
          </p:cNvPr>
          <p:cNvGrpSpPr/>
          <p:nvPr/>
        </p:nvGrpSpPr>
        <p:grpSpPr>
          <a:xfrm>
            <a:off x="6058822" y="3584235"/>
            <a:ext cx="1957400" cy="471494"/>
            <a:chOff x="6357952" y="3243258"/>
            <a:chExt cx="1957400" cy="471494"/>
          </a:xfrm>
        </p:grpSpPr>
        <p:grpSp>
          <p:nvGrpSpPr>
            <p:cNvPr id="62" name="مجموعة 89">
              <a:extLst>
                <a:ext uri="{FF2B5EF4-FFF2-40B4-BE49-F238E27FC236}">
                  <a16:creationId xmlns:a16="http://schemas.microsoft.com/office/drawing/2014/main" id="{53B1CE44-7432-9A46-BDBA-76B003F2C24B}"/>
                </a:ext>
              </a:extLst>
            </p:cNvPr>
            <p:cNvGrpSpPr/>
            <p:nvPr/>
          </p:nvGrpSpPr>
          <p:grpSpPr>
            <a:xfrm>
              <a:off x="6357952" y="3243258"/>
              <a:ext cx="642940" cy="471494"/>
              <a:chOff x="1628754" y="1971664"/>
              <a:chExt cx="642940" cy="471494"/>
            </a:xfrm>
          </p:grpSpPr>
          <p:grpSp>
            <p:nvGrpSpPr>
              <p:cNvPr id="64" name="مجموعة 77">
                <a:extLst>
                  <a:ext uri="{FF2B5EF4-FFF2-40B4-BE49-F238E27FC236}">
                    <a16:creationId xmlns:a16="http://schemas.microsoft.com/office/drawing/2014/main" id="{BECBEB85-9A6E-A64D-BA5B-18D92DD016E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68" name="رابط مستقيم 92">
                  <a:extLst>
                    <a:ext uri="{FF2B5EF4-FFF2-40B4-BE49-F238E27FC236}">
                      <a16:creationId xmlns:a16="http://schemas.microsoft.com/office/drawing/2014/main" id="{39345A93-E5C5-D849-9CC7-EC3BC5D9CBF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رابط مستقيم 93">
                  <a:extLst>
                    <a:ext uri="{FF2B5EF4-FFF2-40B4-BE49-F238E27FC236}">
                      <a16:creationId xmlns:a16="http://schemas.microsoft.com/office/drawing/2014/main" id="{C7C22046-5B4C-5841-BD27-BA3F600C40D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رابط مستقيم 94">
                  <a:extLst>
                    <a:ext uri="{FF2B5EF4-FFF2-40B4-BE49-F238E27FC236}">
                      <a16:creationId xmlns:a16="http://schemas.microsoft.com/office/drawing/2014/main" id="{D70AFE0F-CE11-C94A-B110-C22AEB6DB8A4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رابط مستقيم 95">
                  <a:extLst>
                    <a:ext uri="{FF2B5EF4-FFF2-40B4-BE49-F238E27FC236}">
                      <a16:creationId xmlns:a16="http://schemas.microsoft.com/office/drawing/2014/main" id="{85C2CB9A-1231-7B4B-9BD3-B3B5E7E2F8D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2D2AE226-6825-684A-AC8D-33FA683443CD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B39C10B3-8F89-CA46-B532-7A02E9565EF6}"/>
                </a:ext>
              </a:extLst>
            </p:cNvPr>
            <p:cNvSpPr txBox="1"/>
            <p:nvPr/>
          </p:nvSpPr>
          <p:spPr>
            <a:xfrm>
              <a:off x="6958030" y="3257546"/>
              <a:ext cx="135732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٤ ــ  ٦  )</a:t>
              </a:r>
            </a:p>
          </p:txBody>
        </p:sp>
      </p:grpSp>
      <p:grpSp>
        <p:nvGrpSpPr>
          <p:cNvPr id="72" name="مجموعة 186">
            <a:extLst>
              <a:ext uri="{FF2B5EF4-FFF2-40B4-BE49-F238E27FC236}">
                <a16:creationId xmlns:a16="http://schemas.microsoft.com/office/drawing/2014/main" id="{B34BFE70-A3B6-FA4D-882D-8DA0CB8006B0}"/>
              </a:ext>
            </a:extLst>
          </p:cNvPr>
          <p:cNvGrpSpPr/>
          <p:nvPr/>
        </p:nvGrpSpPr>
        <p:grpSpPr>
          <a:xfrm>
            <a:off x="6830352" y="4627233"/>
            <a:ext cx="1171582" cy="471494"/>
            <a:chOff x="7058044" y="3957638"/>
            <a:chExt cx="1171582" cy="471494"/>
          </a:xfrm>
        </p:grpSpPr>
        <p:grpSp>
          <p:nvGrpSpPr>
            <p:cNvPr id="73" name="مجموعة 178">
              <a:extLst>
                <a:ext uri="{FF2B5EF4-FFF2-40B4-BE49-F238E27FC236}">
                  <a16:creationId xmlns:a16="http://schemas.microsoft.com/office/drawing/2014/main" id="{07A9A3DB-F2C2-7347-8859-113A5709989A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78" name="مجموعة 77">
                <a:extLst>
                  <a:ext uri="{FF2B5EF4-FFF2-40B4-BE49-F238E27FC236}">
                    <a16:creationId xmlns:a16="http://schemas.microsoft.com/office/drawing/2014/main" id="{A25C2CEC-D363-F84A-BA35-730805FFD48A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80" name="رابط مستقيم 182">
                  <a:extLst>
                    <a:ext uri="{FF2B5EF4-FFF2-40B4-BE49-F238E27FC236}">
                      <a16:creationId xmlns:a16="http://schemas.microsoft.com/office/drawing/2014/main" id="{CFC7CB7A-6B3E-5A45-99AD-8595C2B50B6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183">
                  <a:extLst>
                    <a:ext uri="{FF2B5EF4-FFF2-40B4-BE49-F238E27FC236}">
                      <a16:creationId xmlns:a16="http://schemas.microsoft.com/office/drawing/2014/main" id="{9371401A-F6C8-C046-B270-59DFEF5F0F9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184">
                  <a:extLst>
                    <a:ext uri="{FF2B5EF4-FFF2-40B4-BE49-F238E27FC236}">
                      <a16:creationId xmlns:a16="http://schemas.microsoft.com/office/drawing/2014/main" id="{F84FC6D6-4C43-0A42-9AC1-E984D3D19F97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رابط مستقيم 185">
                  <a:extLst>
                    <a:ext uri="{FF2B5EF4-FFF2-40B4-BE49-F238E27FC236}">
                      <a16:creationId xmlns:a16="http://schemas.microsoft.com/office/drawing/2014/main" id="{34F3B72C-A605-274B-B469-16B2C759E2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2D7F8D55-F730-2442-B3AD-602F1B6A7B39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88B13BF6-17E0-1F45-B4BD-E76A7A32B667}"/>
                </a:ext>
              </a:extLst>
            </p:cNvPr>
            <p:cNvSpPr txBox="1"/>
            <p:nvPr/>
          </p:nvSpPr>
          <p:spPr>
            <a:xfrm>
              <a:off x="7658122" y="3971926"/>
              <a:ext cx="57150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ــ٢</a:t>
              </a:r>
            </a:p>
          </p:txBody>
        </p:sp>
      </p:grpSp>
      <p:grpSp>
        <p:nvGrpSpPr>
          <p:cNvPr id="85" name="مجموعة 253">
            <a:extLst>
              <a:ext uri="{FF2B5EF4-FFF2-40B4-BE49-F238E27FC236}">
                <a16:creationId xmlns:a16="http://schemas.microsoft.com/office/drawing/2014/main" id="{A12C3810-BED9-0E41-A709-EF2EF9140D4A}"/>
              </a:ext>
            </a:extLst>
          </p:cNvPr>
          <p:cNvGrpSpPr/>
          <p:nvPr/>
        </p:nvGrpSpPr>
        <p:grpSpPr>
          <a:xfrm>
            <a:off x="1691680" y="1039969"/>
            <a:ext cx="6201456" cy="785818"/>
            <a:chOff x="1656692" y="214290"/>
            <a:chExt cx="6201456" cy="785818"/>
          </a:xfrm>
        </p:grpSpPr>
        <p:sp>
          <p:nvSpPr>
            <p:cNvPr id="86" name="زاوية مطوية 85">
              <a:extLst>
                <a:ext uri="{FF2B5EF4-FFF2-40B4-BE49-F238E27FC236}">
                  <a16:creationId xmlns:a16="http://schemas.microsoft.com/office/drawing/2014/main" id="{1C9167D2-9110-9241-81B1-9DF9A52DD79F}"/>
                </a:ext>
              </a:extLst>
            </p:cNvPr>
            <p:cNvSpPr/>
            <p:nvPr/>
          </p:nvSpPr>
          <p:spPr>
            <a:xfrm flipH="1">
              <a:off x="1656692" y="214290"/>
              <a:ext cx="620145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1B5495EB-C304-6647-814C-FE91768FF0D1}"/>
                </a:ext>
              </a:extLst>
            </p:cNvPr>
            <p:cNvSpPr txBox="1"/>
            <p:nvPr/>
          </p:nvSpPr>
          <p:spPr>
            <a:xfrm>
              <a:off x="6215074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9638413A-F97F-AE4D-B16B-B37749DEC490}"/>
                </a:ext>
              </a:extLst>
            </p:cNvPr>
            <p:cNvSpPr txBox="1"/>
            <p:nvPr/>
          </p:nvSpPr>
          <p:spPr>
            <a:xfrm>
              <a:off x="5042110" y="41431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89" name="مجموعة 99">
              <a:extLst>
                <a:ext uri="{FF2B5EF4-FFF2-40B4-BE49-F238E27FC236}">
                  <a16:creationId xmlns:a16="http://schemas.microsoft.com/office/drawing/2014/main" id="{9695E761-1F1F-DF44-ACDA-A3D2D12EFE31}"/>
                </a:ext>
              </a:extLst>
            </p:cNvPr>
            <p:cNvGrpSpPr/>
            <p:nvPr/>
          </p:nvGrpSpPr>
          <p:grpSpPr>
            <a:xfrm>
              <a:off x="5286380" y="371454"/>
              <a:ext cx="1071572" cy="471494"/>
              <a:chOff x="2071672" y="1285860"/>
              <a:chExt cx="1071572" cy="471494"/>
            </a:xfrm>
          </p:grpSpPr>
          <p:grpSp>
            <p:nvGrpSpPr>
              <p:cNvPr id="126" name="مجموعة 82">
                <a:extLst>
                  <a:ext uri="{FF2B5EF4-FFF2-40B4-BE49-F238E27FC236}">
                    <a16:creationId xmlns:a16="http://schemas.microsoft.com/office/drawing/2014/main" id="{B98B5EB7-ED07-9E43-951A-52AF2959F690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28" name="مجموعة 77">
                  <a:extLst>
                    <a:ext uri="{FF2B5EF4-FFF2-40B4-BE49-F238E27FC236}">
                      <a16:creationId xmlns:a16="http://schemas.microsoft.com/office/drawing/2014/main" id="{2611FEA1-324B-A54F-8C9A-503E33245B54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0" name="رابط مستقيم 85">
                    <a:extLst>
                      <a:ext uri="{FF2B5EF4-FFF2-40B4-BE49-F238E27FC236}">
                        <a16:creationId xmlns:a16="http://schemas.microsoft.com/office/drawing/2014/main" id="{511C2979-299D-7B4B-9388-57498989240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86">
                    <a:extLst>
                      <a:ext uri="{FF2B5EF4-FFF2-40B4-BE49-F238E27FC236}">
                        <a16:creationId xmlns:a16="http://schemas.microsoft.com/office/drawing/2014/main" id="{345DFE93-2F86-2E42-A549-B5FA69803B6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رابط مستقيم 87">
                    <a:extLst>
                      <a:ext uri="{FF2B5EF4-FFF2-40B4-BE49-F238E27FC236}">
                        <a16:creationId xmlns:a16="http://schemas.microsoft.com/office/drawing/2014/main" id="{F5A49609-5B89-534A-8118-5C84002EE52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رابط مستقيم 88">
                    <a:extLst>
                      <a:ext uri="{FF2B5EF4-FFF2-40B4-BE49-F238E27FC236}">
                        <a16:creationId xmlns:a16="http://schemas.microsoft.com/office/drawing/2014/main" id="{2370560B-ABC9-A040-ACFE-C7E1279234B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مربع نص 128">
                  <a:extLst>
                    <a:ext uri="{FF2B5EF4-FFF2-40B4-BE49-F238E27FC236}">
                      <a16:creationId xmlns:a16="http://schemas.microsoft.com/office/drawing/2014/main" id="{9F0F9CEF-73B5-E146-ACEA-49FD90E7AD69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8A3C8626-9F8D-214D-B39E-34266EF303B5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8309D894-5A02-A242-8035-CA70DD22AA6C}"/>
                </a:ext>
              </a:extLst>
            </p:cNvPr>
            <p:cNvSpPr txBox="1"/>
            <p:nvPr/>
          </p:nvSpPr>
          <p:spPr>
            <a:xfrm>
              <a:off x="3929058" y="4143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91" name="مجموعة 125">
              <a:extLst>
                <a:ext uri="{FF2B5EF4-FFF2-40B4-BE49-F238E27FC236}">
                  <a16:creationId xmlns:a16="http://schemas.microsoft.com/office/drawing/2014/main" id="{974048E7-D98A-6D4B-AAC8-F91BDBBE6F02}"/>
                </a:ext>
              </a:extLst>
            </p:cNvPr>
            <p:cNvGrpSpPr/>
            <p:nvPr/>
          </p:nvGrpSpPr>
          <p:grpSpPr>
            <a:xfrm>
              <a:off x="4144752" y="371458"/>
              <a:ext cx="1141630" cy="471494"/>
              <a:chOff x="2028808" y="1285860"/>
              <a:chExt cx="1141630" cy="471494"/>
            </a:xfrm>
          </p:grpSpPr>
          <p:grpSp>
            <p:nvGrpSpPr>
              <p:cNvPr id="118" name="مجموعة 126">
                <a:extLst>
                  <a:ext uri="{FF2B5EF4-FFF2-40B4-BE49-F238E27FC236}">
                    <a16:creationId xmlns:a16="http://schemas.microsoft.com/office/drawing/2014/main" id="{886E4CE4-1367-9C4D-9326-06D55EF86AA3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20" name="مجموعة 77">
                  <a:extLst>
                    <a:ext uri="{FF2B5EF4-FFF2-40B4-BE49-F238E27FC236}">
                      <a16:creationId xmlns:a16="http://schemas.microsoft.com/office/drawing/2014/main" id="{E33215C9-72A4-F646-AF77-B881A1BC32AA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22" name="رابط مستقيم 130">
                    <a:extLst>
                      <a:ext uri="{FF2B5EF4-FFF2-40B4-BE49-F238E27FC236}">
                        <a16:creationId xmlns:a16="http://schemas.microsoft.com/office/drawing/2014/main" id="{1875A2BC-698C-214B-9E89-6E8AB78F73B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131">
                    <a:extLst>
                      <a:ext uri="{FF2B5EF4-FFF2-40B4-BE49-F238E27FC236}">
                        <a16:creationId xmlns:a16="http://schemas.microsoft.com/office/drawing/2014/main" id="{DA3BDBDA-94CE-6142-B698-4F33C9E8310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رابط مستقيم 132">
                    <a:extLst>
                      <a:ext uri="{FF2B5EF4-FFF2-40B4-BE49-F238E27FC236}">
                        <a16:creationId xmlns:a16="http://schemas.microsoft.com/office/drawing/2014/main" id="{03BF3EDE-83D4-864A-8B2F-B76FF1FB849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رابط مستقيم 133">
                    <a:extLst>
                      <a:ext uri="{FF2B5EF4-FFF2-40B4-BE49-F238E27FC236}">
                        <a16:creationId xmlns:a16="http://schemas.microsoft.com/office/drawing/2014/main" id="{82CF89AA-B2B5-7646-B520-FC599E05315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مربع نص 120">
                  <a:extLst>
                    <a:ext uri="{FF2B5EF4-FFF2-40B4-BE49-F238E27FC236}">
                      <a16:creationId xmlns:a16="http://schemas.microsoft.com/office/drawing/2014/main" id="{28F1E738-9F30-4C46-829F-36120B3EAFB9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</a:p>
              </p:txBody>
            </p: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EED16D7A-5472-E14D-8A79-25AD574C7C47}"/>
                  </a:ext>
                </a:extLst>
              </p:cNvPr>
              <p:cNvSpPr txBox="1"/>
              <p:nvPr/>
            </p:nvSpPr>
            <p:spPr>
              <a:xfrm>
                <a:off x="2670370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92" name="مجموعة 135">
              <a:extLst>
                <a:ext uri="{FF2B5EF4-FFF2-40B4-BE49-F238E27FC236}">
                  <a16:creationId xmlns:a16="http://schemas.microsoft.com/office/drawing/2014/main" id="{894032D9-4B4A-2B48-AA0B-37AE77BCC90C}"/>
                </a:ext>
              </a:extLst>
            </p:cNvPr>
            <p:cNvGrpSpPr/>
            <p:nvPr/>
          </p:nvGrpSpPr>
          <p:grpSpPr>
            <a:xfrm>
              <a:off x="3000362" y="371458"/>
              <a:ext cx="1071572" cy="471494"/>
              <a:chOff x="2071672" y="1285860"/>
              <a:chExt cx="1071572" cy="471494"/>
            </a:xfrm>
          </p:grpSpPr>
          <p:grpSp>
            <p:nvGrpSpPr>
              <p:cNvPr id="110" name="مجموعة 136">
                <a:extLst>
                  <a:ext uri="{FF2B5EF4-FFF2-40B4-BE49-F238E27FC236}">
                    <a16:creationId xmlns:a16="http://schemas.microsoft.com/office/drawing/2014/main" id="{E4A28F52-628A-B543-B73A-988B61409ACD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12" name="مجموعة 77">
                  <a:extLst>
                    <a:ext uri="{FF2B5EF4-FFF2-40B4-BE49-F238E27FC236}">
                      <a16:creationId xmlns:a16="http://schemas.microsoft.com/office/drawing/2014/main" id="{66BE4C9C-8C24-8C46-8C63-E43C8C066D7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14" name="رابط مستقيم 140">
                    <a:extLst>
                      <a:ext uri="{FF2B5EF4-FFF2-40B4-BE49-F238E27FC236}">
                        <a16:creationId xmlns:a16="http://schemas.microsoft.com/office/drawing/2014/main" id="{978DEC06-AB8B-D840-93DF-E7AF2B1300D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رابط مستقيم 141">
                    <a:extLst>
                      <a:ext uri="{FF2B5EF4-FFF2-40B4-BE49-F238E27FC236}">
                        <a16:creationId xmlns:a16="http://schemas.microsoft.com/office/drawing/2014/main" id="{8D4592BE-9534-154F-A1EE-EE4C3A95DC2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رابط مستقيم 142">
                    <a:extLst>
                      <a:ext uri="{FF2B5EF4-FFF2-40B4-BE49-F238E27FC236}">
                        <a16:creationId xmlns:a16="http://schemas.microsoft.com/office/drawing/2014/main" id="{1820EF7F-DEFC-7A40-9997-5F95F078270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رابط مستقيم 143">
                    <a:extLst>
                      <a:ext uri="{FF2B5EF4-FFF2-40B4-BE49-F238E27FC236}">
                        <a16:creationId xmlns:a16="http://schemas.microsoft.com/office/drawing/2014/main" id="{9A021927-AC31-EC42-8AC1-EAFB41F9625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" name="مربع نص 112">
                  <a:extLst>
                    <a:ext uri="{FF2B5EF4-FFF2-40B4-BE49-F238E27FC236}">
                      <a16:creationId xmlns:a16="http://schemas.microsoft.com/office/drawing/2014/main" id="{FC90B853-8BF4-3247-BEB4-8DA464770EB7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73E7EF22-736A-9145-BA97-7525266949E0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A94CF10B-052A-EB41-B780-1D26B2E1E515}"/>
                </a:ext>
              </a:extLst>
            </p:cNvPr>
            <p:cNvSpPr txBox="1"/>
            <p:nvPr/>
          </p:nvSpPr>
          <p:spPr>
            <a:xfrm>
              <a:off x="2757476" y="4143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94" name="مجموعة 135">
              <a:extLst>
                <a:ext uri="{FF2B5EF4-FFF2-40B4-BE49-F238E27FC236}">
                  <a16:creationId xmlns:a16="http://schemas.microsoft.com/office/drawing/2014/main" id="{54F3EFE1-4424-D34F-968D-A9078F15C213}"/>
                </a:ext>
              </a:extLst>
            </p:cNvPr>
            <p:cNvGrpSpPr/>
            <p:nvPr/>
          </p:nvGrpSpPr>
          <p:grpSpPr>
            <a:xfrm>
              <a:off x="1800204" y="371458"/>
              <a:ext cx="1100148" cy="471494"/>
              <a:chOff x="2043096" y="1285860"/>
              <a:chExt cx="1100148" cy="471494"/>
            </a:xfrm>
          </p:grpSpPr>
          <p:grpSp>
            <p:nvGrpSpPr>
              <p:cNvPr id="95" name="مجموعة 136">
                <a:extLst>
                  <a:ext uri="{FF2B5EF4-FFF2-40B4-BE49-F238E27FC236}">
                    <a16:creationId xmlns:a16="http://schemas.microsoft.com/office/drawing/2014/main" id="{ED0B0386-7DDA-2346-BAD5-8E5A75FBF76C}"/>
                  </a:ext>
                </a:extLst>
              </p:cNvPr>
              <p:cNvGrpSpPr/>
              <p:nvPr/>
            </p:nvGrpSpPr>
            <p:grpSpPr>
              <a:xfrm>
                <a:off x="2043096" y="1285860"/>
                <a:ext cx="671516" cy="471494"/>
                <a:chOff x="1600178" y="1971664"/>
                <a:chExt cx="671516" cy="471494"/>
              </a:xfrm>
            </p:grpSpPr>
            <p:grpSp>
              <p:nvGrpSpPr>
                <p:cNvPr id="97" name="مجموعة 77">
                  <a:extLst>
                    <a:ext uri="{FF2B5EF4-FFF2-40B4-BE49-F238E27FC236}">
                      <a16:creationId xmlns:a16="http://schemas.microsoft.com/office/drawing/2014/main" id="{070EEE10-6002-9541-93AF-4C80165A937A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99" name="رابط مستقيم 124">
                    <a:extLst>
                      <a:ext uri="{FF2B5EF4-FFF2-40B4-BE49-F238E27FC236}">
                        <a16:creationId xmlns:a16="http://schemas.microsoft.com/office/drawing/2014/main" id="{95D5F31F-6E9C-154B-BC29-A19443F6D68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رابط مستقيم 125">
                    <a:extLst>
                      <a:ext uri="{FF2B5EF4-FFF2-40B4-BE49-F238E27FC236}">
                        <a16:creationId xmlns:a16="http://schemas.microsoft.com/office/drawing/2014/main" id="{B9A9C86F-24A4-6D46-AA39-1AE1AF4F209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رابط مستقيم 126">
                    <a:extLst>
                      <a:ext uri="{FF2B5EF4-FFF2-40B4-BE49-F238E27FC236}">
                        <a16:creationId xmlns:a16="http://schemas.microsoft.com/office/drawing/2014/main" id="{F0AE6BBC-F383-944D-A82E-A7DFB139420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رابط مستقيم 128">
                    <a:extLst>
                      <a:ext uri="{FF2B5EF4-FFF2-40B4-BE49-F238E27FC236}">
                        <a16:creationId xmlns:a16="http://schemas.microsoft.com/office/drawing/2014/main" id="{E17CD358-9A72-5D4B-9781-79EDE4FAC4F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" name="مربع نص 97">
                  <a:extLst>
                    <a:ext uri="{FF2B5EF4-FFF2-40B4-BE49-F238E27FC236}">
                      <a16:creationId xmlns:a16="http://schemas.microsoft.com/office/drawing/2014/main" id="{6B93619E-96F3-0941-8CE0-4E54AC039025}"/>
                    </a:ext>
                  </a:extLst>
                </p:cNvPr>
                <p:cNvSpPr txBox="1"/>
                <p:nvPr/>
              </p:nvSpPr>
              <p:spPr>
                <a:xfrm>
                  <a:off x="1600178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</a:p>
              </p:txBody>
            </p:sp>
          </p:grp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0327A023-9317-934A-9FBD-2F2853F7FC67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</a:t>
                </a:r>
              </a:p>
            </p:txBody>
          </p:sp>
        </p:grp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3DF5A963-6106-0E49-989B-DC7AD9729DFA}"/>
              </a:ext>
            </a:extLst>
          </p:cNvPr>
          <p:cNvSpPr txBox="1"/>
          <p:nvPr/>
        </p:nvSpPr>
        <p:spPr>
          <a:xfrm>
            <a:off x="7944784" y="3612809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35" name="مجموعة 208">
            <a:extLst>
              <a:ext uri="{FF2B5EF4-FFF2-40B4-BE49-F238E27FC236}">
                <a16:creationId xmlns:a16="http://schemas.microsoft.com/office/drawing/2014/main" id="{A185BA80-185F-7345-9821-769721552106}"/>
              </a:ext>
            </a:extLst>
          </p:cNvPr>
          <p:cNvGrpSpPr/>
          <p:nvPr/>
        </p:nvGrpSpPr>
        <p:grpSpPr>
          <a:xfrm>
            <a:off x="3901394" y="3584235"/>
            <a:ext cx="2085988" cy="471494"/>
            <a:chOff x="6315090" y="3243258"/>
            <a:chExt cx="2085988" cy="471494"/>
          </a:xfrm>
        </p:grpSpPr>
        <p:grpSp>
          <p:nvGrpSpPr>
            <p:cNvPr id="136" name="مجموعة 89">
              <a:extLst>
                <a:ext uri="{FF2B5EF4-FFF2-40B4-BE49-F238E27FC236}">
                  <a16:creationId xmlns:a16="http://schemas.microsoft.com/office/drawing/2014/main" id="{7EE09274-5E63-FD42-9F0C-961A13BC9EDE}"/>
                </a:ext>
              </a:extLst>
            </p:cNvPr>
            <p:cNvGrpSpPr/>
            <p:nvPr/>
          </p:nvGrpSpPr>
          <p:grpSpPr>
            <a:xfrm>
              <a:off x="6315090" y="3243258"/>
              <a:ext cx="685802" cy="471494"/>
              <a:chOff x="1585892" y="1971664"/>
              <a:chExt cx="685802" cy="471494"/>
            </a:xfrm>
          </p:grpSpPr>
          <p:grpSp>
            <p:nvGrpSpPr>
              <p:cNvPr id="138" name="مجموعة 77">
                <a:extLst>
                  <a:ext uri="{FF2B5EF4-FFF2-40B4-BE49-F238E27FC236}">
                    <a16:creationId xmlns:a16="http://schemas.microsoft.com/office/drawing/2014/main" id="{D61F9622-952A-2845-8723-2BA5162E69DB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0" name="رابط مستقيم 213">
                  <a:extLst>
                    <a:ext uri="{FF2B5EF4-FFF2-40B4-BE49-F238E27FC236}">
                      <a16:creationId xmlns:a16="http://schemas.microsoft.com/office/drawing/2014/main" id="{A072AD21-0BA4-0A46-9C7D-9AF7B411C5E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214">
                  <a:extLst>
                    <a:ext uri="{FF2B5EF4-FFF2-40B4-BE49-F238E27FC236}">
                      <a16:creationId xmlns:a16="http://schemas.microsoft.com/office/drawing/2014/main" id="{7F63110F-5127-A240-9891-96DCE2CF813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215">
                  <a:extLst>
                    <a:ext uri="{FF2B5EF4-FFF2-40B4-BE49-F238E27FC236}">
                      <a16:creationId xmlns:a16="http://schemas.microsoft.com/office/drawing/2014/main" id="{84E9BBAE-3478-E440-9AA0-0D828E9B5F47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216">
                  <a:extLst>
                    <a:ext uri="{FF2B5EF4-FFF2-40B4-BE49-F238E27FC236}">
                      <a16:creationId xmlns:a16="http://schemas.microsoft.com/office/drawing/2014/main" id="{9C38966F-D0E4-EC46-9420-9675E9AC0CA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6F39FDD3-B7D1-014C-AFCB-B3A9799175B2}"/>
                  </a:ext>
                </a:extLst>
              </p:cNvPr>
              <p:cNvSpPr txBox="1"/>
              <p:nvPr/>
            </p:nvSpPr>
            <p:spPr>
              <a:xfrm>
                <a:off x="1585892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sp>
          <p:nvSpPr>
            <p:cNvPr id="137" name="مربع نص 136">
              <a:extLst>
                <a:ext uri="{FF2B5EF4-FFF2-40B4-BE49-F238E27FC236}">
                  <a16:creationId xmlns:a16="http://schemas.microsoft.com/office/drawing/2014/main" id="{B594C264-5CA2-8A42-B624-EBB49D114961}"/>
                </a:ext>
              </a:extLst>
            </p:cNvPr>
            <p:cNvSpPr txBox="1"/>
            <p:nvPr/>
          </p:nvSpPr>
          <p:spPr>
            <a:xfrm>
              <a:off x="7043756" y="3257546"/>
              <a:ext cx="1357322" cy="4286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٣ +  ٣ )</a:t>
              </a:r>
            </a:p>
          </p:txBody>
        </p:sp>
      </p:grp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5E53BA77-6C20-FB41-98DE-DD8480B41590}"/>
              </a:ext>
            </a:extLst>
          </p:cNvPr>
          <p:cNvSpPr txBox="1"/>
          <p:nvPr/>
        </p:nvSpPr>
        <p:spPr>
          <a:xfrm>
            <a:off x="5744494" y="3612809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0F6B0E92-9899-7841-93CB-A674B2C2E35F}"/>
              </a:ext>
            </a:extLst>
          </p:cNvPr>
          <p:cNvSpPr txBox="1"/>
          <p:nvPr/>
        </p:nvSpPr>
        <p:spPr>
          <a:xfrm>
            <a:off x="7944784" y="4627229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47" name="مجموعة 186">
            <a:extLst>
              <a:ext uri="{FF2B5EF4-FFF2-40B4-BE49-F238E27FC236}">
                <a16:creationId xmlns:a16="http://schemas.microsoft.com/office/drawing/2014/main" id="{A7923839-06AB-B349-AD53-334D2F8506C2}"/>
              </a:ext>
            </a:extLst>
          </p:cNvPr>
          <p:cNvGrpSpPr/>
          <p:nvPr/>
        </p:nvGrpSpPr>
        <p:grpSpPr>
          <a:xfrm>
            <a:off x="5602592" y="4576093"/>
            <a:ext cx="1243020" cy="508344"/>
            <a:chOff x="6973290" y="3920788"/>
            <a:chExt cx="1243020" cy="508344"/>
          </a:xfrm>
        </p:grpSpPr>
        <p:grpSp>
          <p:nvGrpSpPr>
            <p:cNvPr id="148" name="مجموعة 178">
              <a:extLst>
                <a:ext uri="{FF2B5EF4-FFF2-40B4-BE49-F238E27FC236}">
                  <a16:creationId xmlns:a16="http://schemas.microsoft.com/office/drawing/2014/main" id="{0A05AC93-3A9B-854E-9EBE-F1E736379800}"/>
                </a:ext>
              </a:extLst>
            </p:cNvPr>
            <p:cNvGrpSpPr/>
            <p:nvPr/>
          </p:nvGrpSpPr>
          <p:grpSpPr>
            <a:xfrm>
              <a:off x="7015180" y="3957638"/>
              <a:ext cx="685804" cy="471494"/>
              <a:chOff x="1585890" y="1971664"/>
              <a:chExt cx="685804" cy="471494"/>
            </a:xfrm>
          </p:grpSpPr>
          <p:grpSp>
            <p:nvGrpSpPr>
              <p:cNvPr id="161" name="مجموعة 77">
                <a:extLst>
                  <a:ext uri="{FF2B5EF4-FFF2-40B4-BE49-F238E27FC236}">
                    <a16:creationId xmlns:a16="http://schemas.microsoft.com/office/drawing/2014/main" id="{F4E8ACEB-89B2-CF44-BDC1-35BC3C6CC99C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3" name="رابط مستقيم 224">
                  <a:extLst>
                    <a:ext uri="{FF2B5EF4-FFF2-40B4-BE49-F238E27FC236}">
                      <a16:creationId xmlns:a16="http://schemas.microsoft.com/office/drawing/2014/main" id="{B2835073-F9FA-BE45-94D4-B218A1CE8BE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رابط مستقيم 225">
                  <a:extLst>
                    <a:ext uri="{FF2B5EF4-FFF2-40B4-BE49-F238E27FC236}">
                      <a16:creationId xmlns:a16="http://schemas.microsoft.com/office/drawing/2014/main" id="{96EE9650-7D3A-E44C-BDFE-A3974B3757C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رابط مستقيم 226">
                  <a:extLst>
                    <a:ext uri="{FF2B5EF4-FFF2-40B4-BE49-F238E27FC236}">
                      <a16:creationId xmlns:a16="http://schemas.microsoft.com/office/drawing/2014/main" id="{88677462-E885-4D4F-A9B1-E09A56A71C2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رابط مستقيم 227">
                  <a:extLst>
                    <a:ext uri="{FF2B5EF4-FFF2-40B4-BE49-F238E27FC236}">
                      <a16:creationId xmlns:a16="http://schemas.microsoft.com/office/drawing/2014/main" id="{95B793B0-0EC4-574C-8D27-807FACB58DE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مربع نص 161">
                <a:extLst>
                  <a:ext uri="{FF2B5EF4-FFF2-40B4-BE49-F238E27FC236}">
                    <a16:creationId xmlns:a16="http://schemas.microsoft.com/office/drawing/2014/main" id="{733F3331-EA74-3549-B619-53B77E61D25A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sp>
          <p:nvSpPr>
            <p:cNvPr id="160" name="مربع نص 159">
              <a:extLst>
                <a:ext uri="{FF2B5EF4-FFF2-40B4-BE49-F238E27FC236}">
                  <a16:creationId xmlns:a16="http://schemas.microsoft.com/office/drawing/2014/main" id="{19A24777-33D2-3E4D-993B-96A9B72217CE}"/>
                </a:ext>
              </a:extLst>
            </p:cNvPr>
            <p:cNvSpPr txBox="1"/>
            <p:nvPr/>
          </p:nvSpPr>
          <p:spPr>
            <a:xfrm>
              <a:off x="6973290" y="3920788"/>
              <a:ext cx="124302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٦ </a:t>
              </a:r>
            </a:p>
          </p:txBody>
        </p:sp>
      </p:grp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9F6947E2-DC9E-6447-A676-F5E7F71F5050}"/>
              </a:ext>
            </a:extLst>
          </p:cNvPr>
          <p:cNvSpPr txBox="1"/>
          <p:nvPr/>
        </p:nvSpPr>
        <p:spPr>
          <a:xfrm>
            <a:off x="6558886" y="4627233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68" name="مستطيل مستدير الزوايا 167">
            <a:extLst>
              <a:ext uri="{FF2B5EF4-FFF2-40B4-BE49-F238E27FC236}">
                <a16:creationId xmlns:a16="http://schemas.microsoft.com/office/drawing/2014/main" id="{0976FDA7-CE96-EA4A-8D42-6004A1F77162}"/>
              </a:ext>
            </a:extLst>
          </p:cNvPr>
          <p:cNvSpPr/>
          <p:nvPr/>
        </p:nvSpPr>
        <p:spPr>
          <a:xfrm>
            <a:off x="7087528" y="2226913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9" name="مستطيل مستدير الزوايا 168">
            <a:extLst>
              <a:ext uri="{FF2B5EF4-FFF2-40B4-BE49-F238E27FC236}">
                <a16:creationId xmlns:a16="http://schemas.microsoft.com/office/drawing/2014/main" id="{520DC470-2B14-5847-9BD2-C7008137D2EC}"/>
              </a:ext>
            </a:extLst>
          </p:cNvPr>
          <p:cNvSpPr/>
          <p:nvPr/>
        </p:nvSpPr>
        <p:spPr>
          <a:xfrm>
            <a:off x="4758648" y="2226913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0" name="مستطيل مستدير الزوايا 169">
            <a:extLst>
              <a:ext uri="{FF2B5EF4-FFF2-40B4-BE49-F238E27FC236}">
                <a16:creationId xmlns:a16="http://schemas.microsoft.com/office/drawing/2014/main" id="{AE6A2388-2E03-BD41-9357-076512C1660E}"/>
              </a:ext>
            </a:extLst>
          </p:cNvPr>
          <p:cNvSpPr/>
          <p:nvPr/>
        </p:nvSpPr>
        <p:spPr>
          <a:xfrm>
            <a:off x="5915946" y="2226913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1" name="مستطيل مستدير الزوايا 170">
            <a:extLst>
              <a:ext uri="{FF2B5EF4-FFF2-40B4-BE49-F238E27FC236}">
                <a16:creationId xmlns:a16="http://schemas.microsoft.com/office/drawing/2014/main" id="{326636CD-E2BF-7B4A-A109-B2BA0FCB9C65}"/>
              </a:ext>
            </a:extLst>
          </p:cNvPr>
          <p:cNvSpPr/>
          <p:nvPr/>
        </p:nvSpPr>
        <p:spPr>
          <a:xfrm>
            <a:off x="3587066" y="2226913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2" name="مجموعة 205">
            <a:extLst>
              <a:ext uri="{FF2B5EF4-FFF2-40B4-BE49-F238E27FC236}">
                <a16:creationId xmlns:a16="http://schemas.microsoft.com/office/drawing/2014/main" id="{E9E8745C-E053-B346-A8E3-31C417FCB22E}"/>
              </a:ext>
            </a:extLst>
          </p:cNvPr>
          <p:cNvGrpSpPr/>
          <p:nvPr/>
        </p:nvGrpSpPr>
        <p:grpSpPr>
          <a:xfrm>
            <a:off x="3457096" y="2398357"/>
            <a:ext cx="4557748" cy="471498"/>
            <a:chOff x="3441898" y="1714484"/>
            <a:chExt cx="4557748" cy="471498"/>
          </a:xfrm>
        </p:grpSpPr>
        <p:sp>
          <p:nvSpPr>
            <p:cNvPr id="173" name="مربع نص 172">
              <a:extLst>
                <a:ext uri="{FF2B5EF4-FFF2-40B4-BE49-F238E27FC236}">
                  <a16:creationId xmlns:a16="http://schemas.microsoft.com/office/drawing/2014/main" id="{2DC2BB62-4F14-B246-96C0-0FA60E993E16}"/>
                </a:ext>
              </a:extLst>
            </p:cNvPr>
            <p:cNvSpPr txBox="1"/>
            <p:nvPr/>
          </p:nvSpPr>
          <p:spPr>
            <a:xfrm>
              <a:off x="6683804" y="175734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74" name="مجموعة 99">
              <a:extLst>
                <a:ext uri="{FF2B5EF4-FFF2-40B4-BE49-F238E27FC236}">
                  <a16:creationId xmlns:a16="http://schemas.microsoft.com/office/drawing/2014/main" id="{EAA0EB5D-5EBC-5544-A03B-1D6007B26619}"/>
                </a:ext>
              </a:extLst>
            </p:cNvPr>
            <p:cNvGrpSpPr/>
            <p:nvPr/>
          </p:nvGrpSpPr>
          <p:grpSpPr>
            <a:xfrm>
              <a:off x="6928074" y="1714484"/>
              <a:ext cx="1071572" cy="471494"/>
              <a:chOff x="2071672" y="1285860"/>
              <a:chExt cx="1071572" cy="471494"/>
            </a:xfrm>
          </p:grpSpPr>
          <p:grpSp>
            <p:nvGrpSpPr>
              <p:cNvPr id="213" name="مجموعة 82">
                <a:extLst>
                  <a:ext uri="{FF2B5EF4-FFF2-40B4-BE49-F238E27FC236}">
                    <a16:creationId xmlns:a16="http://schemas.microsoft.com/office/drawing/2014/main" id="{6AB38A8E-41D3-724C-8C05-CD16ECA6BFCD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15" name="مجموعة 77">
                  <a:extLst>
                    <a:ext uri="{FF2B5EF4-FFF2-40B4-BE49-F238E27FC236}">
                      <a16:creationId xmlns:a16="http://schemas.microsoft.com/office/drawing/2014/main" id="{317A1DA2-6DF5-FA4B-B034-92E079BA0AAF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17" name="رابط مستقيم 148">
                    <a:extLst>
                      <a:ext uri="{FF2B5EF4-FFF2-40B4-BE49-F238E27FC236}">
                        <a16:creationId xmlns:a16="http://schemas.microsoft.com/office/drawing/2014/main" id="{D69032A9-D9F0-E646-8959-C009B25B33F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رابط مستقيم 155">
                    <a:extLst>
                      <a:ext uri="{FF2B5EF4-FFF2-40B4-BE49-F238E27FC236}">
                        <a16:creationId xmlns:a16="http://schemas.microsoft.com/office/drawing/2014/main" id="{CEB923A6-4A17-5F4D-B1B0-451724E3083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رابط مستقيم 156">
                    <a:extLst>
                      <a:ext uri="{FF2B5EF4-FFF2-40B4-BE49-F238E27FC236}">
                        <a16:creationId xmlns:a16="http://schemas.microsoft.com/office/drawing/2014/main" id="{1FF34BB7-BDB5-1F4C-A008-DF0D1E2D9FF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رابط مستقيم 158">
                    <a:extLst>
                      <a:ext uri="{FF2B5EF4-FFF2-40B4-BE49-F238E27FC236}">
                        <a16:creationId xmlns:a16="http://schemas.microsoft.com/office/drawing/2014/main" id="{A3548AC7-E1E7-3D4A-A657-9F760E479E2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6" name="مربع نص 215">
                  <a:extLst>
                    <a:ext uri="{FF2B5EF4-FFF2-40B4-BE49-F238E27FC236}">
                      <a16:creationId xmlns:a16="http://schemas.microsoft.com/office/drawing/2014/main" id="{D5D1FBCB-3873-6A44-99E6-2A46CDD1AA00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214" name="مربع نص 213">
                <a:extLst>
                  <a:ext uri="{FF2B5EF4-FFF2-40B4-BE49-F238E27FC236}">
                    <a16:creationId xmlns:a16="http://schemas.microsoft.com/office/drawing/2014/main" id="{85C6BA10-ABA3-504D-8297-A9CC566537A8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48B95E6F-431F-6C46-A1F4-ADFA1EAD5967}"/>
                </a:ext>
              </a:extLst>
            </p:cNvPr>
            <p:cNvSpPr txBox="1"/>
            <p:nvPr/>
          </p:nvSpPr>
          <p:spPr>
            <a:xfrm>
              <a:off x="5570752" y="175734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176" name="مجموعة 125">
              <a:extLst>
                <a:ext uri="{FF2B5EF4-FFF2-40B4-BE49-F238E27FC236}">
                  <a16:creationId xmlns:a16="http://schemas.microsoft.com/office/drawing/2014/main" id="{B4260893-5024-AD43-ACA0-C08ADC7CCF0D}"/>
                </a:ext>
              </a:extLst>
            </p:cNvPr>
            <p:cNvGrpSpPr/>
            <p:nvPr/>
          </p:nvGrpSpPr>
          <p:grpSpPr>
            <a:xfrm>
              <a:off x="5786446" y="1714488"/>
              <a:ext cx="1141630" cy="471494"/>
              <a:chOff x="2028808" y="1285860"/>
              <a:chExt cx="1141630" cy="471494"/>
            </a:xfrm>
          </p:grpSpPr>
          <p:grpSp>
            <p:nvGrpSpPr>
              <p:cNvPr id="205" name="مجموعة 126">
                <a:extLst>
                  <a:ext uri="{FF2B5EF4-FFF2-40B4-BE49-F238E27FC236}">
                    <a16:creationId xmlns:a16="http://schemas.microsoft.com/office/drawing/2014/main" id="{9A1DDBFF-A397-ED4E-AB1B-1C0A3A4E3F9D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207" name="مجموعة 77">
                  <a:extLst>
                    <a:ext uri="{FF2B5EF4-FFF2-40B4-BE49-F238E27FC236}">
                      <a16:creationId xmlns:a16="http://schemas.microsoft.com/office/drawing/2014/main" id="{746F4999-9F22-B642-96E2-7039D744245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09" name="رابط مستقيم 176">
                    <a:extLst>
                      <a:ext uri="{FF2B5EF4-FFF2-40B4-BE49-F238E27FC236}">
                        <a16:creationId xmlns:a16="http://schemas.microsoft.com/office/drawing/2014/main" id="{D3890264-6A6A-A34E-BA67-50A3F3FB1A3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رابط مستقيم 177">
                    <a:extLst>
                      <a:ext uri="{FF2B5EF4-FFF2-40B4-BE49-F238E27FC236}">
                        <a16:creationId xmlns:a16="http://schemas.microsoft.com/office/drawing/2014/main" id="{03C18F5A-4EF4-D842-9524-E0F0D6C9FC5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رابط مستقيم 178">
                    <a:extLst>
                      <a:ext uri="{FF2B5EF4-FFF2-40B4-BE49-F238E27FC236}">
                        <a16:creationId xmlns:a16="http://schemas.microsoft.com/office/drawing/2014/main" id="{45AB3D18-9E23-404C-A0CF-385C11FC214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رابط مستقيم 180">
                    <a:extLst>
                      <a:ext uri="{FF2B5EF4-FFF2-40B4-BE49-F238E27FC236}">
                        <a16:creationId xmlns:a16="http://schemas.microsoft.com/office/drawing/2014/main" id="{83DFA887-1E3A-E14A-91E1-7E3027C9803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8" name="مربع نص 207">
                  <a:extLst>
                    <a:ext uri="{FF2B5EF4-FFF2-40B4-BE49-F238E27FC236}">
                      <a16:creationId xmlns:a16="http://schemas.microsoft.com/office/drawing/2014/main" id="{A9716282-A031-304B-8E84-0569C6312CE9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</a:p>
              </p:txBody>
            </p:sp>
          </p:grpSp>
          <p:sp>
            <p:nvSpPr>
              <p:cNvPr id="206" name="مربع نص 205">
                <a:extLst>
                  <a:ext uri="{FF2B5EF4-FFF2-40B4-BE49-F238E27FC236}">
                    <a16:creationId xmlns:a16="http://schemas.microsoft.com/office/drawing/2014/main" id="{47DFEBA3-C522-C047-A81B-BC3608DA0F17}"/>
                  </a:ext>
                </a:extLst>
              </p:cNvPr>
              <p:cNvSpPr txBox="1"/>
              <p:nvPr/>
            </p:nvSpPr>
            <p:spPr>
              <a:xfrm>
                <a:off x="2670370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77" name="مجموعة 135">
              <a:extLst>
                <a:ext uri="{FF2B5EF4-FFF2-40B4-BE49-F238E27FC236}">
                  <a16:creationId xmlns:a16="http://schemas.microsoft.com/office/drawing/2014/main" id="{87266F0A-94AB-8549-AEE8-45424CE9A4F3}"/>
                </a:ext>
              </a:extLst>
            </p:cNvPr>
            <p:cNvGrpSpPr/>
            <p:nvPr/>
          </p:nvGrpSpPr>
          <p:grpSpPr>
            <a:xfrm>
              <a:off x="4642056" y="1714488"/>
              <a:ext cx="1071572" cy="471494"/>
              <a:chOff x="2071672" y="1285860"/>
              <a:chExt cx="1071572" cy="471494"/>
            </a:xfrm>
          </p:grpSpPr>
          <p:grpSp>
            <p:nvGrpSpPr>
              <p:cNvPr id="188" name="مجموعة 136">
                <a:extLst>
                  <a:ext uri="{FF2B5EF4-FFF2-40B4-BE49-F238E27FC236}">
                    <a16:creationId xmlns:a16="http://schemas.microsoft.com/office/drawing/2014/main" id="{7C537037-CA00-E045-A74B-F9B50E3BABEA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90" name="مجموعة 77">
                  <a:extLst>
                    <a:ext uri="{FF2B5EF4-FFF2-40B4-BE49-F238E27FC236}">
                      <a16:creationId xmlns:a16="http://schemas.microsoft.com/office/drawing/2014/main" id="{37E120A1-1BFB-644E-855F-91B8F2D0843C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92" name="رابط مستقيم 191">
                    <a:extLst>
                      <a:ext uri="{FF2B5EF4-FFF2-40B4-BE49-F238E27FC236}">
                        <a16:creationId xmlns:a16="http://schemas.microsoft.com/office/drawing/2014/main" id="{EE9F13D7-C87F-8A47-AA2E-BD0F8111450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رابط مستقيم 192">
                    <a:extLst>
                      <a:ext uri="{FF2B5EF4-FFF2-40B4-BE49-F238E27FC236}">
                        <a16:creationId xmlns:a16="http://schemas.microsoft.com/office/drawing/2014/main" id="{457F2877-599B-6E40-8FC1-76E0AA8B0EFF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رابط مستقيم 193">
                    <a:extLst>
                      <a:ext uri="{FF2B5EF4-FFF2-40B4-BE49-F238E27FC236}">
                        <a16:creationId xmlns:a16="http://schemas.microsoft.com/office/drawing/2014/main" id="{48AE1996-7460-D149-A6B3-10B3EC21463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رابط مستقيم 194">
                    <a:extLst>
                      <a:ext uri="{FF2B5EF4-FFF2-40B4-BE49-F238E27FC236}">
                        <a16:creationId xmlns:a16="http://schemas.microsoft.com/office/drawing/2014/main" id="{84FD2CC2-6A12-AA4C-892A-C46FC8ADA85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1" name="مربع نص 190">
                  <a:extLst>
                    <a:ext uri="{FF2B5EF4-FFF2-40B4-BE49-F238E27FC236}">
                      <a16:creationId xmlns:a16="http://schemas.microsoft.com/office/drawing/2014/main" id="{F71F85A6-D27C-3E42-AAB4-2CCE2D69C99C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89" name="مربع نص 188">
                <a:extLst>
                  <a:ext uri="{FF2B5EF4-FFF2-40B4-BE49-F238E27FC236}">
                    <a16:creationId xmlns:a16="http://schemas.microsoft.com/office/drawing/2014/main" id="{0725BDDF-7962-0040-8BDF-634F2A49FEA1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78" name="مربع نص 177">
              <a:extLst>
                <a:ext uri="{FF2B5EF4-FFF2-40B4-BE49-F238E27FC236}">
                  <a16:creationId xmlns:a16="http://schemas.microsoft.com/office/drawing/2014/main" id="{6C9FB277-0E22-DA4C-8EA4-8BECC3D319D8}"/>
                </a:ext>
              </a:extLst>
            </p:cNvPr>
            <p:cNvSpPr txBox="1"/>
            <p:nvPr/>
          </p:nvSpPr>
          <p:spPr>
            <a:xfrm>
              <a:off x="4399170" y="1757346"/>
              <a:ext cx="472872" cy="428632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79" name="مجموعة 135">
              <a:extLst>
                <a:ext uri="{FF2B5EF4-FFF2-40B4-BE49-F238E27FC236}">
                  <a16:creationId xmlns:a16="http://schemas.microsoft.com/office/drawing/2014/main" id="{82072EB9-20AB-D741-B37C-6EE2587B0E16}"/>
                </a:ext>
              </a:extLst>
            </p:cNvPr>
            <p:cNvGrpSpPr/>
            <p:nvPr/>
          </p:nvGrpSpPr>
          <p:grpSpPr>
            <a:xfrm>
              <a:off x="3441898" y="1714488"/>
              <a:ext cx="1100148" cy="471494"/>
              <a:chOff x="2043096" y="1285860"/>
              <a:chExt cx="1100148" cy="471494"/>
            </a:xfrm>
          </p:grpSpPr>
          <p:grpSp>
            <p:nvGrpSpPr>
              <p:cNvPr id="180" name="مجموعة 136">
                <a:extLst>
                  <a:ext uri="{FF2B5EF4-FFF2-40B4-BE49-F238E27FC236}">
                    <a16:creationId xmlns:a16="http://schemas.microsoft.com/office/drawing/2014/main" id="{82DC17D2-38E0-AA49-AE5F-264B99FF4382}"/>
                  </a:ext>
                </a:extLst>
              </p:cNvPr>
              <p:cNvGrpSpPr/>
              <p:nvPr/>
            </p:nvGrpSpPr>
            <p:grpSpPr>
              <a:xfrm>
                <a:off x="2043096" y="1285860"/>
                <a:ext cx="671516" cy="471494"/>
                <a:chOff x="1600178" y="1971664"/>
                <a:chExt cx="671516" cy="471494"/>
              </a:xfrm>
            </p:grpSpPr>
            <p:grpSp>
              <p:nvGrpSpPr>
                <p:cNvPr id="182" name="مجموعة 77">
                  <a:extLst>
                    <a:ext uri="{FF2B5EF4-FFF2-40B4-BE49-F238E27FC236}">
                      <a16:creationId xmlns:a16="http://schemas.microsoft.com/office/drawing/2014/main" id="{9AD71AF7-E146-C240-A5E8-7AB880087AC5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84" name="رابط مستقيم 201">
                    <a:extLst>
                      <a:ext uri="{FF2B5EF4-FFF2-40B4-BE49-F238E27FC236}">
                        <a16:creationId xmlns:a16="http://schemas.microsoft.com/office/drawing/2014/main" id="{33EA849F-16A5-3749-AE6F-1DBCC312A0F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رابط مستقيم 202">
                    <a:extLst>
                      <a:ext uri="{FF2B5EF4-FFF2-40B4-BE49-F238E27FC236}">
                        <a16:creationId xmlns:a16="http://schemas.microsoft.com/office/drawing/2014/main" id="{2633174F-D9B2-9F44-92F2-3857E234975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رابط مستقيم 203">
                    <a:extLst>
                      <a:ext uri="{FF2B5EF4-FFF2-40B4-BE49-F238E27FC236}">
                        <a16:creationId xmlns:a16="http://schemas.microsoft.com/office/drawing/2014/main" id="{19ABE886-CE84-F74F-8238-A4A4E0A1787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رابط مستقيم 204">
                    <a:extLst>
                      <a:ext uri="{FF2B5EF4-FFF2-40B4-BE49-F238E27FC236}">
                        <a16:creationId xmlns:a16="http://schemas.microsoft.com/office/drawing/2014/main" id="{3B8F7BD5-B805-6A46-BBF2-42CDBBCB88F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3" name="مربع نص 182">
                  <a:extLst>
                    <a:ext uri="{FF2B5EF4-FFF2-40B4-BE49-F238E27FC236}">
                      <a16:creationId xmlns:a16="http://schemas.microsoft.com/office/drawing/2014/main" id="{1626249C-AC78-DE4F-AD30-38E2D0627212}"/>
                    </a:ext>
                  </a:extLst>
                </p:cNvPr>
                <p:cNvSpPr txBox="1"/>
                <p:nvPr/>
              </p:nvSpPr>
              <p:spPr>
                <a:xfrm>
                  <a:off x="1600178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</a:p>
              </p:txBody>
            </p:sp>
          </p:grpSp>
          <p:sp>
            <p:nvSpPr>
              <p:cNvPr id="181" name="مربع نص 180">
                <a:extLst>
                  <a:ext uri="{FF2B5EF4-FFF2-40B4-BE49-F238E27FC236}">
                    <a16:creationId xmlns:a16="http://schemas.microsoft.com/office/drawing/2014/main" id="{ABDF2A4F-0616-B547-98E0-38B608D48709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</a:t>
                </a:r>
              </a:p>
            </p:txBody>
          </p:sp>
        </p:grpSp>
      </p:grpSp>
      <p:sp>
        <p:nvSpPr>
          <p:cNvPr id="239" name="مربع نص 238">
            <a:extLst>
              <a:ext uri="{FF2B5EF4-FFF2-40B4-BE49-F238E27FC236}">
                <a16:creationId xmlns:a16="http://schemas.microsoft.com/office/drawing/2014/main" id="{F5EEB9C4-C377-CA46-BFE2-B83B9DE8843A}"/>
              </a:ext>
            </a:extLst>
          </p:cNvPr>
          <p:cNvSpPr txBox="1"/>
          <p:nvPr/>
        </p:nvSpPr>
        <p:spPr>
          <a:xfrm>
            <a:off x="7265170" y="577017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د ١صـ١٤٧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25436E5-0CC9-4D10-D8FB-4E095A10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69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34" grpId="0"/>
      <p:bldP spid="144" grpId="0"/>
      <p:bldP spid="145" grpId="0"/>
      <p:bldP spid="167" grpId="0"/>
      <p:bldP spid="168" grpId="0" animBg="1"/>
      <p:bldP spid="168" grpId="1" animBg="1"/>
      <p:bldP spid="169" grpId="0" animBg="1"/>
      <p:bldP spid="169" grpId="1" animBg="1"/>
      <p:bldP spid="169" grpId="2" animBg="1"/>
      <p:bldP spid="170" grpId="0" animBg="1"/>
      <p:bldP spid="170" grpId="1" animBg="1"/>
      <p:bldP spid="171" grpId="0" animBg="1"/>
      <p:bldP spid="17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مجموعة 6">
            <a:extLst>
              <a:ext uri="{FF2B5EF4-FFF2-40B4-BE49-F238E27FC236}">
                <a16:creationId xmlns:a16="http://schemas.microsoft.com/office/drawing/2014/main" id="{995CC2F0-416F-9A41-A6C1-B4C352D34553}"/>
              </a:ext>
            </a:extLst>
          </p:cNvPr>
          <p:cNvGrpSpPr/>
          <p:nvPr/>
        </p:nvGrpSpPr>
        <p:grpSpPr>
          <a:xfrm>
            <a:off x="7791256" y="1124625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C6EA0B2C-306A-A547-ABE1-7563404EE414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32566055-1D05-BB4D-939A-671A1CDB3282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grpSp>
        <p:nvGrpSpPr>
          <p:cNvPr id="64" name="مجموعة 176">
            <a:extLst>
              <a:ext uri="{FF2B5EF4-FFF2-40B4-BE49-F238E27FC236}">
                <a16:creationId xmlns:a16="http://schemas.microsoft.com/office/drawing/2014/main" id="{FAA9DEB1-BAB0-524C-8674-06649636F0AD}"/>
              </a:ext>
            </a:extLst>
          </p:cNvPr>
          <p:cNvGrpSpPr/>
          <p:nvPr/>
        </p:nvGrpSpPr>
        <p:grpSpPr>
          <a:xfrm>
            <a:off x="5755273" y="3290499"/>
            <a:ext cx="2214578" cy="471494"/>
            <a:chOff x="5743582" y="2986084"/>
            <a:chExt cx="2214578" cy="471494"/>
          </a:xfrm>
        </p:grpSpPr>
        <p:grpSp>
          <p:nvGrpSpPr>
            <p:cNvPr id="65" name="مجموعة 89">
              <a:extLst>
                <a:ext uri="{FF2B5EF4-FFF2-40B4-BE49-F238E27FC236}">
                  <a16:creationId xmlns:a16="http://schemas.microsoft.com/office/drawing/2014/main" id="{7DFF33E6-3EA4-9047-86C4-74D0F6C654F2}"/>
                </a:ext>
              </a:extLst>
            </p:cNvPr>
            <p:cNvGrpSpPr/>
            <p:nvPr/>
          </p:nvGrpSpPr>
          <p:grpSpPr>
            <a:xfrm>
              <a:off x="5743582" y="2986084"/>
              <a:ext cx="685804" cy="471494"/>
              <a:chOff x="1585890" y="1971664"/>
              <a:chExt cx="685804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09E4781C-0858-7248-AB5E-3A855B53B1D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92">
                  <a:extLst>
                    <a:ext uri="{FF2B5EF4-FFF2-40B4-BE49-F238E27FC236}">
                      <a16:creationId xmlns:a16="http://schemas.microsoft.com/office/drawing/2014/main" id="{280DDEAD-7078-F84A-8666-70907FD4FE2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93">
                  <a:extLst>
                    <a:ext uri="{FF2B5EF4-FFF2-40B4-BE49-F238E27FC236}">
                      <a16:creationId xmlns:a16="http://schemas.microsoft.com/office/drawing/2014/main" id="{94C5B40A-E0A2-F54E-B4C4-2C763129E73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94">
                  <a:extLst>
                    <a:ext uri="{FF2B5EF4-FFF2-40B4-BE49-F238E27FC236}">
                      <a16:creationId xmlns:a16="http://schemas.microsoft.com/office/drawing/2014/main" id="{32149ADB-74C6-664C-819F-3EA93CD7FB18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95">
                  <a:extLst>
                    <a:ext uri="{FF2B5EF4-FFF2-40B4-BE49-F238E27FC236}">
                      <a16:creationId xmlns:a16="http://schemas.microsoft.com/office/drawing/2014/main" id="{44016397-6AB0-3149-83A4-39972077EAD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7F9DE61A-3965-8142-B66A-1BA63E6BAD4E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4037CB35-598F-924D-B1C5-8F5DEB0366DB}"/>
                </a:ext>
              </a:extLst>
            </p:cNvPr>
            <p:cNvSpPr txBox="1"/>
            <p:nvPr/>
          </p:nvSpPr>
          <p:spPr>
            <a:xfrm>
              <a:off x="6386524" y="3000372"/>
              <a:ext cx="1571636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٣ + ٦ )</a:t>
              </a:r>
            </a:p>
          </p:txBody>
        </p:sp>
      </p:grpSp>
      <p:grpSp>
        <p:nvGrpSpPr>
          <p:cNvPr id="78" name="مجموعة 174">
            <a:extLst>
              <a:ext uri="{FF2B5EF4-FFF2-40B4-BE49-F238E27FC236}">
                <a16:creationId xmlns:a16="http://schemas.microsoft.com/office/drawing/2014/main" id="{DC0847DF-0455-7141-807E-4CAB71044FEE}"/>
              </a:ext>
            </a:extLst>
          </p:cNvPr>
          <p:cNvGrpSpPr/>
          <p:nvPr/>
        </p:nvGrpSpPr>
        <p:grpSpPr>
          <a:xfrm>
            <a:off x="3203848" y="1196063"/>
            <a:ext cx="4515970" cy="785818"/>
            <a:chOff x="3342178" y="214290"/>
            <a:chExt cx="4515970" cy="785818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DD251AE0-D37F-5E49-9E4E-FA8850D188F4}"/>
                </a:ext>
              </a:extLst>
            </p:cNvPr>
            <p:cNvSpPr/>
            <p:nvPr/>
          </p:nvSpPr>
          <p:spPr>
            <a:xfrm flipH="1">
              <a:off x="3342178" y="214290"/>
              <a:ext cx="45159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80" name="مجموعة 173">
              <a:extLst>
                <a:ext uri="{FF2B5EF4-FFF2-40B4-BE49-F238E27FC236}">
                  <a16:creationId xmlns:a16="http://schemas.microsoft.com/office/drawing/2014/main" id="{B9C4F2E6-8BAF-004F-88BD-AD23BF354A11}"/>
                </a:ext>
              </a:extLst>
            </p:cNvPr>
            <p:cNvGrpSpPr/>
            <p:nvPr/>
          </p:nvGrpSpPr>
          <p:grpSpPr>
            <a:xfrm>
              <a:off x="4144752" y="357166"/>
              <a:ext cx="3641958" cy="485786"/>
              <a:chOff x="4144752" y="357166"/>
              <a:chExt cx="3641958" cy="485786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56285CB-9769-9F44-9CC8-B18A3ABA1115}"/>
                  </a:ext>
                </a:extLst>
              </p:cNvPr>
              <p:cNvSpPr txBox="1"/>
              <p:nvPr/>
            </p:nvSpPr>
            <p:spPr>
              <a:xfrm>
                <a:off x="6215074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0919F040-0115-0B4A-B6A2-271251F38E42}"/>
                  </a:ext>
                </a:extLst>
              </p:cNvPr>
              <p:cNvSpPr txBox="1"/>
              <p:nvPr/>
            </p:nvSpPr>
            <p:spPr>
              <a:xfrm>
                <a:off x="5042110" y="414312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84" name="مجموعة 99">
                <a:extLst>
                  <a:ext uri="{FF2B5EF4-FFF2-40B4-BE49-F238E27FC236}">
                    <a16:creationId xmlns:a16="http://schemas.microsoft.com/office/drawing/2014/main" id="{C86D7A9C-F4A1-DA45-A972-EAED44F9EC13}"/>
                  </a:ext>
                </a:extLst>
              </p:cNvPr>
              <p:cNvGrpSpPr/>
              <p:nvPr/>
            </p:nvGrpSpPr>
            <p:grpSpPr>
              <a:xfrm>
                <a:off x="5243516" y="371454"/>
                <a:ext cx="1114436" cy="471494"/>
                <a:chOff x="2028808" y="1285860"/>
                <a:chExt cx="1114436" cy="471494"/>
              </a:xfrm>
            </p:grpSpPr>
            <p:grpSp>
              <p:nvGrpSpPr>
                <p:cNvPr id="94" name="مجموعة 82">
                  <a:extLst>
                    <a:ext uri="{FF2B5EF4-FFF2-40B4-BE49-F238E27FC236}">
                      <a16:creationId xmlns:a16="http://schemas.microsoft.com/office/drawing/2014/main" id="{4B1187B8-61C5-1046-AE0B-BF5815A79FD2}"/>
                    </a:ext>
                  </a:extLst>
                </p:cNvPr>
                <p:cNvGrpSpPr/>
                <p:nvPr/>
              </p:nvGrpSpPr>
              <p:grpSpPr>
                <a:xfrm>
                  <a:off x="2028808" y="1285860"/>
                  <a:ext cx="685804" cy="471494"/>
                  <a:chOff x="1585890" y="1971664"/>
                  <a:chExt cx="685804" cy="471494"/>
                </a:xfrm>
              </p:grpSpPr>
              <p:grpSp>
                <p:nvGrpSpPr>
                  <p:cNvPr id="96" name="مجموعة 77">
                    <a:extLst>
                      <a:ext uri="{FF2B5EF4-FFF2-40B4-BE49-F238E27FC236}">
                        <a16:creationId xmlns:a16="http://schemas.microsoft.com/office/drawing/2014/main" id="{9F5427ED-99BA-D847-A49F-82552A89BDD6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98" name="رابط مستقيم 85">
                      <a:extLst>
                        <a:ext uri="{FF2B5EF4-FFF2-40B4-BE49-F238E27FC236}">
                          <a16:creationId xmlns:a16="http://schemas.microsoft.com/office/drawing/2014/main" id="{7F3074BD-8D41-754C-9A3F-D006A4B18540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رابط مستقيم 86">
                      <a:extLst>
                        <a:ext uri="{FF2B5EF4-FFF2-40B4-BE49-F238E27FC236}">
                          <a16:creationId xmlns:a16="http://schemas.microsoft.com/office/drawing/2014/main" id="{340C40B4-C129-5149-999A-5FB99F560371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رابط مستقيم 87">
                      <a:extLst>
                        <a:ext uri="{FF2B5EF4-FFF2-40B4-BE49-F238E27FC236}">
                          <a16:creationId xmlns:a16="http://schemas.microsoft.com/office/drawing/2014/main" id="{172E2FC3-8794-E042-A5CD-2B0B6D6263D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رابط مستقيم 88">
                      <a:extLst>
                        <a:ext uri="{FF2B5EF4-FFF2-40B4-BE49-F238E27FC236}">
                          <a16:creationId xmlns:a16="http://schemas.microsoft.com/office/drawing/2014/main" id="{98FB2269-D27D-9540-948E-6538EB20AC0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7" name="مربع نص 96">
                    <a:extLst>
                      <a:ext uri="{FF2B5EF4-FFF2-40B4-BE49-F238E27FC236}">
                        <a16:creationId xmlns:a16="http://schemas.microsoft.com/office/drawing/2014/main" id="{0F8015C0-1985-B249-A796-5CE4922C0602}"/>
                      </a:ext>
                    </a:extLst>
                  </p:cNvPr>
                  <p:cNvSpPr txBox="1"/>
                  <p:nvPr/>
                </p:nvSpPr>
                <p:spPr>
                  <a:xfrm>
                    <a:off x="1585890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٥</a:t>
                    </a:r>
                  </a:p>
                </p:txBody>
              </p:sp>
            </p:grpSp>
            <p:sp>
              <p:nvSpPr>
                <p:cNvPr id="95" name="مربع نص 94">
                  <a:extLst>
                    <a:ext uri="{FF2B5EF4-FFF2-40B4-BE49-F238E27FC236}">
                      <a16:creationId xmlns:a16="http://schemas.microsoft.com/office/drawing/2014/main" id="{2ED50EFB-BBC2-1D4B-B849-F604D73FACC8}"/>
                    </a:ext>
                  </a:extLst>
                </p:cNvPr>
                <p:cNvSpPr txBox="1"/>
                <p:nvPr/>
              </p:nvSpPr>
              <p:spPr>
                <a:xfrm>
                  <a:off x="2643176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grpSp>
            <p:nvGrpSpPr>
              <p:cNvPr id="85" name="مجموعة 125">
                <a:extLst>
                  <a:ext uri="{FF2B5EF4-FFF2-40B4-BE49-F238E27FC236}">
                    <a16:creationId xmlns:a16="http://schemas.microsoft.com/office/drawing/2014/main" id="{A76A4918-5233-2B4A-8E34-4C6FFCFFC2BA}"/>
                  </a:ext>
                </a:extLst>
              </p:cNvPr>
              <p:cNvGrpSpPr/>
              <p:nvPr/>
            </p:nvGrpSpPr>
            <p:grpSpPr>
              <a:xfrm>
                <a:off x="4144752" y="371458"/>
                <a:ext cx="1141630" cy="471494"/>
                <a:chOff x="2028808" y="1285860"/>
                <a:chExt cx="1141630" cy="471494"/>
              </a:xfrm>
            </p:grpSpPr>
            <p:grpSp>
              <p:nvGrpSpPr>
                <p:cNvPr id="86" name="مجموعة 126">
                  <a:extLst>
                    <a:ext uri="{FF2B5EF4-FFF2-40B4-BE49-F238E27FC236}">
                      <a16:creationId xmlns:a16="http://schemas.microsoft.com/office/drawing/2014/main" id="{0049AD99-8807-384B-84CF-1863B5B70BF8}"/>
                    </a:ext>
                  </a:extLst>
                </p:cNvPr>
                <p:cNvGrpSpPr/>
                <p:nvPr/>
              </p:nvGrpSpPr>
              <p:grpSpPr>
                <a:xfrm>
                  <a:off x="2028808" y="1285860"/>
                  <a:ext cx="685804" cy="471494"/>
                  <a:chOff x="1585890" y="1971664"/>
                  <a:chExt cx="685804" cy="471494"/>
                </a:xfrm>
              </p:grpSpPr>
              <p:grpSp>
                <p:nvGrpSpPr>
                  <p:cNvPr id="88" name="مجموعة 77">
                    <a:extLst>
                      <a:ext uri="{FF2B5EF4-FFF2-40B4-BE49-F238E27FC236}">
                        <a16:creationId xmlns:a16="http://schemas.microsoft.com/office/drawing/2014/main" id="{09704FEE-4DC4-8943-BDA6-A1D87A9FE04F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90" name="رابط مستقيم 130">
                      <a:extLst>
                        <a:ext uri="{FF2B5EF4-FFF2-40B4-BE49-F238E27FC236}">
                          <a16:creationId xmlns:a16="http://schemas.microsoft.com/office/drawing/2014/main" id="{508360AF-F0A6-5A47-A5DB-828777D93D9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رابط مستقيم 131">
                      <a:extLst>
                        <a:ext uri="{FF2B5EF4-FFF2-40B4-BE49-F238E27FC236}">
                          <a16:creationId xmlns:a16="http://schemas.microsoft.com/office/drawing/2014/main" id="{3D4E379E-2CCF-8044-A3EF-1ABFC04CFFF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رابط مستقيم 132">
                      <a:extLst>
                        <a:ext uri="{FF2B5EF4-FFF2-40B4-BE49-F238E27FC236}">
                          <a16:creationId xmlns:a16="http://schemas.microsoft.com/office/drawing/2014/main" id="{245FFD21-8593-2343-82F2-6F1EA745CB8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رابط مستقيم 133">
                      <a:extLst>
                        <a:ext uri="{FF2B5EF4-FFF2-40B4-BE49-F238E27FC236}">
                          <a16:creationId xmlns:a16="http://schemas.microsoft.com/office/drawing/2014/main" id="{10968E48-A765-684D-87B9-BA3044361A5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9" name="مربع نص 88">
                    <a:extLst>
                      <a:ext uri="{FF2B5EF4-FFF2-40B4-BE49-F238E27FC236}">
                        <a16:creationId xmlns:a16="http://schemas.microsoft.com/office/drawing/2014/main" id="{46EB218C-1F84-4848-8B7F-8FA56595843F}"/>
                      </a:ext>
                    </a:extLst>
                  </p:cNvPr>
                  <p:cNvSpPr txBox="1"/>
                  <p:nvPr/>
                </p:nvSpPr>
                <p:spPr>
                  <a:xfrm>
                    <a:off x="1585890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٥</a:t>
                    </a:r>
                  </a:p>
                </p:txBody>
              </p:sp>
            </p:grpSp>
            <p:sp>
              <p:nvSpPr>
                <p:cNvPr id="87" name="مربع نص 86">
                  <a:extLst>
                    <a:ext uri="{FF2B5EF4-FFF2-40B4-BE49-F238E27FC236}">
                      <a16:creationId xmlns:a16="http://schemas.microsoft.com/office/drawing/2014/main" id="{CD311766-C052-4C4B-B9D0-78EC5AFA9191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</p:grpSp>
      </p:grpSp>
      <p:grpSp>
        <p:nvGrpSpPr>
          <p:cNvPr id="102" name="مجموعة 175">
            <a:extLst>
              <a:ext uri="{FF2B5EF4-FFF2-40B4-BE49-F238E27FC236}">
                <a16:creationId xmlns:a16="http://schemas.microsoft.com/office/drawing/2014/main" id="{E4571026-D568-3445-B4D9-0B849B585984}"/>
              </a:ext>
            </a:extLst>
          </p:cNvPr>
          <p:cNvGrpSpPr/>
          <p:nvPr/>
        </p:nvGrpSpPr>
        <p:grpSpPr>
          <a:xfrm>
            <a:off x="5693501" y="2367632"/>
            <a:ext cx="2213200" cy="471498"/>
            <a:chOff x="6246410" y="1814506"/>
            <a:chExt cx="2213200" cy="471498"/>
          </a:xfrm>
        </p:grpSpPr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21C806CF-9236-084C-8389-7028FEABD83F}"/>
                </a:ext>
              </a:extLst>
            </p:cNvPr>
            <p:cNvSpPr txBox="1"/>
            <p:nvPr/>
          </p:nvSpPr>
          <p:spPr>
            <a:xfrm>
              <a:off x="7143768" y="18573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11" name="مجموعة 145">
              <a:extLst>
                <a:ext uri="{FF2B5EF4-FFF2-40B4-BE49-F238E27FC236}">
                  <a16:creationId xmlns:a16="http://schemas.microsoft.com/office/drawing/2014/main" id="{C51ACEF9-83C8-B640-BC41-172B8FF2F3C0}"/>
                </a:ext>
              </a:extLst>
            </p:cNvPr>
            <p:cNvGrpSpPr/>
            <p:nvPr/>
          </p:nvGrpSpPr>
          <p:grpSpPr>
            <a:xfrm>
              <a:off x="7345174" y="1814506"/>
              <a:ext cx="1114436" cy="471494"/>
              <a:chOff x="2028808" y="1285860"/>
              <a:chExt cx="1114436" cy="471494"/>
            </a:xfrm>
          </p:grpSpPr>
          <p:grpSp>
            <p:nvGrpSpPr>
              <p:cNvPr id="121" name="مجموعة 146">
                <a:extLst>
                  <a:ext uri="{FF2B5EF4-FFF2-40B4-BE49-F238E27FC236}">
                    <a16:creationId xmlns:a16="http://schemas.microsoft.com/office/drawing/2014/main" id="{DC791300-228A-D64D-9AC9-8705093A3080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23" name="مجموعة 77">
                  <a:extLst>
                    <a:ext uri="{FF2B5EF4-FFF2-40B4-BE49-F238E27FC236}">
                      <a16:creationId xmlns:a16="http://schemas.microsoft.com/office/drawing/2014/main" id="{CED5B683-EE0E-7244-BB44-C6F62C0AB98B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25" name="رابط مستقيم 150">
                    <a:extLst>
                      <a:ext uri="{FF2B5EF4-FFF2-40B4-BE49-F238E27FC236}">
                        <a16:creationId xmlns:a16="http://schemas.microsoft.com/office/drawing/2014/main" id="{3CB34298-03F1-8546-99EE-75A5B7DF71B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رابط مستقيم 151">
                    <a:extLst>
                      <a:ext uri="{FF2B5EF4-FFF2-40B4-BE49-F238E27FC236}">
                        <a16:creationId xmlns:a16="http://schemas.microsoft.com/office/drawing/2014/main" id="{83FC5429-5E1E-9745-B8AF-382E4D2F7E2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رابط مستقيم 152">
                    <a:extLst>
                      <a:ext uri="{FF2B5EF4-FFF2-40B4-BE49-F238E27FC236}">
                        <a16:creationId xmlns:a16="http://schemas.microsoft.com/office/drawing/2014/main" id="{4BC1E066-C06A-364C-92AC-DD326ACA19A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رابط مستقيم 153">
                    <a:extLst>
                      <a:ext uri="{FF2B5EF4-FFF2-40B4-BE49-F238E27FC236}">
                        <a16:creationId xmlns:a16="http://schemas.microsoft.com/office/drawing/2014/main" id="{07E597D4-AD77-7D4B-A00B-9D6B215A2CA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" name="مربع نص 123">
                  <a:extLst>
                    <a:ext uri="{FF2B5EF4-FFF2-40B4-BE49-F238E27FC236}">
                      <a16:creationId xmlns:a16="http://schemas.microsoft.com/office/drawing/2014/main" id="{8FA835CA-6C3C-F44F-AFC9-0E3347C2B5AB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2D35EED0-933F-8F4B-88A5-6C0CCC12D2A1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12" name="مجموعة 155">
              <a:extLst>
                <a:ext uri="{FF2B5EF4-FFF2-40B4-BE49-F238E27FC236}">
                  <a16:creationId xmlns:a16="http://schemas.microsoft.com/office/drawing/2014/main" id="{81FC291C-3D27-A84F-B20D-E4B01FDD9D1C}"/>
                </a:ext>
              </a:extLst>
            </p:cNvPr>
            <p:cNvGrpSpPr/>
            <p:nvPr/>
          </p:nvGrpSpPr>
          <p:grpSpPr>
            <a:xfrm>
              <a:off x="6246410" y="1814510"/>
              <a:ext cx="1141630" cy="471494"/>
              <a:chOff x="2028808" y="1285860"/>
              <a:chExt cx="1141630" cy="471494"/>
            </a:xfrm>
          </p:grpSpPr>
          <p:grpSp>
            <p:nvGrpSpPr>
              <p:cNvPr id="113" name="مجموعة 156">
                <a:extLst>
                  <a:ext uri="{FF2B5EF4-FFF2-40B4-BE49-F238E27FC236}">
                    <a16:creationId xmlns:a16="http://schemas.microsoft.com/office/drawing/2014/main" id="{34ED42D9-6EBC-A64A-81F3-AF9922F5E4D6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15" name="مجموعة 77">
                  <a:extLst>
                    <a:ext uri="{FF2B5EF4-FFF2-40B4-BE49-F238E27FC236}">
                      <a16:creationId xmlns:a16="http://schemas.microsoft.com/office/drawing/2014/main" id="{231F4DB3-56E0-6B4F-9F3F-DD8FB83F45EA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17" name="رابط مستقيم 160">
                    <a:extLst>
                      <a:ext uri="{FF2B5EF4-FFF2-40B4-BE49-F238E27FC236}">
                        <a16:creationId xmlns:a16="http://schemas.microsoft.com/office/drawing/2014/main" id="{982EC881-6224-B447-8E78-344DC50CD32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رابط مستقيم 161">
                    <a:extLst>
                      <a:ext uri="{FF2B5EF4-FFF2-40B4-BE49-F238E27FC236}">
                        <a16:creationId xmlns:a16="http://schemas.microsoft.com/office/drawing/2014/main" id="{BE7F0FB3-BB90-3042-AB74-A5BB561FCF0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رابط مستقيم 162">
                    <a:extLst>
                      <a:ext uri="{FF2B5EF4-FFF2-40B4-BE49-F238E27FC236}">
                        <a16:creationId xmlns:a16="http://schemas.microsoft.com/office/drawing/2014/main" id="{8FB24530-68E9-8847-A2C5-0E60357DB37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رابط مستقيم 163">
                    <a:extLst>
                      <a:ext uri="{FF2B5EF4-FFF2-40B4-BE49-F238E27FC236}">
                        <a16:creationId xmlns:a16="http://schemas.microsoft.com/office/drawing/2014/main" id="{ADD0ACE5-4E31-9C4F-A5AE-3D0023985B2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A5FEC722-C84B-B342-A9C7-FECDFCF4CAA7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0403F85A-A856-314C-9AB3-68CBD8F7574A}"/>
                  </a:ext>
                </a:extLst>
              </p:cNvPr>
              <p:cNvSpPr txBox="1"/>
              <p:nvPr/>
            </p:nvSpPr>
            <p:spPr>
              <a:xfrm>
                <a:off x="2670370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</p:grpSp>
      <p:grpSp>
        <p:nvGrpSpPr>
          <p:cNvPr id="129" name="مجموعة 186">
            <a:extLst>
              <a:ext uri="{FF2B5EF4-FFF2-40B4-BE49-F238E27FC236}">
                <a16:creationId xmlns:a16="http://schemas.microsoft.com/office/drawing/2014/main" id="{FC7F04C7-A764-8F42-9A11-4E5163D51AFD}"/>
              </a:ext>
            </a:extLst>
          </p:cNvPr>
          <p:cNvGrpSpPr/>
          <p:nvPr/>
        </p:nvGrpSpPr>
        <p:grpSpPr>
          <a:xfrm>
            <a:off x="6155778" y="4266135"/>
            <a:ext cx="1343034" cy="471494"/>
            <a:chOff x="7015180" y="3957638"/>
            <a:chExt cx="1343034" cy="471494"/>
          </a:xfrm>
        </p:grpSpPr>
        <p:grpSp>
          <p:nvGrpSpPr>
            <p:cNvPr id="130" name="مجموعة 178">
              <a:extLst>
                <a:ext uri="{FF2B5EF4-FFF2-40B4-BE49-F238E27FC236}">
                  <a16:creationId xmlns:a16="http://schemas.microsoft.com/office/drawing/2014/main" id="{B8F90569-9674-384E-AC1A-9632E8ADBA5E}"/>
                </a:ext>
              </a:extLst>
            </p:cNvPr>
            <p:cNvGrpSpPr/>
            <p:nvPr/>
          </p:nvGrpSpPr>
          <p:grpSpPr>
            <a:xfrm>
              <a:off x="7015180" y="3957638"/>
              <a:ext cx="685804" cy="471494"/>
              <a:chOff x="1585890" y="1971664"/>
              <a:chExt cx="685804" cy="471494"/>
            </a:xfrm>
          </p:grpSpPr>
          <p:grpSp>
            <p:nvGrpSpPr>
              <p:cNvPr id="132" name="مجموعة 77">
                <a:extLst>
                  <a:ext uri="{FF2B5EF4-FFF2-40B4-BE49-F238E27FC236}">
                    <a16:creationId xmlns:a16="http://schemas.microsoft.com/office/drawing/2014/main" id="{6F3088B4-B4AE-ED4B-A956-80858B2E58C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4" name="رابط مستقيم 182">
                  <a:extLst>
                    <a:ext uri="{FF2B5EF4-FFF2-40B4-BE49-F238E27FC236}">
                      <a16:creationId xmlns:a16="http://schemas.microsoft.com/office/drawing/2014/main" id="{4DA3BA9B-53C9-7744-B46E-9104A35FE55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رابط مستقيم 183">
                  <a:extLst>
                    <a:ext uri="{FF2B5EF4-FFF2-40B4-BE49-F238E27FC236}">
                      <a16:creationId xmlns:a16="http://schemas.microsoft.com/office/drawing/2014/main" id="{F5A19533-2F3B-4046-86DB-1403E2BB138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184">
                  <a:extLst>
                    <a:ext uri="{FF2B5EF4-FFF2-40B4-BE49-F238E27FC236}">
                      <a16:creationId xmlns:a16="http://schemas.microsoft.com/office/drawing/2014/main" id="{E2DFF49D-5F90-E849-865E-9640A98C59A0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185">
                  <a:extLst>
                    <a:ext uri="{FF2B5EF4-FFF2-40B4-BE49-F238E27FC236}">
                      <a16:creationId xmlns:a16="http://schemas.microsoft.com/office/drawing/2014/main" id="{3B301C47-4693-AD4C-993B-B8737D2EEF5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1D3AF392-BC90-CE4B-BE0D-2C650EFCCF79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31" name="مربع نص 130">
              <a:extLst>
                <a:ext uri="{FF2B5EF4-FFF2-40B4-BE49-F238E27FC236}">
                  <a16:creationId xmlns:a16="http://schemas.microsoft.com/office/drawing/2014/main" id="{50319FCC-441B-E14D-A5EA-CB5651F58828}"/>
                </a:ext>
              </a:extLst>
            </p:cNvPr>
            <p:cNvSpPr txBox="1"/>
            <p:nvPr/>
          </p:nvSpPr>
          <p:spPr>
            <a:xfrm>
              <a:off x="7643834" y="3971926"/>
              <a:ext cx="71438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٩</a:t>
              </a:r>
            </a:p>
          </p:txBody>
        </p:sp>
      </p:grp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79EE4C4F-6F99-E742-B891-3EF8306A40C4}"/>
              </a:ext>
            </a:extLst>
          </p:cNvPr>
          <p:cNvSpPr txBox="1"/>
          <p:nvPr/>
        </p:nvSpPr>
        <p:spPr>
          <a:xfrm>
            <a:off x="7335193" y="272708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١صـ١٤٩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5306EAF-E170-0D40-A705-BDE650AB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456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مجموعة 6">
            <a:extLst>
              <a:ext uri="{FF2B5EF4-FFF2-40B4-BE49-F238E27FC236}">
                <a16:creationId xmlns:a16="http://schemas.microsoft.com/office/drawing/2014/main" id="{A29A92F7-05A5-A949-9023-4B63581ACA4D}"/>
              </a:ext>
            </a:extLst>
          </p:cNvPr>
          <p:cNvGrpSpPr/>
          <p:nvPr/>
        </p:nvGrpSpPr>
        <p:grpSpPr>
          <a:xfrm>
            <a:off x="7611593" y="117652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A5E3EEC6-7EE6-CE41-ADA5-7A131D0C46D7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99587CA5-BD50-3342-BB46-86168446F2B5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grpSp>
        <p:nvGrpSpPr>
          <p:cNvPr id="64" name="مجموعة 176">
            <a:extLst>
              <a:ext uri="{FF2B5EF4-FFF2-40B4-BE49-F238E27FC236}">
                <a16:creationId xmlns:a16="http://schemas.microsoft.com/office/drawing/2014/main" id="{DE05588B-0F4C-FC49-B3E3-F13B4E29985E}"/>
              </a:ext>
            </a:extLst>
          </p:cNvPr>
          <p:cNvGrpSpPr/>
          <p:nvPr/>
        </p:nvGrpSpPr>
        <p:grpSpPr>
          <a:xfrm>
            <a:off x="5938422" y="3033066"/>
            <a:ext cx="2214578" cy="471494"/>
            <a:chOff x="5743582" y="2986084"/>
            <a:chExt cx="2214578" cy="471494"/>
          </a:xfrm>
        </p:grpSpPr>
        <p:grpSp>
          <p:nvGrpSpPr>
            <p:cNvPr id="65" name="مجموعة 89">
              <a:extLst>
                <a:ext uri="{FF2B5EF4-FFF2-40B4-BE49-F238E27FC236}">
                  <a16:creationId xmlns:a16="http://schemas.microsoft.com/office/drawing/2014/main" id="{4D3FDDC9-099A-9642-8E14-E020C6FDD4D2}"/>
                </a:ext>
              </a:extLst>
            </p:cNvPr>
            <p:cNvGrpSpPr/>
            <p:nvPr/>
          </p:nvGrpSpPr>
          <p:grpSpPr>
            <a:xfrm>
              <a:off x="5743582" y="2986084"/>
              <a:ext cx="685804" cy="471494"/>
              <a:chOff x="1585890" y="1971664"/>
              <a:chExt cx="685804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C5832AE4-3D82-7D4B-8B83-C85C432696D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92">
                  <a:extLst>
                    <a:ext uri="{FF2B5EF4-FFF2-40B4-BE49-F238E27FC236}">
                      <a16:creationId xmlns:a16="http://schemas.microsoft.com/office/drawing/2014/main" id="{B715C09C-BF1C-C74F-B0D9-34434DE9523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93">
                  <a:extLst>
                    <a:ext uri="{FF2B5EF4-FFF2-40B4-BE49-F238E27FC236}">
                      <a16:creationId xmlns:a16="http://schemas.microsoft.com/office/drawing/2014/main" id="{FDCFC9D4-5C2A-7848-B859-1F65F5A888A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94">
                  <a:extLst>
                    <a:ext uri="{FF2B5EF4-FFF2-40B4-BE49-F238E27FC236}">
                      <a16:creationId xmlns:a16="http://schemas.microsoft.com/office/drawing/2014/main" id="{F6E309AF-ADF4-A14E-8BAA-4DABD203B1C0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95">
                  <a:extLst>
                    <a:ext uri="{FF2B5EF4-FFF2-40B4-BE49-F238E27FC236}">
                      <a16:creationId xmlns:a16="http://schemas.microsoft.com/office/drawing/2014/main" id="{30681E47-DC09-374E-A434-C8A70A77401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AF018337-FB1F-FD40-ACDB-9251C74723F6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82163E51-AD25-2B4C-B645-6D6F4E297BDF}"/>
                </a:ext>
              </a:extLst>
            </p:cNvPr>
            <p:cNvSpPr txBox="1"/>
            <p:nvPr/>
          </p:nvSpPr>
          <p:spPr>
            <a:xfrm>
              <a:off x="6386524" y="3000372"/>
              <a:ext cx="1571636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١ ــ  ٦ )</a:t>
              </a:r>
            </a:p>
          </p:txBody>
        </p:sp>
      </p:grpSp>
      <p:grpSp>
        <p:nvGrpSpPr>
          <p:cNvPr id="78" name="مجموعة 174">
            <a:extLst>
              <a:ext uri="{FF2B5EF4-FFF2-40B4-BE49-F238E27FC236}">
                <a16:creationId xmlns:a16="http://schemas.microsoft.com/office/drawing/2014/main" id="{BA3D65DB-4DD0-7E41-A04F-8C8528414D1E}"/>
              </a:ext>
            </a:extLst>
          </p:cNvPr>
          <p:cNvGrpSpPr/>
          <p:nvPr/>
        </p:nvGrpSpPr>
        <p:grpSpPr>
          <a:xfrm>
            <a:off x="3317517" y="1029640"/>
            <a:ext cx="4242547" cy="785818"/>
            <a:chOff x="3615600" y="214290"/>
            <a:chExt cx="4242547" cy="785818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97444D71-DF49-074D-A7B1-79D31FCEDB11}"/>
                </a:ext>
              </a:extLst>
            </p:cNvPr>
            <p:cNvSpPr/>
            <p:nvPr/>
          </p:nvSpPr>
          <p:spPr>
            <a:xfrm flipH="1">
              <a:off x="3615600" y="214290"/>
              <a:ext cx="4242547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0" name="مجموعة 173">
              <a:extLst>
                <a:ext uri="{FF2B5EF4-FFF2-40B4-BE49-F238E27FC236}">
                  <a16:creationId xmlns:a16="http://schemas.microsoft.com/office/drawing/2014/main" id="{9A591A11-3AB8-EB4D-9ADF-C5333B0A6213}"/>
                </a:ext>
              </a:extLst>
            </p:cNvPr>
            <p:cNvGrpSpPr/>
            <p:nvPr/>
          </p:nvGrpSpPr>
          <p:grpSpPr>
            <a:xfrm>
              <a:off x="4144752" y="357166"/>
              <a:ext cx="3499082" cy="485786"/>
              <a:chOff x="4144752" y="357166"/>
              <a:chExt cx="3499082" cy="485786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EFA90D34-6697-0C46-BCAA-529CB6F1C424}"/>
                  </a:ext>
                </a:extLst>
              </p:cNvPr>
              <p:cNvSpPr txBox="1"/>
              <p:nvPr/>
            </p:nvSpPr>
            <p:spPr>
              <a:xfrm>
                <a:off x="6072198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B3FAA440-EF6B-E745-9DFD-424FA8555C98}"/>
                  </a:ext>
                </a:extLst>
              </p:cNvPr>
              <p:cNvSpPr txBox="1"/>
              <p:nvPr/>
            </p:nvSpPr>
            <p:spPr>
              <a:xfrm>
                <a:off x="5042110" y="414312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84" name="مجموعة 82">
                <a:extLst>
                  <a:ext uri="{FF2B5EF4-FFF2-40B4-BE49-F238E27FC236}">
                    <a16:creationId xmlns:a16="http://schemas.microsoft.com/office/drawing/2014/main" id="{899BB3D3-FCB1-BC4F-8B54-6AD4462A41EC}"/>
                  </a:ext>
                </a:extLst>
              </p:cNvPr>
              <p:cNvGrpSpPr/>
              <p:nvPr/>
            </p:nvGrpSpPr>
            <p:grpSpPr>
              <a:xfrm>
                <a:off x="5243516" y="371454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94" name="مجموعة 77">
                  <a:extLst>
                    <a:ext uri="{FF2B5EF4-FFF2-40B4-BE49-F238E27FC236}">
                      <a16:creationId xmlns:a16="http://schemas.microsoft.com/office/drawing/2014/main" id="{8208D8E9-CD0B-DD47-8161-FA125B79F049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96" name="رابط مستقيم 85">
                    <a:extLst>
                      <a:ext uri="{FF2B5EF4-FFF2-40B4-BE49-F238E27FC236}">
                        <a16:creationId xmlns:a16="http://schemas.microsoft.com/office/drawing/2014/main" id="{C96F9573-8E2C-DE43-A2A7-23533DB8472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رابط مستقيم 86">
                    <a:extLst>
                      <a:ext uri="{FF2B5EF4-FFF2-40B4-BE49-F238E27FC236}">
                        <a16:creationId xmlns:a16="http://schemas.microsoft.com/office/drawing/2014/main" id="{EFAB7B18-BC16-964D-94A3-87BD889461AF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رابط مستقيم 87">
                    <a:extLst>
                      <a:ext uri="{FF2B5EF4-FFF2-40B4-BE49-F238E27FC236}">
                        <a16:creationId xmlns:a16="http://schemas.microsoft.com/office/drawing/2014/main" id="{6F022830-8AA9-C24E-9B00-728C839152A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رابط مستقيم 88">
                    <a:extLst>
                      <a:ext uri="{FF2B5EF4-FFF2-40B4-BE49-F238E27FC236}">
                        <a16:creationId xmlns:a16="http://schemas.microsoft.com/office/drawing/2014/main" id="{1199F1FA-5FB9-EC48-B5B8-3FC6556F80A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" name="مربع نص 94">
                  <a:extLst>
                    <a:ext uri="{FF2B5EF4-FFF2-40B4-BE49-F238E27FC236}">
                      <a16:creationId xmlns:a16="http://schemas.microsoft.com/office/drawing/2014/main" id="{29A9449B-323D-7E48-AE62-36811A7C25AF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</a:p>
              </p:txBody>
            </p:sp>
          </p:grpSp>
          <p:grpSp>
            <p:nvGrpSpPr>
              <p:cNvPr id="85" name="مجموعة 125">
                <a:extLst>
                  <a:ext uri="{FF2B5EF4-FFF2-40B4-BE49-F238E27FC236}">
                    <a16:creationId xmlns:a16="http://schemas.microsoft.com/office/drawing/2014/main" id="{502C808D-3BCF-6242-8900-33EAC09E6268}"/>
                  </a:ext>
                </a:extLst>
              </p:cNvPr>
              <p:cNvGrpSpPr/>
              <p:nvPr/>
            </p:nvGrpSpPr>
            <p:grpSpPr>
              <a:xfrm>
                <a:off x="4144752" y="371458"/>
                <a:ext cx="1141630" cy="471494"/>
                <a:chOff x="2028808" y="1285860"/>
                <a:chExt cx="1141630" cy="471494"/>
              </a:xfrm>
            </p:grpSpPr>
            <p:grpSp>
              <p:nvGrpSpPr>
                <p:cNvPr id="86" name="مجموعة 126">
                  <a:extLst>
                    <a:ext uri="{FF2B5EF4-FFF2-40B4-BE49-F238E27FC236}">
                      <a16:creationId xmlns:a16="http://schemas.microsoft.com/office/drawing/2014/main" id="{418BC991-F82D-EA47-88DB-5CF6106E1EF0}"/>
                    </a:ext>
                  </a:extLst>
                </p:cNvPr>
                <p:cNvGrpSpPr/>
                <p:nvPr/>
              </p:nvGrpSpPr>
              <p:grpSpPr>
                <a:xfrm>
                  <a:off x="2028808" y="1285860"/>
                  <a:ext cx="685804" cy="471494"/>
                  <a:chOff x="1585890" y="1971664"/>
                  <a:chExt cx="685804" cy="471494"/>
                </a:xfrm>
              </p:grpSpPr>
              <p:grpSp>
                <p:nvGrpSpPr>
                  <p:cNvPr id="88" name="مجموعة 77">
                    <a:extLst>
                      <a:ext uri="{FF2B5EF4-FFF2-40B4-BE49-F238E27FC236}">
                        <a16:creationId xmlns:a16="http://schemas.microsoft.com/office/drawing/2014/main" id="{85629E69-CAF1-594A-927B-E757F3AA54C6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90" name="رابط مستقيم 130">
                      <a:extLst>
                        <a:ext uri="{FF2B5EF4-FFF2-40B4-BE49-F238E27FC236}">
                          <a16:creationId xmlns:a16="http://schemas.microsoft.com/office/drawing/2014/main" id="{A6043883-FD92-CA4B-8597-FA5AC04A820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رابط مستقيم 131">
                      <a:extLst>
                        <a:ext uri="{FF2B5EF4-FFF2-40B4-BE49-F238E27FC236}">
                          <a16:creationId xmlns:a16="http://schemas.microsoft.com/office/drawing/2014/main" id="{3B2C31D4-E3CC-8F40-AA6C-9E50F245E43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رابط مستقيم 132">
                      <a:extLst>
                        <a:ext uri="{FF2B5EF4-FFF2-40B4-BE49-F238E27FC236}">
                          <a16:creationId xmlns:a16="http://schemas.microsoft.com/office/drawing/2014/main" id="{EFDB3807-CB76-7E44-BC56-BA2B05B4144C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رابط مستقيم 133">
                      <a:extLst>
                        <a:ext uri="{FF2B5EF4-FFF2-40B4-BE49-F238E27FC236}">
                          <a16:creationId xmlns:a16="http://schemas.microsoft.com/office/drawing/2014/main" id="{46358CAA-4A3A-F841-8C6B-4660B26B354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9" name="مربع نص 88">
                    <a:extLst>
                      <a:ext uri="{FF2B5EF4-FFF2-40B4-BE49-F238E27FC236}">
                        <a16:creationId xmlns:a16="http://schemas.microsoft.com/office/drawing/2014/main" id="{ABE71C9D-9E2C-7144-9E8B-2650676D677D}"/>
                      </a:ext>
                    </a:extLst>
                  </p:cNvPr>
                  <p:cNvSpPr txBox="1"/>
                  <p:nvPr/>
                </p:nvSpPr>
                <p:spPr>
                  <a:xfrm>
                    <a:off x="1585890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٧</a:t>
                    </a:r>
                  </a:p>
                </p:txBody>
              </p:sp>
            </p:grpSp>
            <p:sp>
              <p:nvSpPr>
                <p:cNvPr id="87" name="مربع نص 86">
                  <a:extLst>
                    <a:ext uri="{FF2B5EF4-FFF2-40B4-BE49-F238E27FC236}">
                      <a16:creationId xmlns:a16="http://schemas.microsoft.com/office/drawing/2014/main" id="{73AB12DB-F485-1845-8B1D-D9E9E1C7008F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</p:grpSp>
      </p:grpSp>
      <p:grpSp>
        <p:nvGrpSpPr>
          <p:cNvPr id="100" name="مجموعة 175">
            <a:extLst>
              <a:ext uri="{FF2B5EF4-FFF2-40B4-BE49-F238E27FC236}">
                <a16:creationId xmlns:a16="http://schemas.microsoft.com/office/drawing/2014/main" id="{67C2DEE5-0F19-BF45-BAA5-D5E93DD05C2F}"/>
              </a:ext>
            </a:extLst>
          </p:cNvPr>
          <p:cNvGrpSpPr/>
          <p:nvPr/>
        </p:nvGrpSpPr>
        <p:grpSpPr>
          <a:xfrm>
            <a:off x="6101042" y="2275379"/>
            <a:ext cx="1784568" cy="471498"/>
            <a:chOff x="6246410" y="1814506"/>
            <a:chExt cx="1784568" cy="471498"/>
          </a:xfrm>
        </p:grpSpPr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4391AF77-D0B2-A643-A133-BE0FDEDCD3F5}"/>
                </a:ext>
              </a:extLst>
            </p:cNvPr>
            <p:cNvSpPr txBox="1"/>
            <p:nvPr/>
          </p:nvSpPr>
          <p:spPr>
            <a:xfrm>
              <a:off x="7143768" y="18573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102" name="مجموعة 146">
              <a:extLst>
                <a:ext uri="{FF2B5EF4-FFF2-40B4-BE49-F238E27FC236}">
                  <a16:creationId xmlns:a16="http://schemas.microsoft.com/office/drawing/2014/main" id="{6F812B79-112F-6A43-9F22-C404A0905864}"/>
                </a:ext>
              </a:extLst>
            </p:cNvPr>
            <p:cNvGrpSpPr/>
            <p:nvPr/>
          </p:nvGrpSpPr>
          <p:grpSpPr>
            <a:xfrm>
              <a:off x="7345174" y="1814506"/>
              <a:ext cx="685804" cy="471494"/>
              <a:chOff x="1585890" y="1971664"/>
              <a:chExt cx="685804" cy="471494"/>
            </a:xfrm>
          </p:grpSpPr>
          <p:grpSp>
            <p:nvGrpSpPr>
              <p:cNvPr id="119" name="مجموعة 77">
                <a:extLst>
                  <a:ext uri="{FF2B5EF4-FFF2-40B4-BE49-F238E27FC236}">
                    <a16:creationId xmlns:a16="http://schemas.microsoft.com/office/drawing/2014/main" id="{4B8B75CF-E95B-674F-A1FD-B36232082FDA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1" name="رابط مستقيم 150">
                  <a:extLst>
                    <a:ext uri="{FF2B5EF4-FFF2-40B4-BE49-F238E27FC236}">
                      <a16:creationId xmlns:a16="http://schemas.microsoft.com/office/drawing/2014/main" id="{CA295826-84C1-134C-9181-91DF97D0F52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151">
                  <a:extLst>
                    <a:ext uri="{FF2B5EF4-FFF2-40B4-BE49-F238E27FC236}">
                      <a16:creationId xmlns:a16="http://schemas.microsoft.com/office/drawing/2014/main" id="{222B00B8-F6F4-9841-95C6-BD679895C39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152">
                  <a:extLst>
                    <a:ext uri="{FF2B5EF4-FFF2-40B4-BE49-F238E27FC236}">
                      <a16:creationId xmlns:a16="http://schemas.microsoft.com/office/drawing/2014/main" id="{37E8D61A-9945-D349-BBF9-D1EF8BB550E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رابط مستقيم 153">
                  <a:extLst>
                    <a:ext uri="{FF2B5EF4-FFF2-40B4-BE49-F238E27FC236}">
                      <a16:creationId xmlns:a16="http://schemas.microsoft.com/office/drawing/2014/main" id="{8F44F64F-AF1E-8145-8C8F-E494DCA2E65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0BDEB99D-8F0B-7B48-A92F-92172AEC5547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grpSp>
          <p:nvGrpSpPr>
            <p:cNvPr id="110" name="مجموعة 155">
              <a:extLst>
                <a:ext uri="{FF2B5EF4-FFF2-40B4-BE49-F238E27FC236}">
                  <a16:creationId xmlns:a16="http://schemas.microsoft.com/office/drawing/2014/main" id="{B55CB3EB-6B49-254F-BBAD-02DFBC4E8EA8}"/>
                </a:ext>
              </a:extLst>
            </p:cNvPr>
            <p:cNvGrpSpPr/>
            <p:nvPr/>
          </p:nvGrpSpPr>
          <p:grpSpPr>
            <a:xfrm>
              <a:off x="6246410" y="1814510"/>
              <a:ext cx="1141630" cy="471494"/>
              <a:chOff x="2028808" y="1285860"/>
              <a:chExt cx="1141630" cy="471494"/>
            </a:xfrm>
          </p:grpSpPr>
          <p:grpSp>
            <p:nvGrpSpPr>
              <p:cNvPr id="111" name="مجموعة 156">
                <a:extLst>
                  <a:ext uri="{FF2B5EF4-FFF2-40B4-BE49-F238E27FC236}">
                    <a16:creationId xmlns:a16="http://schemas.microsoft.com/office/drawing/2014/main" id="{5BF376E4-4F0C-9F43-ADAE-D9EDE8886F9C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13" name="مجموعة 77">
                  <a:extLst>
                    <a:ext uri="{FF2B5EF4-FFF2-40B4-BE49-F238E27FC236}">
                      <a16:creationId xmlns:a16="http://schemas.microsoft.com/office/drawing/2014/main" id="{686948FA-70FE-1543-B0A9-220B43DE937D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15" name="رابط مستقيم 160">
                    <a:extLst>
                      <a:ext uri="{FF2B5EF4-FFF2-40B4-BE49-F238E27FC236}">
                        <a16:creationId xmlns:a16="http://schemas.microsoft.com/office/drawing/2014/main" id="{842A7A64-3F8B-2E44-AFB2-98DCC2DD80A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رابط مستقيم 161">
                    <a:extLst>
                      <a:ext uri="{FF2B5EF4-FFF2-40B4-BE49-F238E27FC236}">
                        <a16:creationId xmlns:a16="http://schemas.microsoft.com/office/drawing/2014/main" id="{96552F6C-78DF-8A4D-8B3C-0D10A85AB6E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رابط مستقيم 162">
                    <a:extLst>
                      <a:ext uri="{FF2B5EF4-FFF2-40B4-BE49-F238E27FC236}">
                        <a16:creationId xmlns:a16="http://schemas.microsoft.com/office/drawing/2014/main" id="{CD5F4F44-487D-DA42-A475-88F5E0DCFD0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رابط مستقيم 163">
                    <a:extLst>
                      <a:ext uri="{FF2B5EF4-FFF2-40B4-BE49-F238E27FC236}">
                        <a16:creationId xmlns:a16="http://schemas.microsoft.com/office/drawing/2014/main" id="{1B492817-B37C-8447-81A3-777AC534B45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4" name="مربع نص 113">
                  <a:extLst>
                    <a:ext uri="{FF2B5EF4-FFF2-40B4-BE49-F238E27FC236}">
                      <a16:creationId xmlns:a16="http://schemas.microsoft.com/office/drawing/2014/main" id="{2A1AE7B6-DDB3-564C-91E7-00D6272CCB9B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</a:p>
              </p:txBody>
            </p:sp>
          </p:grp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9729CE10-D23B-A444-A8D8-57121DAEDB58}"/>
                  </a:ext>
                </a:extLst>
              </p:cNvPr>
              <p:cNvSpPr txBox="1"/>
              <p:nvPr/>
            </p:nvSpPr>
            <p:spPr>
              <a:xfrm>
                <a:off x="2670370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</p:grpSp>
      <p:grpSp>
        <p:nvGrpSpPr>
          <p:cNvPr id="125" name="مجموعة 186">
            <a:extLst>
              <a:ext uri="{FF2B5EF4-FFF2-40B4-BE49-F238E27FC236}">
                <a16:creationId xmlns:a16="http://schemas.microsoft.com/office/drawing/2014/main" id="{23EC19F4-BA4E-0F4A-8314-E589C6BD5199}"/>
              </a:ext>
            </a:extLst>
          </p:cNvPr>
          <p:cNvGrpSpPr/>
          <p:nvPr/>
        </p:nvGrpSpPr>
        <p:grpSpPr>
          <a:xfrm>
            <a:off x="6368035" y="3799899"/>
            <a:ext cx="1557348" cy="471494"/>
            <a:chOff x="7015180" y="3957638"/>
            <a:chExt cx="1557348" cy="471494"/>
          </a:xfrm>
        </p:grpSpPr>
        <p:grpSp>
          <p:nvGrpSpPr>
            <p:cNvPr id="126" name="مجموعة 178">
              <a:extLst>
                <a:ext uri="{FF2B5EF4-FFF2-40B4-BE49-F238E27FC236}">
                  <a16:creationId xmlns:a16="http://schemas.microsoft.com/office/drawing/2014/main" id="{471B9087-0372-704F-962C-D2EA0AE6AAAA}"/>
                </a:ext>
              </a:extLst>
            </p:cNvPr>
            <p:cNvGrpSpPr/>
            <p:nvPr/>
          </p:nvGrpSpPr>
          <p:grpSpPr>
            <a:xfrm>
              <a:off x="7015180" y="3957638"/>
              <a:ext cx="685804" cy="471494"/>
              <a:chOff x="1585890" y="1971664"/>
              <a:chExt cx="685804" cy="471494"/>
            </a:xfrm>
          </p:grpSpPr>
          <p:grpSp>
            <p:nvGrpSpPr>
              <p:cNvPr id="128" name="مجموعة 77">
                <a:extLst>
                  <a:ext uri="{FF2B5EF4-FFF2-40B4-BE49-F238E27FC236}">
                    <a16:creationId xmlns:a16="http://schemas.microsoft.com/office/drawing/2014/main" id="{A353D03B-F132-7347-8407-CC765FC9AF7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0" name="رابط مستقيم 182">
                  <a:extLst>
                    <a:ext uri="{FF2B5EF4-FFF2-40B4-BE49-F238E27FC236}">
                      <a16:creationId xmlns:a16="http://schemas.microsoft.com/office/drawing/2014/main" id="{F97D7780-9863-7349-93C7-719F706DD59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رابط مستقيم 183">
                  <a:extLst>
                    <a:ext uri="{FF2B5EF4-FFF2-40B4-BE49-F238E27FC236}">
                      <a16:creationId xmlns:a16="http://schemas.microsoft.com/office/drawing/2014/main" id="{66E6929A-3B84-294F-8D41-2836E57AF54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رابط مستقيم 184">
                  <a:extLst>
                    <a:ext uri="{FF2B5EF4-FFF2-40B4-BE49-F238E27FC236}">
                      <a16:creationId xmlns:a16="http://schemas.microsoft.com/office/drawing/2014/main" id="{9C3C868A-854A-764B-8FD2-F80F0CD5E6E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رابط مستقيم 185">
                  <a:extLst>
                    <a:ext uri="{FF2B5EF4-FFF2-40B4-BE49-F238E27FC236}">
                      <a16:creationId xmlns:a16="http://schemas.microsoft.com/office/drawing/2014/main" id="{5F000C6B-394F-EF43-9EA1-3D3B79D7E9F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B51BA168-7F9F-5042-8080-FF7C606A1998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sp>
          <p:nvSpPr>
            <p:cNvPr id="127" name="مربع نص 126">
              <a:extLst>
                <a:ext uri="{FF2B5EF4-FFF2-40B4-BE49-F238E27FC236}">
                  <a16:creationId xmlns:a16="http://schemas.microsoft.com/office/drawing/2014/main" id="{005600F5-E93D-2B4C-A7EC-D43A432EEA1F}"/>
                </a:ext>
              </a:extLst>
            </p:cNvPr>
            <p:cNvSpPr txBox="1"/>
            <p:nvPr/>
          </p:nvSpPr>
          <p:spPr>
            <a:xfrm>
              <a:off x="7715272" y="3971926"/>
              <a:ext cx="8572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ــ ٥</a:t>
              </a:r>
            </a:p>
          </p:txBody>
        </p: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EDB2D606-0AE1-8E40-BA32-6E653ED1DD38}"/>
              </a:ext>
            </a:extLst>
          </p:cNvPr>
          <p:cNvSpPr txBox="1"/>
          <p:nvPr/>
        </p:nvSpPr>
        <p:spPr>
          <a:xfrm>
            <a:off x="7335193" y="272708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٢صـ١٤٩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FCF6C19-30D2-6E9A-0E71-024D96A2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22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9746" y="29032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840DC021-DF4B-3644-A541-6A1CBDFCA61A}"/>
              </a:ext>
            </a:extLst>
          </p:cNvPr>
          <p:cNvGrpSpPr/>
          <p:nvPr/>
        </p:nvGrpSpPr>
        <p:grpSpPr>
          <a:xfrm>
            <a:off x="8322538" y="744528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3B5792F5-B032-AB4E-A2A5-4648D98367E5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280F4093-33C2-EC48-BA0D-E8AFFEEA9F0A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6924637-DB30-F54A-98D0-0A47A8D6A554}"/>
              </a:ext>
            </a:extLst>
          </p:cNvPr>
          <p:cNvGrpSpPr/>
          <p:nvPr/>
        </p:nvGrpSpPr>
        <p:grpSpPr>
          <a:xfrm>
            <a:off x="6046700" y="3514680"/>
            <a:ext cx="1935204" cy="499395"/>
            <a:chOff x="5786446" y="2986084"/>
            <a:chExt cx="1935204" cy="499395"/>
          </a:xfrm>
        </p:grpSpPr>
        <p:grpSp>
          <p:nvGrpSpPr>
            <p:cNvPr id="65" name="مجموعة 64">
              <a:extLst>
                <a:ext uri="{FF2B5EF4-FFF2-40B4-BE49-F238E27FC236}">
                  <a16:creationId xmlns:a16="http://schemas.microsoft.com/office/drawing/2014/main" id="{EC3A0CA7-39BC-AB45-B6A3-75E39B7AEDA1}"/>
                </a:ext>
              </a:extLst>
            </p:cNvPr>
            <p:cNvGrpSpPr/>
            <p:nvPr/>
          </p:nvGrpSpPr>
          <p:grpSpPr>
            <a:xfrm>
              <a:off x="5786446" y="2986084"/>
              <a:ext cx="642940" cy="471494"/>
              <a:chOff x="1628754" y="1971664"/>
              <a:chExt cx="642940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98323DD7-5522-BA4F-AECD-CB490B92F4A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92">
                  <a:extLst>
                    <a:ext uri="{FF2B5EF4-FFF2-40B4-BE49-F238E27FC236}">
                      <a16:creationId xmlns:a16="http://schemas.microsoft.com/office/drawing/2014/main" id="{FA43CA8C-E105-F843-8B97-C2BA1623A1D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93">
                  <a:extLst>
                    <a:ext uri="{FF2B5EF4-FFF2-40B4-BE49-F238E27FC236}">
                      <a16:creationId xmlns:a16="http://schemas.microsoft.com/office/drawing/2014/main" id="{DFDA47C6-C756-7240-A1C4-716377892CB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94">
                  <a:extLst>
                    <a:ext uri="{FF2B5EF4-FFF2-40B4-BE49-F238E27FC236}">
                      <a16:creationId xmlns:a16="http://schemas.microsoft.com/office/drawing/2014/main" id="{ED1A0B7A-62FD-FC44-B0C9-1B2591BBA225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95">
                  <a:extLst>
                    <a:ext uri="{FF2B5EF4-FFF2-40B4-BE49-F238E27FC236}">
                      <a16:creationId xmlns:a16="http://schemas.microsoft.com/office/drawing/2014/main" id="{10EF7472-9D37-0E47-8D0E-459A58F1882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0CF2B792-3E88-AB4C-825E-7108AFE6013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2996FE14-99AD-4046-AE59-9396EEDF5870}"/>
                </a:ext>
              </a:extLst>
            </p:cNvPr>
            <p:cNvSpPr txBox="1"/>
            <p:nvPr/>
          </p:nvSpPr>
          <p:spPr>
            <a:xfrm>
              <a:off x="5792824" y="3056847"/>
              <a:ext cx="1928826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٢ + ٩)</a:t>
              </a:r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8D782119-A707-E143-ABD5-FF739284E30A}"/>
              </a:ext>
            </a:extLst>
          </p:cNvPr>
          <p:cNvGrpSpPr/>
          <p:nvPr/>
        </p:nvGrpSpPr>
        <p:grpSpPr>
          <a:xfrm>
            <a:off x="5266467" y="1183407"/>
            <a:ext cx="2798482" cy="1221135"/>
            <a:chOff x="3559470" y="-221027"/>
            <a:chExt cx="2798482" cy="1221135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E1419F81-39BC-634E-BBC0-93B669711DCF}"/>
                </a:ext>
              </a:extLst>
            </p:cNvPr>
            <p:cNvSpPr/>
            <p:nvPr/>
          </p:nvSpPr>
          <p:spPr>
            <a:xfrm flipH="1">
              <a:off x="3970256" y="214290"/>
              <a:ext cx="230733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E14A5F45-2343-2E40-8876-DA94AB36A060}"/>
                </a:ext>
              </a:extLst>
            </p:cNvPr>
            <p:cNvGrpSpPr/>
            <p:nvPr/>
          </p:nvGrpSpPr>
          <p:grpSpPr>
            <a:xfrm>
              <a:off x="3559470" y="-221027"/>
              <a:ext cx="2798482" cy="1063979"/>
              <a:chOff x="3559470" y="-221027"/>
              <a:chExt cx="2798482" cy="1063979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01F094B7-B839-4140-B985-AD5AF98AF4CD}"/>
                  </a:ext>
                </a:extLst>
              </p:cNvPr>
              <p:cNvSpPr txBox="1"/>
              <p:nvPr/>
            </p:nvSpPr>
            <p:spPr>
              <a:xfrm>
                <a:off x="3559470" y="-221027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8436F2F1-4441-4B4D-B136-74BC92D4AF99}"/>
                  </a:ext>
                </a:extLst>
              </p:cNvPr>
              <p:cNvSpPr txBox="1"/>
              <p:nvPr/>
            </p:nvSpPr>
            <p:spPr>
              <a:xfrm>
                <a:off x="5042110" y="414312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84" name="مجموعة 83">
                <a:extLst>
                  <a:ext uri="{FF2B5EF4-FFF2-40B4-BE49-F238E27FC236}">
                    <a16:creationId xmlns:a16="http://schemas.microsoft.com/office/drawing/2014/main" id="{1DAA40DC-C367-7C48-8672-CB0CEAB657C3}"/>
                  </a:ext>
                </a:extLst>
              </p:cNvPr>
              <p:cNvGrpSpPr/>
              <p:nvPr/>
            </p:nvGrpSpPr>
            <p:grpSpPr>
              <a:xfrm>
                <a:off x="5286380" y="371454"/>
                <a:ext cx="1071572" cy="471494"/>
                <a:chOff x="2071672" y="1285860"/>
                <a:chExt cx="1071572" cy="471494"/>
              </a:xfrm>
            </p:grpSpPr>
            <p:grpSp>
              <p:nvGrpSpPr>
                <p:cNvPr id="111" name="مجموعة 110">
                  <a:extLst>
                    <a:ext uri="{FF2B5EF4-FFF2-40B4-BE49-F238E27FC236}">
                      <a16:creationId xmlns:a16="http://schemas.microsoft.com/office/drawing/2014/main" id="{EA66CF26-0E1B-7748-82E2-F80D20F68E97}"/>
                    </a:ext>
                  </a:extLst>
                </p:cNvPr>
                <p:cNvGrpSpPr/>
                <p:nvPr/>
              </p:nvGrpSpPr>
              <p:grpSpPr>
                <a:xfrm>
                  <a:off x="2071672" y="1285860"/>
                  <a:ext cx="642940" cy="471494"/>
                  <a:chOff x="1628754" y="1971664"/>
                  <a:chExt cx="642940" cy="471494"/>
                </a:xfrm>
              </p:grpSpPr>
              <p:grpSp>
                <p:nvGrpSpPr>
                  <p:cNvPr id="113" name="مجموعة 77">
                    <a:extLst>
                      <a:ext uri="{FF2B5EF4-FFF2-40B4-BE49-F238E27FC236}">
                        <a16:creationId xmlns:a16="http://schemas.microsoft.com/office/drawing/2014/main" id="{FC5AD629-0CE3-304A-B16B-6766AFCE968B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5" name="رابط مستقيم 85">
                      <a:extLst>
                        <a:ext uri="{FF2B5EF4-FFF2-40B4-BE49-F238E27FC236}">
                          <a16:creationId xmlns:a16="http://schemas.microsoft.com/office/drawing/2014/main" id="{038E7944-B28C-E34A-A5C0-14220E11A72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86">
                      <a:extLst>
                        <a:ext uri="{FF2B5EF4-FFF2-40B4-BE49-F238E27FC236}">
                          <a16:creationId xmlns:a16="http://schemas.microsoft.com/office/drawing/2014/main" id="{0D03452F-4D08-784A-8DB8-1389AC9D7A91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رابط مستقيم 87">
                      <a:extLst>
                        <a:ext uri="{FF2B5EF4-FFF2-40B4-BE49-F238E27FC236}">
                          <a16:creationId xmlns:a16="http://schemas.microsoft.com/office/drawing/2014/main" id="{CC0BF5B7-1085-6746-9051-009AD95349C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رابط مستقيم 88">
                      <a:extLst>
                        <a:ext uri="{FF2B5EF4-FFF2-40B4-BE49-F238E27FC236}">
                          <a16:creationId xmlns:a16="http://schemas.microsoft.com/office/drawing/2014/main" id="{2DEFF6B7-B695-F840-AE36-CFA4F5D0427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4" name="مربع نص 113">
                    <a:extLst>
                      <a:ext uri="{FF2B5EF4-FFF2-40B4-BE49-F238E27FC236}">
                        <a16:creationId xmlns:a16="http://schemas.microsoft.com/office/drawing/2014/main" id="{E0AE762F-053D-8441-9391-836B0E921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62875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٦</a:t>
                    </a:r>
                  </a:p>
                </p:txBody>
              </p:sp>
            </p:grpSp>
            <p:sp>
              <p:nvSpPr>
                <p:cNvPr id="112" name="مربع نص 111">
                  <a:extLst>
                    <a:ext uri="{FF2B5EF4-FFF2-40B4-BE49-F238E27FC236}">
                      <a16:creationId xmlns:a16="http://schemas.microsoft.com/office/drawing/2014/main" id="{1C41235E-A1DC-D648-AC5C-35426260AF5B}"/>
                    </a:ext>
                  </a:extLst>
                </p:cNvPr>
                <p:cNvSpPr txBox="1"/>
                <p:nvPr/>
              </p:nvSpPr>
              <p:spPr>
                <a:xfrm>
                  <a:off x="2643176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grpSp>
            <p:nvGrpSpPr>
              <p:cNvPr id="86" name="مجموعة 85">
                <a:extLst>
                  <a:ext uri="{FF2B5EF4-FFF2-40B4-BE49-F238E27FC236}">
                    <a16:creationId xmlns:a16="http://schemas.microsoft.com/office/drawing/2014/main" id="{16B27B46-2F67-AB48-931D-970E95C51ADE}"/>
                  </a:ext>
                </a:extLst>
              </p:cNvPr>
              <p:cNvGrpSpPr/>
              <p:nvPr/>
            </p:nvGrpSpPr>
            <p:grpSpPr>
              <a:xfrm>
                <a:off x="4187616" y="371458"/>
                <a:ext cx="1098766" cy="471494"/>
                <a:chOff x="2071672" y="1285860"/>
                <a:chExt cx="1098766" cy="471494"/>
              </a:xfrm>
            </p:grpSpPr>
            <p:grpSp>
              <p:nvGrpSpPr>
                <p:cNvPr id="96" name="مجموعة 95">
                  <a:extLst>
                    <a:ext uri="{FF2B5EF4-FFF2-40B4-BE49-F238E27FC236}">
                      <a16:creationId xmlns:a16="http://schemas.microsoft.com/office/drawing/2014/main" id="{608BB2DC-E09B-624B-B8E5-3FC7F2BA8F75}"/>
                    </a:ext>
                  </a:extLst>
                </p:cNvPr>
                <p:cNvGrpSpPr/>
                <p:nvPr/>
              </p:nvGrpSpPr>
              <p:grpSpPr>
                <a:xfrm>
                  <a:off x="2071672" y="1285860"/>
                  <a:ext cx="642940" cy="471494"/>
                  <a:chOff x="1628754" y="1971664"/>
                  <a:chExt cx="642940" cy="471494"/>
                </a:xfrm>
              </p:grpSpPr>
              <p:grpSp>
                <p:nvGrpSpPr>
                  <p:cNvPr id="98" name="مجموعة 77">
                    <a:extLst>
                      <a:ext uri="{FF2B5EF4-FFF2-40B4-BE49-F238E27FC236}">
                        <a16:creationId xmlns:a16="http://schemas.microsoft.com/office/drawing/2014/main" id="{4FD13F70-4010-FE46-B190-D9143EEB4E28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00" name="رابط مستقيم 130">
                      <a:extLst>
                        <a:ext uri="{FF2B5EF4-FFF2-40B4-BE49-F238E27FC236}">
                          <a16:creationId xmlns:a16="http://schemas.microsoft.com/office/drawing/2014/main" id="{21244CAE-0C66-0040-84CA-8840237F58D0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رابط مستقيم 131">
                      <a:extLst>
                        <a:ext uri="{FF2B5EF4-FFF2-40B4-BE49-F238E27FC236}">
                          <a16:creationId xmlns:a16="http://schemas.microsoft.com/office/drawing/2014/main" id="{5786E25F-CF8C-3E46-B939-5791BFAEC33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رابط مستقيم 132">
                      <a:extLst>
                        <a:ext uri="{FF2B5EF4-FFF2-40B4-BE49-F238E27FC236}">
                          <a16:creationId xmlns:a16="http://schemas.microsoft.com/office/drawing/2014/main" id="{533021B8-29EE-114D-9327-3A54FB17753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رابط مستقيم 133">
                      <a:extLst>
                        <a:ext uri="{FF2B5EF4-FFF2-40B4-BE49-F238E27FC236}">
                          <a16:creationId xmlns:a16="http://schemas.microsoft.com/office/drawing/2014/main" id="{36A83574-FD7F-494A-8EB8-A489FE80F66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" name="مربع نص 98">
                    <a:extLst>
                      <a:ext uri="{FF2B5EF4-FFF2-40B4-BE49-F238E27FC236}">
                        <a16:creationId xmlns:a16="http://schemas.microsoft.com/office/drawing/2014/main" id="{5181DEA1-AA4B-C04C-A325-23A7F0A1B422}"/>
                      </a:ext>
                    </a:extLst>
                  </p:cNvPr>
                  <p:cNvSpPr txBox="1"/>
                  <p:nvPr/>
                </p:nvSpPr>
                <p:spPr>
                  <a:xfrm>
                    <a:off x="162875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٦</a:t>
                    </a:r>
                  </a:p>
                </p:txBody>
              </p:sp>
            </p:grpSp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C8E15D30-576D-7E45-B61A-54AA3FAFA44A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٩</a:t>
                  </a:r>
                </a:p>
              </p:txBody>
            </p:sp>
          </p:grpSp>
        </p:grp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1208A8DE-5414-D547-AF8D-E1EBE4F6ED68}"/>
              </a:ext>
            </a:extLst>
          </p:cNvPr>
          <p:cNvGrpSpPr/>
          <p:nvPr/>
        </p:nvGrpSpPr>
        <p:grpSpPr>
          <a:xfrm>
            <a:off x="5850805" y="2564554"/>
            <a:ext cx="2170336" cy="471498"/>
            <a:chOff x="6289274" y="1814506"/>
            <a:chExt cx="2170336" cy="471498"/>
          </a:xfrm>
        </p:grpSpPr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BD65B1E6-F930-7F46-9268-6D890453B516}"/>
                </a:ext>
              </a:extLst>
            </p:cNvPr>
            <p:cNvSpPr txBox="1"/>
            <p:nvPr/>
          </p:nvSpPr>
          <p:spPr>
            <a:xfrm>
              <a:off x="7143768" y="18573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21" name="مجموعة 120">
              <a:extLst>
                <a:ext uri="{FF2B5EF4-FFF2-40B4-BE49-F238E27FC236}">
                  <a16:creationId xmlns:a16="http://schemas.microsoft.com/office/drawing/2014/main" id="{8C925687-3667-9F4D-B61C-092E7CA0DC1E}"/>
                </a:ext>
              </a:extLst>
            </p:cNvPr>
            <p:cNvGrpSpPr/>
            <p:nvPr/>
          </p:nvGrpSpPr>
          <p:grpSpPr>
            <a:xfrm>
              <a:off x="7388038" y="1814506"/>
              <a:ext cx="1071572" cy="471494"/>
              <a:chOff x="2071672" y="1285860"/>
              <a:chExt cx="1071572" cy="471494"/>
            </a:xfrm>
          </p:grpSpPr>
          <p:grpSp>
            <p:nvGrpSpPr>
              <p:cNvPr id="141" name="مجموعة 140">
                <a:extLst>
                  <a:ext uri="{FF2B5EF4-FFF2-40B4-BE49-F238E27FC236}">
                    <a16:creationId xmlns:a16="http://schemas.microsoft.com/office/drawing/2014/main" id="{67F3C45B-8F78-FF40-A85C-30EF48A87788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43" name="مجموعة 77">
                  <a:extLst>
                    <a:ext uri="{FF2B5EF4-FFF2-40B4-BE49-F238E27FC236}">
                      <a16:creationId xmlns:a16="http://schemas.microsoft.com/office/drawing/2014/main" id="{8D271A37-1E99-9A46-AE44-B2DE07DEA90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5" name="رابط مستقيم 150">
                    <a:extLst>
                      <a:ext uri="{FF2B5EF4-FFF2-40B4-BE49-F238E27FC236}">
                        <a16:creationId xmlns:a16="http://schemas.microsoft.com/office/drawing/2014/main" id="{78A82069-DE5A-5B44-B826-25FD9D4CD78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رابط مستقيم 151">
                    <a:extLst>
                      <a:ext uri="{FF2B5EF4-FFF2-40B4-BE49-F238E27FC236}">
                        <a16:creationId xmlns:a16="http://schemas.microsoft.com/office/drawing/2014/main" id="{1F97D2CE-6549-8647-928E-38AAA8E7090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رابط مستقيم 152">
                    <a:extLst>
                      <a:ext uri="{FF2B5EF4-FFF2-40B4-BE49-F238E27FC236}">
                        <a16:creationId xmlns:a16="http://schemas.microsoft.com/office/drawing/2014/main" id="{8FDC2593-D485-C944-9C82-9034ED340A3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رابط مستقيم 153">
                    <a:extLst>
                      <a:ext uri="{FF2B5EF4-FFF2-40B4-BE49-F238E27FC236}">
                        <a16:creationId xmlns:a16="http://schemas.microsoft.com/office/drawing/2014/main" id="{1FA18724-232B-5D4B-A387-7636C765D45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مربع نص 143">
                  <a:extLst>
                    <a:ext uri="{FF2B5EF4-FFF2-40B4-BE49-F238E27FC236}">
                      <a16:creationId xmlns:a16="http://schemas.microsoft.com/office/drawing/2014/main" id="{1993C3A2-120B-E748-9B92-F52D7E636D91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FE756EB0-B78D-D346-BE70-2A8940FAAF64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23" name="مجموعة 122">
              <a:extLst>
                <a:ext uri="{FF2B5EF4-FFF2-40B4-BE49-F238E27FC236}">
                  <a16:creationId xmlns:a16="http://schemas.microsoft.com/office/drawing/2014/main" id="{D85E04C7-9F8A-3143-8C28-B7348267CE05}"/>
                </a:ext>
              </a:extLst>
            </p:cNvPr>
            <p:cNvGrpSpPr/>
            <p:nvPr/>
          </p:nvGrpSpPr>
          <p:grpSpPr>
            <a:xfrm>
              <a:off x="6289274" y="1814510"/>
              <a:ext cx="1098766" cy="471494"/>
              <a:chOff x="2071672" y="1285860"/>
              <a:chExt cx="1098766" cy="471494"/>
            </a:xfrm>
          </p:grpSpPr>
          <p:grpSp>
            <p:nvGrpSpPr>
              <p:cNvPr id="133" name="مجموعة 132">
                <a:extLst>
                  <a:ext uri="{FF2B5EF4-FFF2-40B4-BE49-F238E27FC236}">
                    <a16:creationId xmlns:a16="http://schemas.microsoft.com/office/drawing/2014/main" id="{F3E70333-D4E8-EC45-86C7-073B34668CE7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35" name="مجموعة 77">
                  <a:extLst>
                    <a:ext uri="{FF2B5EF4-FFF2-40B4-BE49-F238E27FC236}">
                      <a16:creationId xmlns:a16="http://schemas.microsoft.com/office/drawing/2014/main" id="{75622EAB-989A-5946-9929-D2980B9D6D5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7" name="رابط مستقيم 160">
                    <a:extLst>
                      <a:ext uri="{FF2B5EF4-FFF2-40B4-BE49-F238E27FC236}">
                        <a16:creationId xmlns:a16="http://schemas.microsoft.com/office/drawing/2014/main" id="{553A6C5B-8BCE-414F-ACC0-06113497074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رابط مستقيم 161">
                    <a:extLst>
                      <a:ext uri="{FF2B5EF4-FFF2-40B4-BE49-F238E27FC236}">
                        <a16:creationId xmlns:a16="http://schemas.microsoft.com/office/drawing/2014/main" id="{9E087B0B-A72A-794A-83F1-32E5E001DE2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رابط مستقيم 162">
                    <a:extLst>
                      <a:ext uri="{FF2B5EF4-FFF2-40B4-BE49-F238E27FC236}">
                        <a16:creationId xmlns:a16="http://schemas.microsoft.com/office/drawing/2014/main" id="{38D06257-728D-9142-A6CC-C31B81C89CF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رابط مستقيم 163">
                    <a:extLst>
                      <a:ext uri="{FF2B5EF4-FFF2-40B4-BE49-F238E27FC236}">
                        <a16:creationId xmlns:a16="http://schemas.microsoft.com/office/drawing/2014/main" id="{C6CC3208-09CC-684E-9CA7-1EDC4DBE961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مربع نص 135">
                  <a:extLst>
                    <a:ext uri="{FF2B5EF4-FFF2-40B4-BE49-F238E27FC236}">
                      <a16:creationId xmlns:a16="http://schemas.microsoft.com/office/drawing/2014/main" id="{A0778EC4-5613-3041-8D29-3E01CE262859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185BE428-3C30-E84A-B241-1D099D2DFCFF}"/>
                  </a:ext>
                </a:extLst>
              </p:cNvPr>
              <p:cNvSpPr txBox="1"/>
              <p:nvPr/>
            </p:nvSpPr>
            <p:spPr>
              <a:xfrm>
                <a:off x="2670370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</p:grpSp>
      </p:grpSp>
      <p:grpSp>
        <p:nvGrpSpPr>
          <p:cNvPr id="161" name="مجموعة 160">
            <a:extLst>
              <a:ext uri="{FF2B5EF4-FFF2-40B4-BE49-F238E27FC236}">
                <a16:creationId xmlns:a16="http://schemas.microsoft.com/office/drawing/2014/main" id="{30D62B62-0352-ED43-83F4-03F333E32E1F}"/>
              </a:ext>
            </a:extLst>
          </p:cNvPr>
          <p:cNvGrpSpPr/>
          <p:nvPr/>
        </p:nvGrpSpPr>
        <p:grpSpPr>
          <a:xfrm>
            <a:off x="6094266" y="4413222"/>
            <a:ext cx="1397645" cy="471494"/>
            <a:chOff x="7058044" y="3957638"/>
            <a:chExt cx="1397645" cy="471494"/>
          </a:xfrm>
        </p:grpSpPr>
        <p:grpSp>
          <p:nvGrpSpPr>
            <p:cNvPr id="162" name="مجموعة 161">
              <a:extLst>
                <a:ext uri="{FF2B5EF4-FFF2-40B4-BE49-F238E27FC236}">
                  <a16:creationId xmlns:a16="http://schemas.microsoft.com/office/drawing/2014/main" id="{EA08FFF4-CC79-5142-A203-B3FA6A08E6E7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164" name="مجموعة 77">
                <a:extLst>
                  <a:ext uri="{FF2B5EF4-FFF2-40B4-BE49-F238E27FC236}">
                    <a16:creationId xmlns:a16="http://schemas.microsoft.com/office/drawing/2014/main" id="{52AB34A3-B3B8-B149-B811-34DB0121B25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6" name="رابط مستقيم 182">
                  <a:extLst>
                    <a:ext uri="{FF2B5EF4-FFF2-40B4-BE49-F238E27FC236}">
                      <a16:creationId xmlns:a16="http://schemas.microsoft.com/office/drawing/2014/main" id="{DB7C96B2-05E7-6F4F-AAB5-5BBF7C51AD2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183">
                  <a:extLst>
                    <a:ext uri="{FF2B5EF4-FFF2-40B4-BE49-F238E27FC236}">
                      <a16:creationId xmlns:a16="http://schemas.microsoft.com/office/drawing/2014/main" id="{5F130CDC-5EE5-E445-9D95-1E046936DAE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184">
                  <a:extLst>
                    <a:ext uri="{FF2B5EF4-FFF2-40B4-BE49-F238E27FC236}">
                      <a16:creationId xmlns:a16="http://schemas.microsoft.com/office/drawing/2014/main" id="{04030B51-B25F-6247-BBD6-E465246252E7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85">
                  <a:extLst>
                    <a:ext uri="{FF2B5EF4-FFF2-40B4-BE49-F238E27FC236}">
                      <a16:creationId xmlns:a16="http://schemas.microsoft.com/office/drawing/2014/main" id="{10571DBD-17FE-AD47-BEBD-6215F36E3A5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مربع نص 164">
                <a:extLst>
                  <a:ext uri="{FF2B5EF4-FFF2-40B4-BE49-F238E27FC236}">
                    <a16:creationId xmlns:a16="http://schemas.microsoft.com/office/drawing/2014/main" id="{74C7499F-4B9C-B748-92EA-8FA3CC3CA493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63" name="مربع نص 162">
              <a:extLst>
                <a:ext uri="{FF2B5EF4-FFF2-40B4-BE49-F238E27FC236}">
                  <a16:creationId xmlns:a16="http://schemas.microsoft.com/office/drawing/2014/main" id="{ED2F281C-DE16-3743-AF51-5131E3A3DE7F}"/>
                </a:ext>
              </a:extLst>
            </p:cNvPr>
            <p:cNvSpPr txBox="1"/>
            <p:nvPr/>
          </p:nvSpPr>
          <p:spPr>
            <a:xfrm>
              <a:off x="7617699" y="3972599"/>
              <a:ext cx="8379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١١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8A50FA4-B2AF-FE4D-9E90-3FDBE2F4027C}"/>
              </a:ext>
            </a:extLst>
          </p:cNvPr>
          <p:cNvSpPr txBox="1"/>
          <p:nvPr/>
        </p:nvSpPr>
        <p:spPr>
          <a:xfrm>
            <a:off x="6986133" y="1089862"/>
            <a:ext cx="12619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١١صـ ١٥٠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1FCE111-43E7-5233-3A97-1D9972F3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90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313009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مجموعة 6">
            <a:extLst>
              <a:ext uri="{FF2B5EF4-FFF2-40B4-BE49-F238E27FC236}">
                <a16:creationId xmlns:a16="http://schemas.microsoft.com/office/drawing/2014/main" id="{6E0C0C15-AD83-594E-943B-24693720F960}"/>
              </a:ext>
            </a:extLst>
          </p:cNvPr>
          <p:cNvGrpSpPr/>
          <p:nvPr/>
        </p:nvGrpSpPr>
        <p:grpSpPr>
          <a:xfrm>
            <a:off x="8075541" y="148345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147BC55-3DC9-3445-A10C-BA41CC5478F4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E9D69D6-E563-014A-890B-9664463AF652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تدرب</a:t>
              </a:r>
            </a:p>
          </p:txBody>
        </p:sp>
      </p:grpSp>
      <p:grpSp>
        <p:nvGrpSpPr>
          <p:cNvPr id="64" name="مجموعة 207">
            <a:extLst>
              <a:ext uri="{FF2B5EF4-FFF2-40B4-BE49-F238E27FC236}">
                <a16:creationId xmlns:a16="http://schemas.microsoft.com/office/drawing/2014/main" id="{186AD5D1-1B7C-F24F-A663-1879B5134A53}"/>
              </a:ext>
            </a:extLst>
          </p:cNvPr>
          <p:cNvGrpSpPr/>
          <p:nvPr/>
        </p:nvGrpSpPr>
        <p:grpSpPr>
          <a:xfrm>
            <a:off x="6556345" y="3136492"/>
            <a:ext cx="1620030" cy="471494"/>
            <a:chOff x="6357952" y="3243258"/>
            <a:chExt cx="1620030" cy="471494"/>
          </a:xfrm>
        </p:grpSpPr>
        <p:grpSp>
          <p:nvGrpSpPr>
            <p:cNvPr id="65" name="مجموعة 89">
              <a:extLst>
                <a:ext uri="{FF2B5EF4-FFF2-40B4-BE49-F238E27FC236}">
                  <a16:creationId xmlns:a16="http://schemas.microsoft.com/office/drawing/2014/main" id="{293E9DAF-4104-3948-911F-8D9695571C5C}"/>
                </a:ext>
              </a:extLst>
            </p:cNvPr>
            <p:cNvGrpSpPr/>
            <p:nvPr/>
          </p:nvGrpSpPr>
          <p:grpSpPr>
            <a:xfrm>
              <a:off x="6357952" y="3243258"/>
              <a:ext cx="642940" cy="471494"/>
              <a:chOff x="1628754" y="1971664"/>
              <a:chExt cx="642940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71636D91-53EF-F949-9F61-33752CCDDAC4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92">
                  <a:extLst>
                    <a:ext uri="{FF2B5EF4-FFF2-40B4-BE49-F238E27FC236}">
                      <a16:creationId xmlns:a16="http://schemas.microsoft.com/office/drawing/2014/main" id="{2409D4F1-C351-3349-AC93-75FFCD93A49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93">
                  <a:extLst>
                    <a:ext uri="{FF2B5EF4-FFF2-40B4-BE49-F238E27FC236}">
                      <a16:creationId xmlns:a16="http://schemas.microsoft.com/office/drawing/2014/main" id="{C42110E2-4EBD-154B-BA8B-BDC34F3895A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94">
                  <a:extLst>
                    <a:ext uri="{FF2B5EF4-FFF2-40B4-BE49-F238E27FC236}">
                      <a16:creationId xmlns:a16="http://schemas.microsoft.com/office/drawing/2014/main" id="{BB486049-BDD4-1F4E-A163-63D09C115400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95">
                  <a:extLst>
                    <a:ext uri="{FF2B5EF4-FFF2-40B4-BE49-F238E27FC236}">
                      <a16:creationId xmlns:a16="http://schemas.microsoft.com/office/drawing/2014/main" id="{BEC61721-E328-1645-A463-F9275DB1DED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9CAAA1DA-4744-7F47-BAE2-E7A1D799B7B1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FBAB11AD-3287-5C4D-8E99-ACD5FA3BDB38}"/>
                </a:ext>
              </a:extLst>
            </p:cNvPr>
            <p:cNvSpPr txBox="1"/>
            <p:nvPr/>
          </p:nvSpPr>
          <p:spPr>
            <a:xfrm>
              <a:off x="6620660" y="3244184"/>
              <a:ext cx="13573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٧+٥ )</a:t>
              </a:r>
            </a:p>
          </p:txBody>
        </p:sp>
      </p:grpSp>
      <p:grpSp>
        <p:nvGrpSpPr>
          <p:cNvPr id="78" name="مجموعة 186">
            <a:extLst>
              <a:ext uri="{FF2B5EF4-FFF2-40B4-BE49-F238E27FC236}">
                <a16:creationId xmlns:a16="http://schemas.microsoft.com/office/drawing/2014/main" id="{23449B2A-190E-9E45-9EA4-E81201431C97}"/>
              </a:ext>
            </a:extLst>
          </p:cNvPr>
          <p:cNvGrpSpPr/>
          <p:nvPr/>
        </p:nvGrpSpPr>
        <p:grpSpPr>
          <a:xfrm>
            <a:off x="6310564" y="4045017"/>
            <a:ext cx="1000132" cy="471494"/>
            <a:chOff x="7058044" y="3957638"/>
            <a:chExt cx="1000132" cy="471494"/>
          </a:xfrm>
        </p:grpSpPr>
        <p:grpSp>
          <p:nvGrpSpPr>
            <p:cNvPr id="79" name="مجموعة 178">
              <a:extLst>
                <a:ext uri="{FF2B5EF4-FFF2-40B4-BE49-F238E27FC236}">
                  <a16:creationId xmlns:a16="http://schemas.microsoft.com/office/drawing/2014/main" id="{63BACE33-D1EA-5C4C-A638-2B74D9CA717F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82" name="مجموعة 77">
                <a:extLst>
                  <a:ext uri="{FF2B5EF4-FFF2-40B4-BE49-F238E27FC236}">
                    <a16:creationId xmlns:a16="http://schemas.microsoft.com/office/drawing/2014/main" id="{FE6D0DD5-05E7-B743-A5A3-6FB970C906A1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84" name="رابط مستقيم 182">
                  <a:extLst>
                    <a:ext uri="{FF2B5EF4-FFF2-40B4-BE49-F238E27FC236}">
                      <a16:creationId xmlns:a16="http://schemas.microsoft.com/office/drawing/2014/main" id="{3A81E9E0-88BF-A140-9E34-AE86CE1A1FB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رابط مستقيم 183">
                  <a:extLst>
                    <a:ext uri="{FF2B5EF4-FFF2-40B4-BE49-F238E27FC236}">
                      <a16:creationId xmlns:a16="http://schemas.microsoft.com/office/drawing/2014/main" id="{A0063C44-7029-054B-9A9D-58B530E65D9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184">
                  <a:extLst>
                    <a:ext uri="{FF2B5EF4-FFF2-40B4-BE49-F238E27FC236}">
                      <a16:creationId xmlns:a16="http://schemas.microsoft.com/office/drawing/2014/main" id="{8AB9F380-F6FD-0B4E-8AF6-27A802F79FD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رابط مستقيم 185">
                  <a:extLst>
                    <a:ext uri="{FF2B5EF4-FFF2-40B4-BE49-F238E27FC236}">
                      <a16:creationId xmlns:a16="http://schemas.microsoft.com/office/drawing/2014/main" id="{B4E14B11-F72A-B34E-B958-05E81948E4B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F8893BCE-C719-9244-8D7D-24F0CD3BDF15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80" name="مربع نص 79">
              <a:extLst>
                <a:ext uri="{FF2B5EF4-FFF2-40B4-BE49-F238E27FC236}">
                  <a16:creationId xmlns:a16="http://schemas.microsoft.com/office/drawing/2014/main" id="{08E6F934-4210-F447-97E2-D54EB92C43AC}"/>
                </a:ext>
              </a:extLst>
            </p:cNvPr>
            <p:cNvSpPr txBox="1"/>
            <p:nvPr/>
          </p:nvSpPr>
          <p:spPr>
            <a:xfrm>
              <a:off x="7486672" y="3971926"/>
              <a:ext cx="57150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١٢</a:t>
              </a:r>
            </a:p>
          </p:txBody>
        </p:sp>
      </p:grpSp>
      <p:grpSp>
        <p:nvGrpSpPr>
          <p:cNvPr id="88" name="مجموعة 253">
            <a:extLst>
              <a:ext uri="{FF2B5EF4-FFF2-40B4-BE49-F238E27FC236}">
                <a16:creationId xmlns:a16="http://schemas.microsoft.com/office/drawing/2014/main" id="{44DC28A0-3D44-F940-A3AA-D2AB0A4E1F42}"/>
              </a:ext>
            </a:extLst>
          </p:cNvPr>
          <p:cNvGrpSpPr/>
          <p:nvPr/>
        </p:nvGrpSpPr>
        <p:grpSpPr>
          <a:xfrm>
            <a:off x="1166856" y="949870"/>
            <a:ext cx="7000924" cy="785818"/>
            <a:chOff x="857224" y="214290"/>
            <a:chExt cx="7000924" cy="785818"/>
          </a:xfrm>
        </p:grpSpPr>
        <p:sp>
          <p:nvSpPr>
            <p:cNvPr id="89" name="زاوية مطوية 88">
              <a:extLst>
                <a:ext uri="{FF2B5EF4-FFF2-40B4-BE49-F238E27FC236}">
                  <a16:creationId xmlns:a16="http://schemas.microsoft.com/office/drawing/2014/main" id="{448296E4-07E1-F843-B43A-6EFA339841CF}"/>
                </a:ext>
              </a:extLst>
            </p:cNvPr>
            <p:cNvSpPr/>
            <p:nvPr/>
          </p:nvSpPr>
          <p:spPr>
            <a:xfrm flipH="1">
              <a:off x="857224" y="214290"/>
              <a:ext cx="7000924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CDBB0EC8-C4A7-3440-B14B-8538912145AD}"/>
                </a:ext>
              </a:extLst>
            </p:cNvPr>
            <p:cNvSpPr txBox="1"/>
            <p:nvPr/>
          </p:nvSpPr>
          <p:spPr>
            <a:xfrm>
              <a:off x="6215074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495388D5-41A4-1243-B684-9C15EF5A6480}"/>
                </a:ext>
              </a:extLst>
            </p:cNvPr>
            <p:cNvSpPr txBox="1"/>
            <p:nvPr/>
          </p:nvSpPr>
          <p:spPr>
            <a:xfrm>
              <a:off x="5084974" y="41431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92" name="مجموعة 99">
              <a:extLst>
                <a:ext uri="{FF2B5EF4-FFF2-40B4-BE49-F238E27FC236}">
                  <a16:creationId xmlns:a16="http://schemas.microsoft.com/office/drawing/2014/main" id="{10EAE8DE-5ED0-C44F-A9B2-E44CCF29B9CF}"/>
                </a:ext>
              </a:extLst>
            </p:cNvPr>
            <p:cNvGrpSpPr/>
            <p:nvPr/>
          </p:nvGrpSpPr>
          <p:grpSpPr>
            <a:xfrm>
              <a:off x="5286380" y="371454"/>
              <a:ext cx="1071572" cy="471494"/>
              <a:chOff x="2071672" y="1285860"/>
              <a:chExt cx="1071572" cy="471494"/>
            </a:xfrm>
          </p:grpSpPr>
          <p:grpSp>
            <p:nvGrpSpPr>
              <p:cNvPr id="129" name="مجموعة 82">
                <a:extLst>
                  <a:ext uri="{FF2B5EF4-FFF2-40B4-BE49-F238E27FC236}">
                    <a16:creationId xmlns:a16="http://schemas.microsoft.com/office/drawing/2014/main" id="{0EE8A05E-4ADE-9745-862A-353FE44D168A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31" name="مجموعة 77">
                  <a:extLst>
                    <a:ext uri="{FF2B5EF4-FFF2-40B4-BE49-F238E27FC236}">
                      <a16:creationId xmlns:a16="http://schemas.microsoft.com/office/drawing/2014/main" id="{C7AAFF6D-FF7C-2B4C-85A5-C4B2F902283D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3" name="رابط مستقيم 85">
                    <a:extLst>
                      <a:ext uri="{FF2B5EF4-FFF2-40B4-BE49-F238E27FC236}">
                        <a16:creationId xmlns:a16="http://schemas.microsoft.com/office/drawing/2014/main" id="{4AF81EED-5B7C-E843-ABA4-73047F16C40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86">
                    <a:extLst>
                      <a:ext uri="{FF2B5EF4-FFF2-40B4-BE49-F238E27FC236}">
                        <a16:creationId xmlns:a16="http://schemas.microsoft.com/office/drawing/2014/main" id="{78EF4F37-28E1-4E4E-99E6-25C18AD3117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87">
                    <a:extLst>
                      <a:ext uri="{FF2B5EF4-FFF2-40B4-BE49-F238E27FC236}">
                        <a16:creationId xmlns:a16="http://schemas.microsoft.com/office/drawing/2014/main" id="{BAC9975F-0472-E04C-ABAE-DCD53B2E39D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رابط مستقيم 88">
                    <a:extLst>
                      <a:ext uri="{FF2B5EF4-FFF2-40B4-BE49-F238E27FC236}">
                        <a16:creationId xmlns:a16="http://schemas.microsoft.com/office/drawing/2014/main" id="{07E40D41-13F7-5D45-A2E4-CFFE4D11BFC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مربع نص 131">
                  <a:extLst>
                    <a:ext uri="{FF2B5EF4-FFF2-40B4-BE49-F238E27FC236}">
                      <a16:creationId xmlns:a16="http://schemas.microsoft.com/office/drawing/2014/main" id="{2AA79306-77DF-7148-9020-F3422451339E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13818050-9F52-DB41-A0F6-B6F7FE5CF5AE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8A8C761E-F977-6E4D-A8EE-77536F2FA190}"/>
                </a:ext>
              </a:extLst>
            </p:cNvPr>
            <p:cNvSpPr txBox="1"/>
            <p:nvPr/>
          </p:nvSpPr>
          <p:spPr>
            <a:xfrm>
              <a:off x="3900482" y="4143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94" name="مجموعة 125">
              <a:extLst>
                <a:ext uri="{FF2B5EF4-FFF2-40B4-BE49-F238E27FC236}">
                  <a16:creationId xmlns:a16="http://schemas.microsoft.com/office/drawing/2014/main" id="{C6AAA820-381D-804B-9CFF-F86A6CE39A08}"/>
                </a:ext>
              </a:extLst>
            </p:cNvPr>
            <p:cNvGrpSpPr/>
            <p:nvPr/>
          </p:nvGrpSpPr>
          <p:grpSpPr>
            <a:xfrm>
              <a:off x="4144752" y="371458"/>
              <a:ext cx="1255928" cy="473749"/>
              <a:chOff x="2028808" y="1285860"/>
              <a:chExt cx="1255928" cy="473749"/>
            </a:xfrm>
          </p:grpSpPr>
          <p:grpSp>
            <p:nvGrpSpPr>
              <p:cNvPr id="121" name="مجموعة 126">
                <a:extLst>
                  <a:ext uri="{FF2B5EF4-FFF2-40B4-BE49-F238E27FC236}">
                    <a16:creationId xmlns:a16="http://schemas.microsoft.com/office/drawing/2014/main" id="{47EACDB3-7F79-E941-8F97-8346F4F4F7B1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23" name="مجموعة 77">
                  <a:extLst>
                    <a:ext uri="{FF2B5EF4-FFF2-40B4-BE49-F238E27FC236}">
                      <a16:creationId xmlns:a16="http://schemas.microsoft.com/office/drawing/2014/main" id="{4ABF9586-4FA7-7047-90ED-6F927606B0A9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25" name="رابط مستقيم 130">
                    <a:extLst>
                      <a:ext uri="{FF2B5EF4-FFF2-40B4-BE49-F238E27FC236}">
                        <a16:creationId xmlns:a16="http://schemas.microsoft.com/office/drawing/2014/main" id="{E3F932E3-23DD-3A4F-A44B-F37483686FD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رابط مستقيم 131">
                    <a:extLst>
                      <a:ext uri="{FF2B5EF4-FFF2-40B4-BE49-F238E27FC236}">
                        <a16:creationId xmlns:a16="http://schemas.microsoft.com/office/drawing/2014/main" id="{45AA569F-9194-0549-8A19-CAD9207005CF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رابط مستقيم 132">
                    <a:extLst>
                      <a:ext uri="{FF2B5EF4-FFF2-40B4-BE49-F238E27FC236}">
                        <a16:creationId xmlns:a16="http://schemas.microsoft.com/office/drawing/2014/main" id="{BCFAF207-51FF-0C4F-B72A-05A4C0557AE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رابط مستقيم 133">
                    <a:extLst>
                      <a:ext uri="{FF2B5EF4-FFF2-40B4-BE49-F238E27FC236}">
                        <a16:creationId xmlns:a16="http://schemas.microsoft.com/office/drawing/2014/main" id="{61C56A0B-DE33-194F-B83E-01C0FCEC684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" name="مربع نص 123">
                  <a:extLst>
                    <a:ext uri="{FF2B5EF4-FFF2-40B4-BE49-F238E27FC236}">
                      <a16:creationId xmlns:a16="http://schemas.microsoft.com/office/drawing/2014/main" id="{431D7DE1-0553-634E-A0A4-18BF54B7B2DE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E2D05770-6CDD-D945-A2E3-F9150F34AE6F}"/>
                  </a:ext>
                </a:extLst>
              </p:cNvPr>
              <p:cNvSpPr txBox="1"/>
              <p:nvPr/>
            </p:nvSpPr>
            <p:spPr>
              <a:xfrm>
                <a:off x="2570356" y="1328722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٢</a:t>
                </a:r>
              </a:p>
            </p:txBody>
          </p:sp>
        </p:grpSp>
        <p:grpSp>
          <p:nvGrpSpPr>
            <p:cNvPr id="95" name="مجموعة 135">
              <a:extLst>
                <a:ext uri="{FF2B5EF4-FFF2-40B4-BE49-F238E27FC236}">
                  <a16:creationId xmlns:a16="http://schemas.microsoft.com/office/drawing/2014/main" id="{0F8703BC-E719-1C4C-BA61-386EADFDBB0D}"/>
                </a:ext>
              </a:extLst>
            </p:cNvPr>
            <p:cNvGrpSpPr/>
            <p:nvPr/>
          </p:nvGrpSpPr>
          <p:grpSpPr>
            <a:xfrm>
              <a:off x="3000362" y="371458"/>
              <a:ext cx="1071572" cy="471494"/>
              <a:chOff x="2071672" y="1285860"/>
              <a:chExt cx="1071572" cy="471494"/>
            </a:xfrm>
          </p:grpSpPr>
          <p:grpSp>
            <p:nvGrpSpPr>
              <p:cNvPr id="113" name="مجموعة 136">
                <a:extLst>
                  <a:ext uri="{FF2B5EF4-FFF2-40B4-BE49-F238E27FC236}">
                    <a16:creationId xmlns:a16="http://schemas.microsoft.com/office/drawing/2014/main" id="{C1B58C5C-1515-5448-87BF-1105CFEBC3A8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15" name="مجموعة 77">
                  <a:extLst>
                    <a:ext uri="{FF2B5EF4-FFF2-40B4-BE49-F238E27FC236}">
                      <a16:creationId xmlns:a16="http://schemas.microsoft.com/office/drawing/2014/main" id="{8BA35A62-3EE3-D84D-BE79-DF98E497A3C6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17" name="رابط مستقيم 140">
                    <a:extLst>
                      <a:ext uri="{FF2B5EF4-FFF2-40B4-BE49-F238E27FC236}">
                        <a16:creationId xmlns:a16="http://schemas.microsoft.com/office/drawing/2014/main" id="{F2D5283A-E858-2A4F-AB69-C4C9DBF62CD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رابط مستقيم 141">
                    <a:extLst>
                      <a:ext uri="{FF2B5EF4-FFF2-40B4-BE49-F238E27FC236}">
                        <a16:creationId xmlns:a16="http://schemas.microsoft.com/office/drawing/2014/main" id="{75D031D0-4E5A-2E4D-BE5A-351108B3303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رابط مستقيم 142">
                    <a:extLst>
                      <a:ext uri="{FF2B5EF4-FFF2-40B4-BE49-F238E27FC236}">
                        <a16:creationId xmlns:a16="http://schemas.microsoft.com/office/drawing/2014/main" id="{8192FB64-E17D-DF4A-8901-816827A3AD4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رابط مستقيم 143">
                    <a:extLst>
                      <a:ext uri="{FF2B5EF4-FFF2-40B4-BE49-F238E27FC236}">
                        <a16:creationId xmlns:a16="http://schemas.microsoft.com/office/drawing/2014/main" id="{FEAB3E44-2CE9-4044-AE34-71911EDA346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F8DB9EEE-B44A-C940-9DA2-A7FBB99907B8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10C413B8-C1A1-4F4F-8F3D-EB86676420C6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179A8F95-637E-5B4F-94DE-60EF34107274}"/>
                </a:ext>
              </a:extLst>
            </p:cNvPr>
            <p:cNvSpPr txBox="1"/>
            <p:nvPr/>
          </p:nvSpPr>
          <p:spPr>
            <a:xfrm>
              <a:off x="2838729" y="39774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97" name="مجموعة 135">
              <a:extLst>
                <a:ext uri="{FF2B5EF4-FFF2-40B4-BE49-F238E27FC236}">
                  <a16:creationId xmlns:a16="http://schemas.microsoft.com/office/drawing/2014/main" id="{AB7F9953-6F03-CB45-943D-1BD720C6ACE3}"/>
                </a:ext>
              </a:extLst>
            </p:cNvPr>
            <p:cNvGrpSpPr/>
            <p:nvPr/>
          </p:nvGrpSpPr>
          <p:grpSpPr>
            <a:xfrm>
              <a:off x="1800204" y="371458"/>
              <a:ext cx="1063457" cy="471494"/>
              <a:chOff x="2043096" y="1285860"/>
              <a:chExt cx="1063457" cy="471494"/>
            </a:xfrm>
          </p:grpSpPr>
          <p:grpSp>
            <p:nvGrpSpPr>
              <p:cNvPr id="98" name="مجموعة 136">
                <a:extLst>
                  <a:ext uri="{FF2B5EF4-FFF2-40B4-BE49-F238E27FC236}">
                    <a16:creationId xmlns:a16="http://schemas.microsoft.com/office/drawing/2014/main" id="{CFD1CC6F-50B1-F847-A15F-EF909A03BDCB}"/>
                  </a:ext>
                </a:extLst>
              </p:cNvPr>
              <p:cNvGrpSpPr/>
              <p:nvPr/>
            </p:nvGrpSpPr>
            <p:grpSpPr>
              <a:xfrm>
                <a:off x="2043096" y="1285860"/>
                <a:ext cx="671516" cy="471494"/>
                <a:chOff x="1600178" y="1971664"/>
                <a:chExt cx="671516" cy="471494"/>
              </a:xfrm>
            </p:grpSpPr>
            <p:grpSp>
              <p:nvGrpSpPr>
                <p:cNvPr id="100" name="مجموعة 77">
                  <a:extLst>
                    <a:ext uri="{FF2B5EF4-FFF2-40B4-BE49-F238E27FC236}">
                      <a16:creationId xmlns:a16="http://schemas.microsoft.com/office/drawing/2014/main" id="{26D2BA5B-3ED3-5B4D-A318-0379FC33F24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02" name="رابط مستقيم 124">
                    <a:extLst>
                      <a:ext uri="{FF2B5EF4-FFF2-40B4-BE49-F238E27FC236}">
                        <a16:creationId xmlns:a16="http://schemas.microsoft.com/office/drawing/2014/main" id="{62364B54-9852-7740-8FF3-5FAC8509F5D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رابط مستقيم 125">
                    <a:extLst>
                      <a:ext uri="{FF2B5EF4-FFF2-40B4-BE49-F238E27FC236}">
                        <a16:creationId xmlns:a16="http://schemas.microsoft.com/office/drawing/2014/main" id="{A85848B6-C7B5-1E41-9DE1-CA2951C8166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رابط مستقيم 126">
                    <a:extLst>
                      <a:ext uri="{FF2B5EF4-FFF2-40B4-BE49-F238E27FC236}">
                        <a16:creationId xmlns:a16="http://schemas.microsoft.com/office/drawing/2014/main" id="{44F534F2-A918-3E42-A842-B5F4D2FB250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رابط مستقيم 128">
                    <a:extLst>
                      <a:ext uri="{FF2B5EF4-FFF2-40B4-BE49-F238E27FC236}">
                        <a16:creationId xmlns:a16="http://schemas.microsoft.com/office/drawing/2014/main" id="{7747BB9E-7476-1F43-B7A0-E3B4CF4D2F1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1CA91D0C-5B4B-5B4B-A0C2-5457DF4FAB40}"/>
                    </a:ext>
                  </a:extLst>
                </p:cNvPr>
                <p:cNvSpPr txBox="1"/>
                <p:nvPr/>
              </p:nvSpPr>
              <p:spPr>
                <a:xfrm>
                  <a:off x="1600178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6E285428-2E31-3F4D-ABEB-A80465D4602F}"/>
                  </a:ext>
                </a:extLst>
              </p:cNvPr>
              <p:cNvSpPr txBox="1"/>
              <p:nvPr/>
            </p:nvSpPr>
            <p:spPr>
              <a:xfrm>
                <a:off x="2506473" y="1318181"/>
                <a:ext cx="60008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7D360AB6-81A3-DC47-8E68-09AD3DF7E03C}"/>
              </a:ext>
            </a:extLst>
          </p:cNvPr>
          <p:cNvSpPr txBox="1"/>
          <p:nvPr/>
        </p:nvSpPr>
        <p:spPr>
          <a:xfrm>
            <a:off x="8075541" y="3177315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38" name="مجموعة 208">
            <a:extLst>
              <a:ext uri="{FF2B5EF4-FFF2-40B4-BE49-F238E27FC236}">
                <a16:creationId xmlns:a16="http://schemas.microsoft.com/office/drawing/2014/main" id="{E93AE75A-118E-6049-A222-7DBF53706047}"/>
              </a:ext>
            </a:extLst>
          </p:cNvPr>
          <p:cNvGrpSpPr/>
          <p:nvPr/>
        </p:nvGrpSpPr>
        <p:grpSpPr>
          <a:xfrm>
            <a:off x="3675871" y="3148358"/>
            <a:ext cx="2243152" cy="471494"/>
            <a:chOff x="6357954" y="3243258"/>
            <a:chExt cx="2243152" cy="471494"/>
          </a:xfrm>
        </p:grpSpPr>
        <p:grpSp>
          <p:nvGrpSpPr>
            <p:cNvPr id="139" name="مجموعة 89">
              <a:extLst>
                <a:ext uri="{FF2B5EF4-FFF2-40B4-BE49-F238E27FC236}">
                  <a16:creationId xmlns:a16="http://schemas.microsoft.com/office/drawing/2014/main" id="{9F1FA491-BAA8-0345-8EAD-70801B2E4B3D}"/>
                </a:ext>
              </a:extLst>
            </p:cNvPr>
            <p:cNvGrpSpPr/>
            <p:nvPr/>
          </p:nvGrpSpPr>
          <p:grpSpPr>
            <a:xfrm>
              <a:off x="6357954" y="3243258"/>
              <a:ext cx="642938" cy="471494"/>
              <a:chOff x="1628756" y="1971664"/>
              <a:chExt cx="642938" cy="471494"/>
            </a:xfrm>
          </p:grpSpPr>
          <p:grpSp>
            <p:nvGrpSpPr>
              <p:cNvPr id="141" name="مجموعة 77">
                <a:extLst>
                  <a:ext uri="{FF2B5EF4-FFF2-40B4-BE49-F238E27FC236}">
                    <a16:creationId xmlns:a16="http://schemas.microsoft.com/office/drawing/2014/main" id="{AF4FC43F-BF6C-1E4D-8FFC-1CC4145D1DF5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3" name="رابط مستقيم 213">
                  <a:extLst>
                    <a:ext uri="{FF2B5EF4-FFF2-40B4-BE49-F238E27FC236}">
                      <a16:creationId xmlns:a16="http://schemas.microsoft.com/office/drawing/2014/main" id="{C83CF575-89CC-C04D-BB0D-441F40B825E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214">
                  <a:extLst>
                    <a:ext uri="{FF2B5EF4-FFF2-40B4-BE49-F238E27FC236}">
                      <a16:creationId xmlns:a16="http://schemas.microsoft.com/office/drawing/2014/main" id="{025F3E74-4CAD-DB4F-9CC5-83C7DFC6603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215">
                  <a:extLst>
                    <a:ext uri="{FF2B5EF4-FFF2-40B4-BE49-F238E27FC236}">
                      <a16:creationId xmlns:a16="http://schemas.microsoft.com/office/drawing/2014/main" id="{40B2847F-39D9-F347-BD99-781E9A6DCA54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216">
                  <a:extLst>
                    <a:ext uri="{FF2B5EF4-FFF2-40B4-BE49-F238E27FC236}">
                      <a16:creationId xmlns:a16="http://schemas.microsoft.com/office/drawing/2014/main" id="{DB892C1F-C8D9-6A42-A1A9-2494DF61C7C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1D366040-928A-B841-927C-ABFA39B1DBD1}"/>
                  </a:ext>
                </a:extLst>
              </p:cNvPr>
              <p:cNvSpPr txBox="1"/>
              <p:nvPr/>
            </p:nvSpPr>
            <p:spPr>
              <a:xfrm>
                <a:off x="1628756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40" name="مربع نص 139">
              <a:extLst>
                <a:ext uri="{FF2B5EF4-FFF2-40B4-BE49-F238E27FC236}">
                  <a16:creationId xmlns:a16="http://schemas.microsoft.com/office/drawing/2014/main" id="{2D13917F-D76B-D54C-8AF1-9053BDC37A9A}"/>
                </a:ext>
              </a:extLst>
            </p:cNvPr>
            <p:cNvSpPr txBox="1"/>
            <p:nvPr/>
          </p:nvSpPr>
          <p:spPr>
            <a:xfrm>
              <a:off x="6958032" y="3257546"/>
              <a:ext cx="1643074" cy="43088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ــ ٢ +  ٣ )     </a:t>
              </a:r>
            </a:p>
          </p:txBody>
        </p:sp>
      </p:grp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001F42D0-BCE8-DF47-A8A0-1B80E299DC04}"/>
              </a:ext>
            </a:extLst>
          </p:cNvPr>
          <p:cNvSpPr txBox="1"/>
          <p:nvPr/>
        </p:nvSpPr>
        <p:spPr>
          <a:xfrm>
            <a:off x="6046098" y="3153464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C716B96E-11D9-C046-8FD5-91598B56CDF2}"/>
              </a:ext>
            </a:extLst>
          </p:cNvPr>
          <p:cNvSpPr txBox="1"/>
          <p:nvPr/>
        </p:nvSpPr>
        <p:spPr>
          <a:xfrm>
            <a:off x="7340829" y="4024798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62" name="مجموعة 178">
            <a:extLst>
              <a:ext uri="{FF2B5EF4-FFF2-40B4-BE49-F238E27FC236}">
                <a16:creationId xmlns:a16="http://schemas.microsoft.com/office/drawing/2014/main" id="{5FB3827F-C726-5F4C-850F-CA9402DB19F1}"/>
              </a:ext>
            </a:extLst>
          </p:cNvPr>
          <p:cNvGrpSpPr/>
          <p:nvPr/>
        </p:nvGrpSpPr>
        <p:grpSpPr>
          <a:xfrm>
            <a:off x="5200790" y="4023842"/>
            <a:ext cx="642940" cy="471494"/>
            <a:chOff x="1628754" y="1971664"/>
            <a:chExt cx="642940" cy="471494"/>
          </a:xfrm>
        </p:grpSpPr>
        <p:grpSp>
          <p:nvGrpSpPr>
            <p:cNvPr id="164" name="مجموعة 77">
              <a:extLst>
                <a:ext uri="{FF2B5EF4-FFF2-40B4-BE49-F238E27FC236}">
                  <a16:creationId xmlns:a16="http://schemas.microsoft.com/office/drawing/2014/main" id="{10C58FB3-CABC-9D4D-9125-AA75B4BEC373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66" name="رابط مستقيم 224">
                <a:extLst>
                  <a:ext uri="{FF2B5EF4-FFF2-40B4-BE49-F238E27FC236}">
                    <a16:creationId xmlns:a16="http://schemas.microsoft.com/office/drawing/2014/main" id="{8A978744-213A-4F49-9A5D-C7F0423CB40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رابط مستقيم 225">
                <a:extLst>
                  <a:ext uri="{FF2B5EF4-FFF2-40B4-BE49-F238E27FC236}">
                    <a16:creationId xmlns:a16="http://schemas.microsoft.com/office/drawing/2014/main" id="{AF22CEA8-11C0-3447-8CF4-927CAF0DA47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رابط مستقيم 226">
                <a:extLst>
                  <a:ext uri="{FF2B5EF4-FFF2-40B4-BE49-F238E27FC236}">
                    <a16:creationId xmlns:a16="http://schemas.microsoft.com/office/drawing/2014/main" id="{A4625266-6258-B54D-A885-C23AD06BBF92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رابط مستقيم 227">
                <a:extLst>
                  <a:ext uri="{FF2B5EF4-FFF2-40B4-BE49-F238E27FC236}">
                    <a16:creationId xmlns:a16="http://schemas.microsoft.com/office/drawing/2014/main" id="{0F73EE59-9719-D042-8C9A-723A754F9F1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مربع نص 164">
              <a:extLst>
                <a:ext uri="{FF2B5EF4-FFF2-40B4-BE49-F238E27FC236}">
                  <a16:creationId xmlns:a16="http://schemas.microsoft.com/office/drawing/2014/main" id="{231A1200-132F-F04F-83A2-76C3EDCA3999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1DEBE87E-F9B8-404A-B9BA-887FCB5A4B2D}"/>
              </a:ext>
            </a:extLst>
          </p:cNvPr>
          <p:cNvSpPr txBox="1"/>
          <p:nvPr/>
        </p:nvSpPr>
        <p:spPr>
          <a:xfrm>
            <a:off x="5956287" y="4020285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82" name="مستطيل مستدير الزوايا 181">
            <a:extLst>
              <a:ext uri="{FF2B5EF4-FFF2-40B4-BE49-F238E27FC236}">
                <a16:creationId xmlns:a16="http://schemas.microsoft.com/office/drawing/2014/main" id="{49460996-9FC4-A649-AF39-A648F71BC28F}"/>
              </a:ext>
            </a:extLst>
          </p:cNvPr>
          <p:cNvSpPr/>
          <p:nvPr/>
        </p:nvSpPr>
        <p:spPr>
          <a:xfrm>
            <a:off x="7555143" y="1781217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3" name="مستطيل مستدير الزوايا 182">
            <a:extLst>
              <a:ext uri="{FF2B5EF4-FFF2-40B4-BE49-F238E27FC236}">
                <a16:creationId xmlns:a16="http://schemas.microsoft.com/office/drawing/2014/main" id="{BF20E071-34D6-7D4C-8573-A24F66B66996}"/>
              </a:ext>
            </a:extLst>
          </p:cNvPr>
          <p:cNvSpPr/>
          <p:nvPr/>
        </p:nvSpPr>
        <p:spPr>
          <a:xfrm>
            <a:off x="4084131" y="1813636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4" name="مستطيل مستدير الزوايا 183">
            <a:extLst>
              <a:ext uri="{FF2B5EF4-FFF2-40B4-BE49-F238E27FC236}">
                <a16:creationId xmlns:a16="http://schemas.microsoft.com/office/drawing/2014/main" id="{0C63C6B5-E9CF-904F-AC26-0395595728CC}"/>
              </a:ext>
            </a:extLst>
          </p:cNvPr>
          <p:cNvSpPr/>
          <p:nvPr/>
        </p:nvSpPr>
        <p:spPr>
          <a:xfrm>
            <a:off x="6506888" y="1791419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5" name="مستطيل مستدير الزوايا 184">
            <a:extLst>
              <a:ext uri="{FF2B5EF4-FFF2-40B4-BE49-F238E27FC236}">
                <a16:creationId xmlns:a16="http://schemas.microsoft.com/office/drawing/2014/main" id="{9C63F981-E3CE-254D-9416-4CEC941C4DB2}"/>
              </a:ext>
            </a:extLst>
          </p:cNvPr>
          <p:cNvSpPr/>
          <p:nvPr/>
        </p:nvSpPr>
        <p:spPr>
          <a:xfrm>
            <a:off x="5275306" y="1781217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6" name="مجموعة 205">
            <a:extLst>
              <a:ext uri="{FF2B5EF4-FFF2-40B4-BE49-F238E27FC236}">
                <a16:creationId xmlns:a16="http://schemas.microsoft.com/office/drawing/2014/main" id="{CD279494-7FDF-7249-8817-C59A786BF43C}"/>
              </a:ext>
            </a:extLst>
          </p:cNvPr>
          <p:cNvGrpSpPr/>
          <p:nvPr/>
        </p:nvGrpSpPr>
        <p:grpSpPr>
          <a:xfrm>
            <a:off x="4031690" y="1938502"/>
            <a:ext cx="4557748" cy="483914"/>
            <a:chOff x="3441898" y="1704323"/>
            <a:chExt cx="4557748" cy="483914"/>
          </a:xfrm>
        </p:grpSpPr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4BFB5702-FE21-354D-8DD5-540FF1173335}"/>
                </a:ext>
              </a:extLst>
            </p:cNvPr>
            <p:cNvSpPr txBox="1"/>
            <p:nvPr/>
          </p:nvSpPr>
          <p:spPr>
            <a:xfrm>
              <a:off x="6683804" y="175734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188" name="مجموعة 99">
              <a:extLst>
                <a:ext uri="{FF2B5EF4-FFF2-40B4-BE49-F238E27FC236}">
                  <a16:creationId xmlns:a16="http://schemas.microsoft.com/office/drawing/2014/main" id="{105331FC-6582-A047-88DF-52E9E6983212}"/>
                </a:ext>
              </a:extLst>
            </p:cNvPr>
            <p:cNvGrpSpPr/>
            <p:nvPr/>
          </p:nvGrpSpPr>
          <p:grpSpPr>
            <a:xfrm>
              <a:off x="6928074" y="1714484"/>
              <a:ext cx="1071572" cy="471494"/>
              <a:chOff x="2071672" y="1285860"/>
              <a:chExt cx="1071572" cy="471494"/>
            </a:xfrm>
          </p:grpSpPr>
          <p:grpSp>
            <p:nvGrpSpPr>
              <p:cNvPr id="245" name="مجموعة 82">
                <a:extLst>
                  <a:ext uri="{FF2B5EF4-FFF2-40B4-BE49-F238E27FC236}">
                    <a16:creationId xmlns:a16="http://schemas.microsoft.com/office/drawing/2014/main" id="{14C2B069-27A0-C24C-8662-2255300222F5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47" name="مجموعة 77">
                  <a:extLst>
                    <a:ext uri="{FF2B5EF4-FFF2-40B4-BE49-F238E27FC236}">
                      <a16:creationId xmlns:a16="http://schemas.microsoft.com/office/drawing/2014/main" id="{FECC7695-A7BC-4049-900C-D33A3B2DCD0A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49" name="رابط مستقيم 148">
                    <a:extLst>
                      <a:ext uri="{FF2B5EF4-FFF2-40B4-BE49-F238E27FC236}">
                        <a16:creationId xmlns:a16="http://schemas.microsoft.com/office/drawing/2014/main" id="{BFAC64C2-3364-CA4E-BE83-87D7D737687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رابط مستقيم 155">
                    <a:extLst>
                      <a:ext uri="{FF2B5EF4-FFF2-40B4-BE49-F238E27FC236}">
                        <a16:creationId xmlns:a16="http://schemas.microsoft.com/office/drawing/2014/main" id="{1ED7D41B-D623-E04C-81B6-F69A31A3446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رابط مستقيم 156">
                    <a:extLst>
                      <a:ext uri="{FF2B5EF4-FFF2-40B4-BE49-F238E27FC236}">
                        <a16:creationId xmlns:a16="http://schemas.microsoft.com/office/drawing/2014/main" id="{BC5208EB-3B6B-914A-9E63-AEC92AFE345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رابط مستقيم 158">
                    <a:extLst>
                      <a:ext uri="{FF2B5EF4-FFF2-40B4-BE49-F238E27FC236}">
                        <a16:creationId xmlns:a16="http://schemas.microsoft.com/office/drawing/2014/main" id="{09EE9F9C-BEFB-3547-A740-37BFDFFE799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8" name="مربع نص 247">
                  <a:extLst>
                    <a:ext uri="{FF2B5EF4-FFF2-40B4-BE49-F238E27FC236}">
                      <a16:creationId xmlns:a16="http://schemas.microsoft.com/office/drawing/2014/main" id="{88130B5E-15D1-FC41-B348-1B8F119F6C02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246" name="مربع نص 245">
                <a:extLst>
                  <a:ext uri="{FF2B5EF4-FFF2-40B4-BE49-F238E27FC236}">
                    <a16:creationId xmlns:a16="http://schemas.microsoft.com/office/drawing/2014/main" id="{8B11AC42-C6A2-5A46-BE92-E5D390B4F876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E7EB59EB-98CA-FD4A-BEE7-6E32B8F6CA53}"/>
                </a:ext>
              </a:extLst>
            </p:cNvPr>
            <p:cNvSpPr txBox="1"/>
            <p:nvPr/>
          </p:nvSpPr>
          <p:spPr>
            <a:xfrm>
              <a:off x="5570752" y="175734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90" name="مجموعة 125">
              <a:extLst>
                <a:ext uri="{FF2B5EF4-FFF2-40B4-BE49-F238E27FC236}">
                  <a16:creationId xmlns:a16="http://schemas.microsoft.com/office/drawing/2014/main" id="{E0B10459-0892-5F44-BF26-94AD6FB0DC8F}"/>
                </a:ext>
              </a:extLst>
            </p:cNvPr>
            <p:cNvGrpSpPr/>
            <p:nvPr/>
          </p:nvGrpSpPr>
          <p:grpSpPr>
            <a:xfrm>
              <a:off x="5813640" y="1714488"/>
              <a:ext cx="1185876" cy="473749"/>
              <a:chOff x="2056002" y="1285860"/>
              <a:chExt cx="1185876" cy="473749"/>
            </a:xfrm>
          </p:grpSpPr>
          <p:grpSp>
            <p:nvGrpSpPr>
              <p:cNvPr id="237" name="مجموعة 126">
                <a:extLst>
                  <a:ext uri="{FF2B5EF4-FFF2-40B4-BE49-F238E27FC236}">
                    <a16:creationId xmlns:a16="http://schemas.microsoft.com/office/drawing/2014/main" id="{4C03F6B9-92B7-604B-9DDE-62D22E8AFD4B}"/>
                  </a:ext>
                </a:extLst>
              </p:cNvPr>
              <p:cNvGrpSpPr/>
              <p:nvPr/>
            </p:nvGrpSpPr>
            <p:grpSpPr>
              <a:xfrm>
                <a:off x="2056002" y="1285860"/>
                <a:ext cx="658610" cy="471494"/>
                <a:chOff x="1613084" y="1971664"/>
                <a:chExt cx="658610" cy="471494"/>
              </a:xfrm>
            </p:grpSpPr>
            <p:grpSp>
              <p:nvGrpSpPr>
                <p:cNvPr id="239" name="مجموعة 77">
                  <a:extLst>
                    <a:ext uri="{FF2B5EF4-FFF2-40B4-BE49-F238E27FC236}">
                      <a16:creationId xmlns:a16="http://schemas.microsoft.com/office/drawing/2014/main" id="{49C5594C-DCF8-6A47-ADE5-97FB37AED241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41" name="رابط مستقيم 176">
                    <a:extLst>
                      <a:ext uri="{FF2B5EF4-FFF2-40B4-BE49-F238E27FC236}">
                        <a16:creationId xmlns:a16="http://schemas.microsoft.com/office/drawing/2014/main" id="{85060002-C35D-6A48-B56D-0C37F9B01EF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رابط مستقيم 177">
                    <a:extLst>
                      <a:ext uri="{FF2B5EF4-FFF2-40B4-BE49-F238E27FC236}">
                        <a16:creationId xmlns:a16="http://schemas.microsoft.com/office/drawing/2014/main" id="{6447B9B1-B327-8B44-A73D-63AC939651F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رابط مستقيم 178">
                    <a:extLst>
                      <a:ext uri="{FF2B5EF4-FFF2-40B4-BE49-F238E27FC236}">
                        <a16:creationId xmlns:a16="http://schemas.microsoft.com/office/drawing/2014/main" id="{D7F342F6-FC25-5342-BE0C-B2618F729E6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رابط مستقيم 180">
                    <a:extLst>
                      <a:ext uri="{FF2B5EF4-FFF2-40B4-BE49-F238E27FC236}">
                        <a16:creationId xmlns:a16="http://schemas.microsoft.com/office/drawing/2014/main" id="{5ECC2478-5946-8C4F-B5E3-202902FD4CD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0" name="مربع نص 239">
                  <a:extLst>
                    <a:ext uri="{FF2B5EF4-FFF2-40B4-BE49-F238E27FC236}">
                      <a16:creationId xmlns:a16="http://schemas.microsoft.com/office/drawing/2014/main" id="{C52E1AEB-9DC8-C04E-A9FA-4044AFD04BEA}"/>
                    </a:ext>
                  </a:extLst>
                </p:cNvPr>
                <p:cNvSpPr txBox="1"/>
                <p:nvPr/>
              </p:nvSpPr>
              <p:spPr>
                <a:xfrm>
                  <a:off x="161308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238" name="مربع نص 237">
                <a:extLst>
                  <a:ext uri="{FF2B5EF4-FFF2-40B4-BE49-F238E27FC236}">
                    <a16:creationId xmlns:a16="http://schemas.microsoft.com/office/drawing/2014/main" id="{2E24A897-1BEE-6C4D-A466-1884207D11F3}"/>
                  </a:ext>
                </a:extLst>
              </p:cNvPr>
              <p:cNvSpPr txBox="1"/>
              <p:nvPr/>
            </p:nvSpPr>
            <p:spPr>
              <a:xfrm>
                <a:off x="2600314" y="1328722"/>
                <a:ext cx="6415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91" name="مجموعة 135">
              <a:extLst>
                <a:ext uri="{FF2B5EF4-FFF2-40B4-BE49-F238E27FC236}">
                  <a16:creationId xmlns:a16="http://schemas.microsoft.com/office/drawing/2014/main" id="{A091AA82-3586-7647-86BA-4FF5726517AE}"/>
                </a:ext>
              </a:extLst>
            </p:cNvPr>
            <p:cNvGrpSpPr/>
            <p:nvPr/>
          </p:nvGrpSpPr>
          <p:grpSpPr>
            <a:xfrm>
              <a:off x="4642056" y="1714488"/>
              <a:ext cx="1071572" cy="471494"/>
              <a:chOff x="2071672" y="1285860"/>
              <a:chExt cx="1071572" cy="471494"/>
            </a:xfrm>
          </p:grpSpPr>
          <p:grpSp>
            <p:nvGrpSpPr>
              <p:cNvPr id="211" name="مجموعة 136">
                <a:extLst>
                  <a:ext uri="{FF2B5EF4-FFF2-40B4-BE49-F238E27FC236}">
                    <a16:creationId xmlns:a16="http://schemas.microsoft.com/office/drawing/2014/main" id="{9C62B966-7FAF-C24F-A2B2-27467D723788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13" name="مجموعة 77">
                  <a:extLst>
                    <a:ext uri="{FF2B5EF4-FFF2-40B4-BE49-F238E27FC236}">
                      <a16:creationId xmlns:a16="http://schemas.microsoft.com/office/drawing/2014/main" id="{AEA1F2C2-4100-2D44-9777-3051DABC2D5E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15" name="رابط مستقيم 191">
                    <a:extLst>
                      <a:ext uri="{FF2B5EF4-FFF2-40B4-BE49-F238E27FC236}">
                        <a16:creationId xmlns:a16="http://schemas.microsoft.com/office/drawing/2014/main" id="{F4814CA9-D455-C848-91D8-0BEC657254C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رابط مستقيم 192">
                    <a:extLst>
                      <a:ext uri="{FF2B5EF4-FFF2-40B4-BE49-F238E27FC236}">
                        <a16:creationId xmlns:a16="http://schemas.microsoft.com/office/drawing/2014/main" id="{4EDC623F-A193-1245-A6B5-3AF589DC8F5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رابط مستقيم 193">
                    <a:extLst>
                      <a:ext uri="{FF2B5EF4-FFF2-40B4-BE49-F238E27FC236}">
                        <a16:creationId xmlns:a16="http://schemas.microsoft.com/office/drawing/2014/main" id="{996C4F93-CCC5-A542-A6C4-F4B1EF404CD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رابط مستقيم 194">
                    <a:extLst>
                      <a:ext uri="{FF2B5EF4-FFF2-40B4-BE49-F238E27FC236}">
                        <a16:creationId xmlns:a16="http://schemas.microsoft.com/office/drawing/2014/main" id="{9A0F22A8-0F63-B546-B9A7-F15A4B894CD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مربع نص 213">
                  <a:extLst>
                    <a:ext uri="{FF2B5EF4-FFF2-40B4-BE49-F238E27FC236}">
                      <a16:creationId xmlns:a16="http://schemas.microsoft.com/office/drawing/2014/main" id="{4CAF4CDF-B3A2-7843-AA1D-B4C50585BAC9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212" name="مربع نص 211">
                <a:extLst>
                  <a:ext uri="{FF2B5EF4-FFF2-40B4-BE49-F238E27FC236}">
                    <a16:creationId xmlns:a16="http://schemas.microsoft.com/office/drawing/2014/main" id="{89AF0BBD-70CC-0D47-8250-059ADF50046F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1C131499-D1BE-1041-AF6D-D7A12A073F90}"/>
                </a:ext>
              </a:extLst>
            </p:cNvPr>
            <p:cNvSpPr txBox="1"/>
            <p:nvPr/>
          </p:nvSpPr>
          <p:spPr>
            <a:xfrm>
              <a:off x="4493836" y="1704323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93" name="مجموعة 135">
              <a:extLst>
                <a:ext uri="{FF2B5EF4-FFF2-40B4-BE49-F238E27FC236}">
                  <a16:creationId xmlns:a16="http://schemas.microsoft.com/office/drawing/2014/main" id="{70D6E5FD-127F-CF40-BAB4-9B89D7F4E0F6}"/>
                </a:ext>
              </a:extLst>
            </p:cNvPr>
            <p:cNvGrpSpPr/>
            <p:nvPr/>
          </p:nvGrpSpPr>
          <p:grpSpPr>
            <a:xfrm>
              <a:off x="3441898" y="1714488"/>
              <a:ext cx="1201539" cy="471494"/>
              <a:chOff x="2043096" y="1285860"/>
              <a:chExt cx="1201539" cy="471494"/>
            </a:xfrm>
          </p:grpSpPr>
          <p:grpSp>
            <p:nvGrpSpPr>
              <p:cNvPr id="194" name="مجموعة 136">
                <a:extLst>
                  <a:ext uri="{FF2B5EF4-FFF2-40B4-BE49-F238E27FC236}">
                    <a16:creationId xmlns:a16="http://schemas.microsoft.com/office/drawing/2014/main" id="{55FADE0F-8C12-D442-876F-A57D0B27F0DA}"/>
                  </a:ext>
                </a:extLst>
              </p:cNvPr>
              <p:cNvGrpSpPr/>
              <p:nvPr/>
            </p:nvGrpSpPr>
            <p:grpSpPr>
              <a:xfrm>
                <a:off x="2043096" y="1285860"/>
                <a:ext cx="671516" cy="471494"/>
                <a:chOff x="1600178" y="1971664"/>
                <a:chExt cx="671516" cy="471494"/>
              </a:xfrm>
            </p:grpSpPr>
            <p:grpSp>
              <p:nvGrpSpPr>
                <p:cNvPr id="205" name="مجموعة 77">
                  <a:extLst>
                    <a:ext uri="{FF2B5EF4-FFF2-40B4-BE49-F238E27FC236}">
                      <a16:creationId xmlns:a16="http://schemas.microsoft.com/office/drawing/2014/main" id="{2E7F9DBF-DD57-4740-9174-8276190386DD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07" name="رابط مستقيم 201">
                    <a:extLst>
                      <a:ext uri="{FF2B5EF4-FFF2-40B4-BE49-F238E27FC236}">
                        <a16:creationId xmlns:a16="http://schemas.microsoft.com/office/drawing/2014/main" id="{67EC068F-654A-1B4F-905F-9148BCA9232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رابط مستقيم 202">
                    <a:extLst>
                      <a:ext uri="{FF2B5EF4-FFF2-40B4-BE49-F238E27FC236}">
                        <a16:creationId xmlns:a16="http://schemas.microsoft.com/office/drawing/2014/main" id="{448B8D10-DD5F-354A-9CB5-04179665BAA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رابط مستقيم 203">
                    <a:extLst>
                      <a:ext uri="{FF2B5EF4-FFF2-40B4-BE49-F238E27FC236}">
                        <a16:creationId xmlns:a16="http://schemas.microsoft.com/office/drawing/2014/main" id="{769B672A-81FD-C743-9F67-D1B5A24C030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رابط مستقيم 204">
                    <a:extLst>
                      <a:ext uri="{FF2B5EF4-FFF2-40B4-BE49-F238E27FC236}">
                        <a16:creationId xmlns:a16="http://schemas.microsoft.com/office/drawing/2014/main" id="{54E14612-DCDA-464E-A680-78F420E4828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6" name="مربع نص 205">
                  <a:extLst>
                    <a:ext uri="{FF2B5EF4-FFF2-40B4-BE49-F238E27FC236}">
                      <a16:creationId xmlns:a16="http://schemas.microsoft.com/office/drawing/2014/main" id="{933B13DA-32F2-7E41-9BE8-A718F4FFFECC}"/>
                    </a:ext>
                  </a:extLst>
                </p:cNvPr>
                <p:cNvSpPr txBox="1"/>
                <p:nvPr/>
              </p:nvSpPr>
              <p:spPr>
                <a:xfrm>
                  <a:off x="1600178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95" name="مربع نص 194">
                <a:extLst>
                  <a:ext uri="{FF2B5EF4-FFF2-40B4-BE49-F238E27FC236}">
                    <a16:creationId xmlns:a16="http://schemas.microsoft.com/office/drawing/2014/main" id="{3E84F4EC-52CD-F34D-8CEC-908B09E8C83F}"/>
                  </a:ext>
                </a:extLst>
              </p:cNvPr>
              <p:cNvSpPr txBox="1"/>
              <p:nvPr/>
            </p:nvSpPr>
            <p:spPr>
              <a:xfrm>
                <a:off x="2675894" y="1328722"/>
                <a:ext cx="568741" cy="400110"/>
              </a:xfrm>
              <a:prstGeom prst="rect">
                <a:avLst/>
              </a:prstGeom>
              <a:solidFill>
                <a:schemeClr val="bg2">
                  <a:alpha val="58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٥</a:t>
                </a:r>
              </a:p>
            </p:txBody>
          </p:sp>
        </p:grpSp>
      </p:grpSp>
      <p:sp>
        <p:nvSpPr>
          <p:cNvPr id="262" name="مربع نص 261">
            <a:extLst>
              <a:ext uri="{FF2B5EF4-FFF2-40B4-BE49-F238E27FC236}">
                <a16:creationId xmlns:a16="http://schemas.microsoft.com/office/drawing/2014/main" id="{924914A1-F2AD-F544-971A-1FD621702A38}"/>
              </a:ext>
            </a:extLst>
          </p:cNvPr>
          <p:cNvSpPr txBox="1"/>
          <p:nvPr/>
        </p:nvSpPr>
        <p:spPr>
          <a:xfrm>
            <a:off x="6983236" y="33798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١٣صـ١٥٠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721DB2A-0776-AA06-2BA1-F364016A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999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37" grpId="0"/>
      <p:bldP spid="148" grpId="0"/>
      <p:bldP spid="160" grpId="0"/>
      <p:bldP spid="170" grpId="0"/>
      <p:bldP spid="182" grpId="0" animBg="1"/>
      <p:bldP spid="182" grpId="1" animBg="1"/>
      <p:bldP spid="183" grpId="0" animBg="1"/>
      <p:bldP spid="183" grpId="1" animBg="1"/>
      <p:bldP spid="183" grpId="2" animBg="1"/>
      <p:bldP spid="184" grpId="0" animBg="1"/>
      <p:bldP spid="184" grpId="1" animBg="1"/>
      <p:bldP spid="185" grpId="0" animBg="1"/>
      <p:bldP spid="18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8790" y="102447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CA3295F0-EE30-CF44-ADC0-2D77825997A9}"/>
              </a:ext>
            </a:extLst>
          </p:cNvPr>
          <p:cNvGrpSpPr/>
          <p:nvPr/>
        </p:nvGrpSpPr>
        <p:grpSpPr>
          <a:xfrm>
            <a:off x="7929586" y="14285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E8C8077C-4330-B14D-BA89-0C454C1B9E94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CC86DF56-6795-8448-B2E5-138D0C4F361C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0A3ECC97-19CA-1C46-89D9-9CC159CF0E0E}"/>
              </a:ext>
            </a:extLst>
          </p:cNvPr>
          <p:cNvSpPr txBox="1"/>
          <p:nvPr/>
        </p:nvSpPr>
        <p:spPr>
          <a:xfrm>
            <a:off x="8543952" y="285523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B52D3465-FA1F-9641-AFF9-0993B5CC3074}"/>
              </a:ext>
            </a:extLst>
          </p:cNvPr>
          <p:cNvSpPr txBox="1"/>
          <p:nvPr/>
        </p:nvSpPr>
        <p:spPr>
          <a:xfrm>
            <a:off x="6698236" y="174432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64" name="مجموعة 125">
            <a:extLst>
              <a:ext uri="{FF2B5EF4-FFF2-40B4-BE49-F238E27FC236}">
                <a16:creationId xmlns:a16="http://schemas.microsoft.com/office/drawing/2014/main" id="{DB0DA7D5-2AB4-2F46-B8CF-44866F5686CF}"/>
              </a:ext>
            </a:extLst>
          </p:cNvPr>
          <p:cNvGrpSpPr/>
          <p:nvPr/>
        </p:nvGrpSpPr>
        <p:grpSpPr>
          <a:xfrm>
            <a:off x="7228589" y="1701025"/>
            <a:ext cx="1170206" cy="471494"/>
            <a:chOff x="2000232" y="1285860"/>
            <a:chExt cx="1170206" cy="471494"/>
          </a:xfrm>
        </p:grpSpPr>
        <p:grpSp>
          <p:nvGrpSpPr>
            <p:cNvPr id="65" name="مجموعة 126">
              <a:extLst>
                <a:ext uri="{FF2B5EF4-FFF2-40B4-BE49-F238E27FC236}">
                  <a16:creationId xmlns:a16="http://schemas.microsoft.com/office/drawing/2014/main" id="{DBE84DD2-A393-E843-9313-9BE62041B046}"/>
                </a:ext>
              </a:extLst>
            </p:cNvPr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62600588-C722-C948-A473-1098ECA0F798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71" name="رابط مستقيم 130">
                  <a:extLst>
                    <a:ext uri="{FF2B5EF4-FFF2-40B4-BE49-F238E27FC236}">
                      <a16:creationId xmlns:a16="http://schemas.microsoft.com/office/drawing/2014/main" id="{F2E9D3D8-9288-B845-A5B7-BED9AC288A1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131">
                  <a:extLst>
                    <a:ext uri="{FF2B5EF4-FFF2-40B4-BE49-F238E27FC236}">
                      <a16:creationId xmlns:a16="http://schemas.microsoft.com/office/drawing/2014/main" id="{58BC0D2D-EC78-5B42-94F2-CC5051F1507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132">
                  <a:extLst>
                    <a:ext uri="{FF2B5EF4-FFF2-40B4-BE49-F238E27FC236}">
                      <a16:creationId xmlns:a16="http://schemas.microsoft.com/office/drawing/2014/main" id="{A6E8A8B5-E4D1-EA4D-A450-232960A79940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133">
                  <a:extLst>
                    <a:ext uri="{FF2B5EF4-FFF2-40B4-BE49-F238E27FC236}">
                      <a16:creationId xmlns:a16="http://schemas.microsoft.com/office/drawing/2014/main" id="{114F719F-D36F-7E45-B845-C23F979514A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FEFB2D58-F43D-724D-84BF-D1036866C26D}"/>
                  </a:ext>
                </a:extLst>
              </p:cNvPr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٥٤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7AA349C5-9EA9-0545-A30C-A2F95C95DAB7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75" name="مجموعة 125">
            <a:extLst>
              <a:ext uri="{FF2B5EF4-FFF2-40B4-BE49-F238E27FC236}">
                <a16:creationId xmlns:a16="http://schemas.microsoft.com/office/drawing/2014/main" id="{78741A1E-9A97-324F-A237-91FC8ADA0589}"/>
              </a:ext>
            </a:extLst>
          </p:cNvPr>
          <p:cNvGrpSpPr/>
          <p:nvPr/>
        </p:nvGrpSpPr>
        <p:grpSpPr>
          <a:xfrm>
            <a:off x="5358076" y="1679200"/>
            <a:ext cx="1170206" cy="471494"/>
            <a:chOff x="2000232" y="1285860"/>
            <a:chExt cx="1170206" cy="471494"/>
          </a:xfrm>
        </p:grpSpPr>
        <p:grpSp>
          <p:nvGrpSpPr>
            <p:cNvPr id="76" name="مجموعة 126">
              <a:extLst>
                <a:ext uri="{FF2B5EF4-FFF2-40B4-BE49-F238E27FC236}">
                  <a16:creationId xmlns:a16="http://schemas.microsoft.com/office/drawing/2014/main" id="{94E15F00-058E-7C49-AF89-D99ABE3C7D24}"/>
                </a:ext>
              </a:extLst>
            </p:cNvPr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78" name="مجموعة 77">
                <a:extLst>
                  <a:ext uri="{FF2B5EF4-FFF2-40B4-BE49-F238E27FC236}">
                    <a16:creationId xmlns:a16="http://schemas.microsoft.com/office/drawing/2014/main" id="{C40D4B1D-8E9A-044B-A6B1-C4C91B56F015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80" name="رابط مستقيم 68">
                  <a:extLst>
                    <a:ext uri="{FF2B5EF4-FFF2-40B4-BE49-F238E27FC236}">
                      <a16:creationId xmlns:a16="http://schemas.microsoft.com/office/drawing/2014/main" id="{0E8C8ECB-367C-A749-90E2-E4FEB10BD8C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69">
                  <a:extLst>
                    <a:ext uri="{FF2B5EF4-FFF2-40B4-BE49-F238E27FC236}">
                      <a16:creationId xmlns:a16="http://schemas.microsoft.com/office/drawing/2014/main" id="{5E617599-1D0B-D14A-80A6-6E6A7E8551B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70">
                  <a:extLst>
                    <a:ext uri="{FF2B5EF4-FFF2-40B4-BE49-F238E27FC236}">
                      <a16:creationId xmlns:a16="http://schemas.microsoft.com/office/drawing/2014/main" id="{BE653051-2614-3C4F-96EC-8E5727CEFF57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رابط مستقيم 71">
                  <a:extLst>
                    <a:ext uri="{FF2B5EF4-FFF2-40B4-BE49-F238E27FC236}">
                      <a16:creationId xmlns:a16="http://schemas.microsoft.com/office/drawing/2014/main" id="{B748C2FE-9DDE-BA4F-BF92-B00E86C9840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B6EA65C2-76A0-264D-84E0-5E11491C7A48}"/>
                  </a:ext>
                </a:extLst>
              </p:cNvPr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٢٤</a:t>
                </a:r>
              </a:p>
            </p:txBody>
          </p:sp>
        </p:grp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ABBE6086-16D3-4F40-8A1C-EA8C5B6928B6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85" name="مجموعة 122">
            <a:extLst>
              <a:ext uri="{FF2B5EF4-FFF2-40B4-BE49-F238E27FC236}">
                <a16:creationId xmlns:a16="http://schemas.microsoft.com/office/drawing/2014/main" id="{3FF2F07C-ED49-B943-9DC2-B15023C9428D}"/>
              </a:ext>
            </a:extLst>
          </p:cNvPr>
          <p:cNvGrpSpPr/>
          <p:nvPr/>
        </p:nvGrpSpPr>
        <p:grpSpPr>
          <a:xfrm>
            <a:off x="4156247" y="759396"/>
            <a:ext cx="4242547" cy="785818"/>
            <a:chOff x="3615600" y="214290"/>
            <a:chExt cx="4242547" cy="785818"/>
          </a:xfrm>
        </p:grpSpPr>
        <p:sp>
          <p:nvSpPr>
            <p:cNvPr id="86" name="زاوية مطوية 85">
              <a:extLst>
                <a:ext uri="{FF2B5EF4-FFF2-40B4-BE49-F238E27FC236}">
                  <a16:creationId xmlns:a16="http://schemas.microsoft.com/office/drawing/2014/main" id="{E0375B9D-3353-2544-8BAB-E955BF619665}"/>
                </a:ext>
              </a:extLst>
            </p:cNvPr>
            <p:cNvSpPr/>
            <p:nvPr/>
          </p:nvSpPr>
          <p:spPr>
            <a:xfrm flipH="1">
              <a:off x="3615600" y="214290"/>
              <a:ext cx="4242547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18E3B492-8FF3-3C4C-8D42-EED394B1EB6B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88" name="مجموعة 82">
              <a:extLst>
                <a:ext uri="{FF2B5EF4-FFF2-40B4-BE49-F238E27FC236}">
                  <a16:creationId xmlns:a16="http://schemas.microsoft.com/office/drawing/2014/main" id="{0032F20D-BFE4-4C4C-A976-3503FBF00048}"/>
                </a:ext>
              </a:extLst>
            </p:cNvPr>
            <p:cNvGrpSpPr/>
            <p:nvPr/>
          </p:nvGrpSpPr>
          <p:grpSpPr>
            <a:xfrm>
              <a:off x="3760362" y="385738"/>
              <a:ext cx="2454712" cy="471494"/>
              <a:chOff x="2687414" y="2857496"/>
              <a:chExt cx="2454712" cy="471494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F51D8985-9422-A142-8B03-651E4837F385}"/>
                  </a:ext>
                </a:extLst>
              </p:cNvPr>
              <p:cNvSpPr txBox="1"/>
              <p:nvPr/>
            </p:nvSpPr>
            <p:spPr>
              <a:xfrm>
                <a:off x="367050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90" name="مجموعة 125">
                <a:extLst>
                  <a:ext uri="{FF2B5EF4-FFF2-40B4-BE49-F238E27FC236}">
                    <a16:creationId xmlns:a16="http://schemas.microsoft.com/office/drawing/2014/main" id="{88E6B9D0-5B27-484B-8348-10355F6D9D0A}"/>
                  </a:ext>
                </a:extLst>
              </p:cNvPr>
              <p:cNvGrpSpPr/>
              <p:nvPr/>
            </p:nvGrpSpPr>
            <p:grpSpPr>
              <a:xfrm>
                <a:off x="3971920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100" name="مجموعة 126">
                  <a:extLst>
                    <a:ext uri="{FF2B5EF4-FFF2-40B4-BE49-F238E27FC236}">
                      <a16:creationId xmlns:a16="http://schemas.microsoft.com/office/drawing/2014/main" id="{D9B17938-B05F-E94D-9A13-B1EF317DF1E5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102" name="مجموعة 77">
                    <a:extLst>
                      <a:ext uri="{FF2B5EF4-FFF2-40B4-BE49-F238E27FC236}">
                        <a16:creationId xmlns:a16="http://schemas.microsoft.com/office/drawing/2014/main" id="{94FB84BF-5A36-BA4C-A92B-3EB54F3E324B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111" name="رابط مستقيم 118">
                      <a:extLst>
                        <a:ext uri="{FF2B5EF4-FFF2-40B4-BE49-F238E27FC236}">
                          <a16:creationId xmlns:a16="http://schemas.microsoft.com/office/drawing/2014/main" id="{359E39FA-0C61-9348-8F07-0F84928BBA30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رابط مستقيم 119">
                      <a:extLst>
                        <a:ext uri="{FF2B5EF4-FFF2-40B4-BE49-F238E27FC236}">
                          <a16:creationId xmlns:a16="http://schemas.microsoft.com/office/drawing/2014/main" id="{7DF643A0-65D1-354B-9B1A-8098E5D58F0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رابط مستقيم 120">
                      <a:extLst>
                        <a:ext uri="{FF2B5EF4-FFF2-40B4-BE49-F238E27FC236}">
                          <a16:creationId xmlns:a16="http://schemas.microsoft.com/office/drawing/2014/main" id="{9E337BFC-9B74-6749-A39F-571D8DB9BBAC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رابط مستقيم 121">
                      <a:extLst>
                        <a:ext uri="{FF2B5EF4-FFF2-40B4-BE49-F238E27FC236}">
                          <a16:creationId xmlns:a16="http://schemas.microsoft.com/office/drawing/2014/main" id="{00EDDBE7-9DBC-A748-984E-A17F4EF307A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0" name="مربع نص 109">
                    <a:extLst>
                      <a:ext uri="{FF2B5EF4-FFF2-40B4-BE49-F238E27FC236}">
                        <a16:creationId xmlns:a16="http://schemas.microsoft.com/office/drawing/2014/main" id="{57B28120-61CE-8B48-9D27-74B2FB02B827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٥٤</a:t>
                    </a:r>
                  </a:p>
                </p:txBody>
              </p:sp>
            </p:grpSp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6B0CC50F-BA5A-DA43-A520-4CE3B181D682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</p:grpSp>
          <p:grpSp>
            <p:nvGrpSpPr>
              <p:cNvPr id="91" name="مجموعة 125">
                <a:extLst>
                  <a:ext uri="{FF2B5EF4-FFF2-40B4-BE49-F238E27FC236}">
                    <a16:creationId xmlns:a16="http://schemas.microsoft.com/office/drawing/2014/main" id="{E038F591-40E3-7E4F-8F09-C764E1F9C3A9}"/>
                  </a:ext>
                </a:extLst>
              </p:cNvPr>
              <p:cNvGrpSpPr/>
              <p:nvPr/>
            </p:nvGrpSpPr>
            <p:grpSpPr>
              <a:xfrm>
                <a:off x="2687414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92" name="مجموعة 126">
                  <a:extLst>
                    <a:ext uri="{FF2B5EF4-FFF2-40B4-BE49-F238E27FC236}">
                      <a16:creationId xmlns:a16="http://schemas.microsoft.com/office/drawing/2014/main" id="{1AA845A5-2532-A849-BAD5-E0C0072506A9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94" name="مجموعة 77">
                    <a:extLst>
                      <a:ext uri="{FF2B5EF4-FFF2-40B4-BE49-F238E27FC236}">
                        <a16:creationId xmlns:a16="http://schemas.microsoft.com/office/drawing/2014/main" id="{02C92BA5-7ED1-894A-8E6B-0F2D41C43C72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96" name="رابط مستقيم 110">
                      <a:extLst>
                        <a:ext uri="{FF2B5EF4-FFF2-40B4-BE49-F238E27FC236}">
                          <a16:creationId xmlns:a16="http://schemas.microsoft.com/office/drawing/2014/main" id="{B3F173A8-0EA7-B842-82E8-A5CE74F1098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رابط مستقيم 111">
                      <a:extLst>
                        <a:ext uri="{FF2B5EF4-FFF2-40B4-BE49-F238E27FC236}">
                          <a16:creationId xmlns:a16="http://schemas.microsoft.com/office/drawing/2014/main" id="{1E712A0D-19AB-3640-9394-4521D0A81CEA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رابط مستقيم 112">
                      <a:extLst>
                        <a:ext uri="{FF2B5EF4-FFF2-40B4-BE49-F238E27FC236}">
                          <a16:creationId xmlns:a16="http://schemas.microsoft.com/office/drawing/2014/main" id="{00B858F3-ABAE-8740-A3ED-B1E6138D3998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رابط مستقيم 113">
                      <a:extLst>
                        <a:ext uri="{FF2B5EF4-FFF2-40B4-BE49-F238E27FC236}">
                          <a16:creationId xmlns:a16="http://schemas.microsoft.com/office/drawing/2014/main" id="{07C2B38D-B141-494C-9497-00FC47EB9B3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5" name="مربع نص 94">
                    <a:extLst>
                      <a:ext uri="{FF2B5EF4-FFF2-40B4-BE49-F238E27FC236}">
                        <a16:creationId xmlns:a16="http://schemas.microsoft.com/office/drawing/2014/main" id="{369D21D5-52BC-8B47-B04F-B810CA2B675B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٢٤</a:t>
                    </a:r>
                  </a:p>
                </p:txBody>
              </p:sp>
            </p:grpSp>
            <p:sp>
              <p:nvSpPr>
                <p:cNvPr id="93" name="مربع نص 92">
                  <a:extLst>
                    <a:ext uri="{FF2B5EF4-FFF2-40B4-BE49-F238E27FC236}">
                      <a16:creationId xmlns:a16="http://schemas.microsoft.com/office/drawing/2014/main" id="{02A10C72-923F-7D41-A6F9-AEE214AAFB98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</p:grpSp>
      <p:grpSp>
        <p:nvGrpSpPr>
          <p:cNvPr id="115" name="مجموعة 125">
            <a:extLst>
              <a:ext uri="{FF2B5EF4-FFF2-40B4-BE49-F238E27FC236}">
                <a16:creationId xmlns:a16="http://schemas.microsoft.com/office/drawing/2014/main" id="{0B4186F3-4D68-1141-BDA7-69CFFCE9042A}"/>
              </a:ext>
            </a:extLst>
          </p:cNvPr>
          <p:cNvGrpSpPr/>
          <p:nvPr/>
        </p:nvGrpSpPr>
        <p:grpSpPr>
          <a:xfrm>
            <a:off x="6643702" y="2812375"/>
            <a:ext cx="2043126" cy="473749"/>
            <a:chOff x="1127312" y="1285860"/>
            <a:chExt cx="2043126" cy="473749"/>
          </a:xfrm>
        </p:grpSpPr>
        <p:grpSp>
          <p:nvGrpSpPr>
            <p:cNvPr id="116" name="مجموعة 126">
              <a:extLst>
                <a:ext uri="{FF2B5EF4-FFF2-40B4-BE49-F238E27FC236}">
                  <a16:creationId xmlns:a16="http://schemas.microsoft.com/office/drawing/2014/main" id="{A3FD6C46-ACA4-254D-A361-23D1DE0F5981}"/>
                </a:ext>
              </a:extLst>
            </p:cNvPr>
            <p:cNvGrpSpPr/>
            <p:nvPr/>
          </p:nvGrpSpPr>
          <p:grpSpPr>
            <a:xfrm>
              <a:off x="1127312" y="1285860"/>
              <a:ext cx="1587300" cy="473749"/>
              <a:chOff x="684394" y="1971664"/>
              <a:chExt cx="1587300" cy="473749"/>
            </a:xfrm>
          </p:grpSpPr>
          <p:grpSp>
            <p:nvGrpSpPr>
              <p:cNvPr id="118" name="مجموعة 77">
                <a:extLst>
                  <a:ext uri="{FF2B5EF4-FFF2-40B4-BE49-F238E27FC236}">
                    <a16:creationId xmlns:a16="http://schemas.microsoft.com/office/drawing/2014/main" id="{2D30C65B-A097-6A41-A67E-C3EAC216A018}"/>
                  </a:ext>
                </a:extLst>
              </p:cNvPr>
              <p:cNvGrpSpPr/>
              <p:nvPr/>
            </p:nvGrpSpPr>
            <p:grpSpPr>
              <a:xfrm>
                <a:off x="797380" y="1971664"/>
                <a:ext cx="1474314" cy="357190"/>
                <a:chOff x="5598016" y="428604"/>
                <a:chExt cx="1474314" cy="357190"/>
              </a:xfrm>
            </p:grpSpPr>
            <p:cxnSp>
              <p:nvCxnSpPr>
                <p:cNvPr id="120" name="رابط مستقيم 146">
                  <a:extLst>
                    <a:ext uri="{FF2B5EF4-FFF2-40B4-BE49-F238E27FC236}">
                      <a16:creationId xmlns:a16="http://schemas.microsoft.com/office/drawing/2014/main" id="{35508859-AC34-CE42-B98B-71B1707D2F6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147">
                  <a:extLst>
                    <a:ext uri="{FF2B5EF4-FFF2-40B4-BE49-F238E27FC236}">
                      <a16:creationId xmlns:a16="http://schemas.microsoft.com/office/drawing/2014/main" id="{BD63574E-4935-A340-B6AF-11BECA7898B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148">
                  <a:extLst>
                    <a:ext uri="{FF2B5EF4-FFF2-40B4-BE49-F238E27FC236}">
                      <a16:creationId xmlns:a16="http://schemas.microsoft.com/office/drawing/2014/main" id="{B9FDE3E2-BBCE-DA4E-A526-B0E126951D37}"/>
                    </a:ext>
                  </a:extLst>
                </p:cNvPr>
                <p:cNvCxnSpPr/>
                <p:nvPr/>
              </p:nvCxnSpPr>
              <p:spPr>
                <a:xfrm rot="10800000">
                  <a:off x="5598016" y="428604"/>
                  <a:ext cx="12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154">
                  <a:extLst>
                    <a:ext uri="{FF2B5EF4-FFF2-40B4-BE49-F238E27FC236}">
                      <a16:creationId xmlns:a16="http://schemas.microsoft.com/office/drawing/2014/main" id="{E08329FA-CE4F-2145-805D-3FD51221FC1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609DC5E5-1896-144C-ADA3-C9B188A77F49}"/>
                  </a:ext>
                </a:extLst>
              </p:cNvPr>
              <p:cNvSpPr txBox="1"/>
              <p:nvPr/>
            </p:nvSpPr>
            <p:spPr>
              <a:xfrm>
                <a:off x="684394" y="2014526"/>
                <a:ext cx="148866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٣ ×</a:t>
                </a:r>
                <a:r>
                  <a:rPr lang="ar-SA" sz="2200" b="1" baseline="30000" dirty="0"/>
                  <a:t>٢</a:t>
                </a:r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E64A5B17-73CB-AD47-9FCA-BA0AB2B48601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124" name="مجموعة 125">
            <a:extLst>
              <a:ext uri="{FF2B5EF4-FFF2-40B4-BE49-F238E27FC236}">
                <a16:creationId xmlns:a16="http://schemas.microsoft.com/office/drawing/2014/main" id="{3AEEF573-916A-1C43-A01D-2E3A2AABB8E6}"/>
              </a:ext>
            </a:extLst>
          </p:cNvPr>
          <p:cNvGrpSpPr/>
          <p:nvPr/>
        </p:nvGrpSpPr>
        <p:grpSpPr>
          <a:xfrm>
            <a:off x="4780213" y="2832678"/>
            <a:ext cx="2098900" cy="473749"/>
            <a:chOff x="1071538" y="1285860"/>
            <a:chExt cx="2098900" cy="473749"/>
          </a:xfrm>
        </p:grpSpPr>
        <p:grpSp>
          <p:nvGrpSpPr>
            <p:cNvPr id="125" name="مجموعة 126">
              <a:extLst>
                <a:ext uri="{FF2B5EF4-FFF2-40B4-BE49-F238E27FC236}">
                  <a16:creationId xmlns:a16="http://schemas.microsoft.com/office/drawing/2014/main" id="{6CBDC1DA-AF80-E84A-ACE6-BBCDB4B63033}"/>
                </a:ext>
              </a:extLst>
            </p:cNvPr>
            <p:cNvGrpSpPr/>
            <p:nvPr/>
          </p:nvGrpSpPr>
          <p:grpSpPr>
            <a:xfrm>
              <a:off x="1071538" y="1285860"/>
              <a:ext cx="1643074" cy="473749"/>
              <a:chOff x="628620" y="1971664"/>
              <a:chExt cx="1643074" cy="473749"/>
            </a:xfrm>
          </p:grpSpPr>
          <p:grpSp>
            <p:nvGrpSpPr>
              <p:cNvPr id="127" name="مجموعة 77">
                <a:extLst>
                  <a:ext uri="{FF2B5EF4-FFF2-40B4-BE49-F238E27FC236}">
                    <a16:creationId xmlns:a16="http://schemas.microsoft.com/office/drawing/2014/main" id="{A8FE9E7D-7A54-AE47-B043-0989C1CD4716}"/>
                  </a:ext>
                </a:extLst>
              </p:cNvPr>
              <p:cNvGrpSpPr/>
              <p:nvPr/>
            </p:nvGrpSpPr>
            <p:grpSpPr>
              <a:xfrm>
                <a:off x="797380" y="1971664"/>
                <a:ext cx="1474314" cy="357190"/>
                <a:chOff x="5598016" y="428604"/>
                <a:chExt cx="1474314" cy="357190"/>
              </a:xfrm>
            </p:grpSpPr>
            <p:cxnSp>
              <p:nvCxnSpPr>
                <p:cNvPr id="129" name="رابط مستقيم 166">
                  <a:extLst>
                    <a:ext uri="{FF2B5EF4-FFF2-40B4-BE49-F238E27FC236}">
                      <a16:creationId xmlns:a16="http://schemas.microsoft.com/office/drawing/2014/main" id="{E9FEE33C-B549-004F-A4AC-9CEEE7F982D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رابط مستقيم 167">
                  <a:extLst>
                    <a:ext uri="{FF2B5EF4-FFF2-40B4-BE49-F238E27FC236}">
                      <a16:creationId xmlns:a16="http://schemas.microsoft.com/office/drawing/2014/main" id="{5D7A15C7-3753-3844-8D37-9BB7AC2907D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رابط مستقيم 168">
                  <a:extLst>
                    <a:ext uri="{FF2B5EF4-FFF2-40B4-BE49-F238E27FC236}">
                      <a16:creationId xmlns:a16="http://schemas.microsoft.com/office/drawing/2014/main" id="{63A34349-9D9A-654F-8ECA-8BD023A4125E}"/>
                    </a:ext>
                  </a:extLst>
                </p:cNvPr>
                <p:cNvCxnSpPr/>
                <p:nvPr/>
              </p:nvCxnSpPr>
              <p:spPr>
                <a:xfrm rot="10800000">
                  <a:off x="5598016" y="428604"/>
                  <a:ext cx="12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رابط مستقيم 169">
                  <a:extLst>
                    <a:ext uri="{FF2B5EF4-FFF2-40B4-BE49-F238E27FC236}">
                      <a16:creationId xmlns:a16="http://schemas.microsoft.com/office/drawing/2014/main" id="{6F36FFF5-0C41-4847-A36E-379E2D5C7F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495C00E2-808C-284D-A221-FCFD0BFEF5C9}"/>
                  </a:ext>
                </a:extLst>
              </p:cNvPr>
              <p:cNvSpPr txBox="1"/>
              <p:nvPr/>
            </p:nvSpPr>
            <p:spPr>
              <a:xfrm>
                <a:off x="628620" y="2014526"/>
                <a:ext cx="15444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</a:t>
                </a:r>
                <a:r>
                  <a:rPr lang="ar-SA" sz="2200" b="1" baseline="30000" dirty="0"/>
                  <a:t>٢</a:t>
                </a:r>
                <a:r>
                  <a:rPr lang="ar-SA" sz="2200" b="1" dirty="0"/>
                  <a:t>٢× ٣</a:t>
                </a:r>
              </a:p>
            </p:txBody>
          </p: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422C8BAD-A74D-F347-A541-CCCEE37D1947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٢</a:t>
              </a:r>
            </a:p>
          </p:txBody>
        </p:sp>
      </p:grp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F3D48FD8-2991-A74A-8D5D-35EE629AAC1E}"/>
              </a:ext>
            </a:extLst>
          </p:cNvPr>
          <p:cNvSpPr txBox="1"/>
          <p:nvPr/>
        </p:nvSpPr>
        <p:spPr>
          <a:xfrm>
            <a:off x="6484530" y="287587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34" name="سهم للأسفل 133">
            <a:extLst>
              <a:ext uri="{FF2B5EF4-FFF2-40B4-BE49-F238E27FC236}">
                <a16:creationId xmlns:a16="http://schemas.microsoft.com/office/drawing/2014/main" id="{B13FA4F5-44FE-FB4E-A45D-5D9BB6F00F48}"/>
              </a:ext>
            </a:extLst>
          </p:cNvPr>
          <p:cNvSpPr/>
          <p:nvPr/>
        </p:nvSpPr>
        <p:spPr>
          <a:xfrm>
            <a:off x="7615258" y="2212294"/>
            <a:ext cx="357190" cy="430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سهم للأسفل 134">
            <a:extLst>
              <a:ext uri="{FF2B5EF4-FFF2-40B4-BE49-F238E27FC236}">
                <a16:creationId xmlns:a16="http://schemas.microsoft.com/office/drawing/2014/main" id="{DFFE6876-D279-3D4E-A443-99F96D8AF423}"/>
              </a:ext>
            </a:extLst>
          </p:cNvPr>
          <p:cNvSpPr/>
          <p:nvPr/>
        </p:nvSpPr>
        <p:spPr>
          <a:xfrm>
            <a:off x="5482036" y="2200266"/>
            <a:ext cx="357190" cy="474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سهم للأسفل 135">
            <a:extLst>
              <a:ext uri="{FF2B5EF4-FFF2-40B4-BE49-F238E27FC236}">
                <a16:creationId xmlns:a16="http://schemas.microsoft.com/office/drawing/2014/main" id="{47720826-C7CB-CA4A-82CD-7993A08D4D42}"/>
              </a:ext>
            </a:extLst>
          </p:cNvPr>
          <p:cNvSpPr/>
          <p:nvPr/>
        </p:nvSpPr>
        <p:spPr>
          <a:xfrm>
            <a:off x="7615260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سهم للأسفل 136">
            <a:extLst>
              <a:ext uri="{FF2B5EF4-FFF2-40B4-BE49-F238E27FC236}">
                <a16:creationId xmlns:a16="http://schemas.microsoft.com/office/drawing/2014/main" id="{673E0081-CF3F-0442-804E-DDCD45DEA9AC}"/>
              </a:ext>
            </a:extLst>
          </p:cNvPr>
          <p:cNvSpPr/>
          <p:nvPr/>
        </p:nvSpPr>
        <p:spPr>
          <a:xfrm>
            <a:off x="5741952" y="3381021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CD54ACA7-92F0-5E4C-9E6B-8960E59B07CA}"/>
              </a:ext>
            </a:extLst>
          </p:cNvPr>
          <p:cNvSpPr txBox="1"/>
          <p:nvPr/>
        </p:nvSpPr>
        <p:spPr>
          <a:xfrm>
            <a:off x="8543952" y="434340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39" name="مجموعة 125">
            <a:extLst>
              <a:ext uri="{FF2B5EF4-FFF2-40B4-BE49-F238E27FC236}">
                <a16:creationId xmlns:a16="http://schemas.microsoft.com/office/drawing/2014/main" id="{7D6DBFD2-CAF1-1E4F-B0F8-5910EAA646AE}"/>
              </a:ext>
            </a:extLst>
          </p:cNvPr>
          <p:cNvGrpSpPr/>
          <p:nvPr/>
        </p:nvGrpSpPr>
        <p:grpSpPr>
          <a:xfrm>
            <a:off x="6992441" y="4290329"/>
            <a:ext cx="1428760" cy="473749"/>
            <a:chOff x="2170306" y="1285860"/>
            <a:chExt cx="1428760" cy="473749"/>
          </a:xfrm>
        </p:grpSpPr>
        <p:grpSp>
          <p:nvGrpSpPr>
            <p:cNvPr id="140" name="مجموعة 126">
              <a:extLst>
                <a:ext uri="{FF2B5EF4-FFF2-40B4-BE49-F238E27FC236}">
                  <a16:creationId xmlns:a16="http://schemas.microsoft.com/office/drawing/2014/main" id="{59DA385A-DD84-4142-8DC7-E96EC4B068C0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42" name="مجموعة 77">
                <a:extLst>
                  <a:ext uri="{FF2B5EF4-FFF2-40B4-BE49-F238E27FC236}">
                    <a16:creationId xmlns:a16="http://schemas.microsoft.com/office/drawing/2014/main" id="{793A1EF6-D7BB-1949-A2F5-3AC8923DE891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44" name="رابط مستقيم 198">
                  <a:extLst>
                    <a:ext uri="{FF2B5EF4-FFF2-40B4-BE49-F238E27FC236}">
                      <a16:creationId xmlns:a16="http://schemas.microsoft.com/office/drawing/2014/main" id="{6EF5054F-16B2-574C-9508-2BC3765D1BA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199">
                  <a:extLst>
                    <a:ext uri="{FF2B5EF4-FFF2-40B4-BE49-F238E27FC236}">
                      <a16:creationId xmlns:a16="http://schemas.microsoft.com/office/drawing/2014/main" id="{26F17095-5E0C-4548-8A42-93695ABD02C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200">
                  <a:extLst>
                    <a:ext uri="{FF2B5EF4-FFF2-40B4-BE49-F238E27FC236}">
                      <a16:creationId xmlns:a16="http://schemas.microsoft.com/office/drawing/2014/main" id="{7EC3B132-E8E7-7B49-842E-6B9757696C06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201">
                  <a:extLst>
                    <a:ext uri="{FF2B5EF4-FFF2-40B4-BE49-F238E27FC236}">
                      <a16:creationId xmlns:a16="http://schemas.microsoft.com/office/drawing/2014/main" id="{19A4582C-DE22-284B-9135-3A8B984A127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5CFD4059-4F1B-6147-9CD4-4FA699171B37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5ABB2DE7-3DB0-0940-B0B6-E9095A8B8C4A}"/>
                </a:ext>
              </a:extLst>
            </p:cNvPr>
            <p:cNvSpPr txBox="1"/>
            <p:nvPr/>
          </p:nvSpPr>
          <p:spPr>
            <a:xfrm>
              <a:off x="2598934" y="132872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٤ × ٣</a:t>
              </a:r>
            </a:p>
          </p:txBody>
        </p:sp>
      </p:grpSp>
      <p:grpSp>
        <p:nvGrpSpPr>
          <p:cNvPr id="160" name="مجموعة 125">
            <a:extLst>
              <a:ext uri="{FF2B5EF4-FFF2-40B4-BE49-F238E27FC236}">
                <a16:creationId xmlns:a16="http://schemas.microsoft.com/office/drawing/2014/main" id="{880E17DE-F34E-AE4C-BD3A-0129458604F2}"/>
              </a:ext>
            </a:extLst>
          </p:cNvPr>
          <p:cNvGrpSpPr/>
          <p:nvPr/>
        </p:nvGrpSpPr>
        <p:grpSpPr>
          <a:xfrm>
            <a:off x="5326590" y="4300544"/>
            <a:ext cx="1500198" cy="473749"/>
            <a:chOff x="2214546" y="1285860"/>
            <a:chExt cx="1500198" cy="473749"/>
          </a:xfrm>
        </p:grpSpPr>
        <p:grpSp>
          <p:nvGrpSpPr>
            <p:cNvPr id="161" name="مجموعة 126">
              <a:extLst>
                <a:ext uri="{FF2B5EF4-FFF2-40B4-BE49-F238E27FC236}">
                  <a16:creationId xmlns:a16="http://schemas.microsoft.com/office/drawing/2014/main" id="{7F3400F6-1CD1-3D49-AB8B-96AF36C38014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63" name="مجموعة 77">
                <a:extLst>
                  <a:ext uri="{FF2B5EF4-FFF2-40B4-BE49-F238E27FC236}">
                    <a16:creationId xmlns:a16="http://schemas.microsoft.com/office/drawing/2014/main" id="{D6832EAB-4102-1547-AB62-237CB9460742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65" name="رابط مستقيم 207">
                  <a:extLst>
                    <a:ext uri="{FF2B5EF4-FFF2-40B4-BE49-F238E27FC236}">
                      <a16:creationId xmlns:a16="http://schemas.microsoft.com/office/drawing/2014/main" id="{FDEB8046-D85B-AD40-A813-EC9BA3A381B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رابط مستقيم 208">
                  <a:extLst>
                    <a:ext uri="{FF2B5EF4-FFF2-40B4-BE49-F238E27FC236}">
                      <a16:creationId xmlns:a16="http://schemas.microsoft.com/office/drawing/2014/main" id="{7AE8842A-8151-1F40-9D89-F22D646F5AD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209">
                  <a:extLst>
                    <a:ext uri="{FF2B5EF4-FFF2-40B4-BE49-F238E27FC236}">
                      <a16:creationId xmlns:a16="http://schemas.microsoft.com/office/drawing/2014/main" id="{799049AB-1394-934A-8C14-85AA4BBFDD54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210">
                  <a:extLst>
                    <a:ext uri="{FF2B5EF4-FFF2-40B4-BE49-F238E27FC236}">
                      <a16:creationId xmlns:a16="http://schemas.microsoft.com/office/drawing/2014/main" id="{95E922BA-63A2-9946-856C-8B763CA95F3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مربع نص 163">
                <a:extLst>
                  <a:ext uri="{FF2B5EF4-FFF2-40B4-BE49-F238E27FC236}">
                    <a16:creationId xmlns:a16="http://schemas.microsoft.com/office/drawing/2014/main" id="{F7646EF1-3C26-BD41-B739-256B05D518FA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62" name="مربع نص 161">
              <a:extLst>
                <a:ext uri="{FF2B5EF4-FFF2-40B4-BE49-F238E27FC236}">
                  <a16:creationId xmlns:a16="http://schemas.microsoft.com/office/drawing/2014/main" id="{B2EDA6D4-F3C3-DD4C-BBEC-E08E169AA358}"/>
                </a:ext>
              </a:extLst>
            </p:cNvPr>
            <p:cNvSpPr txBox="1"/>
            <p:nvPr/>
          </p:nvSpPr>
          <p:spPr>
            <a:xfrm>
              <a:off x="2615976" y="1328722"/>
              <a:ext cx="109876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٢ × ٢</a:t>
              </a:r>
            </a:p>
          </p:txBody>
        </p:sp>
      </p:grp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F4EF8A8C-7AD2-2A49-99C2-9C35F5162D34}"/>
              </a:ext>
            </a:extLst>
          </p:cNvPr>
          <p:cNvSpPr txBox="1"/>
          <p:nvPr/>
        </p:nvSpPr>
        <p:spPr>
          <a:xfrm>
            <a:off x="6590529" y="433544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70" name="سهم للأسفل 169">
            <a:extLst>
              <a:ext uri="{FF2B5EF4-FFF2-40B4-BE49-F238E27FC236}">
                <a16:creationId xmlns:a16="http://schemas.microsoft.com/office/drawing/2014/main" id="{B301086F-4EE1-7D4B-A9B1-38BF7CBA83C4}"/>
              </a:ext>
            </a:extLst>
          </p:cNvPr>
          <p:cNvSpPr/>
          <p:nvPr/>
        </p:nvSpPr>
        <p:spPr>
          <a:xfrm>
            <a:off x="7616636" y="4786322"/>
            <a:ext cx="357190" cy="430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1" name="سهم للأسفل 170">
            <a:extLst>
              <a:ext uri="{FF2B5EF4-FFF2-40B4-BE49-F238E27FC236}">
                <a16:creationId xmlns:a16="http://schemas.microsoft.com/office/drawing/2014/main" id="{C65769F6-6508-D34B-B737-0923B46F903F}"/>
              </a:ext>
            </a:extLst>
          </p:cNvPr>
          <p:cNvSpPr/>
          <p:nvPr/>
        </p:nvSpPr>
        <p:spPr>
          <a:xfrm>
            <a:off x="5916599" y="4703041"/>
            <a:ext cx="357190" cy="533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259CD1F5-D063-AD41-A903-1BA7541F8A5E}"/>
              </a:ext>
            </a:extLst>
          </p:cNvPr>
          <p:cNvSpPr txBox="1"/>
          <p:nvPr/>
        </p:nvSpPr>
        <p:spPr>
          <a:xfrm>
            <a:off x="8306566" y="527461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73" name="مجموعة 125">
            <a:extLst>
              <a:ext uri="{FF2B5EF4-FFF2-40B4-BE49-F238E27FC236}">
                <a16:creationId xmlns:a16="http://schemas.microsoft.com/office/drawing/2014/main" id="{95BBC91F-A5F8-8E47-A434-0ABFD1F44AE4}"/>
              </a:ext>
            </a:extLst>
          </p:cNvPr>
          <p:cNvGrpSpPr/>
          <p:nvPr/>
        </p:nvGrpSpPr>
        <p:grpSpPr>
          <a:xfrm>
            <a:off x="7405179" y="5274619"/>
            <a:ext cx="1028708" cy="473749"/>
            <a:chOff x="2170306" y="1285860"/>
            <a:chExt cx="1028708" cy="473749"/>
          </a:xfrm>
        </p:grpSpPr>
        <p:grpSp>
          <p:nvGrpSpPr>
            <p:cNvPr id="174" name="مجموعة 126">
              <a:extLst>
                <a:ext uri="{FF2B5EF4-FFF2-40B4-BE49-F238E27FC236}">
                  <a16:creationId xmlns:a16="http://schemas.microsoft.com/office/drawing/2014/main" id="{F4C18E44-E517-C646-B59D-A39A8D0B76FF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223D192C-F6C8-2947-8424-6B1901554E08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8" name="رابط مستقيم 233">
                  <a:extLst>
                    <a:ext uri="{FF2B5EF4-FFF2-40B4-BE49-F238E27FC236}">
                      <a16:creationId xmlns:a16="http://schemas.microsoft.com/office/drawing/2014/main" id="{81EA6B65-49F4-234A-93BD-4A1A2DBD58D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234">
                  <a:extLst>
                    <a:ext uri="{FF2B5EF4-FFF2-40B4-BE49-F238E27FC236}">
                      <a16:creationId xmlns:a16="http://schemas.microsoft.com/office/drawing/2014/main" id="{A284E1C1-B70C-144B-BE96-6B1A6BBEB13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235">
                  <a:extLst>
                    <a:ext uri="{FF2B5EF4-FFF2-40B4-BE49-F238E27FC236}">
                      <a16:creationId xmlns:a16="http://schemas.microsoft.com/office/drawing/2014/main" id="{768F7461-5E1E-1141-9FDE-B53219DDACF2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236">
                  <a:extLst>
                    <a:ext uri="{FF2B5EF4-FFF2-40B4-BE49-F238E27FC236}">
                      <a16:creationId xmlns:a16="http://schemas.microsoft.com/office/drawing/2014/main" id="{7E4BEFE9-2944-2E4C-B099-8AEA4449CFD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0C4A3623-17E5-4345-9B4E-202F966CF361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1CF7CA2E-CA8F-8444-AB23-0F8E2554066E}"/>
                </a:ext>
              </a:extLst>
            </p:cNvPr>
            <p:cNvSpPr txBox="1"/>
            <p:nvPr/>
          </p:nvSpPr>
          <p:spPr>
            <a:xfrm>
              <a:off x="2698948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grpSp>
        <p:nvGrpSpPr>
          <p:cNvPr id="182" name="مجموعة 125">
            <a:extLst>
              <a:ext uri="{FF2B5EF4-FFF2-40B4-BE49-F238E27FC236}">
                <a16:creationId xmlns:a16="http://schemas.microsoft.com/office/drawing/2014/main" id="{0033D096-FB6E-2C45-9BA4-B4B647834690}"/>
              </a:ext>
            </a:extLst>
          </p:cNvPr>
          <p:cNvGrpSpPr/>
          <p:nvPr/>
        </p:nvGrpSpPr>
        <p:grpSpPr>
          <a:xfrm>
            <a:off x="6423548" y="5261787"/>
            <a:ext cx="928694" cy="473749"/>
            <a:chOff x="2214546" y="1285860"/>
            <a:chExt cx="928694" cy="473749"/>
          </a:xfrm>
        </p:grpSpPr>
        <p:grpSp>
          <p:nvGrpSpPr>
            <p:cNvPr id="183" name="مجموعة 126">
              <a:extLst>
                <a:ext uri="{FF2B5EF4-FFF2-40B4-BE49-F238E27FC236}">
                  <a16:creationId xmlns:a16="http://schemas.microsoft.com/office/drawing/2014/main" id="{B6FE5A0F-C8ED-2A48-A052-7A9DD7BF2057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85" name="مجموعة 77">
                <a:extLst>
                  <a:ext uri="{FF2B5EF4-FFF2-40B4-BE49-F238E27FC236}">
                    <a16:creationId xmlns:a16="http://schemas.microsoft.com/office/drawing/2014/main" id="{26FDAB81-C9F4-7E41-954B-B86E6A469F71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87" name="رابط مستقيم 242">
                  <a:extLst>
                    <a:ext uri="{FF2B5EF4-FFF2-40B4-BE49-F238E27FC236}">
                      <a16:creationId xmlns:a16="http://schemas.microsoft.com/office/drawing/2014/main" id="{7A380CB6-554C-1D47-8A69-210699D4B95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243">
                  <a:extLst>
                    <a:ext uri="{FF2B5EF4-FFF2-40B4-BE49-F238E27FC236}">
                      <a16:creationId xmlns:a16="http://schemas.microsoft.com/office/drawing/2014/main" id="{219E73A0-5C34-5344-A71D-8F96AC11CF6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244">
                  <a:extLst>
                    <a:ext uri="{FF2B5EF4-FFF2-40B4-BE49-F238E27FC236}">
                      <a16:creationId xmlns:a16="http://schemas.microsoft.com/office/drawing/2014/main" id="{C30E9F0C-583F-3044-B72F-A163442BBA91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245">
                  <a:extLst>
                    <a:ext uri="{FF2B5EF4-FFF2-40B4-BE49-F238E27FC236}">
                      <a16:creationId xmlns:a16="http://schemas.microsoft.com/office/drawing/2014/main" id="{83839F91-0312-D247-9A81-A24B2BB7750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مربع نص 185">
                <a:extLst>
                  <a:ext uri="{FF2B5EF4-FFF2-40B4-BE49-F238E27FC236}">
                    <a16:creationId xmlns:a16="http://schemas.microsoft.com/office/drawing/2014/main" id="{92F6A3E2-FB30-3845-8D4F-75CF46698BBC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84" name="مربع نص 183">
              <a:extLst>
                <a:ext uri="{FF2B5EF4-FFF2-40B4-BE49-F238E27FC236}">
                  <a16:creationId xmlns:a16="http://schemas.microsoft.com/office/drawing/2014/main" id="{D5BF3E12-595F-4A4F-A40D-C5A5053624F6}"/>
                </a:ext>
              </a:extLst>
            </p:cNvPr>
            <p:cNvSpPr txBox="1"/>
            <p:nvPr/>
          </p:nvSpPr>
          <p:spPr>
            <a:xfrm>
              <a:off x="2700326" y="1328722"/>
              <a:ext cx="4429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27553CFD-D124-594C-9F37-8D9D0023D2E5}"/>
              </a:ext>
            </a:extLst>
          </p:cNvPr>
          <p:cNvSpPr txBox="1"/>
          <p:nvPr/>
        </p:nvSpPr>
        <p:spPr>
          <a:xfrm>
            <a:off x="7100678" y="530979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ADDA0F8C-DBB7-944B-91FB-DE1AB6BCFA8C}"/>
              </a:ext>
            </a:extLst>
          </p:cNvPr>
          <p:cNvSpPr txBox="1"/>
          <p:nvPr/>
        </p:nvSpPr>
        <p:spPr>
          <a:xfrm>
            <a:off x="5992371" y="531494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93" name="مجموعة 125">
            <a:extLst>
              <a:ext uri="{FF2B5EF4-FFF2-40B4-BE49-F238E27FC236}">
                <a16:creationId xmlns:a16="http://schemas.microsoft.com/office/drawing/2014/main" id="{EFE36B85-40EC-2549-8290-7303F4242A3C}"/>
              </a:ext>
            </a:extLst>
          </p:cNvPr>
          <p:cNvGrpSpPr/>
          <p:nvPr/>
        </p:nvGrpSpPr>
        <p:grpSpPr>
          <a:xfrm>
            <a:off x="5153914" y="5278616"/>
            <a:ext cx="1071570" cy="473749"/>
            <a:chOff x="2214546" y="1285860"/>
            <a:chExt cx="1071570" cy="473749"/>
          </a:xfrm>
        </p:grpSpPr>
        <p:grpSp>
          <p:nvGrpSpPr>
            <p:cNvPr id="194" name="مجموعة 126">
              <a:extLst>
                <a:ext uri="{FF2B5EF4-FFF2-40B4-BE49-F238E27FC236}">
                  <a16:creationId xmlns:a16="http://schemas.microsoft.com/office/drawing/2014/main" id="{73A299D5-2EDC-E24C-B420-816D534F4B8D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05" name="مجموعة 77">
                <a:extLst>
                  <a:ext uri="{FF2B5EF4-FFF2-40B4-BE49-F238E27FC236}">
                    <a16:creationId xmlns:a16="http://schemas.microsoft.com/office/drawing/2014/main" id="{41DEFD25-4EA8-6D46-A36C-7800B4CFA250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07" name="رابط مستقيم 263">
                  <a:extLst>
                    <a:ext uri="{FF2B5EF4-FFF2-40B4-BE49-F238E27FC236}">
                      <a16:creationId xmlns:a16="http://schemas.microsoft.com/office/drawing/2014/main" id="{A323264E-5E65-0441-9645-0F4B2D0FCAE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رابط مستقيم 264">
                  <a:extLst>
                    <a:ext uri="{FF2B5EF4-FFF2-40B4-BE49-F238E27FC236}">
                      <a16:creationId xmlns:a16="http://schemas.microsoft.com/office/drawing/2014/main" id="{FE22E354-3539-B54C-82F4-C12DC5E310C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رابط مستقيم 265">
                  <a:extLst>
                    <a:ext uri="{FF2B5EF4-FFF2-40B4-BE49-F238E27FC236}">
                      <a16:creationId xmlns:a16="http://schemas.microsoft.com/office/drawing/2014/main" id="{44CFF955-2EDB-D749-943D-72991F8448A5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رابط مستقيم 266">
                  <a:extLst>
                    <a:ext uri="{FF2B5EF4-FFF2-40B4-BE49-F238E27FC236}">
                      <a16:creationId xmlns:a16="http://schemas.microsoft.com/office/drawing/2014/main" id="{286ABA23-9ECC-5041-9B5E-88A6EDEF63F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مربع نص 205">
                <a:extLst>
                  <a:ext uri="{FF2B5EF4-FFF2-40B4-BE49-F238E27FC236}">
                    <a16:creationId xmlns:a16="http://schemas.microsoft.com/office/drawing/2014/main" id="{DFE905F7-F417-6343-AB8F-82F1F1BFCDB6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02A04431-71D1-E947-BDB9-D96A4026EE41}"/>
                </a:ext>
              </a:extLst>
            </p:cNvPr>
            <p:cNvSpPr txBox="1"/>
            <p:nvPr/>
          </p:nvSpPr>
          <p:spPr>
            <a:xfrm>
              <a:off x="2657460" y="1328722"/>
              <a:ext cx="6286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١٦</a:t>
              </a:r>
            </a:p>
          </p:txBody>
        </p:sp>
      </p:grpSp>
      <p:grpSp>
        <p:nvGrpSpPr>
          <p:cNvPr id="211" name="مجموعة 124">
            <a:extLst>
              <a:ext uri="{FF2B5EF4-FFF2-40B4-BE49-F238E27FC236}">
                <a16:creationId xmlns:a16="http://schemas.microsoft.com/office/drawing/2014/main" id="{ADC97009-C3F0-E44E-8B40-8898C1E233CD}"/>
              </a:ext>
            </a:extLst>
          </p:cNvPr>
          <p:cNvGrpSpPr/>
          <p:nvPr/>
        </p:nvGrpSpPr>
        <p:grpSpPr>
          <a:xfrm>
            <a:off x="2797078" y="3000233"/>
            <a:ext cx="1115814" cy="2100280"/>
            <a:chOff x="1170170" y="2143112"/>
            <a:chExt cx="1115814" cy="2100280"/>
          </a:xfrm>
        </p:grpSpPr>
        <p:grpSp>
          <p:nvGrpSpPr>
            <p:cNvPr id="212" name="مجموعة 111">
              <a:extLst>
                <a:ext uri="{FF2B5EF4-FFF2-40B4-BE49-F238E27FC236}">
                  <a16:creationId xmlns:a16="http://schemas.microsoft.com/office/drawing/2014/main" id="{4036342A-6EC4-7544-B6EA-42709BA5E26D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2016000"/>
              <a:chOff x="1285853" y="2215348"/>
              <a:chExt cx="864000" cy="2016000"/>
            </a:xfrm>
          </p:grpSpPr>
          <p:cxnSp>
            <p:nvCxnSpPr>
              <p:cNvPr id="240" name="رابط مستقيم 313">
                <a:extLst>
                  <a:ext uri="{FF2B5EF4-FFF2-40B4-BE49-F238E27FC236}">
                    <a16:creationId xmlns:a16="http://schemas.microsoft.com/office/drawing/2014/main" id="{4E45974D-7CA3-904C-A4E1-2C582678280D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رابط مستقيم 314">
                <a:extLst>
                  <a:ext uri="{FF2B5EF4-FFF2-40B4-BE49-F238E27FC236}">
                    <a16:creationId xmlns:a16="http://schemas.microsoft.com/office/drawing/2014/main" id="{64EA2A52-FBA1-AC4F-8958-723F39CFC0C3}"/>
                  </a:ext>
                </a:extLst>
              </p:cNvPr>
              <p:cNvCxnSpPr/>
              <p:nvPr/>
            </p:nvCxnSpPr>
            <p:spPr>
              <a:xfrm rot="5400000">
                <a:off x="635042" y="3222554"/>
                <a:ext cx="201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مربع نص 212">
              <a:extLst>
                <a:ext uri="{FF2B5EF4-FFF2-40B4-BE49-F238E27FC236}">
                  <a16:creationId xmlns:a16="http://schemas.microsoft.com/office/drawing/2014/main" id="{2B9B1906-2585-D94B-A31B-8D90F4A94127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8E63331D-C23E-A348-96A6-138796DE9B41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٥٤</a:t>
              </a:r>
            </a:p>
          </p:txBody>
        </p: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8C545EB3-44B5-6B48-9A21-AE33C2D0A0C6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6" name="مربع نص 215">
              <a:extLst>
                <a:ext uri="{FF2B5EF4-FFF2-40B4-BE49-F238E27FC236}">
                  <a16:creationId xmlns:a16="http://schemas.microsoft.com/office/drawing/2014/main" id="{F3FDA540-F324-AD40-9051-3C7A929AF0C7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٢٧</a:t>
              </a:r>
            </a:p>
          </p:txBody>
        </p:sp>
        <p:sp>
          <p:nvSpPr>
            <p:cNvPr id="217" name="مربع نص 216">
              <a:extLst>
                <a:ext uri="{FF2B5EF4-FFF2-40B4-BE49-F238E27FC236}">
                  <a16:creationId xmlns:a16="http://schemas.microsoft.com/office/drawing/2014/main" id="{D287EC98-90F5-2D43-B128-AE557D4F44D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8" name="مربع نص 217">
              <a:extLst>
                <a:ext uri="{FF2B5EF4-FFF2-40B4-BE49-F238E27FC236}">
                  <a16:creationId xmlns:a16="http://schemas.microsoft.com/office/drawing/2014/main" id="{AC52473E-DE95-3942-9EE1-57C5E450AB69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37" name="مربع نص 236">
              <a:extLst>
                <a:ext uri="{FF2B5EF4-FFF2-40B4-BE49-F238E27FC236}">
                  <a16:creationId xmlns:a16="http://schemas.microsoft.com/office/drawing/2014/main" id="{904FEB97-69E0-2344-924D-54516ECDA79D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38" name="مربع نص 237">
              <a:extLst>
                <a:ext uri="{FF2B5EF4-FFF2-40B4-BE49-F238E27FC236}">
                  <a16:creationId xmlns:a16="http://schemas.microsoft.com/office/drawing/2014/main" id="{A9982AF5-EB86-6242-AB1D-1C67D3EC0BAC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39" name="مربع نص 238">
              <a:extLst>
                <a:ext uri="{FF2B5EF4-FFF2-40B4-BE49-F238E27FC236}">
                  <a16:creationId xmlns:a16="http://schemas.microsoft.com/office/drawing/2014/main" id="{8E971E60-46A5-7844-8542-53C4B39AB655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grpSp>
        <p:nvGrpSpPr>
          <p:cNvPr id="242" name="مجموعة 124">
            <a:extLst>
              <a:ext uri="{FF2B5EF4-FFF2-40B4-BE49-F238E27FC236}">
                <a16:creationId xmlns:a16="http://schemas.microsoft.com/office/drawing/2014/main" id="{1600C04E-1F60-C943-B56D-C121DBDDB04A}"/>
              </a:ext>
            </a:extLst>
          </p:cNvPr>
          <p:cNvGrpSpPr/>
          <p:nvPr/>
        </p:nvGrpSpPr>
        <p:grpSpPr>
          <a:xfrm>
            <a:off x="1338572" y="3030329"/>
            <a:ext cx="1115814" cy="2100280"/>
            <a:chOff x="1170170" y="2143112"/>
            <a:chExt cx="1115814" cy="2100280"/>
          </a:xfrm>
        </p:grpSpPr>
        <p:grpSp>
          <p:nvGrpSpPr>
            <p:cNvPr id="243" name="مجموعة 111">
              <a:extLst>
                <a:ext uri="{FF2B5EF4-FFF2-40B4-BE49-F238E27FC236}">
                  <a16:creationId xmlns:a16="http://schemas.microsoft.com/office/drawing/2014/main" id="{C506EAD0-8523-114A-B12C-CE9C532F1B22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980000"/>
              <a:chOff x="1285853" y="2215348"/>
              <a:chExt cx="864000" cy="1980000"/>
            </a:xfrm>
          </p:grpSpPr>
          <p:cxnSp>
            <p:nvCxnSpPr>
              <p:cNvPr id="253" name="رابط مستقيم 346">
                <a:extLst>
                  <a:ext uri="{FF2B5EF4-FFF2-40B4-BE49-F238E27FC236}">
                    <a16:creationId xmlns:a16="http://schemas.microsoft.com/office/drawing/2014/main" id="{5AA55629-23FF-5D43-8DA7-CDA8ABA14B8D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رابط مستقيم 347">
                <a:extLst>
                  <a:ext uri="{FF2B5EF4-FFF2-40B4-BE49-F238E27FC236}">
                    <a16:creationId xmlns:a16="http://schemas.microsoft.com/office/drawing/2014/main" id="{1C0F04F6-9B46-3F4B-A293-C63DF7C42A2A}"/>
                  </a:ext>
                </a:extLst>
              </p:cNvPr>
              <p:cNvCxnSpPr/>
              <p:nvPr/>
            </p:nvCxnSpPr>
            <p:spPr>
              <a:xfrm rot="5400000">
                <a:off x="653042" y="3204554"/>
                <a:ext cx="198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0FE7077E-1928-7D4E-A234-B79C20CC8C27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5" name="مربع نص 244">
              <a:extLst>
                <a:ext uri="{FF2B5EF4-FFF2-40B4-BE49-F238E27FC236}">
                  <a16:creationId xmlns:a16="http://schemas.microsoft.com/office/drawing/2014/main" id="{A1C3AE5A-EBDA-8444-805C-A0F668AA38BE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</a:t>
              </a:r>
            </a:p>
          </p:txBody>
        </p:sp>
        <p:sp>
          <p:nvSpPr>
            <p:cNvPr id="246" name="مربع نص 245">
              <a:extLst>
                <a:ext uri="{FF2B5EF4-FFF2-40B4-BE49-F238E27FC236}">
                  <a16:creationId xmlns:a16="http://schemas.microsoft.com/office/drawing/2014/main" id="{8E2F8FE3-E3B8-324E-88F6-F6BB0637BE88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7" name="مربع نص 246">
              <a:extLst>
                <a:ext uri="{FF2B5EF4-FFF2-40B4-BE49-F238E27FC236}">
                  <a16:creationId xmlns:a16="http://schemas.microsoft.com/office/drawing/2014/main" id="{ADBE8BDB-F464-8047-8402-CAC25CE2F3E0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248" name="مربع نص 247">
              <a:extLst>
                <a:ext uri="{FF2B5EF4-FFF2-40B4-BE49-F238E27FC236}">
                  <a16:creationId xmlns:a16="http://schemas.microsoft.com/office/drawing/2014/main" id="{BFDAC76B-D38E-3D45-9AE1-220CDA177F22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8625133E-F51D-3647-A043-52A818C17047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250" name="مربع نص 249">
              <a:extLst>
                <a:ext uri="{FF2B5EF4-FFF2-40B4-BE49-F238E27FC236}">
                  <a16:creationId xmlns:a16="http://schemas.microsoft.com/office/drawing/2014/main" id="{63AF8FE6-E76B-CA43-9C01-7B937537F99E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51" name="مربع نص 250">
              <a:extLst>
                <a:ext uri="{FF2B5EF4-FFF2-40B4-BE49-F238E27FC236}">
                  <a16:creationId xmlns:a16="http://schemas.microsoft.com/office/drawing/2014/main" id="{51554285-A128-CE42-B65C-08D88288DC23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753011BE-2E86-4644-879A-6062CF53971C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255" name="مربع نص 254">
            <a:extLst>
              <a:ext uri="{FF2B5EF4-FFF2-40B4-BE49-F238E27FC236}">
                <a16:creationId xmlns:a16="http://schemas.microsoft.com/office/drawing/2014/main" id="{1ECCD023-D07F-964F-8826-061A2463DD43}"/>
              </a:ext>
            </a:extLst>
          </p:cNvPr>
          <p:cNvSpPr txBox="1"/>
          <p:nvPr/>
        </p:nvSpPr>
        <p:spPr>
          <a:xfrm>
            <a:off x="6799973" y="130849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٢أصـ١٤٨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B19ECE-F01D-2FB8-7466-F3300C50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700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/>
      <p:bldP spid="63" grpId="0"/>
      <p:bldP spid="133" grpId="0"/>
      <p:bldP spid="134" grpId="0" animBg="1"/>
      <p:bldP spid="135" grpId="0" animBg="1"/>
      <p:bldP spid="136" grpId="0" animBg="1"/>
      <p:bldP spid="137" grpId="0" animBg="1"/>
      <p:bldP spid="138" grpId="0"/>
      <p:bldP spid="169" grpId="0"/>
      <p:bldP spid="170" grpId="0" animBg="1"/>
      <p:bldP spid="171" grpId="0" animBg="1"/>
      <p:bldP spid="172" grpId="0"/>
      <p:bldP spid="191" grpId="0"/>
      <p:bldP spid="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9978" y="1055740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318457" y="-2140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28D0347F-F585-394E-9390-041184CB33EE}"/>
              </a:ext>
            </a:extLst>
          </p:cNvPr>
          <p:cNvGrpSpPr/>
          <p:nvPr/>
        </p:nvGrpSpPr>
        <p:grpSpPr>
          <a:xfrm>
            <a:off x="7929586" y="14285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DBE57158-A100-3D4D-BA72-DEADDDEEA133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AD77F4BD-BF51-1745-8C4C-C474111AF266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FE65FF5-E0AC-8546-AC62-F05CFF27C016}"/>
              </a:ext>
            </a:extLst>
          </p:cNvPr>
          <p:cNvSpPr txBox="1"/>
          <p:nvPr/>
        </p:nvSpPr>
        <p:spPr>
          <a:xfrm>
            <a:off x="8400487" y="285410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DC18F47B-5A31-4741-9104-6F5B3106FC75}"/>
              </a:ext>
            </a:extLst>
          </p:cNvPr>
          <p:cNvSpPr txBox="1"/>
          <p:nvPr/>
        </p:nvSpPr>
        <p:spPr>
          <a:xfrm>
            <a:off x="6824078" y="146239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64" name="مجموعة 125">
            <a:extLst>
              <a:ext uri="{FF2B5EF4-FFF2-40B4-BE49-F238E27FC236}">
                <a16:creationId xmlns:a16="http://schemas.microsoft.com/office/drawing/2014/main" id="{EBAC437F-20C0-2647-B5F7-192252DDE7BC}"/>
              </a:ext>
            </a:extLst>
          </p:cNvPr>
          <p:cNvGrpSpPr/>
          <p:nvPr/>
        </p:nvGrpSpPr>
        <p:grpSpPr>
          <a:xfrm>
            <a:off x="7243776" y="1428736"/>
            <a:ext cx="1170206" cy="471494"/>
            <a:chOff x="2000232" y="1285860"/>
            <a:chExt cx="1170206" cy="471494"/>
          </a:xfrm>
        </p:grpSpPr>
        <p:grpSp>
          <p:nvGrpSpPr>
            <p:cNvPr id="65" name="مجموعة 126">
              <a:extLst>
                <a:ext uri="{FF2B5EF4-FFF2-40B4-BE49-F238E27FC236}">
                  <a16:creationId xmlns:a16="http://schemas.microsoft.com/office/drawing/2014/main" id="{15C2395A-846C-534E-98F2-FF4DD3FBAE0B}"/>
                </a:ext>
              </a:extLst>
            </p:cNvPr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813A0DC6-88AA-9E4C-8382-F4D49AC887AD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71" name="رابط مستقيم 130">
                  <a:extLst>
                    <a:ext uri="{FF2B5EF4-FFF2-40B4-BE49-F238E27FC236}">
                      <a16:creationId xmlns:a16="http://schemas.microsoft.com/office/drawing/2014/main" id="{8C385BBB-848F-C847-82D6-030A8ADD686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131">
                  <a:extLst>
                    <a:ext uri="{FF2B5EF4-FFF2-40B4-BE49-F238E27FC236}">
                      <a16:creationId xmlns:a16="http://schemas.microsoft.com/office/drawing/2014/main" id="{AD7B9F49-549E-E04D-A857-528844835ED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132">
                  <a:extLst>
                    <a:ext uri="{FF2B5EF4-FFF2-40B4-BE49-F238E27FC236}">
                      <a16:creationId xmlns:a16="http://schemas.microsoft.com/office/drawing/2014/main" id="{11B4F434-55C4-354B-87E1-C80DCC4F93EC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133">
                  <a:extLst>
                    <a:ext uri="{FF2B5EF4-FFF2-40B4-BE49-F238E27FC236}">
                      <a16:creationId xmlns:a16="http://schemas.microsoft.com/office/drawing/2014/main" id="{F03D737C-EB75-A042-878E-406314683EB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3979FA39-1B41-8D45-BBF6-2264041C651E}"/>
                  </a:ext>
                </a:extLst>
              </p:cNvPr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١٢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2CD4FDEA-1C1C-1247-AED9-64B4A1B0B2C9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75" name="مجموعة 125">
            <a:extLst>
              <a:ext uri="{FF2B5EF4-FFF2-40B4-BE49-F238E27FC236}">
                <a16:creationId xmlns:a16="http://schemas.microsoft.com/office/drawing/2014/main" id="{A7643776-1CAD-5F4A-AECB-0CE5DFDF21E6}"/>
              </a:ext>
            </a:extLst>
          </p:cNvPr>
          <p:cNvGrpSpPr/>
          <p:nvPr/>
        </p:nvGrpSpPr>
        <p:grpSpPr>
          <a:xfrm>
            <a:off x="5622603" y="1450734"/>
            <a:ext cx="1170206" cy="471494"/>
            <a:chOff x="2000232" y="1285860"/>
            <a:chExt cx="1170206" cy="471494"/>
          </a:xfrm>
        </p:grpSpPr>
        <p:grpSp>
          <p:nvGrpSpPr>
            <p:cNvPr id="76" name="مجموعة 126">
              <a:extLst>
                <a:ext uri="{FF2B5EF4-FFF2-40B4-BE49-F238E27FC236}">
                  <a16:creationId xmlns:a16="http://schemas.microsoft.com/office/drawing/2014/main" id="{09493CDB-3CEA-5F43-ACE9-B37111B276BC}"/>
                </a:ext>
              </a:extLst>
            </p:cNvPr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78" name="مجموعة 77">
                <a:extLst>
                  <a:ext uri="{FF2B5EF4-FFF2-40B4-BE49-F238E27FC236}">
                    <a16:creationId xmlns:a16="http://schemas.microsoft.com/office/drawing/2014/main" id="{C9D7A8E3-BCD4-DB4A-870D-703CD14163EE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80" name="رابط مستقيم 68">
                  <a:extLst>
                    <a:ext uri="{FF2B5EF4-FFF2-40B4-BE49-F238E27FC236}">
                      <a16:creationId xmlns:a16="http://schemas.microsoft.com/office/drawing/2014/main" id="{C8A053C2-1722-FD48-85EF-5E513188560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69">
                  <a:extLst>
                    <a:ext uri="{FF2B5EF4-FFF2-40B4-BE49-F238E27FC236}">
                      <a16:creationId xmlns:a16="http://schemas.microsoft.com/office/drawing/2014/main" id="{43317ED4-B11C-F745-ABDB-11C08B62141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70">
                  <a:extLst>
                    <a:ext uri="{FF2B5EF4-FFF2-40B4-BE49-F238E27FC236}">
                      <a16:creationId xmlns:a16="http://schemas.microsoft.com/office/drawing/2014/main" id="{0C80C6D6-638F-3B42-8BDC-A14454FAB998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رابط مستقيم 71">
                  <a:extLst>
                    <a:ext uri="{FF2B5EF4-FFF2-40B4-BE49-F238E27FC236}">
                      <a16:creationId xmlns:a16="http://schemas.microsoft.com/office/drawing/2014/main" id="{CD530B89-3F5B-8B4E-A084-D5CB7E4941F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C477CFCD-4472-1B40-B720-BC14544979BC}"/>
                  </a:ext>
                </a:extLst>
              </p:cNvPr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٤٨</a:t>
                </a:r>
              </a:p>
            </p:txBody>
          </p:sp>
        </p:grp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B3DCD832-84CB-6A47-9277-DB045DF92384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grpSp>
        <p:nvGrpSpPr>
          <p:cNvPr id="85" name="مجموعة 122">
            <a:extLst>
              <a:ext uri="{FF2B5EF4-FFF2-40B4-BE49-F238E27FC236}">
                <a16:creationId xmlns:a16="http://schemas.microsoft.com/office/drawing/2014/main" id="{C0BEB4C3-A4D1-324C-83C7-7921033E3253}"/>
              </a:ext>
            </a:extLst>
          </p:cNvPr>
          <p:cNvGrpSpPr/>
          <p:nvPr/>
        </p:nvGrpSpPr>
        <p:grpSpPr>
          <a:xfrm>
            <a:off x="4622814" y="727023"/>
            <a:ext cx="4210774" cy="642942"/>
            <a:chOff x="3647374" y="214290"/>
            <a:chExt cx="4210774" cy="642942"/>
          </a:xfrm>
        </p:grpSpPr>
        <p:sp>
          <p:nvSpPr>
            <p:cNvPr id="86" name="زاوية مطوية 85">
              <a:extLst>
                <a:ext uri="{FF2B5EF4-FFF2-40B4-BE49-F238E27FC236}">
                  <a16:creationId xmlns:a16="http://schemas.microsoft.com/office/drawing/2014/main" id="{F08ACF66-5FA5-1446-81B0-A3CB1A8E0F62}"/>
                </a:ext>
              </a:extLst>
            </p:cNvPr>
            <p:cNvSpPr/>
            <p:nvPr/>
          </p:nvSpPr>
          <p:spPr>
            <a:xfrm flipH="1">
              <a:off x="3647374" y="214290"/>
              <a:ext cx="4210774" cy="62440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E2F03E31-77B4-A848-B81D-E374B4FE0534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88" name="مجموعة 82">
              <a:extLst>
                <a:ext uri="{FF2B5EF4-FFF2-40B4-BE49-F238E27FC236}">
                  <a16:creationId xmlns:a16="http://schemas.microsoft.com/office/drawing/2014/main" id="{9A35A3A4-6F85-1648-B67D-616D922D1E00}"/>
                </a:ext>
              </a:extLst>
            </p:cNvPr>
            <p:cNvGrpSpPr/>
            <p:nvPr/>
          </p:nvGrpSpPr>
          <p:grpSpPr>
            <a:xfrm>
              <a:off x="3760362" y="385738"/>
              <a:ext cx="2454712" cy="471494"/>
              <a:chOff x="2687414" y="2857496"/>
              <a:chExt cx="2454712" cy="471494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AB02CB63-648D-314D-A59A-448CB3798230}"/>
                  </a:ext>
                </a:extLst>
              </p:cNvPr>
              <p:cNvSpPr txBox="1"/>
              <p:nvPr/>
            </p:nvSpPr>
            <p:spPr>
              <a:xfrm>
                <a:off x="367050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90" name="مجموعة 125">
                <a:extLst>
                  <a:ext uri="{FF2B5EF4-FFF2-40B4-BE49-F238E27FC236}">
                    <a16:creationId xmlns:a16="http://schemas.microsoft.com/office/drawing/2014/main" id="{7B8120B2-5908-734B-838E-E7840600E260}"/>
                  </a:ext>
                </a:extLst>
              </p:cNvPr>
              <p:cNvGrpSpPr/>
              <p:nvPr/>
            </p:nvGrpSpPr>
            <p:grpSpPr>
              <a:xfrm>
                <a:off x="3971920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100" name="مجموعة 126">
                  <a:extLst>
                    <a:ext uri="{FF2B5EF4-FFF2-40B4-BE49-F238E27FC236}">
                      <a16:creationId xmlns:a16="http://schemas.microsoft.com/office/drawing/2014/main" id="{C103E277-E168-824C-83B1-08B3CBAE9723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102" name="مجموعة 77">
                    <a:extLst>
                      <a:ext uri="{FF2B5EF4-FFF2-40B4-BE49-F238E27FC236}">
                        <a16:creationId xmlns:a16="http://schemas.microsoft.com/office/drawing/2014/main" id="{19799D5C-776D-8A4C-93EB-7E5A4DFA4273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111" name="رابط مستقيم 118">
                      <a:extLst>
                        <a:ext uri="{FF2B5EF4-FFF2-40B4-BE49-F238E27FC236}">
                          <a16:creationId xmlns:a16="http://schemas.microsoft.com/office/drawing/2014/main" id="{C6B947BF-64B4-504A-81CA-975B3E75E9A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رابط مستقيم 119">
                      <a:extLst>
                        <a:ext uri="{FF2B5EF4-FFF2-40B4-BE49-F238E27FC236}">
                          <a16:creationId xmlns:a16="http://schemas.microsoft.com/office/drawing/2014/main" id="{EDE6C38D-54F4-AD4B-9779-3364DD87021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رابط مستقيم 120">
                      <a:extLst>
                        <a:ext uri="{FF2B5EF4-FFF2-40B4-BE49-F238E27FC236}">
                          <a16:creationId xmlns:a16="http://schemas.microsoft.com/office/drawing/2014/main" id="{B397F51B-0E06-CD4E-97ED-6156129EBE85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رابط مستقيم 121">
                      <a:extLst>
                        <a:ext uri="{FF2B5EF4-FFF2-40B4-BE49-F238E27FC236}">
                          <a16:creationId xmlns:a16="http://schemas.microsoft.com/office/drawing/2014/main" id="{3AEA0242-F095-E248-AF8B-DFEE0C9288E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0" name="مربع نص 109">
                    <a:extLst>
                      <a:ext uri="{FF2B5EF4-FFF2-40B4-BE49-F238E27FC236}">
                        <a16:creationId xmlns:a16="http://schemas.microsoft.com/office/drawing/2014/main" id="{141C7BF6-B557-B846-A368-52F51543FE13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١٢</a:t>
                    </a:r>
                  </a:p>
                </p:txBody>
              </p:sp>
            </p:grpSp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64AA72AC-9C1E-2545-A08F-2BB048CF4E68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</p:grpSp>
          <p:grpSp>
            <p:nvGrpSpPr>
              <p:cNvPr id="91" name="مجموعة 125">
                <a:extLst>
                  <a:ext uri="{FF2B5EF4-FFF2-40B4-BE49-F238E27FC236}">
                    <a16:creationId xmlns:a16="http://schemas.microsoft.com/office/drawing/2014/main" id="{4E0B11BD-C62B-E243-ABE9-3C2A9FD496BC}"/>
                  </a:ext>
                </a:extLst>
              </p:cNvPr>
              <p:cNvGrpSpPr/>
              <p:nvPr/>
            </p:nvGrpSpPr>
            <p:grpSpPr>
              <a:xfrm>
                <a:off x="2687414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92" name="مجموعة 126">
                  <a:extLst>
                    <a:ext uri="{FF2B5EF4-FFF2-40B4-BE49-F238E27FC236}">
                      <a16:creationId xmlns:a16="http://schemas.microsoft.com/office/drawing/2014/main" id="{55DB7CAF-6915-EB4F-9796-756D326663FB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94" name="مجموعة 77">
                    <a:extLst>
                      <a:ext uri="{FF2B5EF4-FFF2-40B4-BE49-F238E27FC236}">
                        <a16:creationId xmlns:a16="http://schemas.microsoft.com/office/drawing/2014/main" id="{59F87195-B000-B24F-BD6B-FF13DEC3A9B3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96" name="رابط مستقيم 110">
                      <a:extLst>
                        <a:ext uri="{FF2B5EF4-FFF2-40B4-BE49-F238E27FC236}">
                          <a16:creationId xmlns:a16="http://schemas.microsoft.com/office/drawing/2014/main" id="{21C48B08-BFC9-BE41-9700-7D1C719C451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رابط مستقيم 111">
                      <a:extLst>
                        <a:ext uri="{FF2B5EF4-FFF2-40B4-BE49-F238E27FC236}">
                          <a16:creationId xmlns:a16="http://schemas.microsoft.com/office/drawing/2014/main" id="{E6017C1F-EA4C-9448-A692-A346C169B8ED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رابط مستقيم 112">
                      <a:extLst>
                        <a:ext uri="{FF2B5EF4-FFF2-40B4-BE49-F238E27FC236}">
                          <a16:creationId xmlns:a16="http://schemas.microsoft.com/office/drawing/2014/main" id="{115E0E73-FC6C-F14E-AD99-1D3CB5A6638C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رابط مستقيم 113">
                      <a:extLst>
                        <a:ext uri="{FF2B5EF4-FFF2-40B4-BE49-F238E27FC236}">
                          <a16:creationId xmlns:a16="http://schemas.microsoft.com/office/drawing/2014/main" id="{DB33BE38-4DF0-484D-B180-8190D06941C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5" name="مربع نص 94">
                    <a:extLst>
                      <a:ext uri="{FF2B5EF4-FFF2-40B4-BE49-F238E27FC236}">
                        <a16:creationId xmlns:a16="http://schemas.microsoft.com/office/drawing/2014/main" id="{DADE486E-1FB1-9940-900A-FC07E2039D29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٤٨</a:t>
                    </a:r>
                  </a:p>
                </p:txBody>
              </p:sp>
            </p:grpSp>
            <p:sp>
              <p:nvSpPr>
                <p:cNvPr id="93" name="مربع نص 92">
                  <a:extLst>
                    <a:ext uri="{FF2B5EF4-FFF2-40B4-BE49-F238E27FC236}">
                      <a16:creationId xmlns:a16="http://schemas.microsoft.com/office/drawing/2014/main" id="{E4E3025A-1F79-A644-8693-5ACE9369C632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</p:grpSp>
      </p:grpSp>
      <p:grpSp>
        <p:nvGrpSpPr>
          <p:cNvPr id="115" name="مجموعة 125">
            <a:extLst>
              <a:ext uri="{FF2B5EF4-FFF2-40B4-BE49-F238E27FC236}">
                <a16:creationId xmlns:a16="http://schemas.microsoft.com/office/drawing/2014/main" id="{BC1FA778-235A-EE45-BC86-9980EEA8F2B6}"/>
              </a:ext>
            </a:extLst>
          </p:cNvPr>
          <p:cNvGrpSpPr/>
          <p:nvPr/>
        </p:nvGrpSpPr>
        <p:grpSpPr>
          <a:xfrm>
            <a:off x="7072330" y="2812375"/>
            <a:ext cx="1614498" cy="489138"/>
            <a:chOff x="1555940" y="1285860"/>
            <a:chExt cx="1614498" cy="489138"/>
          </a:xfrm>
        </p:grpSpPr>
        <p:grpSp>
          <p:nvGrpSpPr>
            <p:cNvPr id="116" name="مجموعة 126">
              <a:extLst>
                <a:ext uri="{FF2B5EF4-FFF2-40B4-BE49-F238E27FC236}">
                  <a16:creationId xmlns:a16="http://schemas.microsoft.com/office/drawing/2014/main" id="{2ED2DA72-E23E-D34B-AE76-B551B82CC96F}"/>
                </a:ext>
              </a:extLst>
            </p:cNvPr>
            <p:cNvGrpSpPr/>
            <p:nvPr/>
          </p:nvGrpSpPr>
          <p:grpSpPr>
            <a:xfrm>
              <a:off x="1555940" y="1285860"/>
              <a:ext cx="1158672" cy="489138"/>
              <a:chOff x="1113022" y="1971664"/>
              <a:chExt cx="1158672" cy="489138"/>
            </a:xfrm>
          </p:grpSpPr>
          <p:grpSp>
            <p:nvGrpSpPr>
              <p:cNvPr id="118" name="مجموعة 77">
                <a:extLst>
                  <a:ext uri="{FF2B5EF4-FFF2-40B4-BE49-F238E27FC236}">
                    <a16:creationId xmlns:a16="http://schemas.microsoft.com/office/drawing/2014/main" id="{5CFC0F11-042F-E747-8D61-E45C7079C23E}"/>
                  </a:ext>
                </a:extLst>
              </p:cNvPr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20" name="رابط مستقيم 146">
                  <a:extLst>
                    <a:ext uri="{FF2B5EF4-FFF2-40B4-BE49-F238E27FC236}">
                      <a16:creationId xmlns:a16="http://schemas.microsoft.com/office/drawing/2014/main" id="{5B7C07A2-5EF8-2C4E-9DAD-939669DC44F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147">
                  <a:extLst>
                    <a:ext uri="{FF2B5EF4-FFF2-40B4-BE49-F238E27FC236}">
                      <a16:creationId xmlns:a16="http://schemas.microsoft.com/office/drawing/2014/main" id="{D4A5B376-C170-8749-96C5-1D54BE0256B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148">
                  <a:extLst>
                    <a:ext uri="{FF2B5EF4-FFF2-40B4-BE49-F238E27FC236}">
                      <a16:creationId xmlns:a16="http://schemas.microsoft.com/office/drawing/2014/main" id="{A46775A3-2144-EC45-8A98-E75ECD914D9A}"/>
                    </a:ext>
                  </a:extLst>
                </p:cNvPr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154">
                  <a:extLst>
                    <a:ext uri="{FF2B5EF4-FFF2-40B4-BE49-F238E27FC236}">
                      <a16:creationId xmlns:a16="http://schemas.microsoft.com/office/drawing/2014/main" id="{76DDF154-C671-B643-A555-3DC99416C5A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C34B245C-037F-764D-B331-C48AF1AB26DA}"/>
                  </a:ext>
                </a:extLst>
              </p:cNvPr>
              <p:cNvSpPr txBox="1"/>
              <p:nvPr/>
            </p:nvSpPr>
            <p:spPr>
              <a:xfrm>
                <a:off x="1113022" y="2014526"/>
                <a:ext cx="1060040" cy="4462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٣× </a:t>
                </a:r>
                <a:r>
                  <a:rPr lang="ar-SA" sz="3200" b="1" spc="-100" baseline="24000" dirty="0"/>
                  <a:t>٢</a:t>
                </a:r>
                <a:r>
                  <a:rPr lang="ar-SA" sz="2200" b="1" spc="-100" dirty="0"/>
                  <a:t>٢</a:t>
                </a:r>
                <a:endParaRPr lang="ar-SA" sz="2200" b="1" dirty="0"/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3EBF743F-F2A7-5B42-B777-AC22B0E02E82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٤</a:t>
              </a:r>
            </a:p>
          </p:txBody>
        </p:sp>
      </p:grpSp>
      <p:grpSp>
        <p:nvGrpSpPr>
          <p:cNvPr id="124" name="مجموعة 125">
            <a:extLst>
              <a:ext uri="{FF2B5EF4-FFF2-40B4-BE49-F238E27FC236}">
                <a16:creationId xmlns:a16="http://schemas.microsoft.com/office/drawing/2014/main" id="{BB5A0208-B9C6-E34E-B890-0679AE61D8DF}"/>
              </a:ext>
            </a:extLst>
          </p:cNvPr>
          <p:cNvGrpSpPr/>
          <p:nvPr/>
        </p:nvGrpSpPr>
        <p:grpSpPr>
          <a:xfrm>
            <a:off x="5184687" y="2770281"/>
            <a:ext cx="1930140" cy="473749"/>
            <a:chOff x="1240298" y="1285860"/>
            <a:chExt cx="1930140" cy="473749"/>
          </a:xfrm>
        </p:grpSpPr>
        <p:grpSp>
          <p:nvGrpSpPr>
            <p:cNvPr id="125" name="مجموعة 126">
              <a:extLst>
                <a:ext uri="{FF2B5EF4-FFF2-40B4-BE49-F238E27FC236}">
                  <a16:creationId xmlns:a16="http://schemas.microsoft.com/office/drawing/2014/main" id="{7CEB3632-90A5-9F4F-A265-B139B85FE0B4}"/>
                </a:ext>
              </a:extLst>
            </p:cNvPr>
            <p:cNvGrpSpPr/>
            <p:nvPr/>
          </p:nvGrpSpPr>
          <p:grpSpPr>
            <a:xfrm>
              <a:off x="1240298" y="1285860"/>
              <a:ext cx="1474314" cy="473749"/>
              <a:chOff x="797380" y="1971664"/>
              <a:chExt cx="1474314" cy="473749"/>
            </a:xfrm>
          </p:grpSpPr>
          <p:grpSp>
            <p:nvGrpSpPr>
              <p:cNvPr id="127" name="مجموعة 77">
                <a:extLst>
                  <a:ext uri="{FF2B5EF4-FFF2-40B4-BE49-F238E27FC236}">
                    <a16:creationId xmlns:a16="http://schemas.microsoft.com/office/drawing/2014/main" id="{31DC524E-8379-EF4C-89AB-DBB131E943C6}"/>
                  </a:ext>
                </a:extLst>
              </p:cNvPr>
              <p:cNvGrpSpPr/>
              <p:nvPr/>
            </p:nvGrpSpPr>
            <p:grpSpPr>
              <a:xfrm>
                <a:off x="797380" y="1971664"/>
                <a:ext cx="1474314" cy="357190"/>
                <a:chOff x="5598016" y="428604"/>
                <a:chExt cx="1474314" cy="357190"/>
              </a:xfrm>
            </p:grpSpPr>
            <p:cxnSp>
              <p:nvCxnSpPr>
                <p:cNvPr id="129" name="رابط مستقيم 166">
                  <a:extLst>
                    <a:ext uri="{FF2B5EF4-FFF2-40B4-BE49-F238E27FC236}">
                      <a16:creationId xmlns:a16="http://schemas.microsoft.com/office/drawing/2014/main" id="{C1A825AE-CDF2-D248-8CD3-58AB8AA61D9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رابط مستقيم 167">
                  <a:extLst>
                    <a:ext uri="{FF2B5EF4-FFF2-40B4-BE49-F238E27FC236}">
                      <a16:creationId xmlns:a16="http://schemas.microsoft.com/office/drawing/2014/main" id="{A76967D5-16D4-FF49-BAC1-F575BBFC778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رابط مستقيم 168">
                  <a:extLst>
                    <a:ext uri="{FF2B5EF4-FFF2-40B4-BE49-F238E27FC236}">
                      <a16:creationId xmlns:a16="http://schemas.microsoft.com/office/drawing/2014/main" id="{98B3E1E6-BF6C-E547-A335-60F55904C02D}"/>
                    </a:ext>
                  </a:extLst>
                </p:cNvPr>
                <p:cNvCxnSpPr/>
                <p:nvPr/>
              </p:nvCxnSpPr>
              <p:spPr>
                <a:xfrm rot="10800000">
                  <a:off x="5598016" y="428604"/>
                  <a:ext cx="12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رابط مستقيم 169">
                  <a:extLst>
                    <a:ext uri="{FF2B5EF4-FFF2-40B4-BE49-F238E27FC236}">
                      <a16:creationId xmlns:a16="http://schemas.microsoft.com/office/drawing/2014/main" id="{8FD6F6A9-0B23-C94C-AB8D-9D19ED31CAA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81E93764-66BE-C842-B12D-CA5B006C9B29}"/>
                  </a:ext>
                </a:extLst>
              </p:cNvPr>
              <p:cNvSpPr txBox="1"/>
              <p:nvPr/>
            </p:nvSpPr>
            <p:spPr>
              <a:xfrm>
                <a:off x="1057248" y="2014526"/>
                <a:ext cx="111581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baseline="30000" dirty="0"/>
                  <a:t>٤</a:t>
                </a:r>
                <a:r>
                  <a:rPr lang="ar-SA" sz="2200" b="1" dirty="0"/>
                  <a:t>٢× ٣</a:t>
                </a:r>
              </a:p>
            </p:txBody>
          </p: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F754DB57-28AF-E146-9145-83E01FCF4888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C61B71CF-32DE-B142-BD08-BE7D0F3AA1F5}"/>
              </a:ext>
            </a:extLst>
          </p:cNvPr>
          <p:cNvSpPr txBox="1"/>
          <p:nvPr/>
        </p:nvSpPr>
        <p:spPr>
          <a:xfrm>
            <a:off x="6893229" y="277883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34" name="سهم للأسفل 133">
            <a:extLst>
              <a:ext uri="{FF2B5EF4-FFF2-40B4-BE49-F238E27FC236}">
                <a16:creationId xmlns:a16="http://schemas.microsoft.com/office/drawing/2014/main" id="{93021909-D629-0641-9295-DF36F73479E9}"/>
              </a:ext>
            </a:extLst>
          </p:cNvPr>
          <p:cNvSpPr/>
          <p:nvPr/>
        </p:nvSpPr>
        <p:spPr>
          <a:xfrm>
            <a:off x="7615258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سهم للأسفل 134">
            <a:extLst>
              <a:ext uri="{FF2B5EF4-FFF2-40B4-BE49-F238E27FC236}">
                <a16:creationId xmlns:a16="http://schemas.microsoft.com/office/drawing/2014/main" id="{383BB4FE-D2CC-554F-8D4C-15BF377D9EDE}"/>
              </a:ext>
            </a:extLst>
          </p:cNvPr>
          <p:cNvSpPr/>
          <p:nvPr/>
        </p:nvSpPr>
        <p:spPr>
          <a:xfrm>
            <a:off x="6108723" y="189568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سهم للأسفل 135">
            <a:extLst>
              <a:ext uri="{FF2B5EF4-FFF2-40B4-BE49-F238E27FC236}">
                <a16:creationId xmlns:a16="http://schemas.microsoft.com/office/drawing/2014/main" id="{45EF22EA-884A-2843-BD37-5E0B96E7C27E}"/>
              </a:ext>
            </a:extLst>
          </p:cNvPr>
          <p:cNvSpPr/>
          <p:nvPr/>
        </p:nvSpPr>
        <p:spPr>
          <a:xfrm>
            <a:off x="7615260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سهم للأسفل 136">
            <a:extLst>
              <a:ext uri="{FF2B5EF4-FFF2-40B4-BE49-F238E27FC236}">
                <a16:creationId xmlns:a16="http://schemas.microsoft.com/office/drawing/2014/main" id="{38A91167-F8C5-614F-9E20-4AA8DA6DFFBE}"/>
              </a:ext>
            </a:extLst>
          </p:cNvPr>
          <p:cNvSpPr/>
          <p:nvPr/>
        </p:nvSpPr>
        <p:spPr>
          <a:xfrm>
            <a:off x="6162289" y="336870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61A862EC-88D7-E740-B1DB-33BE647200AE}"/>
              </a:ext>
            </a:extLst>
          </p:cNvPr>
          <p:cNvSpPr txBox="1"/>
          <p:nvPr/>
        </p:nvSpPr>
        <p:spPr>
          <a:xfrm>
            <a:off x="8337875" y="415653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39" name="مجموعة 125">
            <a:extLst>
              <a:ext uri="{FF2B5EF4-FFF2-40B4-BE49-F238E27FC236}">
                <a16:creationId xmlns:a16="http://schemas.microsoft.com/office/drawing/2014/main" id="{97CA2951-2531-274F-A2F6-5A3C7855CE49}"/>
              </a:ext>
            </a:extLst>
          </p:cNvPr>
          <p:cNvGrpSpPr/>
          <p:nvPr/>
        </p:nvGrpSpPr>
        <p:grpSpPr>
          <a:xfrm>
            <a:off x="7119503" y="4127127"/>
            <a:ext cx="1428760" cy="473749"/>
            <a:chOff x="2170306" y="1285860"/>
            <a:chExt cx="1428760" cy="473749"/>
          </a:xfrm>
        </p:grpSpPr>
        <p:grpSp>
          <p:nvGrpSpPr>
            <p:cNvPr id="140" name="مجموعة 126">
              <a:extLst>
                <a:ext uri="{FF2B5EF4-FFF2-40B4-BE49-F238E27FC236}">
                  <a16:creationId xmlns:a16="http://schemas.microsoft.com/office/drawing/2014/main" id="{64090D71-082C-C340-82D8-5609FBBCD687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42" name="مجموعة 77">
                <a:extLst>
                  <a:ext uri="{FF2B5EF4-FFF2-40B4-BE49-F238E27FC236}">
                    <a16:creationId xmlns:a16="http://schemas.microsoft.com/office/drawing/2014/main" id="{C40641E1-FB8F-FB49-AABA-6328D7B9CBD5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44" name="رابط مستقيم 198">
                  <a:extLst>
                    <a:ext uri="{FF2B5EF4-FFF2-40B4-BE49-F238E27FC236}">
                      <a16:creationId xmlns:a16="http://schemas.microsoft.com/office/drawing/2014/main" id="{F505F0BA-6E53-B34C-8048-AA1D3A6918F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199">
                  <a:extLst>
                    <a:ext uri="{FF2B5EF4-FFF2-40B4-BE49-F238E27FC236}">
                      <a16:creationId xmlns:a16="http://schemas.microsoft.com/office/drawing/2014/main" id="{4D175903-E10A-B244-8421-470B77EE474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200">
                  <a:extLst>
                    <a:ext uri="{FF2B5EF4-FFF2-40B4-BE49-F238E27FC236}">
                      <a16:creationId xmlns:a16="http://schemas.microsoft.com/office/drawing/2014/main" id="{E6071D7A-B2C1-6249-A001-5A500B6AC5D1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201">
                  <a:extLst>
                    <a:ext uri="{FF2B5EF4-FFF2-40B4-BE49-F238E27FC236}">
                      <a16:creationId xmlns:a16="http://schemas.microsoft.com/office/drawing/2014/main" id="{3A3A26AC-D270-0E48-9CA4-03998932BC7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00BDA21B-D327-8B43-A767-D80F262E7E64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51604AAF-06B1-2E45-9C7D-6718D919EE3E}"/>
                </a:ext>
              </a:extLst>
            </p:cNvPr>
            <p:cNvSpPr txBox="1"/>
            <p:nvPr/>
          </p:nvSpPr>
          <p:spPr>
            <a:xfrm>
              <a:off x="2598934" y="132872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٤ × ٢</a:t>
              </a:r>
            </a:p>
          </p:txBody>
        </p:sp>
      </p:grpSp>
      <p:grpSp>
        <p:nvGrpSpPr>
          <p:cNvPr id="160" name="مجموعة 125">
            <a:extLst>
              <a:ext uri="{FF2B5EF4-FFF2-40B4-BE49-F238E27FC236}">
                <a16:creationId xmlns:a16="http://schemas.microsoft.com/office/drawing/2014/main" id="{AB44CD18-AA27-E549-A132-91BCA216C837}"/>
              </a:ext>
            </a:extLst>
          </p:cNvPr>
          <p:cNvGrpSpPr/>
          <p:nvPr/>
        </p:nvGrpSpPr>
        <p:grpSpPr>
          <a:xfrm>
            <a:off x="5496901" y="4111031"/>
            <a:ext cx="1500198" cy="473749"/>
            <a:chOff x="2214546" y="1285860"/>
            <a:chExt cx="1500198" cy="473749"/>
          </a:xfrm>
        </p:grpSpPr>
        <p:grpSp>
          <p:nvGrpSpPr>
            <p:cNvPr id="161" name="مجموعة 126">
              <a:extLst>
                <a:ext uri="{FF2B5EF4-FFF2-40B4-BE49-F238E27FC236}">
                  <a16:creationId xmlns:a16="http://schemas.microsoft.com/office/drawing/2014/main" id="{D905FD19-8EB9-D042-98D0-233DDC6228B9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63" name="مجموعة 77">
                <a:extLst>
                  <a:ext uri="{FF2B5EF4-FFF2-40B4-BE49-F238E27FC236}">
                    <a16:creationId xmlns:a16="http://schemas.microsoft.com/office/drawing/2014/main" id="{5CCA5557-41D6-0949-88EF-D6F61A495162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65" name="رابط مستقيم 207">
                  <a:extLst>
                    <a:ext uri="{FF2B5EF4-FFF2-40B4-BE49-F238E27FC236}">
                      <a16:creationId xmlns:a16="http://schemas.microsoft.com/office/drawing/2014/main" id="{FAEE4925-9440-324C-B29E-C8CE694A863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رابط مستقيم 208">
                  <a:extLst>
                    <a:ext uri="{FF2B5EF4-FFF2-40B4-BE49-F238E27FC236}">
                      <a16:creationId xmlns:a16="http://schemas.microsoft.com/office/drawing/2014/main" id="{32F35E7A-9B04-BE49-A0DB-90A38F93FB7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209">
                  <a:extLst>
                    <a:ext uri="{FF2B5EF4-FFF2-40B4-BE49-F238E27FC236}">
                      <a16:creationId xmlns:a16="http://schemas.microsoft.com/office/drawing/2014/main" id="{EA233399-6985-B945-A421-7CC0F9597718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210">
                  <a:extLst>
                    <a:ext uri="{FF2B5EF4-FFF2-40B4-BE49-F238E27FC236}">
                      <a16:creationId xmlns:a16="http://schemas.microsoft.com/office/drawing/2014/main" id="{1D74A337-4C25-DE45-89D7-B137C83FF39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مربع نص 163">
                <a:extLst>
                  <a:ext uri="{FF2B5EF4-FFF2-40B4-BE49-F238E27FC236}">
                    <a16:creationId xmlns:a16="http://schemas.microsoft.com/office/drawing/2014/main" id="{3D4C338C-3F74-8C4D-90BA-3BEB607FB1B5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62" name="مربع نص 161">
              <a:extLst>
                <a:ext uri="{FF2B5EF4-FFF2-40B4-BE49-F238E27FC236}">
                  <a16:creationId xmlns:a16="http://schemas.microsoft.com/office/drawing/2014/main" id="{9F86AF7D-7004-8441-BA17-39E516266EB2}"/>
                </a:ext>
              </a:extLst>
            </p:cNvPr>
            <p:cNvSpPr txBox="1"/>
            <p:nvPr/>
          </p:nvSpPr>
          <p:spPr>
            <a:xfrm>
              <a:off x="2615976" y="1328722"/>
              <a:ext cx="109876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٢</a:t>
              </a:r>
            </a:p>
          </p:txBody>
        </p:sp>
      </p:grp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128C80A6-8861-F64C-9CD7-5B28E2B43F9F}"/>
              </a:ext>
            </a:extLst>
          </p:cNvPr>
          <p:cNvSpPr txBox="1"/>
          <p:nvPr/>
        </p:nvSpPr>
        <p:spPr>
          <a:xfrm>
            <a:off x="6747588" y="412183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70" name="سهم للأسفل 169">
            <a:extLst>
              <a:ext uri="{FF2B5EF4-FFF2-40B4-BE49-F238E27FC236}">
                <a16:creationId xmlns:a16="http://schemas.microsoft.com/office/drawing/2014/main" id="{EE43A4E0-F8AF-6C43-B320-4EE256F0EFC9}"/>
              </a:ext>
            </a:extLst>
          </p:cNvPr>
          <p:cNvSpPr/>
          <p:nvPr/>
        </p:nvSpPr>
        <p:spPr>
          <a:xfrm>
            <a:off x="7697065" y="4549762"/>
            <a:ext cx="357190" cy="41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1" name="سهم للأسفل 170">
            <a:extLst>
              <a:ext uri="{FF2B5EF4-FFF2-40B4-BE49-F238E27FC236}">
                <a16:creationId xmlns:a16="http://schemas.microsoft.com/office/drawing/2014/main" id="{AADAFCD9-AB4A-B84D-8599-785E3E330CD9}"/>
              </a:ext>
            </a:extLst>
          </p:cNvPr>
          <p:cNvSpPr/>
          <p:nvPr/>
        </p:nvSpPr>
        <p:spPr>
          <a:xfrm>
            <a:off x="6220037" y="4681037"/>
            <a:ext cx="357190" cy="391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6F5833C3-EBC4-C848-9F62-34A8E1C6699E}"/>
              </a:ext>
            </a:extLst>
          </p:cNvPr>
          <p:cNvSpPr txBox="1"/>
          <p:nvPr/>
        </p:nvSpPr>
        <p:spPr>
          <a:xfrm>
            <a:off x="8239712" y="514351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73" name="مجموعة 125">
            <a:extLst>
              <a:ext uri="{FF2B5EF4-FFF2-40B4-BE49-F238E27FC236}">
                <a16:creationId xmlns:a16="http://schemas.microsoft.com/office/drawing/2014/main" id="{FE4A08FF-BE26-E644-A18F-0DB1D3A113EB}"/>
              </a:ext>
            </a:extLst>
          </p:cNvPr>
          <p:cNvGrpSpPr/>
          <p:nvPr/>
        </p:nvGrpSpPr>
        <p:grpSpPr>
          <a:xfrm>
            <a:off x="7399560" y="5134652"/>
            <a:ext cx="1028708" cy="473749"/>
            <a:chOff x="2170306" y="1285860"/>
            <a:chExt cx="1028708" cy="473749"/>
          </a:xfrm>
        </p:grpSpPr>
        <p:grpSp>
          <p:nvGrpSpPr>
            <p:cNvPr id="174" name="مجموعة 126">
              <a:extLst>
                <a:ext uri="{FF2B5EF4-FFF2-40B4-BE49-F238E27FC236}">
                  <a16:creationId xmlns:a16="http://schemas.microsoft.com/office/drawing/2014/main" id="{C11416AE-AAD8-5B4E-A59F-9BE128929B30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AD675A74-9CB1-AC47-8CE1-10AEEEEF6E7D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8" name="رابط مستقيم 233">
                  <a:extLst>
                    <a:ext uri="{FF2B5EF4-FFF2-40B4-BE49-F238E27FC236}">
                      <a16:creationId xmlns:a16="http://schemas.microsoft.com/office/drawing/2014/main" id="{66343227-83AB-484C-8952-AAEC7883A7D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234">
                  <a:extLst>
                    <a:ext uri="{FF2B5EF4-FFF2-40B4-BE49-F238E27FC236}">
                      <a16:creationId xmlns:a16="http://schemas.microsoft.com/office/drawing/2014/main" id="{652E4145-0FA1-BA43-8B23-E2807CA0901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235">
                  <a:extLst>
                    <a:ext uri="{FF2B5EF4-FFF2-40B4-BE49-F238E27FC236}">
                      <a16:creationId xmlns:a16="http://schemas.microsoft.com/office/drawing/2014/main" id="{8CAB94B2-9564-3A41-88F9-9253BB1A3E41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236">
                  <a:extLst>
                    <a:ext uri="{FF2B5EF4-FFF2-40B4-BE49-F238E27FC236}">
                      <a16:creationId xmlns:a16="http://schemas.microsoft.com/office/drawing/2014/main" id="{A0DB5219-32FA-7C42-8E35-85DA54C6F55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335CC059-0A8F-4243-8A7B-52DED41DE116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04DD710C-91EC-BE4E-9A39-9C344A28B798}"/>
                </a:ext>
              </a:extLst>
            </p:cNvPr>
            <p:cNvSpPr txBox="1"/>
            <p:nvPr/>
          </p:nvSpPr>
          <p:spPr>
            <a:xfrm>
              <a:off x="2698948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</p:grpSp>
      <p:grpSp>
        <p:nvGrpSpPr>
          <p:cNvPr id="182" name="مجموعة 125">
            <a:extLst>
              <a:ext uri="{FF2B5EF4-FFF2-40B4-BE49-F238E27FC236}">
                <a16:creationId xmlns:a16="http://schemas.microsoft.com/office/drawing/2014/main" id="{A479B40D-D60A-5341-A9B5-099BE46E040A}"/>
              </a:ext>
            </a:extLst>
          </p:cNvPr>
          <p:cNvGrpSpPr/>
          <p:nvPr/>
        </p:nvGrpSpPr>
        <p:grpSpPr>
          <a:xfrm>
            <a:off x="6271319" y="5094227"/>
            <a:ext cx="1085858" cy="473749"/>
            <a:chOff x="2214546" y="1285860"/>
            <a:chExt cx="1085858" cy="473749"/>
          </a:xfrm>
        </p:grpSpPr>
        <p:grpSp>
          <p:nvGrpSpPr>
            <p:cNvPr id="183" name="مجموعة 126">
              <a:extLst>
                <a:ext uri="{FF2B5EF4-FFF2-40B4-BE49-F238E27FC236}">
                  <a16:creationId xmlns:a16="http://schemas.microsoft.com/office/drawing/2014/main" id="{61777610-A6E1-B744-A26E-9BE605268363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85" name="مجموعة 77">
                <a:extLst>
                  <a:ext uri="{FF2B5EF4-FFF2-40B4-BE49-F238E27FC236}">
                    <a16:creationId xmlns:a16="http://schemas.microsoft.com/office/drawing/2014/main" id="{817A4B88-0727-8E49-AA09-B80C59940E4A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87" name="رابط مستقيم 242">
                  <a:extLst>
                    <a:ext uri="{FF2B5EF4-FFF2-40B4-BE49-F238E27FC236}">
                      <a16:creationId xmlns:a16="http://schemas.microsoft.com/office/drawing/2014/main" id="{0BC55AC3-4920-8A4A-BC03-A7A8CFF30AB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243">
                  <a:extLst>
                    <a:ext uri="{FF2B5EF4-FFF2-40B4-BE49-F238E27FC236}">
                      <a16:creationId xmlns:a16="http://schemas.microsoft.com/office/drawing/2014/main" id="{57A31AEB-E7CD-384A-AD99-FC8761F5D9F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244">
                  <a:extLst>
                    <a:ext uri="{FF2B5EF4-FFF2-40B4-BE49-F238E27FC236}">
                      <a16:creationId xmlns:a16="http://schemas.microsoft.com/office/drawing/2014/main" id="{83F260ED-D666-3643-ACC6-A8F2FEC692A3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245">
                  <a:extLst>
                    <a:ext uri="{FF2B5EF4-FFF2-40B4-BE49-F238E27FC236}">
                      <a16:creationId xmlns:a16="http://schemas.microsoft.com/office/drawing/2014/main" id="{832BB5A2-AEA6-374C-82FE-E53C083AF36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مربع نص 185">
                <a:extLst>
                  <a:ext uri="{FF2B5EF4-FFF2-40B4-BE49-F238E27FC236}">
                    <a16:creationId xmlns:a16="http://schemas.microsoft.com/office/drawing/2014/main" id="{4190F26D-8AC8-674D-96FE-2160192D0908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84" name="مربع نص 183">
              <a:extLst>
                <a:ext uri="{FF2B5EF4-FFF2-40B4-BE49-F238E27FC236}">
                  <a16:creationId xmlns:a16="http://schemas.microsoft.com/office/drawing/2014/main" id="{313278FD-FD10-4A41-BCF7-1C9083458775}"/>
                </a:ext>
              </a:extLst>
            </p:cNvPr>
            <p:cNvSpPr txBox="1"/>
            <p:nvPr/>
          </p:nvSpPr>
          <p:spPr>
            <a:xfrm>
              <a:off x="2700326" y="1328722"/>
              <a:ext cx="6000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</a:t>
              </a:r>
            </a:p>
          </p:txBody>
        </p:sp>
      </p:grp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3E46CF9D-BD7C-B34E-98B8-F85954257DC7}"/>
              </a:ext>
            </a:extLst>
          </p:cNvPr>
          <p:cNvSpPr txBox="1"/>
          <p:nvPr/>
        </p:nvSpPr>
        <p:spPr>
          <a:xfrm>
            <a:off x="7070338" y="512402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764CC232-9037-FD40-881B-4190EC2D7F4B}"/>
              </a:ext>
            </a:extLst>
          </p:cNvPr>
          <p:cNvSpPr txBox="1"/>
          <p:nvPr/>
        </p:nvSpPr>
        <p:spPr>
          <a:xfrm>
            <a:off x="6057309" y="514973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93" name="مجموعة 125">
            <a:extLst>
              <a:ext uri="{FF2B5EF4-FFF2-40B4-BE49-F238E27FC236}">
                <a16:creationId xmlns:a16="http://schemas.microsoft.com/office/drawing/2014/main" id="{F2F203C0-259E-D443-A78C-4B5C08813B64}"/>
              </a:ext>
            </a:extLst>
          </p:cNvPr>
          <p:cNvGrpSpPr/>
          <p:nvPr/>
        </p:nvGrpSpPr>
        <p:grpSpPr>
          <a:xfrm>
            <a:off x="5003461" y="5082501"/>
            <a:ext cx="1143008" cy="473749"/>
            <a:chOff x="2214546" y="1285860"/>
            <a:chExt cx="1143008" cy="473749"/>
          </a:xfrm>
        </p:grpSpPr>
        <p:grpSp>
          <p:nvGrpSpPr>
            <p:cNvPr id="194" name="مجموعة 126">
              <a:extLst>
                <a:ext uri="{FF2B5EF4-FFF2-40B4-BE49-F238E27FC236}">
                  <a16:creationId xmlns:a16="http://schemas.microsoft.com/office/drawing/2014/main" id="{5B0C7206-AC72-0449-B3B5-64F2601B17A2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05" name="مجموعة 77">
                <a:extLst>
                  <a:ext uri="{FF2B5EF4-FFF2-40B4-BE49-F238E27FC236}">
                    <a16:creationId xmlns:a16="http://schemas.microsoft.com/office/drawing/2014/main" id="{19CE1C63-9ED7-E040-B181-8CE0A3989C00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07" name="رابط مستقيم 263">
                  <a:extLst>
                    <a:ext uri="{FF2B5EF4-FFF2-40B4-BE49-F238E27FC236}">
                      <a16:creationId xmlns:a16="http://schemas.microsoft.com/office/drawing/2014/main" id="{B01DAB18-093B-BD43-9E15-18DD4240164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رابط مستقيم 264">
                  <a:extLst>
                    <a:ext uri="{FF2B5EF4-FFF2-40B4-BE49-F238E27FC236}">
                      <a16:creationId xmlns:a16="http://schemas.microsoft.com/office/drawing/2014/main" id="{4706BEDF-BC72-0441-9456-0207DD90B0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رابط مستقيم 265">
                  <a:extLst>
                    <a:ext uri="{FF2B5EF4-FFF2-40B4-BE49-F238E27FC236}">
                      <a16:creationId xmlns:a16="http://schemas.microsoft.com/office/drawing/2014/main" id="{5456CC5A-B10B-C74D-9C7B-B19640DA9109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رابط مستقيم 266">
                  <a:extLst>
                    <a:ext uri="{FF2B5EF4-FFF2-40B4-BE49-F238E27FC236}">
                      <a16:creationId xmlns:a16="http://schemas.microsoft.com/office/drawing/2014/main" id="{101A6725-ED76-E441-B1DD-FA89C70AB24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مربع نص 205">
                <a:extLst>
                  <a:ext uri="{FF2B5EF4-FFF2-40B4-BE49-F238E27FC236}">
                    <a16:creationId xmlns:a16="http://schemas.microsoft.com/office/drawing/2014/main" id="{0E16DD9C-FD51-8045-A313-45F367BF2722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224CBF0B-E4AF-CB4F-94C4-B11A312A8924}"/>
                </a:ext>
              </a:extLst>
            </p:cNvPr>
            <p:cNvSpPr txBox="1"/>
            <p:nvPr/>
          </p:nvSpPr>
          <p:spPr>
            <a:xfrm>
              <a:off x="2657460" y="1328722"/>
              <a:ext cx="7000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 ١٦</a:t>
              </a:r>
            </a:p>
          </p:txBody>
        </p:sp>
      </p:grpSp>
      <p:grpSp>
        <p:nvGrpSpPr>
          <p:cNvPr id="211" name="مجموعة 124">
            <a:extLst>
              <a:ext uri="{FF2B5EF4-FFF2-40B4-BE49-F238E27FC236}">
                <a16:creationId xmlns:a16="http://schemas.microsoft.com/office/drawing/2014/main" id="{D56A86F4-2D72-1944-B01F-B035227C440D}"/>
              </a:ext>
            </a:extLst>
          </p:cNvPr>
          <p:cNvGrpSpPr/>
          <p:nvPr/>
        </p:nvGrpSpPr>
        <p:grpSpPr>
          <a:xfrm>
            <a:off x="2741465" y="2941479"/>
            <a:ext cx="1115814" cy="2543196"/>
            <a:chOff x="1170170" y="2143112"/>
            <a:chExt cx="1115814" cy="2543196"/>
          </a:xfrm>
        </p:grpSpPr>
        <p:grpSp>
          <p:nvGrpSpPr>
            <p:cNvPr id="212" name="مجموعة 111">
              <a:extLst>
                <a:ext uri="{FF2B5EF4-FFF2-40B4-BE49-F238E27FC236}">
                  <a16:creationId xmlns:a16="http://schemas.microsoft.com/office/drawing/2014/main" id="{BC1DCB5F-F101-5B42-8013-44030CC9B19C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239" name="رابط مستقيم 297">
                <a:extLst>
                  <a:ext uri="{FF2B5EF4-FFF2-40B4-BE49-F238E27FC236}">
                    <a16:creationId xmlns:a16="http://schemas.microsoft.com/office/drawing/2014/main" id="{F68A21E7-9433-594D-A3BF-5831A7F223C3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رابط مستقيم 298">
                <a:extLst>
                  <a:ext uri="{FF2B5EF4-FFF2-40B4-BE49-F238E27FC236}">
                    <a16:creationId xmlns:a16="http://schemas.microsoft.com/office/drawing/2014/main" id="{BE012C4A-FB94-5442-BB3A-83DEDE49C278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مربع نص 212">
              <a:extLst>
                <a:ext uri="{FF2B5EF4-FFF2-40B4-BE49-F238E27FC236}">
                  <a16:creationId xmlns:a16="http://schemas.microsoft.com/office/drawing/2014/main" id="{1989069A-02B0-1642-B523-049C2EFA28BB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5DDDE9B7-E36D-C04C-8827-368CA5DC69B2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E6FCA0E0-D6F2-9345-BCDA-18181B73B65F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6" name="مربع نص 215">
              <a:extLst>
                <a:ext uri="{FF2B5EF4-FFF2-40B4-BE49-F238E27FC236}">
                  <a16:creationId xmlns:a16="http://schemas.microsoft.com/office/drawing/2014/main" id="{8FBFB013-C6A3-1D42-8BB6-DB08AF074AFA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217" name="مربع نص 216">
              <a:extLst>
                <a:ext uri="{FF2B5EF4-FFF2-40B4-BE49-F238E27FC236}">
                  <a16:creationId xmlns:a16="http://schemas.microsoft.com/office/drawing/2014/main" id="{66F98D0D-5EA3-EA47-B7E5-A4C8CE221F33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8" name="مربع نص 217">
              <a:extLst>
                <a:ext uri="{FF2B5EF4-FFF2-40B4-BE49-F238E27FC236}">
                  <a16:creationId xmlns:a16="http://schemas.microsoft.com/office/drawing/2014/main" id="{2D982ADF-3901-8E4A-BBE8-ECB6F03A8222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37" name="مربع نص 236">
              <a:extLst>
                <a:ext uri="{FF2B5EF4-FFF2-40B4-BE49-F238E27FC236}">
                  <a16:creationId xmlns:a16="http://schemas.microsoft.com/office/drawing/2014/main" id="{01537E26-B536-4B4A-94B7-B61D52683F5B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38" name="مربع نص 237">
              <a:extLst>
                <a:ext uri="{FF2B5EF4-FFF2-40B4-BE49-F238E27FC236}">
                  <a16:creationId xmlns:a16="http://schemas.microsoft.com/office/drawing/2014/main" id="{CFE35712-A933-7C4F-8810-92D150F873B1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41" name="مجموعة 124">
            <a:extLst>
              <a:ext uri="{FF2B5EF4-FFF2-40B4-BE49-F238E27FC236}">
                <a16:creationId xmlns:a16="http://schemas.microsoft.com/office/drawing/2014/main" id="{AFF0FA71-4ED0-8F4C-8AD3-BF9309E54C08}"/>
              </a:ext>
            </a:extLst>
          </p:cNvPr>
          <p:cNvGrpSpPr/>
          <p:nvPr/>
        </p:nvGrpSpPr>
        <p:grpSpPr>
          <a:xfrm>
            <a:off x="1347902" y="2727163"/>
            <a:ext cx="1115814" cy="2543196"/>
            <a:chOff x="1170170" y="2143112"/>
            <a:chExt cx="1115814" cy="2543196"/>
          </a:xfrm>
        </p:grpSpPr>
        <p:grpSp>
          <p:nvGrpSpPr>
            <p:cNvPr id="242" name="مجموعة 111">
              <a:extLst>
                <a:ext uri="{FF2B5EF4-FFF2-40B4-BE49-F238E27FC236}">
                  <a16:creationId xmlns:a16="http://schemas.microsoft.com/office/drawing/2014/main" id="{7A04C427-D153-8449-9608-B49BC8A1AC18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2376000"/>
              <a:chOff x="1285853" y="2215348"/>
              <a:chExt cx="864000" cy="2376000"/>
            </a:xfrm>
          </p:grpSpPr>
          <p:cxnSp>
            <p:nvCxnSpPr>
              <p:cNvPr id="255" name="رابط مستقيم 186">
                <a:extLst>
                  <a:ext uri="{FF2B5EF4-FFF2-40B4-BE49-F238E27FC236}">
                    <a16:creationId xmlns:a16="http://schemas.microsoft.com/office/drawing/2014/main" id="{39CC9909-BB88-6A43-97C1-4E422234518C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رابط مستقيم 187">
                <a:extLst>
                  <a:ext uri="{FF2B5EF4-FFF2-40B4-BE49-F238E27FC236}">
                    <a16:creationId xmlns:a16="http://schemas.microsoft.com/office/drawing/2014/main" id="{7C38DD7F-24B4-B941-BDB6-A64925C92F5F}"/>
                  </a:ext>
                </a:extLst>
              </p:cNvPr>
              <p:cNvCxnSpPr/>
              <p:nvPr/>
            </p:nvCxnSpPr>
            <p:spPr>
              <a:xfrm rot="5400000">
                <a:off x="455042" y="3402554"/>
                <a:ext cx="237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3" name="مربع نص 242">
              <a:extLst>
                <a:ext uri="{FF2B5EF4-FFF2-40B4-BE49-F238E27FC236}">
                  <a16:creationId xmlns:a16="http://schemas.microsoft.com/office/drawing/2014/main" id="{33E5366F-FEC0-AB48-BE8C-9C1ACCAEBBF4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B7A72122-0728-D547-B5E3-9CFC82DAA237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٤٨</a:t>
              </a:r>
            </a:p>
          </p:txBody>
        </p:sp>
        <p:sp>
          <p:nvSpPr>
            <p:cNvPr id="245" name="مربع نص 244">
              <a:extLst>
                <a:ext uri="{FF2B5EF4-FFF2-40B4-BE49-F238E27FC236}">
                  <a16:creationId xmlns:a16="http://schemas.microsoft.com/office/drawing/2014/main" id="{F402DCA3-C331-E54F-A5DC-8C03631FB0AC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6" name="مربع نص 245">
              <a:extLst>
                <a:ext uri="{FF2B5EF4-FFF2-40B4-BE49-F238E27FC236}">
                  <a16:creationId xmlns:a16="http://schemas.microsoft.com/office/drawing/2014/main" id="{955F0589-C032-FD48-B482-E7C50BA8A8BC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</a:t>
              </a:r>
            </a:p>
          </p:txBody>
        </p:sp>
        <p:sp>
          <p:nvSpPr>
            <p:cNvPr id="247" name="مربع نص 246">
              <a:extLst>
                <a:ext uri="{FF2B5EF4-FFF2-40B4-BE49-F238E27FC236}">
                  <a16:creationId xmlns:a16="http://schemas.microsoft.com/office/drawing/2014/main" id="{7F348457-7E83-6044-B2AF-7FCCDFCB6396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8" name="مربع نص 247">
              <a:extLst>
                <a:ext uri="{FF2B5EF4-FFF2-40B4-BE49-F238E27FC236}">
                  <a16:creationId xmlns:a16="http://schemas.microsoft.com/office/drawing/2014/main" id="{A14FEF60-7163-7C49-BB6A-D78AE5E48B4A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5651158A-7D44-F34D-9BE5-0EF29D0E87B9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0" name="مربع نص 249">
              <a:extLst>
                <a:ext uri="{FF2B5EF4-FFF2-40B4-BE49-F238E27FC236}">
                  <a16:creationId xmlns:a16="http://schemas.microsoft.com/office/drawing/2014/main" id="{E25D4694-EF68-3940-9814-C4D538D3CE10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251" name="مربع نص 250">
              <a:extLst>
                <a:ext uri="{FF2B5EF4-FFF2-40B4-BE49-F238E27FC236}">
                  <a16:creationId xmlns:a16="http://schemas.microsoft.com/office/drawing/2014/main" id="{ACC144AB-13A7-AB42-BDD9-0EADFA7D0647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46DE2AC2-C7A7-2141-BED9-D9042F155679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53" name="مربع نص 252">
              <a:extLst>
                <a:ext uri="{FF2B5EF4-FFF2-40B4-BE49-F238E27FC236}">
                  <a16:creationId xmlns:a16="http://schemas.microsoft.com/office/drawing/2014/main" id="{5A614776-FBCF-3741-9C80-30FD2A663831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0A9AFFF4-3AA5-7743-A8B2-946616EE4EEC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257" name="مربع نص 256">
            <a:extLst>
              <a:ext uri="{FF2B5EF4-FFF2-40B4-BE49-F238E27FC236}">
                <a16:creationId xmlns:a16="http://schemas.microsoft.com/office/drawing/2014/main" id="{A8AF0421-ED6C-7B4E-8561-BA5634C5CA03}"/>
              </a:ext>
            </a:extLst>
          </p:cNvPr>
          <p:cNvSpPr txBox="1"/>
          <p:nvPr/>
        </p:nvSpPr>
        <p:spPr>
          <a:xfrm>
            <a:off x="6778464" y="349321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٢ب صـ١٤٨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95A774C-D7BB-09DF-A057-F32BE53A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423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/>
      <p:bldP spid="63" grpId="0"/>
      <p:bldP spid="133" grpId="0"/>
      <p:bldP spid="134" grpId="0" animBg="1"/>
      <p:bldP spid="135" grpId="0" animBg="1"/>
      <p:bldP spid="136" grpId="0" animBg="1"/>
      <p:bldP spid="137" grpId="0" animBg="1"/>
      <p:bldP spid="138" grpId="0"/>
      <p:bldP spid="169" grpId="0"/>
      <p:bldP spid="170" grpId="0" animBg="1"/>
      <p:bldP spid="171" grpId="0" animBg="1"/>
      <p:bldP spid="172" grpId="0"/>
      <p:bldP spid="191" grpId="0"/>
      <p:bldP spid="1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8790" y="102447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AAF7E185-4D63-5548-8106-522C8712BB63}"/>
              </a:ext>
            </a:extLst>
          </p:cNvPr>
          <p:cNvGrpSpPr/>
          <p:nvPr/>
        </p:nvGrpSpPr>
        <p:grpSpPr>
          <a:xfrm>
            <a:off x="7557507" y="100274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2CB10FF7-CFB3-5141-A7C7-41B73187CD89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F5161F22-24F5-F242-B3E2-F5E48A6B869B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2" name="مجموعة 82">
            <a:extLst>
              <a:ext uri="{FF2B5EF4-FFF2-40B4-BE49-F238E27FC236}">
                <a16:creationId xmlns:a16="http://schemas.microsoft.com/office/drawing/2014/main" id="{F808EC8D-1D87-6A4F-82F9-6BD69101B568}"/>
              </a:ext>
            </a:extLst>
          </p:cNvPr>
          <p:cNvGrpSpPr/>
          <p:nvPr/>
        </p:nvGrpSpPr>
        <p:grpSpPr>
          <a:xfrm>
            <a:off x="3199789" y="2755505"/>
            <a:ext cx="1171582" cy="473749"/>
            <a:chOff x="1100112" y="1971664"/>
            <a:chExt cx="1171582" cy="473749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99A60E9D-4763-B543-86C9-6A033AA64376}"/>
                </a:ext>
              </a:extLst>
            </p:cNvPr>
            <p:cNvGrpSpPr/>
            <p:nvPr/>
          </p:nvGrpSpPr>
          <p:grpSpPr>
            <a:xfrm>
              <a:off x="1193380" y="1971664"/>
              <a:ext cx="1078314" cy="357190"/>
              <a:chOff x="5994016" y="428604"/>
              <a:chExt cx="1078314" cy="357190"/>
            </a:xfrm>
          </p:grpSpPr>
          <p:cxnSp>
            <p:nvCxnSpPr>
              <p:cNvPr id="65" name="رابط مستقيم 85">
                <a:extLst>
                  <a:ext uri="{FF2B5EF4-FFF2-40B4-BE49-F238E27FC236}">
                    <a16:creationId xmlns:a16="http://schemas.microsoft.com/office/drawing/2014/main" id="{B4B5A031-483F-B340-87DD-950F3F0A7C5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86">
                <a:extLst>
                  <a:ext uri="{FF2B5EF4-FFF2-40B4-BE49-F238E27FC236}">
                    <a16:creationId xmlns:a16="http://schemas.microsoft.com/office/drawing/2014/main" id="{6D083871-D143-604B-8F01-8EF47978BB1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87">
                <a:extLst>
                  <a:ext uri="{FF2B5EF4-FFF2-40B4-BE49-F238E27FC236}">
                    <a16:creationId xmlns:a16="http://schemas.microsoft.com/office/drawing/2014/main" id="{6F8DE37E-D085-C049-A883-38477BA56F69}"/>
                  </a:ext>
                </a:extLst>
              </p:cNvPr>
              <p:cNvCxnSpPr/>
              <p:nvPr/>
            </p:nvCxnSpPr>
            <p:spPr>
              <a:xfrm rot="10800000">
                <a:off x="5994016" y="428604"/>
                <a:ext cx="86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88">
                <a:extLst>
                  <a:ext uri="{FF2B5EF4-FFF2-40B4-BE49-F238E27FC236}">
                    <a16:creationId xmlns:a16="http://schemas.microsoft.com/office/drawing/2014/main" id="{CDEC71F1-E0D1-3C47-87EE-661EC025EB1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B6F64BDD-4615-CE43-A294-E84605E07B33}"/>
                </a:ext>
              </a:extLst>
            </p:cNvPr>
            <p:cNvSpPr txBox="1"/>
            <p:nvPr/>
          </p:nvSpPr>
          <p:spPr>
            <a:xfrm>
              <a:off x="1100112" y="2014526"/>
              <a:ext cx="110152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٥ 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٧</a:t>
              </a: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736C751F-F8F7-254F-B8DF-89B37B5C9991}"/>
              </a:ext>
            </a:extLst>
          </p:cNvPr>
          <p:cNvSpPr txBox="1"/>
          <p:nvPr/>
        </p:nvSpPr>
        <p:spPr>
          <a:xfrm>
            <a:off x="8171873" y="281265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6C21EA8F-E331-D549-B247-6121C2C3FC5C}"/>
              </a:ext>
            </a:extLst>
          </p:cNvPr>
          <p:cNvSpPr txBox="1"/>
          <p:nvPr/>
        </p:nvSpPr>
        <p:spPr>
          <a:xfrm>
            <a:off x="6268863" y="138615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73" name="مجموعة 125">
            <a:extLst>
              <a:ext uri="{FF2B5EF4-FFF2-40B4-BE49-F238E27FC236}">
                <a16:creationId xmlns:a16="http://schemas.microsoft.com/office/drawing/2014/main" id="{61253982-CF17-B04D-8A9F-B6AEEF798BA5}"/>
              </a:ext>
            </a:extLst>
          </p:cNvPr>
          <p:cNvGrpSpPr/>
          <p:nvPr/>
        </p:nvGrpSpPr>
        <p:grpSpPr>
          <a:xfrm>
            <a:off x="6871697" y="1386158"/>
            <a:ext cx="1170206" cy="471494"/>
            <a:chOff x="2000232" y="1285860"/>
            <a:chExt cx="1170206" cy="471494"/>
          </a:xfrm>
        </p:grpSpPr>
        <p:grpSp>
          <p:nvGrpSpPr>
            <p:cNvPr id="74" name="مجموعة 126">
              <a:extLst>
                <a:ext uri="{FF2B5EF4-FFF2-40B4-BE49-F238E27FC236}">
                  <a16:creationId xmlns:a16="http://schemas.microsoft.com/office/drawing/2014/main" id="{9BE4CB0C-0B04-8B43-9515-C448F353480C}"/>
                </a:ext>
              </a:extLst>
            </p:cNvPr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76" name="مجموعة 77">
                <a:extLst>
                  <a:ext uri="{FF2B5EF4-FFF2-40B4-BE49-F238E27FC236}">
                    <a16:creationId xmlns:a16="http://schemas.microsoft.com/office/drawing/2014/main" id="{F360BA68-DD61-B44A-8058-F9E5D427384C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78" name="رابط مستقيم 130">
                  <a:extLst>
                    <a:ext uri="{FF2B5EF4-FFF2-40B4-BE49-F238E27FC236}">
                      <a16:creationId xmlns:a16="http://schemas.microsoft.com/office/drawing/2014/main" id="{B2D3C1A6-E280-5247-87A3-5A7BF175340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رابط مستقيم 131">
                  <a:extLst>
                    <a:ext uri="{FF2B5EF4-FFF2-40B4-BE49-F238E27FC236}">
                      <a16:creationId xmlns:a16="http://schemas.microsoft.com/office/drawing/2014/main" id="{7833AC95-7D94-3546-9AF3-11BD32333F6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132">
                  <a:extLst>
                    <a:ext uri="{FF2B5EF4-FFF2-40B4-BE49-F238E27FC236}">
                      <a16:creationId xmlns:a16="http://schemas.microsoft.com/office/drawing/2014/main" id="{504612EE-3B36-CE47-BA98-81CE9992F792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133">
                  <a:extLst>
                    <a:ext uri="{FF2B5EF4-FFF2-40B4-BE49-F238E27FC236}">
                      <a16:creationId xmlns:a16="http://schemas.microsoft.com/office/drawing/2014/main" id="{957F3E3F-06D8-2241-8B09-124B8422B56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B9BE1E97-A73A-D740-82A0-FE88021110DC}"/>
                  </a:ext>
                </a:extLst>
              </p:cNvPr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٤٥</a:t>
                </a:r>
              </a:p>
            </p:txBody>
          </p:sp>
        </p:grp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15500102-A87D-D54E-993D-2271CA8FC9C6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ABF584F6-0FE0-5848-82D3-0BAA34790C85}"/>
              </a:ext>
            </a:extLst>
          </p:cNvPr>
          <p:cNvSpPr txBox="1"/>
          <p:nvPr/>
        </p:nvSpPr>
        <p:spPr>
          <a:xfrm>
            <a:off x="4949550" y="140044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84" name="مجموعة 126">
            <a:extLst>
              <a:ext uri="{FF2B5EF4-FFF2-40B4-BE49-F238E27FC236}">
                <a16:creationId xmlns:a16="http://schemas.microsoft.com/office/drawing/2014/main" id="{89AD3943-D501-744C-9F72-CE019B677851}"/>
              </a:ext>
            </a:extLst>
          </p:cNvPr>
          <p:cNvGrpSpPr/>
          <p:nvPr/>
        </p:nvGrpSpPr>
        <p:grpSpPr>
          <a:xfrm>
            <a:off x="5212963" y="1386158"/>
            <a:ext cx="714380" cy="471494"/>
            <a:chOff x="1557314" y="1971664"/>
            <a:chExt cx="714380" cy="471494"/>
          </a:xfrm>
        </p:grpSpPr>
        <p:grpSp>
          <p:nvGrpSpPr>
            <p:cNvPr id="85" name="مجموعة 77">
              <a:extLst>
                <a:ext uri="{FF2B5EF4-FFF2-40B4-BE49-F238E27FC236}">
                  <a16:creationId xmlns:a16="http://schemas.microsoft.com/office/drawing/2014/main" id="{1A0214C6-E073-8144-808F-7DBBBDE2E509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87" name="رابط مستقيم 68">
                <a:extLst>
                  <a:ext uri="{FF2B5EF4-FFF2-40B4-BE49-F238E27FC236}">
                    <a16:creationId xmlns:a16="http://schemas.microsoft.com/office/drawing/2014/main" id="{D7C74BD9-742F-594A-B5EF-28D70D6402F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رابط مستقيم 69">
                <a:extLst>
                  <a:ext uri="{FF2B5EF4-FFF2-40B4-BE49-F238E27FC236}">
                    <a16:creationId xmlns:a16="http://schemas.microsoft.com/office/drawing/2014/main" id="{34F87BB3-794C-7849-BD2E-2CD8150A9F2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رابط مستقيم 70">
                <a:extLst>
                  <a:ext uri="{FF2B5EF4-FFF2-40B4-BE49-F238E27FC236}">
                    <a16:creationId xmlns:a16="http://schemas.microsoft.com/office/drawing/2014/main" id="{12D0397E-DADB-C749-8D59-52BBAE17A24B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رابط مستقيم 71">
                <a:extLst>
                  <a:ext uri="{FF2B5EF4-FFF2-40B4-BE49-F238E27FC236}">
                    <a16:creationId xmlns:a16="http://schemas.microsoft.com/office/drawing/2014/main" id="{8B2854AE-8E36-0944-AE39-93395D09C02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8D9B1656-C0BB-F342-81DD-B9B960055E05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٢٠</a:t>
              </a:r>
            </a:p>
          </p:txBody>
        </p:sp>
      </p:grpSp>
      <p:grpSp>
        <p:nvGrpSpPr>
          <p:cNvPr id="91" name="مجموعة 126">
            <a:extLst>
              <a:ext uri="{FF2B5EF4-FFF2-40B4-BE49-F238E27FC236}">
                <a16:creationId xmlns:a16="http://schemas.microsoft.com/office/drawing/2014/main" id="{219ABFE3-BD29-3042-9FCD-064C86FB252C}"/>
              </a:ext>
            </a:extLst>
          </p:cNvPr>
          <p:cNvGrpSpPr/>
          <p:nvPr/>
        </p:nvGrpSpPr>
        <p:grpSpPr>
          <a:xfrm>
            <a:off x="3314089" y="1386158"/>
            <a:ext cx="827304" cy="473749"/>
            <a:chOff x="1444390" y="1971664"/>
            <a:chExt cx="827304" cy="473749"/>
          </a:xfrm>
        </p:grpSpPr>
        <p:grpSp>
          <p:nvGrpSpPr>
            <p:cNvPr id="92" name="مجموعة 77">
              <a:extLst>
                <a:ext uri="{FF2B5EF4-FFF2-40B4-BE49-F238E27FC236}">
                  <a16:creationId xmlns:a16="http://schemas.microsoft.com/office/drawing/2014/main" id="{178AE993-67E5-044D-BF87-8AA97AB64027}"/>
                </a:ext>
              </a:extLst>
            </p:cNvPr>
            <p:cNvGrpSpPr/>
            <p:nvPr/>
          </p:nvGrpSpPr>
          <p:grpSpPr>
            <a:xfrm>
              <a:off x="1553380" y="1971664"/>
              <a:ext cx="718314" cy="357190"/>
              <a:chOff x="6354016" y="428604"/>
              <a:chExt cx="718314" cy="357190"/>
            </a:xfrm>
          </p:grpSpPr>
          <p:cxnSp>
            <p:nvCxnSpPr>
              <p:cNvPr id="94" name="رابط مستقيم 77">
                <a:extLst>
                  <a:ext uri="{FF2B5EF4-FFF2-40B4-BE49-F238E27FC236}">
                    <a16:creationId xmlns:a16="http://schemas.microsoft.com/office/drawing/2014/main" id="{7C3BF7C8-C136-554D-B4AB-C8C5E339D96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78">
                <a:extLst>
                  <a:ext uri="{FF2B5EF4-FFF2-40B4-BE49-F238E27FC236}">
                    <a16:creationId xmlns:a16="http://schemas.microsoft.com/office/drawing/2014/main" id="{D70BEE55-14F4-4747-81FD-765EC2299CC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79">
                <a:extLst>
                  <a:ext uri="{FF2B5EF4-FFF2-40B4-BE49-F238E27FC236}">
                    <a16:creationId xmlns:a16="http://schemas.microsoft.com/office/drawing/2014/main" id="{517C11CF-09EF-864F-A2BE-D1D6BBE9A97C}"/>
                  </a:ext>
                </a:extLst>
              </p:cNvPr>
              <p:cNvCxnSpPr/>
              <p:nvPr/>
            </p:nvCxnSpPr>
            <p:spPr>
              <a:xfrm rot="10800000">
                <a:off x="6354016" y="428604"/>
                <a:ext cx="50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رابط مستقيم 80">
                <a:extLst>
                  <a:ext uri="{FF2B5EF4-FFF2-40B4-BE49-F238E27FC236}">
                    <a16:creationId xmlns:a16="http://schemas.microsoft.com/office/drawing/2014/main" id="{3564B461-FFF0-704C-8C04-D8DC25D7FDF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9E8B32AA-C886-1E4D-9595-833661B251ED}"/>
                </a:ext>
              </a:extLst>
            </p:cNvPr>
            <p:cNvSpPr txBox="1"/>
            <p:nvPr/>
          </p:nvSpPr>
          <p:spPr>
            <a:xfrm>
              <a:off x="1444390" y="2014526"/>
              <a:ext cx="70009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٢٤٥</a:t>
              </a:r>
            </a:p>
          </p:txBody>
        </p:sp>
      </p:grpSp>
      <p:grpSp>
        <p:nvGrpSpPr>
          <p:cNvPr id="98" name="مجموعة 122">
            <a:extLst>
              <a:ext uri="{FF2B5EF4-FFF2-40B4-BE49-F238E27FC236}">
                <a16:creationId xmlns:a16="http://schemas.microsoft.com/office/drawing/2014/main" id="{2B83609B-9EDC-7248-AB79-F999498DCCDD}"/>
              </a:ext>
            </a:extLst>
          </p:cNvPr>
          <p:cNvGrpSpPr/>
          <p:nvPr/>
        </p:nvGrpSpPr>
        <p:grpSpPr>
          <a:xfrm>
            <a:off x="1485277" y="171712"/>
            <a:ext cx="6000792" cy="785818"/>
            <a:chOff x="1857356" y="214290"/>
            <a:chExt cx="6000792" cy="785818"/>
          </a:xfrm>
        </p:grpSpPr>
        <p:sp>
          <p:nvSpPr>
            <p:cNvPr id="99" name="زاوية مطوية 98">
              <a:extLst>
                <a:ext uri="{FF2B5EF4-FFF2-40B4-BE49-F238E27FC236}">
                  <a16:creationId xmlns:a16="http://schemas.microsoft.com/office/drawing/2014/main" id="{00942522-CA5D-B24A-90FE-7B846ACBA54F}"/>
                </a:ext>
              </a:extLst>
            </p:cNvPr>
            <p:cNvSpPr/>
            <p:nvPr/>
          </p:nvSpPr>
          <p:spPr>
            <a:xfrm flipH="1">
              <a:off x="1857356" y="214290"/>
              <a:ext cx="600079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5E1ECB02-AF4A-244B-A3CE-4CFE6CCDAFD9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101" name="مجموعة 82">
              <a:extLst>
                <a:ext uri="{FF2B5EF4-FFF2-40B4-BE49-F238E27FC236}">
                  <a16:creationId xmlns:a16="http://schemas.microsoft.com/office/drawing/2014/main" id="{ED41805B-A4B2-E340-9FAB-E55BB030C99E}"/>
                </a:ext>
              </a:extLst>
            </p:cNvPr>
            <p:cNvGrpSpPr/>
            <p:nvPr/>
          </p:nvGrpSpPr>
          <p:grpSpPr>
            <a:xfrm>
              <a:off x="2828914" y="385738"/>
              <a:ext cx="3386160" cy="473749"/>
              <a:chOff x="1755966" y="2857496"/>
              <a:chExt cx="3386160" cy="473749"/>
            </a:xfrm>
          </p:grpSpPr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1FDBD1C4-C6FF-E643-A1EE-BBF7BA7248A0}"/>
                  </a:ext>
                </a:extLst>
              </p:cNvPr>
              <p:cNvSpPr txBox="1"/>
              <p:nvPr/>
            </p:nvSpPr>
            <p:spPr>
              <a:xfrm>
                <a:off x="367050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110" name="مجموعة 125">
                <a:extLst>
                  <a:ext uri="{FF2B5EF4-FFF2-40B4-BE49-F238E27FC236}">
                    <a16:creationId xmlns:a16="http://schemas.microsoft.com/office/drawing/2014/main" id="{AEDF182F-CC14-414E-8312-08C14A8B545D}"/>
                  </a:ext>
                </a:extLst>
              </p:cNvPr>
              <p:cNvGrpSpPr/>
              <p:nvPr/>
            </p:nvGrpSpPr>
            <p:grpSpPr>
              <a:xfrm>
                <a:off x="3971920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126" name="مجموعة 126">
                  <a:extLst>
                    <a:ext uri="{FF2B5EF4-FFF2-40B4-BE49-F238E27FC236}">
                      <a16:creationId xmlns:a16="http://schemas.microsoft.com/office/drawing/2014/main" id="{93DD0C72-4801-5048-92CC-5D6E1BBEBE5E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128" name="مجموعة 77">
                    <a:extLst>
                      <a:ext uri="{FF2B5EF4-FFF2-40B4-BE49-F238E27FC236}">
                        <a16:creationId xmlns:a16="http://schemas.microsoft.com/office/drawing/2014/main" id="{247956F3-3276-8147-9CF9-FD109EBAF10C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130" name="رابط مستقيم 118">
                      <a:extLst>
                        <a:ext uri="{FF2B5EF4-FFF2-40B4-BE49-F238E27FC236}">
                          <a16:creationId xmlns:a16="http://schemas.microsoft.com/office/drawing/2014/main" id="{B31098C4-5636-D64A-94CD-DA8A642B7D4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رابط مستقيم 119">
                      <a:extLst>
                        <a:ext uri="{FF2B5EF4-FFF2-40B4-BE49-F238E27FC236}">
                          <a16:creationId xmlns:a16="http://schemas.microsoft.com/office/drawing/2014/main" id="{68C1238D-8D9F-524C-A08B-811D30AC6BC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رابط مستقيم 120">
                      <a:extLst>
                        <a:ext uri="{FF2B5EF4-FFF2-40B4-BE49-F238E27FC236}">
                          <a16:creationId xmlns:a16="http://schemas.microsoft.com/office/drawing/2014/main" id="{328318B1-0A98-8A45-9C14-3DF9A1611C2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رابط مستقيم 121">
                      <a:extLst>
                        <a:ext uri="{FF2B5EF4-FFF2-40B4-BE49-F238E27FC236}">
                          <a16:creationId xmlns:a16="http://schemas.microsoft.com/office/drawing/2014/main" id="{FBA620F3-F1DB-1143-8C87-30DE52ED70A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9" name="مربع نص 128">
                    <a:extLst>
                      <a:ext uri="{FF2B5EF4-FFF2-40B4-BE49-F238E27FC236}">
                        <a16:creationId xmlns:a16="http://schemas.microsoft.com/office/drawing/2014/main" id="{D2EE7525-00CD-B24F-B78B-2A47A9F227CB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٤٥</a:t>
                    </a:r>
                  </a:p>
                </p:txBody>
              </p:sp>
            </p:grpSp>
            <p:sp>
              <p:nvSpPr>
                <p:cNvPr id="127" name="مربع نص 126">
                  <a:extLst>
                    <a:ext uri="{FF2B5EF4-FFF2-40B4-BE49-F238E27FC236}">
                      <a16:creationId xmlns:a16="http://schemas.microsoft.com/office/drawing/2014/main" id="{E54F088F-D98D-B54D-BA6A-FB6D081F0B74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4BCC3089-0118-FF40-A80B-918D68673C98}"/>
                  </a:ext>
                </a:extLst>
              </p:cNvPr>
              <p:cNvSpPr txBox="1"/>
              <p:nvPr/>
            </p:nvSpPr>
            <p:spPr>
              <a:xfrm>
                <a:off x="266899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112" name="مجموعة 126">
                <a:extLst>
                  <a:ext uri="{FF2B5EF4-FFF2-40B4-BE49-F238E27FC236}">
                    <a16:creationId xmlns:a16="http://schemas.microsoft.com/office/drawing/2014/main" id="{3F76E5A5-8EE2-B640-93A6-DD902E2C8E92}"/>
                  </a:ext>
                </a:extLst>
              </p:cNvPr>
              <p:cNvGrpSpPr/>
              <p:nvPr/>
            </p:nvGrpSpPr>
            <p:grpSpPr>
              <a:xfrm>
                <a:off x="2998986" y="2857496"/>
                <a:ext cx="714380" cy="471494"/>
                <a:chOff x="1868886" y="1971664"/>
                <a:chExt cx="714380" cy="471494"/>
              </a:xfrm>
            </p:grpSpPr>
            <p:grpSp>
              <p:nvGrpSpPr>
                <p:cNvPr id="120" name="مجموعة 77">
                  <a:extLst>
                    <a:ext uri="{FF2B5EF4-FFF2-40B4-BE49-F238E27FC236}">
                      <a16:creationId xmlns:a16="http://schemas.microsoft.com/office/drawing/2014/main" id="{D27AFB72-32C5-2A42-A983-2FFEBDD12AC1}"/>
                    </a:ext>
                  </a:extLst>
                </p:cNvPr>
                <p:cNvGrpSpPr/>
                <p:nvPr/>
              </p:nvGrpSpPr>
              <p:grpSpPr>
                <a:xfrm>
                  <a:off x="2044952" y="1971664"/>
                  <a:ext cx="538314" cy="357190"/>
                  <a:chOff x="6845588" y="428604"/>
                  <a:chExt cx="538314" cy="357190"/>
                </a:xfrm>
              </p:grpSpPr>
              <p:cxnSp>
                <p:nvCxnSpPr>
                  <p:cNvPr id="122" name="رابط مستقيم 110">
                    <a:extLst>
                      <a:ext uri="{FF2B5EF4-FFF2-40B4-BE49-F238E27FC236}">
                        <a16:creationId xmlns:a16="http://schemas.microsoft.com/office/drawing/2014/main" id="{A2DF3FAA-4A39-BC4D-A3CB-64D32D92379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6712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111">
                    <a:extLst>
                      <a:ext uri="{FF2B5EF4-FFF2-40B4-BE49-F238E27FC236}">
                        <a16:creationId xmlns:a16="http://schemas.microsoft.com/office/drawing/2014/main" id="{1E67FFA3-F096-E240-93D4-E2E0DD05153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169588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رابط مستقيم 112">
                    <a:extLst>
                      <a:ext uri="{FF2B5EF4-FFF2-40B4-BE49-F238E27FC236}">
                        <a16:creationId xmlns:a16="http://schemas.microsoft.com/office/drawing/2014/main" id="{69B77393-9825-7B49-93D7-91E37AE0A61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845588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رابط مستقيم 113">
                    <a:extLst>
                      <a:ext uri="{FF2B5EF4-FFF2-40B4-BE49-F238E27FC236}">
                        <a16:creationId xmlns:a16="http://schemas.microsoft.com/office/drawing/2014/main" id="{BF8752F5-7854-4B45-98B1-3B75B06136C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332835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مربع نص 120">
                  <a:extLst>
                    <a:ext uri="{FF2B5EF4-FFF2-40B4-BE49-F238E27FC236}">
                      <a16:creationId xmlns:a16="http://schemas.microsoft.com/office/drawing/2014/main" id="{FF5E34D7-A2B2-1F47-B6E8-63E8EA4874AE}"/>
                    </a:ext>
                  </a:extLst>
                </p:cNvPr>
                <p:cNvSpPr txBox="1"/>
                <p:nvPr/>
              </p:nvSpPr>
              <p:spPr>
                <a:xfrm>
                  <a:off x="1868886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٢٠</a:t>
                  </a:r>
                </a:p>
              </p:txBody>
            </p:sp>
          </p:grpSp>
          <p:grpSp>
            <p:nvGrpSpPr>
              <p:cNvPr id="113" name="مجموعة 126">
                <a:extLst>
                  <a:ext uri="{FF2B5EF4-FFF2-40B4-BE49-F238E27FC236}">
                    <a16:creationId xmlns:a16="http://schemas.microsoft.com/office/drawing/2014/main" id="{0F872431-3897-4442-A639-0CC4E6FCFD22}"/>
                  </a:ext>
                </a:extLst>
              </p:cNvPr>
              <p:cNvGrpSpPr/>
              <p:nvPr/>
            </p:nvGrpSpPr>
            <p:grpSpPr>
              <a:xfrm>
                <a:off x="1755966" y="2857496"/>
                <a:ext cx="957268" cy="473749"/>
                <a:chOff x="1598800" y="1971664"/>
                <a:chExt cx="957268" cy="473749"/>
              </a:xfrm>
            </p:grpSpPr>
            <p:grpSp>
              <p:nvGrpSpPr>
                <p:cNvPr id="114" name="مجموعة 77">
                  <a:extLst>
                    <a:ext uri="{FF2B5EF4-FFF2-40B4-BE49-F238E27FC236}">
                      <a16:creationId xmlns:a16="http://schemas.microsoft.com/office/drawing/2014/main" id="{7D43E2D1-E3EF-E743-AE04-B7DC1740E7B7}"/>
                    </a:ext>
                  </a:extLst>
                </p:cNvPr>
                <p:cNvGrpSpPr/>
                <p:nvPr/>
              </p:nvGrpSpPr>
              <p:grpSpPr>
                <a:xfrm>
                  <a:off x="1801754" y="1971664"/>
                  <a:ext cx="754314" cy="357190"/>
                  <a:chOff x="6602390" y="428604"/>
                  <a:chExt cx="754314" cy="357190"/>
                </a:xfrm>
              </p:grpSpPr>
              <p:cxnSp>
                <p:nvCxnSpPr>
                  <p:cNvPr id="116" name="رابط مستقيم 101">
                    <a:extLst>
                      <a:ext uri="{FF2B5EF4-FFF2-40B4-BE49-F238E27FC236}">
                        <a16:creationId xmlns:a16="http://schemas.microsoft.com/office/drawing/2014/main" id="{A1D8CA3A-5F39-674F-866E-949FC05AAC9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999514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رابط مستقيم 102">
                    <a:extLst>
                      <a:ext uri="{FF2B5EF4-FFF2-40B4-BE49-F238E27FC236}">
                        <a16:creationId xmlns:a16="http://schemas.microsoft.com/office/drawing/2014/main" id="{51230146-E5E7-0D49-8219-80BB97B718D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142390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رابط مستقيم 104">
                    <a:extLst>
                      <a:ext uri="{FF2B5EF4-FFF2-40B4-BE49-F238E27FC236}">
                        <a16:creationId xmlns:a16="http://schemas.microsoft.com/office/drawing/2014/main" id="{BD7B9634-97D4-8248-A483-7E7B8799921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2390" y="428604"/>
                    <a:ext cx="540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رابط مستقيم 105">
                    <a:extLst>
                      <a:ext uri="{FF2B5EF4-FFF2-40B4-BE49-F238E27FC236}">
                        <a16:creationId xmlns:a16="http://schemas.microsoft.com/office/drawing/2014/main" id="{033D6531-06B8-A545-9968-EAC8EB13DAD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305637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" name="مربع نص 114">
                  <a:extLst>
                    <a:ext uri="{FF2B5EF4-FFF2-40B4-BE49-F238E27FC236}">
                      <a16:creationId xmlns:a16="http://schemas.microsoft.com/office/drawing/2014/main" id="{976A3FD6-468E-2441-A960-09A8C9257710}"/>
                    </a:ext>
                  </a:extLst>
                </p:cNvPr>
                <p:cNvSpPr txBox="1"/>
                <p:nvPr/>
              </p:nvSpPr>
              <p:spPr>
                <a:xfrm>
                  <a:off x="1598800" y="2014526"/>
                  <a:ext cx="90150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٢٤٥</a:t>
                  </a:r>
                </a:p>
              </p:txBody>
            </p:sp>
          </p:grpSp>
        </p:grpSp>
      </p:grpSp>
      <p:grpSp>
        <p:nvGrpSpPr>
          <p:cNvPr id="134" name="مجموعة 125">
            <a:extLst>
              <a:ext uri="{FF2B5EF4-FFF2-40B4-BE49-F238E27FC236}">
                <a16:creationId xmlns:a16="http://schemas.microsoft.com/office/drawing/2014/main" id="{4410CA69-7DB1-874A-80ED-85147D98F61F}"/>
              </a:ext>
            </a:extLst>
          </p:cNvPr>
          <p:cNvGrpSpPr/>
          <p:nvPr/>
        </p:nvGrpSpPr>
        <p:grpSpPr>
          <a:xfrm>
            <a:off x="6715915" y="2769797"/>
            <a:ext cx="1598834" cy="473749"/>
            <a:chOff x="1571604" y="1285860"/>
            <a:chExt cx="1598834" cy="473749"/>
          </a:xfrm>
        </p:grpSpPr>
        <p:grpSp>
          <p:nvGrpSpPr>
            <p:cNvPr id="135" name="مجموعة 126">
              <a:extLst>
                <a:ext uri="{FF2B5EF4-FFF2-40B4-BE49-F238E27FC236}">
                  <a16:creationId xmlns:a16="http://schemas.microsoft.com/office/drawing/2014/main" id="{35F93CAD-95EB-B847-BC46-8CA59C3BB605}"/>
                </a:ext>
              </a:extLst>
            </p:cNvPr>
            <p:cNvGrpSpPr/>
            <p:nvPr/>
          </p:nvGrpSpPr>
          <p:grpSpPr>
            <a:xfrm>
              <a:off x="1571604" y="1285860"/>
              <a:ext cx="1143008" cy="473749"/>
              <a:chOff x="1128686" y="1971664"/>
              <a:chExt cx="1143008" cy="473749"/>
            </a:xfrm>
          </p:grpSpPr>
          <p:grpSp>
            <p:nvGrpSpPr>
              <p:cNvPr id="137" name="مجموعة 77">
                <a:extLst>
                  <a:ext uri="{FF2B5EF4-FFF2-40B4-BE49-F238E27FC236}">
                    <a16:creationId xmlns:a16="http://schemas.microsoft.com/office/drawing/2014/main" id="{F7001F10-A8A0-094F-9396-257C3C079ACB}"/>
                  </a:ext>
                </a:extLst>
              </p:cNvPr>
              <p:cNvGrpSpPr/>
              <p:nvPr/>
            </p:nvGrpSpPr>
            <p:grpSpPr>
              <a:xfrm>
                <a:off x="1301380" y="1971664"/>
                <a:ext cx="970314" cy="357190"/>
                <a:chOff x="6102016" y="428604"/>
                <a:chExt cx="970314" cy="357190"/>
              </a:xfrm>
            </p:grpSpPr>
            <p:cxnSp>
              <p:nvCxnSpPr>
                <p:cNvPr id="139" name="رابط مستقيم 146">
                  <a:extLst>
                    <a:ext uri="{FF2B5EF4-FFF2-40B4-BE49-F238E27FC236}">
                      <a16:creationId xmlns:a16="http://schemas.microsoft.com/office/drawing/2014/main" id="{3DFB0485-3041-264D-90FD-62400770000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رابط مستقيم 147">
                  <a:extLst>
                    <a:ext uri="{FF2B5EF4-FFF2-40B4-BE49-F238E27FC236}">
                      <a16:creationId xmlns:a16="http://schemas.microsoft.com/office/drawing/2014/main" id="{C767C040-A585-2D4B-A65C-3E4E2F24BD6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148">
                  <a:extLst>
                    <a:ext uri="{FF2B5EF4-FFF2-40B4-BE49-F238E27FC236}">
                      <a16:creationId xmlns:a16="http://schemas.microsoft.com/office/drawing/2014/main" id="{BB0266A8-73AD-1B4D-BDBA-526B66FF1F30}"/>
                    </a:ext>
                  </a:extLst>
                </p:cNvPr>
                <p:cNvCxnSpPr/>
                <p:nvPr/>
              </p:nvCxnSpPr>
              <p:spPr>
                <a:xfrm rot="10800000">
                  <a:off x="6102016" y="428604"/>
                  <a:ext cx="75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154">
                  <a:extLst>
                    <a:ext uri="{FF2B5EF4-FFF2-40B4-BE49-F238E27FC236}">
                      <a16:creationId xmlns:a16="http://schemas.microsoft.com/office/drawing/2014/main" id="{EC8E15CE-987D-B343-BFAE-472ECE75196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D50A1B3D-9FFA-FC40-A64D-52A75B0E7D1A}"/>
                  </a:ext>
                </a:extLst>
              </p:cNvPr>
              <p:cNvSpPr txBox="1"/>
              <p:nvPr/>
            </p:nvSpPr>
            <p:spPr>
              <a:xfrm>
                <a:off x="1128686" y="2014526"/>
                <a:ext cx="104437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 ×</a:t>
                </a:r>
                <a:r>
                  <a:rPr lang="ar-SA" sz="2200" b="1" baseline="30000" dirty="0"/>
                  <a:t>٢</a:t>
                </a:r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36" name="مربع نص 135">
              <a:extLst>
                <a:ext uri="{FF2B5EF4-FFF2-40B4-BE49-F238E27FC236}">
                  <a16:creationId xmlns:a16="http://schemas.microsoft.com/office/drawing/2014/main" id="{6D583EDD-3FE2-2D4F-A309-EB9FD1A4B900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43" name="مجموعة 126">
            <a:extLst>
              <a:ext uri="{FF2B5EF4-FFF2-40B4-BE49-F238E27FC236}">
                <a16:creationId xmlns:a16="http://schemas.microsoft.com/office/drawing/2014/main" id="{DD738CEF-DE7C-AA43-9989-378CC6578FB1}"/>
              </a:ext>
            </a:extLst>
          </p:cNvPr>
          <p:cNvGrpSpPr/>
          <p:nvPr/>
        </p:nvGrpSpPr>
        <p:grpSpPr>
          <a:xfrm>
            <a:off x="4971451" y="2769797"/>
            <a:ext cx="1143008" cy="473749"/>
            <a:chOff x="1128686" y="1971664"/>
            <a:chExt cx="1143008" cy="473749"/>
          </a:xfrm>
        </p:grpSpPr>
        <p:grpSp>
          <p:nvGrpSpPr>
            <p:cNvPr id="144" name="مجموعة 77">
              <a:extLst>
                <a:ext uri="{FF2B5EF4-FFF2-40B4-BE49-F238E27FC236}">
                  <a16:creationId xmlns:a16="http://schemas.microsoft.com/office/drawing/2014/main" id="{2814B33E-4934-CC41-8EA4-515EFAA0AAD2}"/>
                </a:ext>
              </a:extLst>
            </p:cNvPr>
            <p:cNvGrpSpPr/>
            <p:nvPr/>
          </p:nvGrpSpPr>
          <p:grpSpPr>
            <a:xfrm>
              <a:off x="1301380" y="1971664"/>
              <a:ext cx="970314" cy="357190"/>
              <a:chOff x="6102016" y="428604"/>
              <a:chExt cx="970314" cy="357190"/>
            </a:xfrm>
          </p:grpSpPr>
          <p:cxnSp>
            <p:nvCxnSpPr>
              <p:cNvPr id="147" name="رابط مستقيم 166">
                <a:extLst>
                  <a:ext uri="{FF2B5EF4-FFF2-40B4-BE49-F238E27FC236}">
                    <a16:creationId xmlns:a16="http://schemas.microsoft.com/office/drawing/2014/main" id="{57C642EE-3583-5247-A814-C20E3FE381A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167">
                <a:extLst>
                  <a:ext uri="{FF2B5EF4-FFF2-40B4-BE49-F238E27FC236}">
                    <a16:creationId xmlns:a16="http://schemas.microsoft.com/office/drawing/2014/main" id="{B1265F4C-C64F-8D45-9116-B0117D14804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رابط مستقيم 168">
                <a:extLst>
                  <a:ext uri="{FF2B5EF4-FFF2-40B4-BE49-F238E27FC236}">
                    <a16:creationId xmlns:a16="http://schemas.microsoft.com/office/drawing/2014/main" id="{02B539F1-B310-6449-AC53-2249E7BD0A7E}"/>
                  </a:ext>
                </a:extLst>
              </p:cNvPr>
              <p:cNvCxnSpPr/>
              <p:nvPr/>
            </p:nvCxnSpPr>
            <p:spPr>
              <a:xfrm rot="10800000">
                <a:off x="6102016" y="428604"/>
                <a:ext cx="7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رابط مستقيم 169">
                <a:extLst>
                  <a:ext uri="{FF2B5EF4-FFF2-40B4-BE49-F238E27FC236}">
                    <a16:creationId xmlns:a16="http://schemas.microsoft.com/office/drawing/2014/main" id="{F6E0718B-036E-E14C-9EA9-9D662D6F03C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915C94D2-5CAA-F04D-B747-E0D1BD8B29E6}"/>
                </a:ext>
              </a:extLst>
            </p:cNvPr>
            <p:cNvSpPr txBox="1"/>
            <p:nvPr/>
          </p:nvSpPr>
          <p:spPr>
            <a:xfrm>
              <a:off x="1128686" y="2014526"/>
              <a:ext cx="104437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 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٢</a:t>
              </a:r>
            </a:p>
          </p:txBody>
        </p:sp>
      </p:grp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A6129CEE-2C7B-0F4D-BFEE-D5B7888B7309}"/>
              </a:ext>
            </a:extLst>
          </p:cNvPr>
          <p:cNvSpPr txBox="1"/>
          <p:nvPr/>
        </p:nvSpPr>
        <p:spPr>
          <a:xfrm>
            <a:off x="6270241" y="2812657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63" name="مربع نص 162">
            <a:extLst>
              <a:ext uri="{FF2B5EF4-FFF2-40B4-BE49-F238E27FC236}">
                <a16:creationId xmlns:a16="http://schemas.microsoft.com/office/drawing/2014/main" id="{A9DA77A4-8456-1046-83E1-0DEBD893EE78}"/>
              </a:ext>
            </a:extLst>
          </p:cNvPr>
          <p:cNvSpPr txBox="1"/>
          <p:nvPr/>
        </p:nvSpPr>
        <p:spPr>
          <a:xfrm>
            <a:off x="4828424" y="2784087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64" name="سهم للأسفل 163">
            <a:extLst>
              <a:ext uri="{FF2B5EF4-FFF2-40B4-BE49-F238E27FC236}">
                <a16:creationId xmlns:a16="http://schemas.microsoft.com/office/drawing/2014/main" id="{9F72E950-9468-3345-A459-1DAE2497BB9A}"/>
              </a:ext>
            </a:extLst>
          </p:cNvPr>
          <p:cNvSpPr/>
          <p:nvPr/>
        </p:nvSpPr>
        <p:spPr>
          <a:xfrm>
            <a:off x="7243179" y="188622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5" name="سهم للأسفل 164">
            <a:extLst>
              <a:ext uri="{FF2B5EF4-FFF2-40B4-BE49-F238E27FC236}">
                <a16:creationId xmlns:a16="http://schemas.microsoft.com/office/drawing/2014/main" id="{734F6091-C448-4C4D-9BDA-49EF470A18F3}"/>
              </a:ext>
            </a:extLst>
          </p:cNvPr>
          <p:cNvSpPr/>
          <p:nvPr/>
        </p:nvSpPr>
        <p:spPr>
          <a:xfrm>
            <a:off x="5498715" y="188622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6" name="سهم للأسفل 165">
            <a:extLst>
              <a:ext uri="{FF2B5EF4-FFF2-40B4-BE49-F238E27FC236}">
                <a16:creationId xmlns:a16="http://schemas.microsoft.com/office/drawing/2014/main" id="{290A61A5-0405-BE46-B2BD-5AD210027646}"/>
              </a:ext>
            </a:extLst>
          </p:cNvPr>
          <p:cNvSpPr/>
          <p:nvPr/>
        </p:nvSpPr>
        <p:spPr>
          <a:xfrm>
            <a:off x="3669901" y="188622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7" name="سهم للأسفل 166">
            <a:extLst>
              <a:ext uri="{FF2B5EF4-FFF2-40B4-BE49-F238E27FC236}">
                <a16:creationId xmlns:a16="http://schemas.microsoft.com/office/drawing/2014/main" id="{B2DADCC4-5769-7D42-A058-FEA04F105202}"/>
              </a:ext>
            </a:extLst>
          </p:cNvPr>
          <p:cNvSpPr/>
          <p:nvPr/>
        </p:nvSpPr>
        <p:spPr>
          <a:xfrm>
            <a:off x="7243181" y="331498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8" name="سهم للأسفل 167">
            <a:extLst>
              <a:ext uri="{FF2B5EF4-FFF2-40B4-BE49-F238E27FC236}">
                <a16:creationId xmlns:a16="http://schemas.microsoft.com/office/drawing/2014/main" id="{839484D5-7E39-8E4A-969C-67DEA33B2523}"/>
              </a:ext>
            </a:extLst>
          </p:cNvPr>
          <p:cNvSpPr/>
          <p:nvPr/>
        </p:nvSpPr>
        <p:spPr>
          <a:xfrm>
            <a:off x="5498717" y="331498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9" name="سهم للأسفل 168">
            <a:extLst>
              <a:ext uri="{FF2B5EF4-FFF2-40B4-BE49-F238E27FC236}">
                <a16:creationId xmlns:a16="http://schemas.microsoft.com/office/drawing/2014/main" id="{454CC505-378B-9B4B-9C77-E8405A31C325}"/>
              </a:ext>
            </a:extLst>
          </p:cNvPr>
          <p:cNvSpPr/>
          <p:nvPr/>
        </p:nvSpPr>
        <p:spPr>
          <a:xfrm>
            <a:off x="3669903" y="331498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0E495F7D-81F1-334E-AC61-8A192FF066E2}"/>
              </a:ext>
            </a:extLst>
          </p:cNvPr>
          <p:cNvSpPr txBox="1"/>
          <p:nvPr/>
        </p:nvSpPr>
        <p:spPr>
          <a:xfrm>
            <a:off x="8171873" y="430082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71" name="مجموعة 125">
            <a:extLst>
              <a:ext uri="{FF2B5EF4-FFF2-40B4-BE49-F238E27FC236}">
                <a16:creationId xmlns:a16="http://schemas.microsoft.com/office/drawing/2014/main" id="{4BC5D8F0-B981-D846-9E6F-CE995722F174}"/>
              </a:ext>
            </a:extLst>
          </p:cNvPr>
          <p:cNvGrpSpPr/>
          <p:nvPr/>
        </p:nvGrpSpPr>
        <p:grpSpPr>
          <a:xfrm>
            <a:off x="6914565" y="4257970"/>
            <a:ext cx="1428760" cy="473749"/>
            <a:chOff x="2170306" y="1285860"/>
            <a:chExt cx="1428760" cy="473749"/>
          </a:xfrm>
        </p:grpSpPr>
        <p:grpSp>
          <p:nvGrpSpPr>
            <p:cNvPr id="172" name="مجموعة 126">
              <a:extLst>
                <a:ext uri="{FF2B5EF4-FFF2-40B4-BE49-F238E27FC236}">
                  <a16:creationId xmlns:a16="http://schemas.microsoft.com/office/drawing/2014/main" id="{5439ADEE-63AB-CB43-B224-5D0D9DA62A0D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74" name="مجموعة 77">
                <a:extLst>
                  <a:ext uri="{FF2B5EF4-FFF2-40B4-BE49-F238E27FC236}">
                    <a16:creationId xmlns:a16="http://schemas.microsoft.com/office/drawing/2014/main" id="{BB758FC6-34FF-3646-B848-998BC4E7450A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6" name="رابط مستقيم 198">
                  <a:extLst>
                    <a:ext uri="{FF2B5EF4-FFF2-40B4-BE49-F238E27FC236}">
                      <a16:creationId xmlns:a16="http://schemas.microsoft.com/office/drawing/2014/main" id="{8D014C93-F38A-CD4A-9AD2-47068CD4C7E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199">
                  <a:extLst>
                    <a:ext uri="{FF2B5EF4-FFF2-40B4-BE49-F238E27FC236}">
                      <a16:creationId xmlns:a16="http://schemas.microsoft.com/office/drawing/2014/main" id="{88EFDE72-CD95-1F48-83AD-9266864199E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200">
                  <a:extLst>
                    <a:ext uri="{FF2B5EF4-FFF2-40B4-BE49-F238E27FC236}">
                      <a16:creationId xmlns:a16="http://schemas.microsoft.com/office/drawing/2014/main" id="{BE9335E0-4188-C945-8624-910BECC75E22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201">
                  <a:extLst>
                    <a:ext uri="{FF2B5EF4-FFF2-40B4-BE49-F238E27FC236}">
                      <a16:creationId xmlns:a16="http://schemas.microsoft.com/office/drawing/2014/main" id="{C629B007-CB00-914C-B3EE-3478E1E0495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5" name="مربع نص 174">
                <a:extLst>
                  <a:ext uri="{FF2B5EF4-FFF2-40B4-BE49-F238E27FC236}">
                    <a16:creationId xmlns:a16="http://schemas.microsoft.com/office/drawing/2014/main" id="{A43DABB3-754C-DD47-8D5F-E91A548833C0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73" name="مربع نص 172">
              <a:extLst>
                <a:ext uri="{FF2B5EF4-FFF2-40B4-BE49-F238E27FC236}">
                  <a16:creationId xmlns:a16="http://schemas.microsoft.com/office/drawing/2014/main" id="{535B08E4-67E5-A04C-AA29-E1A803F9E0E4}"/>
                </a:ext>
              </a:extLst>
            </p:cNvPr>
            <p:cNvSpPr txBox="1"/>
            <p:nvPr/>
          </p:nvSpPr>
          <p:spPr>
            <a:xfrm>
              <a:off x="2598934" y="132872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٣× ٣</a:t>
              </a:r>
            </a:p>
          </p:txBody>
        </p:sp>
      </p:grpSp>
      <p:grpSp>
        <p:nvGrpSpPr>
          <p:cNvPr id="180" name="مجموعة 125">
            <a:extLst>
              <a:ext uri="{FF2B5EF4-FFF2-40B4-BE49-F238E27FC236}">
                <a16:creationId xmlns:a16="http://schemas.microsoft.com/office/drawing/2014/main" id="{11868739-2E86-A240-842F-C48F4FB5BAAF}"/>
              </a:ext>
            </a:extLst>
          </p:cNvPr>
          <p:cNvGrpSpPr/>
          <p:nvPr/>
        </p:nvGrpSpPr>
        <p:grpSpPr>
          <a:xfrm>
            <a:off x="5271491" y="4257970"/>
            <a:ext cx="1000132" cy="473749"/>
            <a:chOff x="2214546" y="1285860"/>
            <a:chExt cx="1000132" cy="473749"/>
          </a:xfrm>
        </p:grpSpPr>
        <p:grpSp>
          <p:nvGrpSpPr>
            <p:cNvPr id="181" name="مجموعة 126">
              <a:extLst>
                <a:ext uri="{FF2B5EF4-FFF2-40B4-BE49-F238E27FC236}">
                  <a16:creationId xmlns:a16="http://schemas.microsoft.com/office/drawing/2014/main" id="{F6D85BB5-9276-A549-926D-91EA3E576AF8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83" name="مجموعة 77">
                <a:extLst>
                  <a:ext uri="{FF2B5EF4-FFF2-40B4-BE49-F238E27FC236}">
                    <a16:creationId xmlns:a16="http://schemas.microsoft.com/office/drawing/2014/main" id="{96F33EE9-ADA5-B643-A942-14216953DA20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85" name="رابط مستقيم 207">
                  <a:extLst>
                    <a:ext uri="{FF2B5EF4-FFF2-40B4-BE49-F238E27FC236}">
                      <a16:creationId xmlns:a16="http://schemas.microsoft.com/office/drawing/2014/main" id="{9BE510A8-F127-CF41-8C5F-D980AB18452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رابط مستقيم 208">
                  <a:extLst>
                    <a:ext uri="{FF2B5EF4-FFF2-40B4-BE49-F238E27FC236}">
                      <a16:creationId xmlns:a16="http://schemas.microsoft.com/office/drawing/2014/main" id="{8B0DA719-8ABF-9849-922A-B613613B3AF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رابط مستقيم 209">
                  <a:extLst>
                    <a:ext uri="{FF2B5EF4-FFF2-40B4-BE49-F238E27FC236}">
                      <a16:creationId xmlns:a16="http://schemas.microsoft.com/office/drawing/2014/main" id="{539037DB-B81A-8D4E-B0FA-CF902CB7B57D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210">
                  <a:extLst>
                    <a:ext uri="{FF2B5EF4-FFF2-40B4-BE49-F238E27FC236}">
                      <a16:creationId xmlns:a16="http://schemas.microsoft.com/office/drawing/2014/main" id="{7B4EA2C4-CC85-364D-948B-8A49ED80208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" name="مربع نص 183">
                <a:extLst>
                  <a:ext uri="{FF2B5EF4-FFF2-40B4-BE49-F238E27FC236}">
                    <a16:creationId xmlns:a16="http://schemas.microsoft.com/office/drawing/2014/main" id="{9D7C9634-00E1-5342-A06C-5DD6011C4CCE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82" name="مربع نص 181">
              <a:extLst>
                <a:ext uri="{FF2B5EF4-FFF2-40B4-BE49-F238E27FC236}">
                  <a16:creationId xmlns:a16="http://schemas.microsoft.com/office/drawing/2014/main" id="{D4AD836B-89FE-4941-A07C-B6695C24CFE6}"/>
                </a:ext>
              </a:extLst>
            </p:cNvPr>
            <p:cNvSpPr txBox="1"/>
            <p:nvPr/>
          </p:nvSpPr>
          <p:spPr>
            <a:xfrm>
              <a:off x="2657462" y="1328722"/>
              <a:ext cx="55721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34248F72-7D98-124E-8540-25FB1A1207BC}"/>
              </a:ext>
            </a:extLst>
          </p:cNvPr>
          <p:cNvSpPr txBox="1"/>
          <p:nvPr/>
        </p:nvSpPr>
        <p:spPr>
          <a:xfrm>
            <a:off x="6270241" y="430083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90" name="مربع نص 189">
            <a:extLst>
              <a:ext uri="{FF2B5EF4-FFF2-40B4-BE49-F238E27FC236}">
                <a16:creationId xmlns:a16="http://schemas.microsoft.com/office/drawing/2014/main" id="{8F965576-5A9B-2747-929C-008A919A3B43}"/>
              </a:ext>
            </a:extLst>
          </p:cNvPr>
          <p:cNvSpPr txBox="1"/>
          <p:nvPr/>
        </p:nvSpPr>
        <p:spPr>
          <a:xfrm>
            <a:off x="4963618" y="426220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191" name="مجموعة 125">
            <a:extLst>
              <a:ext uri="{FF2B5EF4-FFF2-40B4-BE49-F238E27FC236}">
                <a16:creationId xmlns:a16="http://schemas.microsoft.com/office/drawing/2014/main" id="{4ADFA4E1-2020-1D48-A372-2ADBE80914DF}"/>
              </a:ext>
            </a:extLst>
          </p:cNvPr>
          <p:cNvGrpSpPr/>
          <p:nvPr/>
        </p:nvGrpSpPr>
        <p:grpSpPr>
          <a:xfrm>
            <a:off x="3414103" y="4257966"/>
            <a:ext cx="1000132" cy="473749"/>
            <a:chOff x="2214546" y="1285860"/>
            <a:chExt cx="1000132" cy="473749"/>
          </a:xfrm>
        </p:grpSpPr>
        <p:grpSp>
          <p:nvGrpSpPr>
            <p:cNvPr id="192" name="مجموعة 126">
              <a:extLst>
                <a:ext uri="{FF2B5EF4-FFF2-40B4-BE49-F238E27FC236}">
                  <a16:creationId xmlns:a16="http://schemas.microsoft.com/office/drawing/2014/main" id="{EB2C21C6-A63A-B34D-A926-69597A469291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94" name="مجموعة 77">
                <a:extLst>
                  <a:ext uri="{FF2B5EF4-FFF2-40B4-BE49-F238E27FC236}">
                    <a16:creationId xmlns:a16="http://schemas.microsoft.com/office/drawing/2014/main" id="{6D73F53F-6562-B54B-B998-994E4BB640E2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05" name="رابط مستقيم 220">
                  <a:extLst>
                    <a:ext uri="{FF2B5EF4-FFF2-40B4-BE49-F238E27FC236}">
                      <a16:creationId xmlns:a16="http://schemas.microsoft.com/office/drawing/2014/main" id="{E1D2EFB1-99F3-D147-B5CC-D60CF3A4854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رابط مستقيم 221">
                  <a:extLst>
                    <a:ext uri="{FF2B5EF4-FFF2-40B4-BE49-F238E27FC236}">
                      <a16:creationId xmlns:a16="http://schemas.microsoft.com/office/drawing/2014/main" id="{8A734011-71F7-4E49-B053-029DAC3B2EE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رابط مستقيم 222">
                  <a:extLst>
                    <a:ext uri="{FF2B5EF4-FFF2-40B4-BE49-F238E27FC236}">
                      <a16:creationId xmlns:a16="http://schemas.microsoft.com/office/drawing/2014/main" id="{26DDD080-36D8-C648-8A1E-662409DC25AF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رابط مستقيم 223">
                  <a:extLst>
                    <a:ext uri="{FF2B5EF4-FFF2-40B4-BE49-F238E27FC236}">
                      <a16:creationId xmlns:a16="http://schemas.microsoft.com/office/drawing/2014/main" id="{5C5DC3A2-6935-1C42-A90C-CB712CE2DF9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" name="مربع نص 194">
                <a:extLst>
                  <a:ext uri="{FF2B5EF4-FFF2-40B4-BE49-F238E27FC236}">
                    <a16:creationId xmlns:a16="http://schemas.microsoft.com/office/drawing/2014/main" id="{54D081EA-61A3-EB44-82E8-28F360301B7E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BD82CB9E-9585-B34D-906C-AB2696A31BB4}"/>
                </a:ext>
              </a:extLst>
            </p:cNvPr>
            <p:cNvSpPr txBox="1"/>
            <p:nvPr/>
          </p:nvSpPr>
          <p:spPr>
            <a:xfrm>
              <a:off x="2657462" y="1328722"/>
              <a:ext cx="55721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</p:grpSp>
      <p:sp>
        <p:nvSpPr>
          <p:cNvPr id="209" name="سهم للأسفل 208">
            <a:extLst>
              <a:ext uri="{FF2B5EF4-FFF2-40B4-BE49-F238E27FC236}">
                <a16:creationId xmlns:a16="http://schemas.microsoft.com/office/drawing/2014/main" id="{B206D56F-580F-7440-B16E-14649254A53C}"/>
              </a:ext>
            </a:extLst>
          </p:cNvPr>
          <p:cNvSpPr/>
          <p:nvPr/>
        </p:nvSpPr>
        <p:spPr>
          <a:xfrm>
            <a:off x="7244557" y="4743744"/>
            <a:ext cx="357190" cy="430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0" name="سهم للأسفل 209">
            <a:extLst>
              <a:ext uri="{FF2B5EF4-FFF2-40B4-BE49-F238E27FC236}">
                <a16:creationId xmlns:a16="http://schemas.microsoft.com/office/drawing/2014/main" id="{CE2A5E2C-51AA-C74F-BAAF-FC1F8911BCD9}"/>
              </a:ext>
            </a:extLst>
          </p:cNvPr>
          <p:cNvSpPr/>
          <p:nvPr/>
        </p:nvSpPr>
        <p:spPr>
          <a:xfrm>
            <a:off x="5500093" y="4743744"/>
            <a:ext cx="357190" cy="350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1" name="سهم للأسفل 210">
            <a:extLst>
              <a:ext uri="{FF2B5EF4-FFF2-40B4-BE49-F238E27FC236}">
                <a16:creationId xmlns:a16="http://schemas.microsoft.com/office/drawing/2014/main" id="{282916DD-CDA1-BE49-9CC5-AA7970EF8F5E}"/>
              </a:ext>
            </a:extLst>
          </p:cNvPr>
          <p:cNvSpPr/>
          <p:nvPr/>
        </p:nvSpPr>
        <p:spPr>
          <a:xfrm>
            <a:off x="3671279" y="4743744"/>
            <a:ext cx="357190" cy="368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2" name="مربع نص 211">
            <a:extLst>
              <a:ext uri="{FF2B5EF4-FFF2-40B4-BE49-F238E27FC236}">
                <a16:creationId xmlns:a16="http://schemas.microsoft.com/office/drawing/2014/main" id="{0E43919C-CDEF-EF4F-A61A-6AC31A66FA1A}"/>
              </a:ext>
            </a:extLst>
          </p:cNvPr>
          <p:cNvSpPr txBox="1"/>
          <p:nvPr/>
        </p:nvSpPr>
        <p:spPr>
          <a:xfrm>
            <a:off x="7886120" y="527461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213" name="مجموعة 125">
            <a:extLst>
              <a:ext uri="{FF2B5EF4-FFF2-40B4-BE49-F238E27FC236}">
                <a16:creationId xmlns:a16="http://schemas.microsoft.com/office/drawing/2014/main" id="{001A0D24-735B-9E43-B87C-67C07ED44212}"/>
              </a:ext>
            </a:extLst>
          </p:cNvPr>
          <p:cNvGrpSpPr/>
          <p:nvPr/>
        </p:nvGrpSpPr>
        <p:grpSpPr>
          <a:xfrm>
            <a:off x="7070328" y="5335056"/>
            <a:ext cx="914406" cy="473749"/>
            <a:chOff x="2170306" y="1285860"/>
            <a:chExt cx="914406" cy="473749"/>
          </a:xfrm>
        </p:grpSpPr>
        <p:grpSp>
          <p:nvGrpSpPr>
            <p:cNvPr id="214" name="مجموعة 126">
              <a:extLst>
                <a:ext uri="{FF2B5EF4-FFF2-40B4-BE49-F238E27FC236}">
                  <a16:creationId xmlns:a16="http://schemas.microsoft.com/office/drawing/2014/main" id="{3286795B-EEC4-DF46-9317-504D7BDEF411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216" name="مجموعة 77">
                <a:extLst>
                  <a:ext uri="{FF2B5EF4-FFF2-40B4-BE49-F238E27FC236}">
                    <a16:creationId xmlns:a16="http://schemas.microsoft.com/office/drawing/2014/main" id="{4AC2D200-7602-2F4C-8485-DC230ACCB136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18" name="رابط مستقيم 233">
                  <a:extLst>
                    <a:ext uri="{FF2B5EF4-FFF2-40B4-BE49-F238E27FC236}">
                      <a16:creationId xmlns:a16="http://schemas.microsoft.com/office/drawing/2014/main" id="{ED1392F8-CB32-BD45-9A3D-0E98D72C711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رابط مستقيم 234">
                  <a:extLst>
                    <a:ext uri="{FF2B5EF4-FFF2-40B4-BE49-F238E27FC236}">
                      <a16:creationId xmlns:a16="http://schemas.microsoft.com/office/drawing/2014/main" id="{CB85B7E8-FBCA-F34C-8174-3606016ECD0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رابط مستقيم 235">
                  <a:extLst>
                    <a:ext uri="{FF2B5EF4-FFF2-40B4-BE49-F238E27FC236}">
                      <a16:creationId xmlns:a16="http://schemas.microsoft.com/office/drawing/2014/main" id="{47629A53-F269-E54E-A657-010F8CD7F3B7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رابط مستقيم 236">
                  <a:extLst>
                    <a:ext uri="{FF2B5EF4-FFF2-40B4-BE49-F238E27FC236}">
                      <a16:creationId xmlns:a16="http://schemas.microsoft.com/office/drawing/2014/main" id="{D6E3C507-CF75-6F46-B616-12B351D1625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7" name="مربع نص 216">
                <a:extLst>
                  <a:ext uri="{FF2B5EF4-FFF2-40B4-BE49-F238E27FC236}">
                    <a16:creationId xmlns:a16="http://schemas.microsoft.com/office/drawing/2014/main" id="{90F3501E-16F6-2B44-B598-651B6420126C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F0D419AB-4399-E64E-A735-99749ED7CA9D}"/>
                </a:ext>
              </a:extLst>
            </p:cNvPr>
            <p:cNvSpPr txBox="1"/>
            <p:nvPr/>
          </p:nvSpPr>
          <p:spPr>
            <a:xfrm>
              <a:off x="2698948" y="1328722"/>
              <a:ext cx="38576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</p:grpSp>
      <p:grpSp>
        <p:nvGrpSpPr>
          <p:cNvPr id="240" name="مجموعة 125">
            <a:extLst>
              <a:ext uri="{FF2B5EF4-FFF2-40B4-BE49-F238E27FC236}">
                <a16:creationId xmlns:a16="http://schemas.microsoft.com/office/drawing/2014/main" id="{616FDD9B-2C16-984F-A3AC-8359A3742077}"/>
              </a:ext>
            </a:extLst>
          </p:cNvPr>
          <p:cNvGrpSpPr/>
          <p:nvPr/>
        </p:nvGrpSpPr>
        <p:grpSpPr>
          <a:xfrm>
            <a:off x="5329997" y="5310352"/>
            <a:ext cx="928694" cy="473749"/>
            <a:chOff x="2214546" y="1285860"/>
            <a:chExt cx="928694" cy="473749"/>
          </a:xfrm>
        </p:grpSpPr>
        <p:grpSp>
          <p:nvGrpSpPr>
            <p:cNvPr id="241" name="مجموعة 126">
              <a:extLst>
                <a:ext uri="{FF2B5EF4-FFF2-40B4-BE49-F238E27FC236}">
                  <a16:creationId xmlns:a16="http://schemas.microsoft.com/office/drawing/2014/main" id="{AEDB1011-3B4F-6E4D-805B-3CA958AA0AC7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43" name="مجموعة 77">
                <a:extLst>
                  <a:ext uri="{FF2B5EF4-FFF2-40B4-BE49-F238E27FC236}">
                    <a16:creationId xmlns:a16="http://schemas.microsoft.com/office/drawing/2014/main" id="{D64BA8AC-DF8F-F947-8D7A-1FEA989DE38B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45" name="رابط مستقيم 242">
                  <a:extLst>
                    <a:ext uri="{FF2B5EF4-FFF2-40B4-BE49-F238E27FC236}">
                      <a16:creationId xmlns:a16="http://schemas.microsoft.com/office/drawing/2014/main" id="{39C5D5F6-601B-4C41-9DEE-7C51209C190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رابط مستقيم 243">
                  <a:extLst>
                    <a:ext uri="{FF2B5EF4-FFF2-40B4-BE49-F238E27FC236}">
                      <a16:creationId xmlns:a16="http://schemas.microsoft.com/office/drawing/2014/main" id="{4ABBA57B-40E3-1A40-BF01-D8BA37CF419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رابط مستقيم 244">
                  <a:extLst>
                    <a:ext uri="{FF2B5EF4-FFF2-40B4-BE49-F238E27FC236}">
                      <a16:creationId xmlns:a16="http://schemas.microsoft.com/office/drawing/2014/main" id="{00E8FAC6-E65C-0A49-85DE-8FF4D71A2818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رابط مستقيم 245">
                  <a:extLst>
                    <a:ext uri="{FF2B5EF4-FFF2-40B4-BE49-F238E27FC236}">
                      <a16:creationId xmlns:a16="http://schemas.microsoft.com/office/drawing/2014/main" id="{05C2DB52-2029-294D-93A1-8C544812055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4" name="مربع نص 243">
                <a:extLst>
                  <a:ext uri="{FF2B5EF4-FFF2-40B4-BE49-F238E27FC236}">
                    <a16:creationId xmlns:a16="http://schemas.microsoft.com/office/drawing/2014/main" id="{E5E86436-D74C-584E-A5E1-E903496A31EF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42" name="مربع نص 241">
              <a:extLst>
                <a:ext uri="{FF2B5EF4-FFF2-40B4-BE49-F238E27FC236}">
                  <a16:creationId xmlns:a16="http://schemas.microsoft.com/office/drawing/2014/main" id="{6D9B910B-3A64-DD47-A4F5-F037B70D8445}"/>
                </a:ext>
              </a:extLst>
            </p:cNvPr>
            <p:cNvSpPr txBox="1"/>
            <p:nvPr/>
          </p:nvSpPr>
          <p:spPr>
            <a:xfrm>
              <a:off x="2700326" y="1328722"/>
              <a:ext cx="4429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249" name="مربع نص 248">
            <a:extLst>
              <a:ext uri="{FF2B5EF4-FFF2-40B4-BE49-F238E27FC236}">
                <a16:creationId xmlns:a16="http://schemas.microsoft.com/office/drawing/2014/main" id="{69DCD530-2964-374A-88A1-5DE8483DB934}"/>
              </a:ext>
            </a:extLst>
          </p:cNvPr>
          <p:cNvSpPr txBox="1"/>
          <p:nvPr/>
        </p:nvSpPr>
        <p:spPr>
          <a:xfrm>
            <a:off x="6339103" y="534317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250" name="مربع نص 249">
            <a:extLst>
              <a:ext uri="{FF2B5EF4-FFF2-40B4-BE49-F238E27FC236}">
                <a16:creationId xmlns:a16="http://schemas.microsoft.com/office/drawing/2014/main" id="{782520D0-D740-BB48-9B59-4883F3A556CC}"/>
              </a:ext>
            </a:extLst>
          </p:cNvPr>
          <p:cNvSpPr txBox="1"/>
          <p:nvPr/>
        </p:nvSpPr>
        <p:spPr>
          <a:xfrm>
            <a:off x="4963618" y="52847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251" name="مجموعة 125">
            <a:extLst>
              <a:ext uri="{FF2B5EF4-FFF2-40B4-BE49-F238E27FC236}">
                <a16:creationId xmlns:a16="http://schemas.microsoft.com/office/drawing/2014/main" id="{2590325E-12A5-2E41-990A-84895AD4785B}"/>
              </a:ext>
            </a:extLst>
          </p:cNvPr>
          <p:cNvGrpSpPr/>
          <p:nvPr/>
        </p:nvGrpSpPr>
        <p:grpSpPr>
          <a:xfrm>
            <a:off x="3410352" y="5234888"/>
            <a:ext cx="942984" cy="473749"/>
            <a:chOff x="2214546" y="1285860"/>
            <a:chExt cx="942984" cy="473749"/>
          </a:xfrm>
        </p:grpSpPr>
        <p:grpSp>
          <p:nvGrpSpPr>
            <p:cNvPr id="252" name="مجموعة 126">
              <a:extLst>
                <a:ext uri="{FF2B5EF4-FFF2-40B4-BE49-F238E27FC236}">
                  <a16:creationId xmlns:a16="http://schemas.microsoft.com/office/drawing/2014/main" id="{59A6FDD3-098A-DE4A-912F-BDC46B69BFCA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54" name="مجموعة 77">
                <a:extLst>
                  <a:ext uri="{FF2B5EF4-FFF2-40B4-BE49-F238E27FC236}">
                    <a16:creationId xmlns:a16="http://schemas.microsoft.com/office/drawing/2014/main" id="{4BB26C8D-E30B-9546-B2F6-450198239F64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56" name="رابط مستقيم 253">
                  <a:extLst>
                    <a:ext uri="{FF2B5EF4-FFF2-40B4-BE49-F238E27FC236}">
                      <a16:creationId xmlns:a16="http://schemas.microsoft.com/office/drawing/2014/main" id="{DDB018DA-C9C4-0249-8F8C-CE0AE9247E4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رابط مستقيم 254">
                  <a:extLst>
                    <a:ext uri="{FF2B5EF4-FFF2-40B4-BE49-F238E27FC236}">
                      <a16:creationId xmlns:a16="http://schemas.microsoft.com/office/drawing/2014/main" id="{AFAD2391-D05E-C346-B7D6-A22F3F3DD5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رابط مستقيم 255">
                  <a:extLst>
                    <a:ext uri="{FF2B5EF4-FFF2-40B4-BE49-F238E27FC236}">
                      <a16:creationId xmlns:a16="http://schemas.microsoft.com/office/drawing/2014/main" id="{C1E15A26-BF67-2F4C-8ED2-8472ABC6506B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رابط مستقيم 256">
                  <a:extLst>
                    <a:ext uri="{FF2B5EF4-FFF2-40B4-BE49-F238E27FC236}">
                      <a16:creationId xmlns:a16="http://schemas.microsoft.com/office/drawing/2014/main" id="{48DAFD39-AB33-9A43-8BBE-EF493D8C4A5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5" name="مربع نص 254">
                <a:extLst>
                  <a:ext uri="{FF2B5EF4-FFF2-40B4-BE49-F238E27FC236}">
                    <a16:creationId xmlns:a16="http://schemas.microsoft.com/office/drawing/2014/main" id="{8CDA0438-B2B2-514C-86BC-9A4A64517E42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53" name="مربع نص 252">
              <a:extLst>
                <a:ext uri="{FF2B5EF4-FFF2-40B4-BE49-F238E27FC236}">
                  <a16:creationId xmlns:a16="http://schemas.microsoft.com/office/drawing/2014/main" id="{2F2CCE64-93FC-DD4A-BEF9-DBEB7E9597A0}"/>
                </a:ext>
              </a:extLst>
            </p:cNvPr>
            <p:cNvSpPr txBox="1"/>
            <p:nvPr/>
          </p:nvSpPr>
          <p:spPr>
            <a:xfrm>
              <a:off x="2614602" y="1328722"/>
              <a:ext cx="5429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</p:grpSp>
      <p:sp>
        <p:nvSpPr>
          <p:cNvPr id="260" name="مربع نص 259">
            <a:extLst>
              <a:ext uri="{FF2B5EF4-FFF2-40B4-BE49-F238E27FC236}">
                <a16:creationId xmlns:a16="http://schemas.microsoft.com/office/drawing/2014/main" id="{3710F5DD-BE08-C049-A653-E1BF6AC96A7B}"/>
              </a:ext>
            </a:extLst>
          </p:cNvPr>
          <p:cNvSpPr txBox="1"/>
          <p:nvPr/>
        </p:nvSpPr>
        <p:spPr>
          <a:xfrm>
            <a:off x="3121689" y="526674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261" name="مجموعة 125">
            <a:extLst>
              <a:ext uri="{FF2B5EF4-FFF2-40B4-BE49-F238E27FC236}">
                <a16:creationId xmlns:a16="http://schemas.microsoft.com/office/drawing/2014/main" id="{50C0FDA5-6657-9E4F-AB92-D3D264B0F025}"/>
              </a:ext>
            </a:extLst>
          </p:cNvPr>
          <p:cNvGrpSpPr/>
          <p:nvPr/>
        </p:nvGrpSpPr>
        <p:grpSpPr>
          <a:xfrm>
            <a:off x="2201529" y="5209931"/>
            <a:ext cx="1014422" cy="473749"/>
            <a:chOff x="2214546" y="1285860"/>
            <a:chExt cx="1014422" cy="473749"/>
          </a:xfrm>
        </p:grpSpPr>
        <p:grpSp>
          <p:nvGrpSpPr>
            <p:cNvPr id="262" name="مجموعة 126">
              <a:extLst>
                <a:ext uri="{FF2B5EF4-FFF2-40B4-BE49-F238E27FC236}">
                  <a16:creationId xmlns:a16="http://schemas.microsoft.com/office/drawing/2014/main" id="{48E9B8BE-0645-4B45-ACC0-00F1A7BC60A5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64" name="مجموعة 77">
                <a:extLst>
                  <a:ext uri="{FF2B5EF4-FFF2-40B4-BE49-F238E27FC236}">
                    <a16:creationId xmlns:a16="http://schemas.microsoft.com/office/drawing/2014/main" id="{6C47681E-7B53-2841-B557-D9BA3408DDEB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66" name="رابط مستقيم 263">
                  <a:extLst>
                    <a:ext uri="{FF2B5EF4-FFF2-40B4-BE49-F238E27FC236}">
                      <a16:creationId xmlns:a16="http://schemas.microsoft.com/office/drawing/2014/main" id="{E08F782E-D44A-2B47-9ADE-F8028C7921B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رابط مستقيم 264">
                  <a:extLst>
                    <a:ext uri="{FF2B5EF4-FFF2-40B4-BE49-F238E27FC236}">
                      <a16:creationId xmlns:a16="http://schemas.microsoft.com/office/drawing/2014/main" id="{6BF64D12-2866-2D43-9E4F-DC26FCC069B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رابط مستقيم 265">
                  <a:extLst>
                    <a:ext uri="{FF2B5EF4-FFF2-40B4-BE49-F238E27FC236}">
                      <a16:creationId xmlns:a16="http://schemas.microsoft.com/office/drawing/2014/main" id="{20CFA9B8-FC51-B14D-A014-F9CFA55BC8AF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رابط مستقيم 266">
                  <a:extLst>
                    <a:ext uri="{FF2B5EF4-FFF2-40B4-BE49-F238E27FC236}">
                      <a16:creationId xmlns:a16="http://schemas.microsoft.com/office/drawing/2014/main" id="{6300C5FB-4697-AF47-8606-E16B9C1924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5" name="مربع نص 264">
                <a:extLst>
                  <a:ext uri="{FF2B5EF4-FFF2-40B4-BE49-F238E27FC236}">
                    <a16:creationId xmlns:a16="http://schemas.microsoft.com/office/drawing/2014/main" id="{EA891E96-3972-414E-AD52-ABCCF26D8EB9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63" name="مربع نص 262">
              <a:extLst>
                <a:ext uri="{FF2B5EF4-FFF2-40B4-BE49-F238E27FC236}">
                  <a16:creationId xmlns:a16="http://schemas.microsoft.com/office/drawing/2014/main" id="{C5398D49-9464-B34F-982B-4CBEABAC868B}"/>
                </a:ext>
              </a:extLst>
            </p:cNvPr>
            <p:cNvSpPr txBox="1"/>
            <p:nvPr/>
          </p:nvSpPr>
          <p:spPr>
            <a:xfrm>
              <a:off x="2600312" y="1328722"/>
              <a:ext cx="6286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270" name="مجموعة 124">
            <a:extLst>
              <a:ext uri="{FF2B5EF4-FFF2-40B4-BE49-F238E27FC236}">
                <a16:creationId xmlns:a16="http://schemas.microsoft.com/office/drawing/2014/main" id="{44BA4E1E-4BF7-7F46-81C0-8F39D415C5E3}"/>
              </a:ext>
            </a:extLst>
          </p:cNvPr>
          <p:cNvGrpSpPr/>
          <p:nvPr/>
        </p:nvGrpSpPr>
        <p:grpSpPr>
          <a:xfrm>
            <a:off x="1911889" y="1300426"/>
            <a:ext cx="1115814" cy="2543196"/>
            <a:chOff x="1170170" y="2143112"/>
            <a:chExt cx="1115814" cy="2543196"/>
          </a:xfrm>
        </p:grpSpPr>
        <p:grpSp>
          <p:nvGrpSpPr>
            <p:cNvPr id="271" name="مجموعة 111">
              <a:extLst>
                <a:ext uri="{FF2B5EF4-FFF2-40B4-BE49-F238E27FC236}">
                  <a16:creationId xmlns:a16="http://schemas.microsoft.com/office/drawing/2014/main" id="{6CB58FC1-F15A-4C44-A4AC-61B97B5D82B8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280" name="رابط مستقيم 297">
                <a:extLst>
                  <a:ext uri="{FF2B5EF4-FFF2-40B4-BE49-F238E27FC236}">
                    <a16:creationId xmlns:a16="http://schemas.microsoft.com/office/drawing/2014/main" id="{545729CE-76A5-454E-9181-992D8EDFE76E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رابط مستقيم 298">
                <a:extLst>
                  <a:ext uri="{FF2B5EF4-FFF2-40B4-BE49-F238E27FC236}">
                    <a16:creationId xmlns:a16="http://schemas.microsoft.com/office/drawing/2014/main" id="{823F7EFA-7708-9641-A962-346C193C96B2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مربع نص 271">
              <a:extLst>
                <a:ext uri="{FF2B5EF4-FFF2-40B4-BE49-F238E27FC236}">
                  <a16:creationId xmlns:a16="http://schemas.microsoft.com/office/drawing/2014/main" id="{28173E19-92C8-BE4F-99B0-2CF14C398797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73" name="مربع نص 272">
              <a:extLst>
                <a:ext uri="{FF2B5EF4-FFF2-40B4-BE49-F238E27FC236}">
                  <a16:creationId xmlns:a16="http://schemas.microsoft.com/office/drawing/2014/main" id="{CE83C709-A6DC-1246-A033-E489E5497A12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٤٥</a:t>
              </a:r>
            </a:p>
          </p:txBody>
        </p:sp>
        <p:sp>
          <p:nvSpPr>
            <p:cNvPr id="274" name="مربع نص 273">
              <a:extLst>
                <a:ext uri="{FF2B5EF4-FFF2-40B4-BE49-F238E27FC236}">
                  <a16:creationId xmlns:a16="http://schemas.microsoft.com/office/drawing/2014/main" id="{01187CC7-220D-C84C-9D9A-FDB191FCD8EF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75" name="مربع نص 274">
              <a:extLst>
                <a:ext uri="{FF2B5EF4-FFF2-40B4-BE49-F238E27FC236}">
                  <a16:creationId xmlns:a16="http://schemas.microsoft.com/office/drawing/2014/main" id="{68ABF38F-ABEE-6B45-9D3F-3444379E066B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١٥</a:t>
              </a:r>
            </a:p>
          </p:txBody>
        </p:sp>
        <p:sp>
          <p:nvSpPr>
            <p:cNvPr id="276" name="مربع نص 275">
              <a:extLst>
                <a:ext uri="{FF2B5EF4-FFF2-40B4-BE49-F238E27FC236}">
                  <a16:creationId xmlns:a16="http://schemas.microsoft.com/office/drawing/2014/main" id="{0FDAC918-9131-9C42-8872-A342DDF0E6C4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77" name="مربع نص 276">
              <a:extLst>
                <a:ext uri="{FF2B5EF4-FFF2-40B4-BE49-F238E27FC236}">
                  <a16:creationId xmlns:a16="http://schemas.microsoft.com/office/drawing/2014/main" id="{9108342F-1450-4B4F-9FE3-91EFEA157532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78" name="مربع نص 277">
              <a:extLst>
                <a:ext uri="{FF2B5EF4-FFF2-40B4-BE49-F238E27FC236}">
                  <a16:creationId xmlns:a16="http://schemas.microsoft.com/office/drawing/2014/main" id="{8D654749-36A0-F146-88BB-97C7FDCBF4D1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79" name="مربع نص 278">
              <a:extLst>
                <a:ext uri="{FF2B5EF4-FFF2-40B4-BE49-F238E27FC236}">
                  <a16:creationId xmlns:a16="http://schemas.microsoft.com/office/drawing/2014/main" id="{5AD1B02E-7D9E-8A4E-AF28-8045B3BD33FB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82" name="مجموعة 124">
            <a:extLst>
              <a:ext uri="{FF2B5EF4-FFF2-40B4-BE49-F238E27FC236}">
                <a16:creationId xmlns:a16="http://schemas.microsoft.com/office/drawing/2014/main" id="{97D685FE-DC02-1E4F-89D4-8444CCBEE89E}"/>
              </a:ext>
            </a:extLst>
          </p:cNvPr>
          <p:cNvGrpSpPr/>
          <p:nvPr/>
        </p:nvGrpSpPr>
        <p:grpSpPr>
          <a:xfrm>
            <a:off x="934960" y="2115386"/>
            <a:ext cx="1115814" cy="1728236"/>
            <a:chOff x="1170170" y="2143112"/>
            <a:chExt cx="1115814" cy="1728236"/>
          </a:xfrm>
        </p:grpSpPr>
        <p:grpSp>
          <p:nvGrpSpPr>
            <p:cNvPr id="283" name="مجموعة 111">
              <a:extLst>
                <a:ext uri="{FF2B5EF4-FFF2-40B4-BE49-F238E27FC236}">
                  <a16:creationId xmlns:a16="http://schemas.microsoft.com/office/drawing/2014/main" id="{B6429A18-5EE8-FB4E-897F-8AF4F2011D92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291" name="رابط مستقيم 313">
                <a:extLst>
                  <a:ext uri="{FF2B5EF4-FFF2-40B4-BE49-F238E27FC236}">
                    <a16:creationId xmlns:a16="http://schemas.microsoft.com/office/drawing/2014/main" id="{6FB322F8-7D58-3244-8F9A-1E7F8A83696F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رابط مستقيم 314">
                <a:extLst>
                  <a:ext uri="{FF2B5EF4-FFF2-40B4-BE49-F238E27FC236}">
                    <a16:creationId xmlns:a16="http://schemas.microsoft.com/office/drawing/2014/main" id="{4A7FB243-6A93-4640-8D01-62ED20A5BC6B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مربع نص 283">
              <a:extLst>
                <a:ext uri="{FF2B5EF4-FFF2-40B4-BE49-F238E27FC236}">
                  <a16:creationId xmlns:a16="http://schemas.microsoft.com/office/drawing/2014/main" id="{2502F632-11BF-794A-A853-1A48182D03E5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85" name="مربع نص 284">
              <a:extLst>
                <a:ext uri="{FF2B5EF4-FFF2-40B4-BE49-F238E27FC236}">
                  <a16:creationId xmlns:a16="http://schemas.microsoft.com/office/drawing/2014/main" id="{D09764A8-FA3D-384F-9FB7-DAE565CAEAA6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٢٠</a:t>
              </a:r>
            </a:p>
          </p:txBody>
        </p:sp>
        <p:sp>
          <p:nvSpPr>
            <p:cNvPr id="286" name="مربع نص 285">
              <a:extLst>
                <a:ext uri="{FF2B5EF4-FFF2-40B4-BE49-F238E27FC236}">
                  <a16:creationId xmlns:a16="http://schemas.microsoft.com/office/drawing/2014/main" id="{9345F5A3-DC4E-2849-9E53-2D30E8137029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87" name="مربع نص 286">
              <a:extLst>
                <a:ext uri="{FF2B5EF4-FFF2-40B4-BE49-F238E27FC236}">
                  <a16:creationId xmlns:a16="http://schemas.microsoft.com/office/drawing/2014/main" id="{931BC008-E619-F549-93E6-134F9165202E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  <p:sp>
          <p:nvSpPr>
            <p:cNvPr id="288" name="مربع نص 287">
              <a:extLst>
                <a:ext uri="{FF2B5EF4-FFF2-40B4-BE49-F238E27FC236}">
                  <a16:creationId xmlns:a16="http://schemas.microsoft.com/office/drawing/2014/main" id="{227312BF-AAFD-1649-B3B5-2E7F7CA49A0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89" name="مربع نص 288">
              <a:extLst>
                <a:ext uri="{FF2B5EF4-FFF2-40B4-BE49-F238E27FC236}">
                  <a16:creationId xmlns:a16="http://schemas.microsoft.com/office/drawing/2014/main" id="{2A56491A-1FEF-6545-AC4C-161A91D1F734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90" name="مربع نص 289">
              <a:extLst>
                <a:ext uri="{FF2B5EF4-FFF2-40B4-BE49-F238E27FC236}">
                  <a16:creationId xmlns:a16="http://schemas.microsoft.com/office/drawing/2014/main" id="{5526A424-32BA-874C-9B82-8E07BADB405F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grpSp>
        <p:nvGrpSpPr>
          <p:cNvPr id="293" name="مجموعة 124">
            <a:extLst>
              <a:ext uri="{FF2B5EF4-FFF2-40B4-BE49-F238E27FC236}">
                <a16:creationId xmlns:a16="http://schemas.microsoft.com/office/drawing/2014/main" id="{A04A14C3-6E22-9A40-8B5A-A39D91ABD3A2}"/>
              </a:ext>
            </a:extLst>
          </p:cNvPr>
          <p:cNvGrpSpPr/>
          <p:nvPr/>
        </p:nvGrpSpPr>
        <p:grpSpPr>
          <a:xfrm>
            <a:off x="1998306" y="3366265"/>
            <a:ext cx="1115814" cy="1685936"/>
            <a:chOff x="1170170" y="2143112"/>
            <a:chExt cx="1115814" cy="1685936"/>
          </a:xfrm>
        </p:grpSpPr>
        <p:grpSp>
          <p:nvGrpSpPr>
            <p:cNvPr id="294" name="مجموعة 111">
              <a:extLst>
                <a:ext uri="{FF2B5EF4-FFF2-40B4-BE49-F238E27FC236}">
                  <a16:creationId xmlns:a16="http://schemas.microsoft.com/office/drawing/2014/main" id="{1E568E31-B405-F242-A247-16D663DFE5F7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584000"/>
              <a:chOff x="1285853" y="2215348"/>
              <a:chExt cx="864000" cy="1584000"/>
            </a:xfrm>
          </p:grpSpPr>
          <p:cxnSp>
            <p:nvCxnSpPr>
              <p:cNvPr id="302" name="رابط مستقيم 346">
                <a:extLst>
                  <a:ext uri="{FF2B5EF4-FFF2-40B4-BE49-F238E27FC236}">
                    <a16:creationId xmlns:a16="http://schemas.microsoft.com/office/drawing/2014/main" id="{DCC40B97-3866-2B49-98DC-D79CFFDB65A2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رابط مستقيم 347">
                <a:extLst>
                  <a:ext uri="{FF2B5EF4-FFF2-40B4-BE49-F238E27FC236}">
                    <a16:creationId xmlns:a16="http://schemas.microsoft.com/office/drawing/2014/main" id="{20593205-359E-6D43-846C-F2FA5049E741}"/>
                  </a:ext>
                </a:extLst>
              </p:cNvPr>
              <p:cNvCxnSpPr/>
              <p:nvPr/>
            </p:nvCxnSpPr>
            <p:spPr>
              <a:xfrm rot="5400000">
                <a:off x="851042" y="3006554"/>
                <a:ext cx="15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5" name="مربع نص 294">
              <a:extLst>
                <a:ext uri="{FF2B5EF4-FFF2-40B4-BE49-F238E27FC236}">
                  <a16:creationId xmlns:a16="http://schemas.microsoft.com/office/drawing/2014/main" id="{F03A88EF-99ED-1A4E-9F77-20FF594EA9E7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/>
                <a:t>٥</a:t>
              </a:r>
              <a:endParaRPr lang="ar-SA" sz="2200" b="1" dirty="0"/>
            </a:p>
          </p:txBody>
        </p:sp>
        <p:sp>
          <p:nvSpPr>
            <p:cNvPr id="296" name="مربع نص 295">
              <a:extLst>
                <a:ext uri="{FF2B5EF4-FFF2-40B4-BE49-F238E27FC236}">
                  <a16:creationId xmlns:a16="http://schemas.microsoft.com/office/drawing/2014/main" id="{BE06A1C2-F989-7C41-A262-A0361E3C6AC6}"/>
                </a:ext>
              </a:extLst>
            </p:cNvPr>
            <p:cNvSpPr txBox="1"/>
            <p:nvPr/>
          </p:nvSpPr>
          <p:spPr>
            <a:xfrm>
              <a:off x="1527360" y="2143112"/>
              <a:ext cx="7586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٢٤٥</a:t>
              </a:r>
            </a:p>
          </p:txBody>
        </p:sp>
        <p:sp>
          <p:nvSpPr>
            <p:cNvPr id="297" name="مربع نص 296">
              <a:extLst>
                <a:ext uri="{FF2B5EF4-FFF2-40B4-BE49-F238E27FC236}">
                  <a16:creationId xmlns:a16="http://schemas.microsoft.com/office/drawing/2014/main" id="{4260990B-8565-9946-B680-A4DD8090B83D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298" name="مربع نص 297">
              <a:extLst>
                <a:ext uri="{FF2B5EF4-FFF2-40B4-BE49-F238E27FC236}">
                  <a16:creationId xmlns:a16="http://schemas.microsoft.com/office/drawing/2014/main" id="{FFEF62B7-CA93-1649-87D7-94385DA8FBDA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٤٩</a:t>
              </a:r>
            </a:p>
          </p:txBody>
        </p:sp>
        <p:sp>
          <p:nvSpPr>
            <p:cNvPr id="299" name="مربع نص 298">
              <a:extLst>
                <a:ext uri="{FF2B5EF4-FFF2-40B4-BE49-F238E27FC236}">
                  <a16:creationId xmlns:a16="http://schemas.microsoft.com/office/drawing/2014/main" id="{D9627E26-AA45-AB43-BD99-DE6998962A8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300" name="مربع نص 299">
              <a:extLst>
                <a:ext uri="{FF2B5EF4-FFF2-40B4-BE49-F238E27FC236}">
                  <a16:creationId xmlns:a16="http://schemas.microsoft.com/office/drawing/2014/main" id="{2AE0B5A1-E59D-CD4F-A6FD-0F6221A1AB2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301" name="مربع نص 300">
              <a:extLst>
                <a:ext uri="{FF2B5EF4-FFF2-40B4-BE49-F238E27FC236}">
                  <a16:creationId xmlns:a16="http://schemas.microsoft.com/office/drawing/2014/main" id="{5AA928FC-38DD-4548-A17C-813477FE2C6A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304" name="مربع نص 303">
            <a:extLst>
              <a:ext uri="{FF2B5EF4-FFF2-40B4-BE49-F238E27FC236}">
                <a16:creationId xmlns:a16="http://schemas.microsoft.com/office/drawing/2014/main" id="{E58F970A-2E31-4D48-A129-D0FA9BAE5E24}"/>
              </a:ext>
            </a:extLst>
          </p:cNvPr>
          <p:cNvSpPr txBox="1"/>
          <p:nvPr/>
        </p:nvSpPr>
        <p:spPr>
          <a:xfrm>
            <a:off x="7685357" y="-53943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٢ج صـ١٤٨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5A12C05-360F-7774-E6AF-2F22B207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752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800" decel="100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800" decel="100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/>
      <p:bldP spid="72" grpId="0"/>
      <p:bldP spid="83" grpId="0"/>
      <p:bldP spid="162" grpId="0"/>
      <p:bldP spid="163" grpId="0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89" grpId="0"/>
      <p:bldP spid="190" grpId="0"/>
      <p:bldP spid="209" grpId="0" animBg="1"/>
      <p:bldP spid="210" grpId="0" animBg="1"/>
      <p:bldP spid="211" grpId="0" animBg="1"/>
      <p:bldP spid="212" grpId="0"/>
      <p:bldP spid="249" grpId="0"/>
      <p:bldP spid="250" grpId="0"/>
      <p:bldP spid="2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8790" y="102447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57933" y="105856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0E8D4AED-1213-7D4C-A263-E33A83F142FE}"/>
              </a:ext>
            </a:extLst>
          </p:cNvPr>
          <p:cNvGrpSpPr/>
          <p:nvPr/>
        </p:nvGrpSpPr>
        <p:grpSpPr>
          <a:xfrm>
            <a:off x="7929586" y="14285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DEF8BCE3-5DC0-DB4F-83F2-663EE85D253D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C7ABF22C-8E63-3E4A-9C39-2315876C8CD0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2" name="مجموعة 82">
            <a:extLst>
              <a:ext uri="{FF2B5EF4-FFF2-40B4-BE49-F238E27FC236}">
                <a16:creationId xmlns:a16="http://schemas.microsoft.com/office/drawing/2014/main" id="{D02EB390-B5C1-1842-8C2F-2393A6A0FDAE}"/>
              </a:ext>
            </a:extLst>
          </p:cNvPr>
          <p:cNvGrpSpPr/>
          <p:nvPr/>
        </p:nvGrpSpPr>
        <p:grpSpPr>
          <a:xfrm>
            <a:off x="2641794" y="2798083"/>
            <a:ext cx="1715892" cy="473749"/>
            <a:chOff x="555802" y="1971664"/>
            <a:chExt cx="1715892" cy="473749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4E4E9232-838A-FD43-BF2C-12A236690125}"/>
                </a:ext>
              </a:extLst>
            </p:cNvPr>
            <p:cNvGrpSpPr/>
            <p:nvPr/>
          </p:nvGrpSpPr>
          <p:grpSpPr>
            <a:xfrm>
              <a:off x="689380" y="1971664"/>
              <a:ext cx="1582314" cy="357190"/>
              <a:chOff x="5490016" y="428604"/>
              <a:chExt cx="1582314" cy="357190"/>
            </a:xfrm>
          </p:grpSpPr>
          <p:cxnSp>
            <p:nvCxnSpPr>
              <p:cNvPr id="65" name="رابط مستقيم 85">
                <a:extLst>
                  <a:ext uri="{FF2B5EF4-FFF2-40B4-BE49-F238E27FC236}">
                    <a16:creationId xmlns:a16="http://schemas.microsoft.com/office/drawing/2014/main" id="{7862432E-031C-5044-83FB-F09AE74D40C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86">
                <a:extLst>
                  <a:ext uri="{FF2B5EF4-FFF2-40B4-BE49-F238E27FC236}">
                    <a16:creationId xmlns:a16="http://schemas.microsoft.com/office/drawing/2014/main" id="{6A4D012F-C56F-5943-A95D-A320424EB3E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87">
                <a:extLst>
                  <a:ext uri="{FF2B5EF4-FFF2-40B4-BE49-F238E27FC236}">
                    <a16:creationId xmlns:a16="http://schemas.microsoft.com/office/drawing/2014/main" id="{2D6AC236-85E2-1D4C-BBD9-86BA5C961607}"/>
                  </a:ext>
                </a:extLst>
              </p:cNvPr>
              <p:cNvCxnSpPr/>
              <p:nvPr/>
            </p:nvCxnSpPr>
            <p:spPr>
              <a:xfrm rot="10800000">
                <a:off x="5490016" y="428604"/>
                <a:ext cx="13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88">
                <a:extLst>
                  <a:ext uri="{FF2B5EF4-FFF2-40B4-BE49-F238E27FC236}">
                    <a16:creationId xmlns:a16="http://schemas.microsoft.com/office/drawing/2014/main" id="{769E183A-838C-E345-A3AF-0F923ED83E4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0351985F-4F8A-7C41-B391-F4D423BCD089}"/>
                </a:ext>
              </a:extLst>
            </p:cNvPr>
            <p:cNvSpPr txBox="1"/>
            <p:nvPr/>
          </p:nvSpPr>
          <p:spPr>
            <a:xfrm>
              <a:off x="555802" y="2014526"/>
              <a:ext cx="164583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٢ × </a:t>
              </a:r>
              <a:r>
                <a:rPr lang="ar-SA" sz="2200" b="1" baseline="30000" dirty="0"/>
                <a:t>٤</a:t>
              </a:r>
              <a:r>
                <a:rPr lang="ar-SA" sz="2200" b="1" dirty="0"/>
                <a:t>٢× ٣</a:t>
              </a: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1E54CD96-DA51-AB48-B633-85D789105DB5}"/>
              </a:ext>
            </a:extLst>
          </p:cNvPr>
          <p:cNvSpPr txBox="1"/>
          <p:nvPr/>
        </p:nvSpPr>
        <p:spPr>
          <a:xfrm>
            <a:off x="8358889" y="290096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62632C90-7725-FB43-8693-C711449BFF34}"/>
              </a:ext>
            </a:extLst>
          </p:cNvPr>
          <p:cNvSpPr txBox="1"/>
          <p:nvPr/>
        </p:nvSpPr>
        <p:spPr>
          <a:xfrm>
            <a:off x="6440918" y="142873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73" name="مجموعة 126">
            <a:extLst>
              <a:ext uri="{FF2B5EF4-FFF2-40B4-BE49-F238E27FC236}">
                <a16:creationId xmlns:a16="http://schemas.microsoft.com/office/drawing/2014/main" id="{E6C0E4B6-8D90-AA4C-AD3A-AAEE54D5BA9A}"/>
              </a:ext>
            </a:extLst>
          </p:cNvPr>
          <p:cNvGrpSpPr/>
          <p:nvPr/>
        </p:nvGrpSpPr>
        <p:grpSpPr>
          <a:xfrm>
            <a:off x="7358082" y="1428736"/>
            <a:ext cx="714380" cy="471494"/>
            <a:chOff x="1557314" y="1971664"/>
            <a:chExt cx="714380" cy="471494"/>
          </a:xfrm>
        </p:grpSpPr>
        <p:grpSp>
          <p:nvGrpSpPr>
            <p:cNvPr id="74" name="مجموعة 77">
              <a:extLst>
                <a:ext uri="{FF2B5EF4-FFF2-40B4-BE49-F238E27FC236}">
                  <a16:creationId xmlns:a16="http://schemas.microsoft.com/office/drawing/2014/main" id="{70021ABB-DFB6-394C-9FF2-AB8D61617984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76" name="رابط مستقيم 130">
                <a:extLst>
                  <a:ext uri="{FF2B5EF4-FFF2-40B4-BE49-F238E27FC236}">
                    <a16:creationId xmlns:a16="http://schemas.microsoft.com/office/drawing/2014/main" id="{08522548-25AF-7B49-BA02-31F1D168754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131">
                <a:extLst>
                  <a:ext uri="{FF2B5EF4-FFF2-40B4-BE49-F238E27FC236}">
                    <a16:creationId xmlns:a16="http://schemas.microsoft.com/office/drawing/2014/main" id="{BC22A878-0911-0849-A867-5AC3418BE56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132">
                <a:extLst>
                  <a:ext uri="{FF2B5EF4-FFF2-40B4-BE49-F238E27FC236}">
                    <a16:creationId xmlns:a16="http://schemas.microsoft.com/office/drawing/2014/main" id="{7943ABBC-42CD-0E46-915B-40A64EBE1B03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مستقيم 133">
                <a:extLst>
                  <a:ext uri="{FF2B5EF4-FFF2-40B4-BE49-F238E27FC236}">
                    <a16:creationId xmlns:a16="http://schemas.microsoft.com/office/drawing/2014/main" id="{7A9775EE-F040-A94D-8113-205C897EF5F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2064E453-3DBD-354B-8FD0-3BA3D45A86F4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</a:t>
              </a:r>
            </a:p>
          </p:txBody>
        </p: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A8D6D7E-83F7-5D45-8E66-902251E07154}"/>
              </a:ext>
            </a:extLst>
          </p:cNvPr>
          <p:cNvSpPr txBox="1"/>
          <p:nvPr/>
        </p:nvSpPr>
        <p:spPr>
          <a:xfrm>
            <a:off x="4386264" y="1428736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82" name="مجموعة 126">
            <a:extLst>
              <a:ext uri="{FF2B5EF4-FFF2-40B4-BE49-F238E27FC236}">
                <a16:creationId xmlns:a16="http://schemas.microsoft.com/office/drawing/2014/main" id="{B44A0C17-BCDF-3C43-B76F-8EE469B2FF83}"/>
              </a:ext>
            </a:extLst>
          </p:cNvPr>
          <p:cNvGrpSpPr/>
          <p:nvPr/>
        </p:nvGrpSpPr>
        <p:grpSpPr>
          <a:xfrm>
            <a:off x="5286380" y="1428736"/>
            <a:ext cx="714380" cy="471494"/>
            <a:chOff x="1557314" y="1971664"/>
            <a:chExt cx="714380" cy="471494"/>
          </a:xfrm>
        </p:grpSpPr>
        <p:grpSp>
          <p:nvGrpSpPr>
            <p:cNvPr id="83" name="مجموعة 77">
              <a:extLst>
                <a:ext uri="{FF2B5EF4-FFF2-40B4-BE49-F238E27FC236}">
                  <a16:creationId xmlns:a16="http://schemas.microsoft.com/office/drawing/2014/main" id="{8423BE36-6C33-304D-B77F-509510E1B955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85" name="رابط مستقيم 68">
                <a:extLst>
                  <a:ext uri="{FF2B5EF4-FFF2-40B4-BE49-F238E27FC236}">
                    <a16:creationId xmlns:a16="http://schemas.microsoft.com/office/drawing/2014/main" id="{37E89BEC-BBE5-7348-A030-59B17CCF4DE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رابط مستقيم 69">
                <a:extLst>
                  <a:ext uri="{FF2B5EF4-FFF2-40B4-BE49-F238E27FC236}">
                    <a16:creationId xmlns:a16="http://schemas.microsoft.com/office/drawing/2014/main" id="{D1E01D9A-1C85-1844-B872-2E8AD858E6F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رابط مستقيم 70">
                <a:extLst>
                  <a:ext uri="{FF2B5EF4-FFF2-40B4-BE49-F238E27FC236}">
                    <a16:creationId xmlns:a16="http://schemas.microsoft.com/office/drawing/2014/main" id="{DB321DB9-172B-CC4E-A85F-DB7667DE5A8D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رابط مستقيم 71">
                <a:extLst>
                  <a:ext uri="{FF2B5EF4-FFF2-40B4-BE49-F238E27FC236}">
                    <a16:creationId xmlns:a16="http://schemas.microsoft.com/office/drawing/2014/main" id="{59AC811B-98EF-7741-A1D7-0073AEBD30E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17248222-8E57-CD4A-8C74-9F34FD08AF0B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٥٤</a:t>
              </a:r>
            </a:p>
          </p:txBody>
        </p:sp>
      </p:grpSp>
      <p:grpSp>
        <p:nvGrpSpPr>
          <p:cNvPr id="89" name="مجموعة 126">
            <a:extLst>
              <a:ext uri="{FF2B5EF4-FFF2-40B4-BE49-F238E27FC236}">
                <a16:creationId xmlns:a16="http://schemas.microsoft.com/office/drawing/2014/main" id="{DF2F2A2D-0BA0-E246-A7A1-F7662FAA433D}"/>
              </a:ext>
            </a:extLst>
          </p:cNvPr>
          <p:cNvGrpSpPr/>
          <p:nvPr/>
        </p:nvGrpSpPr>
        <p:grpSpPr>
          <a:xfrm>
            <a:off x="3143240" y="1428736"/>
            <a:ext cx="755864" cy="473749"/>
            <a:chOff x="1515830" y="1971664"/>
            <a:chExt cx="755864" cy="473749"/>
          </a:xfrm>
        </p:grpSpPr>
        <p:grpSp>
          <p:nvGrpSpPr>
            <p:cNvPr id="90" name="مجموعة 77">
              <a:extLst>
                <a:ext uri="{FF2B5EF4-FFF2-40B4-BE49-F238E27FC236}">
                  <a16:creationId xmlns:a16="http://schemas.microsoft.com/office/drawing/2014/main" id="{F748BF1C-22B1-824A-B568-517E9751EAA7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92" name="رابط مستقيم 77">
                <a:extLst>
                  <a:ext uri="{FF2B5EF4-FFF2-40B4-BE49-F238E27FC236}">
                    <a16:creationId xmlns:a16="http://schemas.microsoft.com/office/drawing/2014/main" id="{6CB643A1-A265-4A43-A2B3-007545A5CA2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78">
                <a:extLst>
                  <a:ext uri="{FF2B5EF4-FFF2-40B4-BE49-F238E27FC236}">
                    <a16:creationId xmlns:a16="http://schemas.microsoft.com/office/drawing/2014/main" id="{6286E5FE-CCB1-A44A-A2D2-3E0D71EEF89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79">
                <a:extLst>
                  <a:ext uri="{FF2B5EF4-FFF2-40B4-BE49-F238E27FC236}">
                    <a16:creationId xmlns:a16="http://schemas.microsoft.com/office/drawing/2014/main" id="{8F303244-B241-9D4E-9B79-D29E5EF2531F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80">
                <a:extLst>
                  <a:ext uri="{FF2B5EF4-FFF2-40B4-BE49-F238E27FC236}">
                    <a16:creationId xmlns:a16="http://schemas.microsoft.com/office/drawing/2014/main" id="{0A47E163-1C48-6540-912C-61015D1818B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93F6A8F5-C751-ED40-BC2E-114108F6F4FE}"/>
                </a:ext>
              </a:extLst>
            </p:cNvPr>
            <p:cNvSpPr txBox="1"/>
            <p:nvPr/>
          </p:nvSpPr>
          <p:spPr>
            <a:xfrm>
              <a:off x="1515830" y="2014526"/>
              <a:ext cx="70009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٩٦</a:t>
              </a:r>
            </a:p>
          </p:txBody>
        </p:sp>
      </p:grpSp>
      <p:grpSp>
        <p:nvGrpSpPr>
          <p:cNvPr id="96" name="مجموعة 122">
            <a:extLst>
              <a:ext uri="{FF2B5EF4-FFF2-40B4-BE49-F238E27FC236}">
                <a16:creationId xmlns:a16="http://schemas.microsoft.com/office/drawing/2014/main" id="{10493E23-A932-CE42-B93C-ABC5E6948612}"/>
              </a:ext>
            </a:extLst>
          </p:cNvPr>
          <p:cNvGrpSpPr/>
          <p:nvPr/>
        </p:nvGrpSpPr>
        <p:grpSpPr>
          <a:xfrm>
            <a:off x="1857356" y="214290"/>
            <a:ext cx="6000792" cy="785818"/>
            <a:chOff x="1857356" y="214290"/>
            <a:chExt cx="6000792" cy="785818"/>
          </a:xfrm>
        </p:grpSpPr>
        <p:sp>
          <p:nvSpPr>
            <p:cNvPr id="97" name="زاوية مطوية 96">
              <a:extLst>
                <a:ext uri="{FF2B5EF4-FFF2-40B4-BE49-F238E27FC236}">
                  <a16:creationId xmlns:a16="http://schemas.microsoft.com/office/drawing/2014/main" id="{1BCD46CE-2031-3042-AF21-8ECBEB0F205A}"/>
                </a:ext>
              </a:extLst>
            </p:cNvPr>
            <p:cNvSpPr/>
            <p:nvPr/>
          </p:nvSpPr>
          <p:spPr>
            <a:xfrm flipH="1">
              <a:off x="1857356" y="214290"/>
              <a:ext cx="600079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D812E38F-14E3-3D4F-954E-B0CD460329A3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99" name="مجموعة 82">
              <a:extLst>
                <a:ext uri="{FF2B5EF4-FFF2-40B4-BE49-F238E27FC236}">
                  <a16:creationId xmlns:a16="http://schemas.microsoft.com/office/drawing/2014/main" id="{CDF3FE8A-9B50-414B-8C3B-83003146B176}"/>
                </a:ext>
              </a:extLst>
            </p:cNvPr>
            <p:cNvGrpSpPr/>
            <p:nvPr/>
          </p:nvGrpSpPr>
          <p:grpSpPr>
            <a:xfrm>
              <a:off x="3057514" y="385738"/>
              <a:ext cx="2701734" cy="473749"/>
              <a:chOff x="1984566" y="2857496"/>
              <a:chExt cx="2701734" cy="473749"/>
            </a:xfrm>
          </p:grpSpPr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3D399B7A-6DB2-9B40-81DB-2FC1A4DE967F}"/>
                  </a:ext>
                </a:extLst>
              </p:cNvPr>
              <p:cNvSpPr txBox="1"/>
              <p:nvPr/>
            </p:nvSpPr>
            <p:spPr>
              <a:xfrm>
                <a:off x="367050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101" name="مجموعة 126">
                <a:extLst>
                  <a:ext uri="{FF2B5EF4-FFF2-40B4-BE49-F238E27FC236}">
                    <a16:creationId xmlns:a16="http://schemas.microsoft.com/office/drawing/2014/main" id="{F66B5DA7-F563-D341-A33A-C0C9A28F6C11}"/>
                  </a:ext>
                </a:extLst>
              </p:cNvPr>
              <p:cNvGrpSpPr/>
              <p:nvPr/>
            </p:nvGrpSpPr>
            <p:grpSpPr>
              <a:xfrm>
                <a:off x="3971920" y="2857496"/>
                <a:ext cx="714380" cy="471494"/>
                <a:chOff x="1557314" y="1971664"/>
                <a:chExt cx="714380" cy="471494"/>
              </a:xfrm>
            </p:grpSpPr>
            <p:grpSp>
              <p:nvGrpSpPr>
                <p:cNvPr id="124" name="مجموعة 77">
                  <a:extLst>
                    <a:ext uri="{FF2B5EF4-FFF2-40B4-BE49-F238E27FC236}">
                      <a16:creationId xmlns:a16="http://schemas.microsoft.com/office/drawing/2014/main" id="{2DF86650-AC32-0C43-958E-B5D1C245414B}"/>
                    </a:ext>
                  </a:extLst>
                </p:cNvPr>
                <p:cNvGrpSpPr/>
                <p:nvPr/>
              </p:nvGrpSpPr>
              <p:grpSpPr>
                <a:xfrm>
                  <a:off x="1733380" y="1971664"/>
                  <a:ext cx="538314" cy="357190"/>
                  <a:chOff x="6534016" y="428604"/>
                  <a:chExt cx="538314" cy="357190"/>
                </a:xfrm>
              </p:grpSpPr>
              <p:cxnSp>
                <p:nvCxnSpPr>
                  <p:cNvPr id="126" name="رابط مستقيم 118">
                    <a:extLst>
                      <a:ext uri="{FF2B5EF4-FFF2-40B4-BE49-F238E27FC236}">
                        <a16:creationId xmlns:a16="http://schemas.microsoft.com/office/drawing/2014/main" id="{188B06BF-EF86-5944-816E-B18992D06D1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رابط مستقيم 119">
                    <a:extLst>
                      <a:ext uri="{FF2B5EF4-FFF2-40B4-BE49-F238E27FC236}">
                        <a16:creationId xmlns:a16="http://schemas.microsoft.com/office/drawing/2014/main" id="{78E57793-3FA7-A44D-8106-A87BFB27318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رابط مستقيم 120">
                    <a:extLst>
                      <a:ext uri="{FF2B5EF4-FFF2-40B4-BE49-F238E27FC236}">
                        <a16:creationId xmlns:a16="http://schemas.microsoft.com/office/drawing/2014/main" id="{A3FA2E0D-21EB-6444-A10E-85E5FBFAF83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34016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رابط مستقيم 121">
                    <a:extLst>
                      <a:ext uri="{FF2B5EF4-FFF2-40B4-BE49-F238E27FC236}">
                        <a16:creationId xmlns:a16="http://schemas.microsoft.com/office/drawing/2014/main" id="{0DD701D7-1A93-A14E-9056-A25BDEE6EFA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5" name="مربع نص 124">
                  <a:extLst>
                    <a:ext uri="{FF2B5EF4-FFF2-40B4-BE49-F238E27FC236}">
                      <a16:creationId xmlns:a16="http://schemas.microsoft.com/office/drawing/2014/main" id="{C8EBA10A-7518-3F4D-AA5A-BB18E8D9541F}"/>
                    </a:ext>
                  </a:extLst>
                </p:cNvPr>
                <p:cNvSpPr txBox="1"/>
                <p:nvPr/>
              </p:nvSpPr>
              <p:spPr>
                <a:xfrm>
                  <a:off x="155731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٢٤</a:t>
                  </a:r>
                </a:p>
              </p:txBody>
            </p:sp>
          </p:grp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740D677D-2826-4C45-82AC-EA19692336E8}"/>
                  </a:ext>
                </a:extLst>
              </p:cNvPr>
              <p:cNvSpPr txBox="1"/>
              <p:nvPr/>
            </p:nvSpPr>
            <p:spPr>
              <a:xfrm>
                <a:off x="266899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110" name="مجموعة 126">
                <a:extLst>
                  <a:ext uri="{FF2B5EF4-FFF2-40B4-BE49-F238E27FC236}">
                    <a16:creationId xmlns:a16="http://schemas.microsoft.com/office/drawing/2014/main" id="{7FA61CF2-5841-D24A-83A8-387C8553442B}"/>
                  </a:ext>
                </a:extLst>
              </p:cNvPr>
              <p:cNvGrpSpPr/>
              <p:nvPr/>
            </p:nvGrpSpPr>
            <p:grpSpPr>
              <a:xfrm>
                <a:off x="2998986" y="2857496"/>
                <a:ext cx="714380" cy="471494"/>
                <a:chOff x="1868886" y="1971664"/>
                <a:chExt cx="714380" cy="471494"/>
              </a:xfrm>
            </p:grpSpPr>
            <p:grpSp>
              <p:nvGrpSpPr>
                <p:cNvPr id="118" name="مجموعة 77">
                  <a:extLst>
                    <a:ext uri="{FF2B5EF4-FFF2-40B4-BE49-F238E27FC236}">
                      <a16:creationId xmlns:a16="http://schemas.microsoft.com/office/drawing/2014/main" id="{9505D81D-6769-7C47-B57F-CED032C0C659}"/>
                    </a:ext>
                  </a:extLst>
                </p:cNvPr>
                <p:cNvGrpSpPr/>
                <p:nvPr/>
              </p:nvGrpSpPr>
              <p:grpSpPr>
                <a:xfrm>
                  <a:off x="2044952" y="1971664"/>
                  <a:ext cx="538314" cy="357190"/>
                  <a:chOff x="6845588" y="428604"/>
                  <a:chExt cx="538314" cy="357190"/>
                </a:xfrm>
              </p:grpSpPr>
              <p:cxnSp>
                <p:nvCxnSpPr>
                  <p:cNvPr id="120" name="رابط مستقيم 110">
                    <a:extLst>
                      <a:ext uri="{FF2B5EF4-FFF2-40B4-BE49-F238E27FC236}">
                        <a16:creationId xmlns:a16="http://schemas.microsoft.com/office/drawing/2014/main" id="{265964ED-9DA3-E741-9465-37D3A534D99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6712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رابط مستقيم 111">
                    <a:extLst>
                      <a:ext uri="{FF2B5EF4-FFF2-40B4-BE49-F238E27FC236}">
                        <a16:creationId xmlns:a16="http://schemas.microsoft.com/office/drawing/2014/main" id="{7F3165AB-CAA8-BD42-A30E-886ACEA0BCB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169588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رابط مستقيم 112">
                    <a:extLst>
                      <a:ext uri="{FF2B5EF4-FFF2-40B4-BE49-F238E27FC236}">
                        <a16:creationId xmlns:a16="http://schemas.microsoft.com/office/drawing/2014/main" id="{51110303-9256-824C-91DA-46C4AAFDEB2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845588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113">
                    <a:extLst>
                      <a:ext uri="{FF2B5EF4-FFF2-40B4-BE49-F238E27FC236}">
                        <a16:creationId xmlns:a16="http://schemas.microsoft.com/office/drawing/2014/main" id="{2258DB18-636D-AA4E-A560-AF9A79B7098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332835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" name="مربع نص 118">
                  <a:extLst>
                    <a:ext uri="{FF2B5EF4-FFF2-40B4-BE49-F238E27FC236}">
                      <a16:creationId xmlns:a16="http://schemas.microsoft.com/office/drawing/2014/main" id="{EA02CA6A-51FB-E040-A76C-2C853D284BD5}"/>
                    </a:ext>
                  </a:extLst>
                </p:cNvPr>
                <p:cNvSpPr txBox="1"/>
                <p:nvPr/>
              </p:nvSpPr>
              <p:spPr>
                <a:xfrm>
                  <a:off x="1868886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٥٤</a:t>
                  </a:r>
                </a:p>
              </p:txBody>
            </p:sp>
          </p:grpSp>
          <p:grpSp>
            <p:nvGrpSpPr>
              <p:cNvPr id="111" name="مجموعة 126">
                <a:extLst>
                  <a:ext uri="{FF2B5EF4-FFF2-40B4-BE49-F238E27FC236}">
                    <a16:creationId xmlns:a16="http://schemas.microsoft.com/office/drawing/2014/main" id="{72CDE687-F20D-CA4D-82E8-8ED030C267A2}"/>
                  </a:ext>
                </a:extLst>
              </p:cNvPr>
              <p:cNvGrpSpPr/>
              <p:nvPr/>
            </p:nvGrpSpPr>
            <p:grpSpPr>
              <a:xfrm>
                <a:off x="1984566" y="2857496"/>
                <a:ext cx="728668" cy="473749"/>
                <a:chOff x="1827400" y="1971664"/>
                <a:chExt cx="728668" cy="473749"/>
              </a:xfrm>
            </p:grpSpPr>
            <p:grpSp>
              <p:nvGrpSpPr>
                <p:cNvPr id="112" name="مجموعة 77">
                  <a:extLst>
                    <a:ext uri="{FF2B5EF4-FFF2-40B4-BE49-F238E27FC236}">
                      <a16:creationId xmlns:a16="http://schemas.microsoft.com/office/drawing/2014/main" id="{D3F49AE8-B3D0-474E-B855-FE8594F20AC4}"/>
                    </a:ext>
                  </a:extLst>
                </p:cNvPr>
                <p:cNvGrpSpPr/>
                <p:nvPr/>
              </p:nvGrpSpPr>
              <p:grpSpPr>
                <a:xfrm>
                  <a:off x="2017754" y="1971664"/>
                  <a:ext cx="538314" cy="357190"/>
                  <a:chOff x="6818390" y="428604"/>
                  <a:chExt cx="538314" cy="357190"/>
                </a:xfrm>
              </p:grpSpPr>
              <p:cxnSp>
                <p:nvCxnSpPr>
                  <p:cNvPr id="114" name="رابط مستقيم 101">
                    <a:extLst>
                      <a:ext uri="{FF2B5EF4-FFF2-40B4-BE49-F238E27FC236}">
                        <a16:creationId xmlns:a16="http://schemas.microsoft.com/office/drawing/2014/main" id="{DADC09F9-3E31-6148-A539-4B207A043D7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999514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رابط مستقيم 102">
                    <a:extLst>
                      <a:ext uri="{FF2B5EF4-FFF2-40B4-BE49-F238E27FC236}">
                        <a16:creationId xmlns:a16="http://schemas.microsoft.com/office/drawing/2014/main" id="{0FE842B3-ABF3-8C4B-B518-53D5E57D252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142390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رابط مستقيم 104">
                    <a:extLst>
                      <a:ext uri="{FF2B5EF4-FFF2-40B4-BE49-F238E27FC236}">
                        <a16:creationId xmlns:a16="http://schemas.microsoft.com/office/drawing/2014/main" id="{59D8D7C8-9406-3B4D-9B8C-003CF0018FC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818390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رابط مستقيم 105">
                    <a:extLst>
                      <a:ext uri="{FF2B5EF4-FFF2-40B4-BE49-F238E27FC236}">
                        <a16:creationId xmlns:a16="http://schemas.microsoft.com/office/drawing/2014/main" id="{8A373467-3071-5249-A21B-E39ECA0048C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305637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" name="مربع نص 112">
                  <a:extLst>
                    <a:ext uri="{FF2B5EF4-FFF2-40B4-BE49-F238E27FC236}">
                      <a16:creationId xmlns:a16="http://schemas.microsoft.com/office/drawing/2014/main" id="{57016F3E-F775-E94D-B797-1D1B09D72A69}"/>
                    </a:ext>
                  </a:extLst>
                </p:cNvPr>
                <p:cNvSpPr txBox="1"/>
                <p:nvPr/>
              </p:nvSpPr>
              <p:spPr>
                <a:xfrm>
                  <a:off x="1827400" y="2014526"/>
                  <a:ext cx="65861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٩٦</a:t>
                  </a:r>
                </a:p>
              </p:txBody>
            </p:sp>
          </p:grpSp>
        </p:grpSp>
      </p:grpSp>
      <p:grpSp>
        <p:nvGrpSpPr>
          <p:cNvPr id="130" name="مجموعة 126">
            <a:extLst>
              <a:ext uri="{FF2B5EF4-FFF2-40B4-BE49-F238E27FC236}">
                <a16:creationId xmlns:a16="http://schemas.microsoft.com/office/drawing/2014/main" id="{A06B062A-F0DC-3444-AB74-95710A2B0D55}"/>
              </a:ext>
            </a:extLst>
          </p:cNvPr>
          <p:cNvGrpSpPr/>
          <p:nvPr/>
        </p:nvGrpSpPr>
        <p:grpSpPr>
          <a:xfrm>
            <a:off x="6786578" y="2812375"/>
            <a:ext cx="1730176" cy="473749"/>
            <a:chOff x="541518" y="1971664"/>
            <a:chExt cx="1730176" cy="473749"/>
          </a:xfrm>
        </p:grpSpPr>
        <p:grpSp>
          <p:nvGrpSpPr>
            <p:cNvPr id="131" name="مجموعة 77">
              <a:extLst>
                <a:ext uri="{FF2B5EF4-FFF2-40B4-BE49-F238E27FC236}">
                  <a16:creationId xmlns:a16="http://schemas.microsoft.com/office/drawing/2014/main" id="{989E7906-57D7-6E4A-A086-C133C5A9D4EB}"/>
                </a:ext>
              </a:extLst>
            </p:cNvPr>
            <p:cNvGrpSpPr/>
            <p:nvPr/>
          </p:nvGrpSpPr>
          <p:grpSpPr>
            <a:xfrm>
              <a:off x="689380" y="1971664"/>
              <a:ext cx="1582314" cy="357190"/>
              <a:chOff x="5490016" y="428604"/>
              <a:chExt cx="1582314" cy="357190"/>
            </a:xfrm>
          </p:grpSpPr>
          <p:cxnSp>
            <p:nvCxnSpPr>
              <p:cNvPr id="133" name="رابط مستقيم 146">
                <a:extLst>
                  <a:ext uri="{FF2B5EF4-FFF2-40B4-BE49-F238E27FC236}">
                    <a16:creationId xmlns:a16="http://schemas.microsoft.com/office/drawing/2014/main" id="{85089408-99A7-DC48-9E75-F311E4B37C4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رابط مستقيم 147">
                <a:extLst>
                  <a:ext uri="{FF2B5EF4-FFF2-40B4-BE49-F238E27FC236}">
                    <a16:creationId xmlns:a16="http://schemas.microsoft.com/office/drawing/2014/main" id="{E441CE7F-08C0-4241-AE16-B8B2AA1FB50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رابط مستقيم 148">
                <a:extLst>
                  <a:ext uri="{FF2B5EF4-FFF2-40B4-BE49-F238E27FC236}">
                    <a16:creationId xmlns:a16="http://schemas.microsoft.com/office/drawing/2014/main" id="{FF7ADC8B-9A71-7D40-A935-6B25F98908A5}"/>
                  </a:ext>
                </a:extLst>
              </p:cNvPr>
              <p:cNvCxnSpPr/>
              <p:nvPr/>
            </p:nvCxnSpPr>
            <p:spPr>
              <a:xfrm rot="10800000">
                <a:off x="5490016" y="428604"/>
                <a:ext cx="13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154">
                <a:extLst>
                  <a:ext uri="{FF2B5EF4-FFF2-40B4-BE49-F238E27FC236}">
                    <a16:creationId xmlns:a16="http://schemas.microsoft.com/office/drawing/2014/main" id="{9A688CAD-CB1C-AD46-A28F-9F5CFE6CFE4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95928080-C3A0-8342-B09D-522D299F8FAE}"/>
                </a:ext>
              </a:extLst>
            </p:cNvPr>
            <p:cNvSpPr txBox="1"/>
            <p:nvPr/>
          </p:nvSpPr>
          <p:spPr>
            <a:xfrm>
              <a:off x="541518" y="2014526"/>
              <a:ext cx="16315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× 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٢× ٣</a:t>
              </a:r>
            </a:p>
          </p:txBody>
        </p:sp>
      </p:grpSp>
      <p:grpSp>
        <p:nvGrpSpPr>
          <p:cNvPr id="137" name="مجموعة 126">
            <a:extLst>
              <a:ext uri="{FF2B5EF4-FFF2-40B4-BE49-F238E27FC236}">
                <a16:creationId xmlns:a16="http://schemas.microsoft.com/office/drawing/2014/main" id="{02B14ABC-E4A2-784C-B273-5E1BC977A68C}"/>
              </a:ext>
            </a:extLst>
          </p:cNvPr>
          <p:cNvGrpSpPr/>
          <p:nvPr/>
        </p:nvGrpSpPr>
        <p:grpSpPr>
          <a:xfrm>
            <a:off x="4700586" y="2812375"/>
            <a:ext cx="1714514" cy="489138"/>
            <a:chOff x="557180" y="1971664"/>
            <a:chExt cx="1714514" cy="489138"/>
          </a:xfrm>
        </p:grpSpPr>
        <p:grpSp>
          <p:nvGrpSpPr>
            <p:cNvPr id="138" name="مجموعة 77">
              <a:extLst>
                <a:ext uri="{FF2B5EF4-FFF2-40B4-BE49-F238E27FC236}">
                  <a16:creationId xmlns:a16="http://schemas.microsoft.com/office/drawing/2014/main" id="{E24431B9-9E39-AC4A-92FA-199EF336C912}"/>
                </a:ext>
              </a:extLst>
            </p:cNvPr>
            <p:cNvGrpSpPr/>
            <p:nvPr/>
          </p:nvGrpSpPr>
          <p:grpSpPr>
            <a:xfrm>
              <a:off x="725380" y="1971664"/>
              <a:ext cx="1546314" cy="357190"/>
              <a:chOff x="5526016" y="428604"/>
              <a:chExt cx="1546314" cy="357190"/>
            </a:xfrm>
          </p:grpSpPr>
          <p:cxnSp>
            <p:nvCxnSpPr>
              <p:cNvPr id="140" name="رابط مستقيم 166">
                <a:extLst>
                  <a:ext uri="{FF2B5EF4-FFF2-40B4-BE49-F238E27FC236}">
                    <a16:creationId xmlns:a16="http://schemas.microsoft.com/office/drawing/2014/main" id="{4750166E-098D-EC41-B0DB-3F8890B2851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رابط مستقيم 167">
                <a:extLst>
                  <a:ext uri="{FF2B5EF4-FFF2-40B4-BE49-F238E27FC236}">
                    <a16:creationId xmlns:a16="http://schemas.microsoft.com/office/drawing/2014/main" id="{C6EC9222-3FEA-5D4F-AB2F-2FE3F78FA1D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رابط مستقيم 168">
                <a:extLst>
                  <a:ext uri="{FF2B5EF4-FFF2-40B4-BE49-F238E27FC236}">
                    <a16:creationId xmlns:a16="http://schemas.microsoft.com/office/drawing/2014/main" id="{93563F16-E804-0F46-9DFF-2C9F543547F0}"/>
                  </a:ext>
                </a:extLst>
              </p:cNvPr>
              <p:cNvCxnSpPr/>
              <p:nvPr/>
            </p:nvCxnSpPr>
            <p:spPr>
              <a:xfrm rot="10800000">
                <a:off x="5526016" y="428604"/>
                <a:ext cx="133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رابط مستقيم 169">
                <a:extLst>
                  <a:ext uri="{FF2B5EF4-FFF2-40B4-BE49-F238E27FC236}">
                    <a16:creationId xmlns:a16="http://schemas.microsoft.com/office/drawing/2014/main" id="{F8774789-D934-274A-9B21-04F7F6DB173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مربع نص 138">
              <a:extLst>
                <a:ext uri="{FF2B5EF4-FFF2-40B4-BE49-F238E27FC236}">
                  <a16:creationId xmlns:a16="http://schemas.microsoft.com/office/drawing/2014/main" id="{35D02400-11F0-6C4F-97D6-8857D2F48A36}"/>
                </a:ext>
              </a:extLst>
            </p:cNvPr>
            <p:cNvSpPr txBox="1"/>
            <p:nvPr/>
          </p:nvSpPr>
          <p:spPr>
            <a:xfrm>
              <a:off x="557180" y="2014526"/>
              <a:ext cx="1615882" cy="4462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× ٣ ×  </a:t>
              </a:r>
              <a:r>
                <a:rPr lang="ar-SA" sz="3200" b="1" spc="-100" baseline="24000" dirty="0"/>
                <a:t>٢</a:t>
              </a:r>
              <a:r>
                <a:rPr lang="ar-SA" sz="2200" b="1" spc="-100" dirty="0"/>
                <a:t>٣</a:t>
              </a:r>
              <a:endParaRPr lang="ar-SA" sz="2200" b="1" dirty="0"/>
            </a:p>
          </p:txBody>
        </p:sp>
      </p:grp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D15CA275-BBC9-B740-AFD2-6732DEC461DB}"/>
              </a:ext>
            </a:extLst>
          </p:cNvPr>
          <p:cNvSpPr txBox="1"/>
          <p:nvPr/>
        </p:nvSpPr>
        <p:spPr>
          <a:xfrm>
            <a:off x="6442296" y="285523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CA3D6E97-FBA8-0A42-8A6E-7B7A4995DB9B}"/>
              </a:ext>
            </a:extLst>
          </p:cNvPr>
          <p:cNvSpPr txBox="1"/>
          <p:nvPr/>
        </p:nvSpPr>
        <p:spPr>
          <a:xfrm>
            <a:off x="4387642" y="2855235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47" name="سهم للأسفل 146">
            <a:extLst>
              <a:ext uri="{FF2B5EF4-FFF2-40B4-BE49-F238E27FC236}">
                <a16:creationId xmlns:a16="http://schemas.microsoft.com/office/drawing/2014/main" id="{5B6B00AB-AC4A-C048-93A8-65EDFAF56655}"/>
              </a:ext>
            </a:extLst>
          </p:cNvPr>
          <p:cNvSpPr/>
          <p:nvPr/>
        </p:nvSpPr>
        <p:spPr>
          <a:xfrm>
            <a:off x="7615258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سهم للأسفل 147">
            <a:extLst>
              <a:ext uri="{FF2B5EF4-FFF2-40B4-BE49-F238E27FC236}">
                <a16:creationId xmlns:a16="http://schemas.microsoft.com/office/drawing/2014/main" id="{3331BAA3-E49C-1949-96D4-94A3DEA4D747}"/>
              </a:ext>
            </a:extLst>
          </p:cNvPr>
          <p:cNvSpPr/>
          <p:nvPr/>
        </p:nvSpPr>
        <p:spPr>
          <a:xfrm>
            <a:off x="5500694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0" name="سهم للأسفل 159">
            <a:extLst>
              <a:ext uri="{FF2B5EF4-FFF2-40B4-BE49-F238E27FC236}">
                <a16:creationId xmlns:a16="http://schemas.microsoft.com/office/drawing/2014/main" id="{799F1174-8CB6-D545-995A-02A843E84C7E}"/>
              </a:ext>
            </a:extLst>
          </p:cNvPr>
          <p:cNvSpPr/>
          <p:nvPr/>
        </p:nvSpPr>
        <p:spPr>
          <a:xfrm>
            <a:off x="3427612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1" name="سهم للأسفل 160">
            <a:extLst>
              <a:ext uri="{FF2B5EF4-FFF2-40B4-BE49-F238E27FC236}">
                <a16:creationId xmlns:a16="http://schemas.microsoft.com/office/drawing/2014/main" id="{5432A50D-1B19-944E-8D8F-6B691ECE6B7D}"/>
              </a:ext>
            </a:extLst>
          </p:cNvPr>
          <p:cNvSpPr/>
          <p:nvPr/>
        </p:nvSpPr>
        <p:spPr>
          <a:xfrm>
            <a:off x="7615260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سهم للأسفل 161">
            <a:extLst>
              <a:ext uri="{FF2B5EF4-FFF2-40B4-BE49-F238E27FC236}">
                <a16:creationId xmlns:a16="http://schemas.microsoft.com/office/drawing/2014/main" id="{9F53FA30-CE20-C14D-ABE3-FDC9F3FD2538}"/>
              </a:ext>
            </a:extLst>
          </p:cNvPr>
          <p:cNvSpPr/>
          <p:nvPr/>
        </p:nvSpPr>
        <p:spPr>
          <a:xfrm>
            <a:off x="5500696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3" name="سهم للأسفل 162">
            <a:extLst>
              <a:ext uri="{FF2B5EF4-FFF2-40B4-BE49-F238E27FC236}">
                <a16:creationId xmlns:a16="http://schemas.microsoft.com/office/drawing/2014/main" id="{3360BAE4-D804-9649-8C25-A71DF9838080}"/>
              </a:ext>
            </a:extLst>
          </p:cNvPr>
          <p:cNvSpPr/>
          <p:nvPr/>
        </p:nvSpPr>
        <p:spPr>
          <a:xfrm>
            <a:off x="3427614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4" name="مربع نص 163">
            <a:extLst>
              <a:ext uri="{FF2B5EF4-FFF2-40B4-BE49-F238E27FC236}">
                <a16:creationId xmlns:a16="http://schemas.microsoft.com/office/drawing/2014/main" id="{5D80D8D3-B79A-7F4E-8C33-6CC10161278A}"/>
              </a:ext>
            </a:extLst>
          </p:cNvPr>
          <p:cNvSpPr txBox="1"/>
          <p:nvPr/>
        </p:nvSpPr>
        <p:spPr>
          <a:xfrm>
            <a:off x="8186309" y="431823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65" name="مجموعة 125">
            <a:extLst>
              <a:ext uri="{FF2B5EF4-FFF2-40B4-BE49-F238E27FC236}">
                <a16:creationId xmlns:a16="http://schemas.microsoft.com/office/drawing/2014/main" id="{6016FB59-50FD-CA48-80B1-29E64B964B51}"/>
              </a:ext>
            </a:extLst>
          </p:cNvPr>
          <p:cNvGrpSpPr/>
          <p:nvPr/>
        </p:nvGrpSpPr>
        <p:grpSpPr>
          <a:xfrm>
            <a:off x="7286644" y="4300548"/>
            <a:ext cx="1071570" cy="473749"/>
            <a:chOff x="2170306" y="1285860"/>
            <a:chExt cx="1071570" cy="473749"/>
          </a:xfrm>
        </p:grpSpPr>
        <p:grpSp>
          <p:nvGrpSpPr>
            <p:cNvPr id="166" name="مجموعة 126">
              <a:extLst>
                <a:ext uri="{FF2B5EF4-FFF2-40B4-BE49-F238E27FC236}">
                  <a16:creationId xmlns:a16="http://schemas.microsoft.com/office/drawing/2014/main" id="{62BB3DFC-E8BF-624D-B869-7DCEBC116F82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68" name="مجموعة 77">
                <a:extLst>
                  <a:ext uri="{FF2B5EF4-FFF2-40B4-BE49-F238E27FC236}">
                    <a16:creationId xmlns:a16="http://schemas.microsoft.com/office/drawing/2014/main" id="{03537BFC-9B64-2248-A743-DA2195893969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0" name="رابط مستقيم 198">
                  <a:extLst>
                    <a:ext uri="{FF2B5EF4-FFF2-40B4-BE49-F238E27FC236}">
                      <a16:creationId xmlns:a16="http://schemas.microsoft.com/office/drawing/2014/main" id="{98FC0074-3612-DD4E-B07C-8E698DADC6D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199">
                  <a:extLst>
                    <a:ext uri="{FF2B5EF4-FFF2-40B4-BE49-F238E27FC236}">
                      <a16:creationId xmlns:a16="http://schemas.microsoft.com/office/drawing/2014/main" id="{3E948C2F-B0D2-5D42-ACB1-C1860528C9C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رابط مستقيم 200">
                  <a:extLst>
                    <a:ext uri="{FF2B5EF4-FFF2-40B4-BE49-F238E27FC236}">
                      <a16:creationId xmlns:a16="http://schemas.microsoft.com/office/drawing/2014/main" id="{67D3BE2F-5664-B746-BE96-F8A98FF3DAB6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رابط مستقيم 201">
                  <a:extLst>
                    <a:ext uri="{FF2B5EF4-FFF2-40B4-BE49-F238E27FC236}">
                      <a16:creationId xmlns:a16="http://schemas.microsoft.com/office/drawing/2014/main" id="{885CF72C-4C03-3D45-919A-AD65EE39FBF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مربع نص 168">
                <a:extLst>
                  <a:ext uri="{FF2B5EF4-FFF2-40B4-BE49-F238E27FC236}">
                    <a16:creationId xmlns:a16="http://schemas.microsoft.com/office/drawing/2014/main" id="{519A06A9-AA61-E649-9D91-775B261B813D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67" name="مربع نص 166">
              <a:extLst>
                <a:ext uri="{FF2B5EF4-FFF2-40B4-BE49-F238E27FC236}">
                  <a16:creationId xmlns:a16="http://schemas.microsoft.com/office/drawing/2014/main" id="{B21FD8C2-57B6-024C-BC9E-D51D79A9DCE4}"/>
                </a:ext>
              </a:extLst>
            </p:cNvPr>
            <p:cNvSpPr txBox="1"/>
            <p:nvPr/>
          </p:nvSpPr>
          <p:spPr>
            <a:xfrm>
              <a:off x="2741810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174" name="مجموعة 125">
            <a:extLst>
              <a:ext uri="{FF2B5EF4-FFF2-40B4-BE49-F238E27FC236}">
                <a16:creationId xmlns:a16="http://schemas.microsoft.com/office/drawing/2014/main" id="{55613A5D-88DF-234E-A457-52B68EC2A5B3}"/>
              </a:ext>
            </a:extLst>
          </p:cNvPr>
          <p:cNvGrpSpPr/>
          <p:nvPr/>
        </p:nvGrpSpPr>
        <p:grpSpPr>
          <a:xfrm>
            <a:off x="5273470" y="4300548"/>
            <a:ext cx="1000132" cy="473749"/>
            <a:chOff x="2214546" y="1285860"/>
            <a:chExt cx="1000132" cy="473749"/>
          </a:xfrm>
        </p:grpSpPr>
        <p:grpSp>
          <p:nvGrpSpPr>
            <p:cNvPr id="175" name="مجموعة 126">
              <a:extLst>
                <a:ext uri="{FF2B5EF4-FFF2-40B4-BE49-F238E27FC236}">
                  <a16:creationId xmlns:a16="http://schemas.microsoft.com/office/drawing/2014/main" id="{0A205EBD-0BE5-EC4D-9599-E183AEA1FBD6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77" name="مجموعة 77">
                <a:extLst>
                  <a:ext uri="{FF2B5EF4-FFF2-40B4-BE49-F238E27FC236}">
                    <a16:creationId xmlns:a16="http://schemas.microsoft.com/office/drawing/2014/main" id="{0762E9BE-2908-6A40-AAA9-8E61BB744BE6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9" name="رابط مستقيم 207">
                  <a:extLst>
                    <a:ext uri="{FF2B5EF4-FFF2-40B4-BE49-F238E27FC236}">
                      <a16:creationId xmlns:a16="http://schemas.microsoft.com/office/drawing/2014/main" id="{ACEE0A4A-E2C0-214A-AC67-D7CB18EBA13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208">
                  <a:extLst>
                    <a:ext uri="{FF2B5EF4-FFF2-40B4-BE49-F238E27FC236}">
                      <a16:creationId xmlns:a16="http://schemas.microsoft.com/office/drawing/2014/main" id="{90D9A0CA-18B8-064E-8201-402645D8E1C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209">
                  <a:extLst>
                    <a:ext uri="{FF2B5EF4-FFF2-40B4-BE49-F238E27FC236}">
                      <a16:creationId xmlns:a16="http://schemas.microsoft.com/office/drawing/2014/main" id="{41180A7B-09B4-4F43-B884-7B5A2E5A9052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رابط مستقيم 210">
                  <a:extLst>
                    <a:ext uri="{FF2B5EF4-FFF2-40B4-BE49-F238E27FC236}">
                      <a16:creationId xmlns:a16="http://schemas.microsoft.com/office/drawing/2014/main" id="{0512B568-804C-334A-97A6-E6F8B967429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مربع نص 177">
                <a:extLst>
                  <a:ext uri="{FF2B5EF4-FFF2-40B4-BE49-F238E27FC236}">
                    <a16:creationId xmlns:a16="http://schemas.microsoft.com/office/drawing/2014/main" id="{BC04D33C-06E7-D74A-9416-681A5C85EF33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76" name="مربع نص 175">
              <a:extLst>
                <a:ext uri="{FF2B5EF4-FFF2-40B4-BE49-F238E27FC236}">
                  <a16:creationId xmlns:a16="http://schemas.microsoft.com/office/drawing/2014/main" id="{CD11015F-1E51-A54D-8513-82C361437878}"/>
                </a:ext>
              </a:extLst>
            </p:cNvPr>
            <p:cNvSpPr txBox="1"/>
            <p:nvPr/>
          </p:nvSpPr>
          <p:spPr>
            <a:xfrm>
              <a:off x="2657462" y="1328722"/>
              <a:ext cx="55721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6A383FE6-6C64-A444-8396-0A69C1A78A11}"/>
              </a:ext>
            </a:extLst>
          </p:cNvPr>
          <p:cNvSpPr txBox="1"/>
          <p:nvPr/>
        </p:nvSpPr>
        <p:spPr>
          <a:xfrm>
            <a:off x="6442296" y="434340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833A7E04-802B-D44F-85E6-11D3B81A99EC}"/>
              </a:ext>
            </a:extLst>
          </p:cNvPr>
          <p:cNvSpPr txBox="1"/>
          <p:nvPr/>
        </p:nvSpPr>
        <p:spPr>
          <a:xfrm>
            <a:off x="4387642" y="4343408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185" name="مجموعة 125">
            <a:extLst>
              <a:ext uri="{FF2B5EF4-FFF2-40B4-BE49-F238E27FC236}">
                <a16:creationId xmlns:a16="http://schemas.microsoft.com/office/drawing/2014/main" id="{A2F4EEA5-DDA3-E149-B31A-30A73197F61B}"/>
              </a:ext>
            </a:extLst>
          </p:cNvPr>
          <p:cNvGrpSpPr/>
          <p:nvPr/>
        </p:nvGrpSpPr>
        <p:grpSpPr>
          <a:xfrm>
            <a:off x="3171814" y="4300544"/>
            <a:ext cx="1098764" cy="473749"/>
            <a:chOff x="2214546" y="1285860"/>
            <a:chExt cx="1098764" cy="473749"/>
          </a:xfrm>
        </p:grpSpPr>
        <p:grpSp>
          <p:nvGrpSpPr>
            <p:cNvPr id="186" name="مجموعة 126">
              <a:extLst>
                <a:ext uri="{FF2B5EF4-FFF2-40B4-BE49-F238E27FC236}">
                  <a16:creationId xmlns:a16="http://schemas.microsoft.com/office/drawing/2014/main" id="{9FCFD200-4254-F145-894E-134FF31DF2F4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88" name="مجموعة 77">
                <a:extLst>
                  <a:ext uri="{FF2B5EF4-FFF2-40B4-BE49-F238E27FC236}">
                    <a16:creationId xmlns:a16="http://schemas.microsoft.com/office/drawing/2014/main" id="{84948C13-C83C-D940-9F0D-809378FAF59B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90" name="رابط مستقيم 220">
                  <a:extLst>
                    <a:ext uri="{FF2B5EF4-FFF2-40B4-BE49-F238E27FC236}">
                      <a16:creationId xmlns:a16="http://schemas.microsoft.com/office/drawing/2014/main" id="{F5A5CBCD-1AD7-7148-BADD-52D0618FA64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221">
                  <a:extLst>
                    <a:ext uri="{FF2B5EF4-FFF2-40B4-BE49-F238E27FC236}">
                      <a16:creationId xmlns:a16="http://schemas.microsoft.com/office/drawing/2014/main" id="{CC39F5F1-A162-3F42-B43F-B603CEE4515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رابط مستقيم 222">
                  <a:extLst>
                    <a:ext uri="{FF2B5EF4-FFF2-40B4-BE49-F238E27FC236}">
                      <a16:creationId xmlns:a16="http://schemas.microsoft.com/office/drawing/2014/main" id="{E95671A5-ABF4-7B4D-90D9-E980AD605160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رابط مستقيم 223">
                  <a:extLst>
                    <a:ext uri="{FF2B5EF4-FFF2-40B4-BE49-F238E27FC236}">
                      <a16:creationId xmlns:a16="http://schemas.microsoft.com/office/drawing/2014/main" id="{A5F8B96F-B2DB-D141-85B9-6C62F909C63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مربع نص 188">
                <a:extLst>
                  <a:ext uri="{FF2B5EF4-FFF2-40B4-BE49-F238E27FC236}">
                    <a16:creationId xmlns:a16="http://schemas.microsoft.com/office/drawing/2014/main" id="{6A0CE8D3-1E1C-3F49-BFD2-6F7BE22864D2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32B8F30A-48FB-EB49-B61C-142ECAFC96CB}"/>
                </a:ext>
              </a:extLst>
            </p:cNvPr>
            <p:cNvSpPr txBox="1"/>
            <p:nvPr/>
          </p:nvSpPr>
          <p:spPr>
            <a:xfrm>
              <a:off x="2657462" y="1328722"/>
              <a:ext cx="655848" cy="3180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baseline="30000" dirty="0"/>
                <a:t>٢</a:t>
              </a:r>
              <a:r>
                <a:rPr lang="ar-SA" sz="2200" b="1" dirty="0"/>
                <a:t>٢</a:t>
              </a:r>
              <a:endParaRPr lang="ar-SA" sz="2200" b="1" baseline="30000" dirty="0"/>
            </a:p>
          </p:txBody>
        </p:sp>
      </p:grpSp>
      <p:sp>
        <p:nvSpPr>
          <p:cNvPr id="194" name="سهم للأسفل 193">
            <a:extLst>
              <a:ext uri="{FF2B5EF4-FFF2-40B4-BE49-F238E27FC236}">
                <a16:creationId xmlns:a16="http://schemas.microsoft.com/office/drawing/2014/main" id="{F748AFAE-6A57-F049-8C4F-6E9A14D3BEC5}"/>
              </a:ext>
            </a:extLst>
          </p:cNvPr>
          <p:cNvSpPr/>
          <p:nvPr/>
        </p:nvSpPr>
        <p:spPr>
          <a:xfrm>
            <a:off x="7616636" y="4786322"/>
            <a:ext cx="357190" cy="325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5" name="سهم للأسفل 194">
            <a:extLst>
              <a:ext uri="{FF2B5EF4-FFF2-40B4-BE49-F238E27FC236}">
                <a16:creationId xmlns:a16="http://schemas.microsoft.com/office/drawing/2014/main" id="{B7AAB6EF-F3E9-7E47-92AA-02815ED43A58}"/>
              </a:ext>
            </a:extLst>
          </p:cNvPr>
          <p:cNvSpPr/>
          <p:nvPr/>
        </p:nvSpPr>
        <p:spPr>
          <a:xfrm>
            <a:off x="5502072" y="4786322"/>
            <a:ext cx="357190" cy="34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" name="سهم للأسفل 204">
            <a:extLst>
              <a:ext uri="{FF2B5EF4-FFF2-40B4-BE49-F238E27FC236}">
                <a16:creationId xmlns:a16="http://schemas.microsoft.com/office/drawing/2014/main" id="{720E98AD-BD6C-B746-8B3F-A5A18CA39E05}"/>
              </a:ext>
            </a:extLst>
          </p:cNvPr>
          <p:cNvSpPr/>
          <p:nvPr/>
        </p:nvSpPr>
        <p:spPr>
          <a:xfrm>
            <a:off x="3514718" y="4786322"/>
            <a:ext cx="357190" cy="318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مربع نص 205">
            <a:extLst>
              <a:ext uri="{FF2B5EF4-FFF2-40B4-BE49-F238E27FC236}">
                <a16:creationId xmlns:a16="http://schemas.microsoft.com/office/drawing/2014/main" id="{9BFEFC58-813D-B141-9BCA-E1F763379BA7}"/>
              </a:ext>
            </a:extLst>
          </p:cNvPr>
          <p:cNvSpPr txBox="1"/>
          <p:nvPr/>
        </p:nvSpPr>
        <p:spPr>
          <a:xfrm>
            <a:off x="8206813" y="523386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207" name="مجموعة 125">
            <a:extLst>
              <a:ext uri="{FF2B5EF4-FFF2-40B4-BE49-F238E27FC236}">
                <a16:creationId xmlns:a16="http://schemas.microsoft.com/office/drawing/2014/main" id="{1BBA23A8-5BF4-6041-B4BD-536597FFA7D5}"/>
              </a:ext>
            </a:extLst>
          </p:cNvPr>
          <p:cNvGrpSpPr/>
          <p:nvPr/>
        </p:nvGrpSpPr>
        <p:grpSpPr>
          <a:xfrm>
            <a:off x="7350485" y="5221134"/>
            <a:ext cx="914406" cy="473749"/>
            <a:chOff x="2170306" y="1285860"/>
            <a:chExt cx="914406" cy="473749"/>
          </a:xfrm>
        </p:grpSpPr>
        <p:grpSp>
          <p:nvGrpSpPr>
            <p:cNvPr id="208" name="مجموعة 126">
              <a:extLst>
                <a:ext uri="{FF2B5EF4-FFF2-40B4-BE49-F238E27FC236}">
                  <a16:creationId xmlns:a16="http://schemas.microsoft.com/office/drawing/2014/main" id="{38A490AE-C74A-AB48-9065-3ED596E44009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210" name="مجموعة 77">
                <a:extLst>
                  <a:ext uri="{FF2B5EF4-FFF2-40B4-BE49-F238E27FC236}">
                    <a16:creationId xmlns:a16="http://schemas.microsoft.com/office/drawing/2014/main" id="{C6D00FB8-6BB1-1C46-ABB2-052695440AD8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12" name="رابط مستقيم 233">
                  <a:extLst>
                    <a:ext uri="{FF2B5EF4-FFF2-40B4-BE49-F238E27FC236}">
                      <a16:creationId xmlns:a16="http://schemas.microsoft.com/office/drawing/2014/main" id="{4E5C2B5D-E5A5-F14F-9B93-0A9423144DE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رابط مستقيم 234">
                  <a:extLst>
                    <a:ext uri="{FF2B5EF4-FFF2-40B4-BE49-F238E27FC236}">
                      <a16:creationId xmlns:a16="http://schemas.microsoft.com/office/drawing/2014/main" id="{4F8CD160-4B75-614D-8BA0-1C9943DEF1E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رابط مستقيم 235">
                  <a:extLst>
                    <a:ext uri="{FF2B5EF4-FFF2-40B4-BE49-F238E27FC236}">
                      <a16:creationId xmlns:a16="http://schemas.microsoft.com/office/drawing/2014/main" id="{4B4F6409-642B-3B49-B6C0-81186B81861D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رابط مستقيم 236">
                  <a:extLst>
                    <a:ext uri="{FF2B5EF4-FFF2-40B4-BE49-F238E27FC236}">
                      <a16:creationId xmlns:a16="http://schemas.microsoft.com/office/drawing/2014/main" id="{D8095900-3990-DC48-AC00-8AB9C04B49D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1" name="مربع نص 210">
                <a:extLst>
                  <a:ext uri="{FF2B5EF4-FFF2-40B4-BE49-F238E27FC236}">
                    <a16:creationId xmlns:a16="http://schemas.microsoft.com/office/drawing/2014/main" id="{A299236F-7569-5742-8A3A-FB7950174EEB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E178186A-B12B-DD44-A74A-31560642A4AF}"/>
                </a:ext>
              </a:extLst>
            </p:cNvPr>
            <p:cNvSpPr txBox="1"/>
            <p:nvPr/>
          </p:nvSpPr>
          <p:spPr>
            <a:xfrm>
              <a:off x="2698948" y="1328722"/>
              <a:ext cx="38576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216" name="مجموعة 125">
            <a:extLst>
              <a:ext uri="{FF2B5EF4-FFF2-40B4-BE49-F238E27FC236}">
                <a16:creationId xmlns:a16="http://schemas.microsoft.com/office/drawing/2014/main" id="{19DABA64-657F-854F-831C-C2E7B866B7FF}"/>
              </a:ext>
            </a:extLst>
          </p:cNvPr>
          <p:cNvGrpSpPr/>
          <p:nvPr/>
        </p:nvGrpSpPr>
        <p:grpSpPr>
          <a:xfrm>
            <a:off x="5321106" y="5212433"/>
            <a:ext cx="928694" cy="473749"/>
            <a:chOff x="2214546" y="1285860"/>
            <a:chExt cx="928694" cy="473749"/>
          </a:xfrm>
        </p:grpSpPr>
        <p:grpSp>
          <p:nvGrpSpPr>
            <p:cNvPr id="217" name="مجموعة 126">
              <a:extLst>
                <a:ext uri="{FF2B5EF4-FFF2-40B4-BE49-F238E27FC236}">
                  <a16:creationId xmlns:a16="http://schemas.microsoft.com/office/drawing/2014/main" id="{2C310F48-53C2-6F44-A53A-28EAA390D6E1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37" name="مجموعة 77">
                <a:extLst>
                  <a:ext uri="{FF2B5EF4-FFF2-40B4-BE49-F238E27FC236}">
                    <a16:creationId xmlns:a16="http://schemas.microsoft.com/office/drawing/2014/main" id="{B3498A8E-A76A-0642-871D-F70D73741D47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39" name="رابط مستقيم 242">
                  <a:extLst>
                    <a:ext uri="{FF2B5EF4-FFF2-40B4-BE49-F238E27FC236}">
                      <a16:creationId xmlns:a16="http://schemas.microsoft.com/office/drawing/2014/main" id="{8FB2D229-6AA2-2547-A00A-FCD4FB8C609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رابط مستقيم 243">
                  <a:extLst>
                    <a:ext uri="{FF2B5EF4-FFF2-40B4-BE49-F238E27FC236}">
                      <a16:creationId xmlns:a16="http://schemas.microsoft.com/office/drawing/2014/main" id="{A7A3609E-4738-B542-BE35-DDA31C89050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رابط مستقيم 244">
                  <a:extLst>
                    <a:ext uri="{FF2B5EF4-FFF2-40B4-BE49-F238E27FC236}">
                      <a16:creationId xmlns:a16="http://schemas.microsoft.com/office/drawing/2014/main" id="{A88298E4-4ED0-DA4D-A248-BFAEBE167601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رابط مستقيم 245">
                  <a:extLst>
                    <a:ext uri="{FF2B5EF4-FFF2-40B4-BE49-F238E27FC236}">
                      <a16:creationId xmlns:a16="http://schemas.microsoft.com/office/drawing/2014/main" id="{407B3125-A02C-BF46-99E4-D65337F6D34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8" name="مربع نص 237">
                <a:extLst>
                  <a:ext uri="{FF2B5EF4-FFF2-40B4-BE49-F238E27FC236}">
                    <a16:creationId xmlns:a16="http://schemas.microsoft.com/office/drawing/2014/main" id="{C2C9DBCC-227F-7E48-8BC7-C325FA916F3E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218" name="مربع نص 217">
              <a:extLst>
                <a:ext uri="{FF2B5EF4-FFF2-40B4-BE49-F238E27FC236}">
                  <a16:creationId xmlns:a16="http://schemas.microsoft.com/office/drawing/2014/main" id="{417A15BD-6985-5D4F-90FD-1438C6FFAE19}"/>
                </a:ext>
              </a:extLst>
            </p:cNvPr>
            <p:cNvSpPr txBox="1"/>
            <p:nvPr/>
          </p:nvSpPr>
          <p:spPr>
            <a:xfrm>
              <a:off x="2700326" y="1328722"/>
              <a:ext cx="4429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٣</a:t>
              </a:r>
            </a:p>
          </p:txBody>
        </p:sp>
      </p:grpSp>
      <p:sp>
        <p:nvSpPr>
          <p:cNvPr id="243" name="مربع نص 242">
            <a:extLst>
              <a:ext uri="{FF2B5EF4-FFF2-40B4-BE49-F238E27FC236}">
                <a16:creationId xmlns:a16="http://schemas.microsoft.com/office/drawing/2014/main" id="{7FC35E82-377D-E049-AF69-064A0C407751}"/>
              </a:ext>
            </a:extLst>
          </p:cNvPr>
          <p:cNvSpPr txBox="1"/>
          <p:nvPr/>
        </p:nvSpPr>
        <p:spPr>
          <a:xfrm>
            <a:off x="6477936" y="515761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244" name="مربع نص 243">
            <a:extLst>
              <a:ext uri="{FF2B5EF4-FFF2-40B4-BE49-F238E27FC236}">
                <a16:creationId xmlns:a16="http://schemas.microsoft.com/office/drawing/2014/main" id="{626085C8-FE96-1649-89DC-94B8DF25CB97}"/>
              </a:ext>
            </a:extLst>
          </p:cNvPr>
          <p:cNvSpPr txBox="1"/>
          <p:nvPr/>
        </p:nvSpPr>
        <p:spPr>
          <a:xfrm>
            <a:off x="4386980" y="5143549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245" name="مجموعة 125">
            <a:extLst>
              <a:ext uri="{FF2B5EF4-FFF2-40B4-BE49-F238E27FC236}">
                <a16:creationId xmlns:a16="http://schemas.microsoft.com/office/drawing/2014/main" id="{64C50BD5-E6FE-644F-B085-282E532536F9}"/>
              </a:ext>
            </a:extLst>
          </p:cNvPr>
          <p:cNvGrpSpPr/>
          <p:nvPr/>
        </p:nvGrpSpPr>
        <p:grpSpPr>
          <a:xfrm>
            <a:off x="3284500" y="5200712"/>
            <a:ext cx="942984" cy="473749"/>
            <a:chOff x="2214546" y="1285860"/>
            <a:chExt cx="942984" cy="473749"/>
          </a:xfrm>
        </p:grpSpPr>
        <p:grpSp>
          <p:nvGrpSpPr>
            <p:cNvPr id="246" name="مجموعة 126">
              <a:extLst>
                <a:ext uri="{FF2B5EF4-FFF2-40B4-BE49-F238E27FC236}">
                  <a16:creationId xmlns:a16="http://schemas.microsoft.com/office/drawing/2014/main" id="{1554B409-42C2-BF46-B61D-541F8B7CC2F4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48" name="مجموعة 77">
                <a:extLst>
                  <a:ext uri="{FF2B5EF4-FFF2-40B4-BE49-F238E27FC236}">
                    <a16:creationId xmlns:a16="http://schemas.microsoft.com/office/drawing/2014/main" id="{5A65FD7E-15A6-594A-9E18-18955A82ACA4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50" name="رابط مستقيم 253">
                  <a:extLst>
                    <a:ext uri="{FF2B5EF4-FFF2-40B4-BE49-F238E27FC236}">
                      <a16:creationId xmlns:a16="http://schemas.microsoft.com/office/drawing/2014/main" id="{C5561E10-FB00-D842-B375-BD995B3DAA1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رابط مستقيم 254">
                  <a:extLst>
                    <a:ext uri="{FF2B5EF4-FFF2-40B4-BE49-F238E27FC236}">
                      <a16:creationId xmlns:a16="http://schemas.microsoft.com/office/drawing/2014/main" id="{54D6A650-155F-5F49-8781-C9C8AB40C7D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رابط مستقيم 255">
                  <a:extLst>
                    <a:ext uri="{FF2B5EF4-FFF2-40B4-BE49-F238E27FC236}">
                      <a16:creationId xmlns:a16="http://schemas.microsoft.com/office/drawing/2014/main" id="{DA37D08E-5E6D-2449-BFBE-F93CAC8FE7D6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رابط مستقيم 256">
                  <a:extLst>
                    <a:ext uri="{FF2B5EF4-FFF2-40B4-BE49-F238E27FC236}">
                      <a16:creationId xmlns:a16="http://schemas.microsoft.com/office/drawing/2014/main" id="{7282980E-ADF8-9A47-B992-7902360ED3B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9" name="مربع نص 248">
                <a:extLst>
                  <a:ext uri="{FF2B5EF4-FFF2-40B4-BE49-F238E27FC236}">
                    <a16:creationId xmlns:a16="http://schemas.microsoft.com/office/drawing/2014/main" id="{F0B5056E-0067-C844-BA73-24E01F3F7A24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247" name="مربع نص 246">
              <a:extLst>
                <a:ext uri="{FF2B5EF4-FFF2-40B4-BE49-F238E27FC236}">
                  <a16:creationId xmlns:a16="http://schemas.microsoft.com/office/drawing/2014/main" id="{F73C196B-E5F3-954B-BF78-CD48F190E060}"/>
                </a:ext>
              </a:extLst>
            </p:cNvPr>
            <p:cNvSpPr txBox="1"/>
            <p:nvPr/>
          </p:nvSpPr>
          <p:spPr>
            <a:xfrm>
              <a:off x="2614602" y="1328722"/>
              <a:ext cx="5429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sp>
        <p:nvSpPr>
          <p:cNvPr id="254" name="مربع نص 253">
            <a:extLst>
              <a:ext uri="{FF2B5EF4-FFF2-40B4-BE49-F238E27FC236}">
                <a16:creationId xmlns:a16="http://schemas.microsoft.com/office/drawing/2014/main" id="{40079300-1725-E54A-9EF8-3D417F83D7E0}"/>
              </a:ext>
            </a:extLst>
          </p:cNvPr>
          <p:cNvSpPr txBox="1"/>
          <p:nvPr/>
        </p:nvSpPr>
        <p:spPr>
          <a:xfrm>
            <a:off x="3015708" y="523645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255" name="مجموعة 125">
            <a:extLst>
              <a:ext uri="{FF2B5EF4-FFF2-40B4-BE49-F238E27FC236}">
                <a16:creationId xmlns:a16="http://schemas.microsoft.com/office/drawing/2014/main" id="{86F710C2-4A9D-EF4E-A0FD-92CBC9776FDD}"/>
              </a:ext>
            </a:extLst>
          </p:cNvPr>
          <p:cNvGrpSpPr/>
          <p:nvPr/>
        </p:nvGrpSpPr>
        <p:grpSpPr>
          <a:xfrm>
            <a:off x="2244713" y="5162028"/>
            <a:ext cx="1014422" cy="473749"/>
            <a:chOff x="2214546" y="1285860"/>
            <a:chExt cx="1014422" cy="473749"/>
          </a:xfrm>
        </p:grpSpPr>
        <p:grpSp>
          <p:nvGrpSpPr>
            <p:cNvPr id="256" name="مجموعة 126">
              <a:extLst>
                <a:ext uri="{FF2B5EF4-FFF2-40B4-BE49-F238E27FC236}">
                  <a16:creationId xmlns:a16="http://schemas.microsoft.com/office/drawing/2014/main" id="{D3C775A7-6506-0C4C-A84B-2EAF8B2A7168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58" name="مجموعة 77">
                <a:extLst>
                  <a:ext uri="{FF2B5EF4-FFF2-40B4-BE49-F238E27FC236}">
                    <a16:creationId xmlns:a16="http://schemas.microsoft.com/office/drawing/2014/main" id="{8EC6D181-9139-B344-A6E5-2262B1B2A3BC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60" name="رابط مستقيم 263">
                  <a:extLst>
                    <a:ext uri="{FF2B5EF4-FFF2-40B4-BE49-F238E27FC236}">
                      <a16:creationId xmlns:a16="http://schemas.microsoft.com/office/drawing/2014/main" id="{E32FDFFB-8596-B44C-A670-AF8F2014617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رابط مستقيم 264">
                  <a:extLst>
                    <a:ext uri="{FF2B5EF4-FFF2-40B4-BE49-F238E27FC236}">
                      <a16:creationId xmlns:a16="http://schemas.microsoft.com/office/drawing/2014/main" id="{6ED14500-9B31-194D-8805-3BD3E19153F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رابط مستقيم 265">
                  <a:extLst>
                    <a:ext uri="{FF2B5EF4-FFF2-40B4-BE49-F238E27FC236}">
                      <a16:creationId xmlns:a16="http://schemas.microsoft.com/office/drawing/2014/main" id="{37A08BEE-20A3-4740-AA12-AA72BB910129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رابط مستقيم 266">
                  <a:extLst>
                    <a:ext uri="{FF2B5EF4-FFF2-40B4-BE49-F238E27FC236}">
                      <a16:creationId xmlns:a16="http://schemas.microsoft.com/office/drawing/2014/main" id="{710B37F5-DD1E-9E4F-B0A6-7E5865C472F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9" name="مربع نص 258">
                <a:extLst>
                  <a:ext uri="{FF2B5EF4-FFF2-40B4-BE49-F238E27FC236}">
                    <a16:creationId xmlns:a16="http://schemas.microsoft.com/office/drawing/2014/main" id="{FFDD4E85-D9C2-EE4A-BE23-28838A1F83D1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257" name="مربع نص 256">
              <a:extLst>
                <a:ext uri="{FF2B5EF4-FFF2-40B4-BE49-F238E27FC236}">
                  <a16:creationId xmlns:a16="http://schemas.microsoft.com/office/drawing/2014/main" id="{8F101E4E-7557-6D41-9634-49F2CB0DB9D1}"/>
                </a:ext>
              </a:extLst>
            </p:cNvPr>
            <p:cNvSpPr txBox="1"/>
            <p:nvPr/>
          </p:nvSpPr>
          <p:spPr>
            <a:xfrm>
              <a:off x="2600312" y="1328722"/>
              <a:ext cx="6286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264" name="مجموعة 124">
            <a:extLst>
              <a:ext uri="{FF2B5EF4-FFF2-40B4-BE49-F238E27FC236}">
                <a16:creationId xmlns:a16="http://schemas.microsoft.com/office/drawing/2014/main" id="{BCC5CE18-D331-3343-AB05-C8A3997FAE9A}"/>
              </a:ext>
            </a:extLst>
          </p:cNvPr>
          <p:cNvGrpSpPr/>
          <p:nvPr/>
        </p:nvGrpSpPr>
        <p:grpSpPr>
          <a:xfrm>
            <a:off x="1775794" y="1269461"/>
            <a:ext cx="1115814" cy="2100280"/>
            <a:chOff x="1170170" y="2143112"/>
            <a:chExt cx="1115814" cy="2100280"/>
          </a:xfrm>
        </p:grpSpPr>
        <p:grpSp>
          <p:nvGrpSpPr>
            <p:cNvPr id="265" name="مجموعة 111">
              <a:extLst>
                <a:ext uri="{FF2B5EF4-FFF2-40B4-BE49-F238E27FC236}">
                  <a16:creationId xmlns:a16="http://schemas.microsoft.com/office/drawing/2014/main" id="{64E5DB1B-EFB2-F443-96BF-4F6483EDA0F1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980000"/>
              <a:chOff x="1285853" y="2215348"/>
              <a:chExt cx="864000" cy="1980000"/>
            </a:xfrm>
          </p:grpSpPr>
          <p:cxnSp>
            <p:nvCxnSpPr>
              <p:cNvPr id="275" name="رابط مستقيم 237">
                <a:extLst>
                  <a:ext uri="{FF2B5EF4-FFF2-40B4-BE49-F238E27FC236}">
                    <a16:creationId xmlns:a16="http://schemas.microsoft.com/office/drawing/2014/main" id="{C93FE0A7-C9AB-AA47-952C-0E3B777CB8CB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رابط مستقيم 238">
                <a:extLst>
                  <a:ext uri="{FF2B5EF4-FFF2-40B4-BE49-F238E27FC236}">
                    <a16:creationId xmlns:a16="http://schemas.microsoft.com/office/drawing/2014/main" id="{636ACBCD-9BD1-E24A-9B52-65A4218BF805}"/>
                  </a:ext>
                </a:extLst>
              </p:cNvPr>
              <p:cNvCxnSpPr/>
              <p:nvPr/>
            </p:nvCxnSpPr>
            <p:spPr>
              <a:xfrm rot="5400000">
                <a:off x="653042" y="3204554"/>
                <a:ext cx="198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مربع نص 265">
              <a:extLst>
                <a:ext uri="{FF2B5EF4-FFF2-40B4-BE49-F238E27FC236}">
                  <a16:creationId xmlns:a16="http://schemas.microsoft.com/office/drawing/2014/main" id="{AB8545DA-210D-F149-9A2D-45CBFFC3EE42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67" name="مربع نص 266">
              <a:extLst>
                <a:ext uri="{FF2B5EF4-FFF2-40B4-BE49-F238E27FC236}">
                  <a16:creationId xmlns:a16="http://schemas.microsoft.com/office/drawing/2014/main" id="{93679252-E532-D440-A3DF-69D853D31669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</a:t>
              </a:r>
            </a:p>
          </p:txBody>
        </p:sp>
        <p:sp>
          <p:nvSpPr>
            <p:cNvPr id="268" name="مربع نص 267">
              <a:extLst>
                <a:ext uri="{FF2B5EF4-FFF2-40B4-BE49-F238E27FC236}">
                  <a16:creationId xmlns:a16="http://schemas.microsoft.com/office/drawing/2014/main" id="{E030DCE1-FF32-4148-8227-146B1D898FD2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69" name="مربع نص 268">
              <a:extLst>
                <a:ext uri="{FF2B5EF4-FFF2-40B4-BE49-F238E27FC236}">
                  <a16:creationId xmlns:a16="http://schemas.microsoft.com/office/drawing/2014/main" id="{C867A30F-458C-A543-B630-2D12F771770E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270" name="مربع نص 269">
              <a:extLst>
                <a:ext uri="{FF2B5EF4-FFF2-40B4-BE49-F238E27FC236}">
                  <a16:creationId xmlns:a16="http://schemas.microsoft.com/office/drawing/2014/main" id="{12101F33-5A2C-5648-A4F3-916B82EE527F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71" name="مربع نص 270">
              <a:extLst>
                <a:ext uri="{FF2B5EF4-FFF2-40B4-BE49-F238E27FC236}">
                  <a16:creationId xmlns:a16="http://schemas.microsoft.com/office/drawing/2014/main" id="{0A848FB9-03A8-064D-BA94-AB8E62DE9089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272" name="مربع نص 271">
              <a:extLst>
                <a:ext uri="{FF2B5EF4-FFF2-40B4-BE49-F238E27FC236}">
                  <a16:creationId xmlns:a16="http://schemas.microsoft.com/office/drawing/2014/main" id="{FD183132-87CE-8A4A-9057-6D9DAF2701E8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73" name="مربع نص 272">
              <a:extLst>
                <a:ext uri="{FF2B5EF4-FFF2-40B4-BE49-F238E27FC236}">
                  <a16:creationId xmlns:a16="http://schemas.microsoft.com/office/drawing/2014/main" id="{73E1424C-6B9E-4246-86A5-A31920CC1E51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74" name="مربع نص 273">
              <a:extLst>
                <a:ext uri="{FF2B5EF4-FFF2-40B4-BE49-F238E27FC236}">
                  <a16:creationId xmlns:a16="http://schemas.microsoft.com/office/drawing/2014/main" id="{87E04986-A19A-264F-A9C0-84E758DA82DB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grpSp>
        <p:nvGrpSpPr>
          <p:cNvPr id="277" name="مجموعة 124">
            <a:extLst>
              <a:ext uri="{FF2B5EF4-FFF2-40B4-BE49-F238E27FC236}">
                <a16:creationId xmlns:a16="http://schemas.microsoft.com/office/drawing/2014/main" id="{B35A1298-2B11-1345-8C8C-38A49B260BCB}"/>
              </a:ext>
            </a:extLst>
          </p:cNvPr>
          <p:cNvGrpSpPr/>
          <p:nvPr/>
        </p:nvGrpSpPr>
        <p:grpSpPr>
          <a:xfrm>
            <a:off x="586252" y="1019601"/>
            <a:ext cx="1115814" cy="2100280"/>
            <a:chOff x="1170170" y="2143112"/>
            <a:chExt cx="1115814" cy="2100280"/>
          </a:xfrm>
        </p:grpSpPr>
        <p:grpSp>
          <p:nvGrpSpPr>
            <p:cNvPr id="278" name="مجموعة 111">
              <a:extLst>
                <a:ext uri="{FF2B5EF4-FFF2-40B4-BE49-F238E27FC236}">
                  <a16:creationId xmlns:a16="http://schemas.microsoft.com/office/drawing/2014/main" id="{C274C300-0AC9-7847-857D-27C98FB9F3F0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980000"/>
              <a:chOff x="1285853" y="2215348"/>
              <a:chExt cx="864000" cy="1980000"/>
            </a:xfrm>
          </p:grpSpPr>
          <p:cxnSp>
            <p:nvCxnSpPr>
              <p:cNvPr id="288" name="رابط مستقيم 271">
                <a:extLst>
                  <a:ext uri="{FF2B5EF4-FFF2-40B4-BE49-F238E27FC236}">
                    <a16:creationId xmlns:a16="http://schemas.microsoft.com/office/drawing/2014/main" id="{5066C463-BAD2-9845-8C4F-567984582D39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رابط مستقيم 272">
                <a:extLst>
                  <a:ext uri="{FF2B5EF4-FFF2-40B4-BE49-F238E27FC236}">
                    <a16:creationId xmlns:a16="http://schemas.microsoft.com/office/drawing/2014/main" id="{3029A735-DCC1-584A-83AD-BB16956B823C}"/>
                  </a:ext>
                </a:extLst>
              </p:cNvPr>
              <p:cNvCxnSpPr/>
              <p:nvPr/>
            </p:nvCxnSpPr>
            <p:spPr>
              <a:xfrm rot="5400000">
                <a:off x="653042" y="3204554"/>
                <a:ext cx="198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مربع نص 278">
              <a:extLst>
                <a:ext uri="{FF2B5EF4-FFF2-40B4-BE49-F238E27FC236}">
                  <a16:creationId xmlns:a16="http://schemas.microsoft.com/office/drawing/2014/main" id="{E6402E3A-21EF-8249-BA58-5649CF34B66D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80" name="مربع نص 279">
              <a:extLst>
                <a:ext uri="{FF2B5EF4-FFF2-40B4-BE49-F238E27FC236}">
                  <a16:creationId xmlns:a16="http://schemas.microsoft.com/office/drawing/2014/main" id="{9420F639-BAD8-DC49-86A3-784826DF17B2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٥٤</a:t>
              </a:r>
            </a:p>
          </p:txBody>
        </p:sp>
        <p:sp>
          <p:nvSpPr>
            <p:cNvPr id="281" name="مربع نص 280">
              <a:extLst>
                <a:ext uri="{FF2B5EF4-FFF2-40B4-BE49-F238E27FC236}">
                  <a16:creationId xmlns:a16="http://schemas.microsoft.com/office/drawing/2014/main" id="{9F28B5C5-E27B-8F4D-A0E3-E15145CF2476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82" name="مربع نص 281">
              <a:extLst>
                <a:ext uri="{FF2B5EF4-FFF2-40B4-BE49-F238E27FC236}">
                  <a16:creationId xmlns:a16="http://schemas.microsoft.com/office/drawing/2014/main" id="{7E08464A-9126-3C4B-8DD1-C20BDA61686C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٢٦</a:t>
              </a:r>
            </a:p>
          </p:txBody>
        </p:sp>
        <p:sp>
          <p:nvSpPr>
            <p:cNvPr id="283" name="مربع نص 282">
              <a:extLst>
                <a:ext uri="{FF2B5EF4-FFF2-40B4-BE49-F238E27FC236}">
                  <a16:creationId xmlns:a16="http://schemas.microsoft.com/office/drawing/2014/main" id="{891BF0B4-466B-254D-B038-123512836B9C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84" name="مربع نص 283">
              <a:extLst>
                <a:ext uri="{FF2B5EF4-FFF2-40B4-BE49-F238E27FC236}">
                  <a16:creationId xmlns:a16="http://schemas.microsoft.com/office/drawing/2014/main" id="{3E631DFA-2865-8741-8DD1-6ADB4814C37B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85" name="مربع نص 284">
              <a:extLst>
                <a:ext uri="{FF2B5EF4-FFF2-40B4-BE49-F238E27FC236}">
                  <a16:creationId xmlns:a16="http://schemas.microsoft.com/office/drawing/2014/main" id="{35BFE443-E7C5-E844-8B42-4E522620D8DC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86" name="مربع نص 285">
              <a:extLst>
                <a:ext uri="{FF2B5EF4-FFF2-40B4-BE49-F238E27FC236}">
                  <a16:creationId xmlns:a16="http://schemas.microsoft.com/office/drawing/2014/main" id="{EA606FFE-D135-F142-A6AA-0067D1304D16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87" name="مربع نص 286">
              <a:extLst>
                <a:ext uri="{FF2B5EF4-FFF2-40B4-BE49-F238E27FC236}">
                  <a16:creationId xmlns:a16="http://schemas.microsoft.com/office/drawing/2014/main" id="{ABD8BD5A-C42C-6642-9D79-9B775B3AADF2}"/>
                </a:ext>
              </a:extLst>
            </p:cNvPr>
            <p:cNvSpPr txBox="1"/>
            <p:nvPr/>
          </p:nvSpPr>
          <p:spPr>
            <a:xfrm>
              <a:off x="1641660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grpSp>
        <p:nvGrpSpPr>
          <p:cNvPr id="290" name="مجموعة 289">
            <a:extLst>
              <a:ext uri="{FF2B5EF4-FFF2-40B4-BE49-F238E27FC236}">
                <a16:creationId xmlns:a16="http://schemas.microsoft.com/office/drawing/2014/main" id="{FDCF65FF-FCE7-5048-9E33-2B0920EEDDDC}"/>
              </a:ext>
            </a:extLst>
          </p:cNvPr>
          <p:cNvGrpSpPr/>
          <p:nvPr/>
        </p:nvGrpSpPr>
        <p:grpSpPr>
          <a:xfrm>
            <a:off x="960001" y="3286130"/>
            <a:ext cx="1128720" cy="2971820"/>
            <a:chOff x="1000100" y="3214686"/>
            <a:chExt cx="1128720" cy="2971820"/>
          </a:xfrm>
        </p:grpSpPr>
        <p:grpSp>
          <p:nvGrpSpPr>
            <p:cNvPr id="291" name="مجموعة 111">
              <a:extLst>
                <a:ext uri="{FF2B5EF4-FFF2-40B4-BE49-F238E27FC236}">
                  <a16:creationId xmlns:a16="http://schemas.microsoft.com/office/drawing/2014/main" id="{83814242-C75A-C542-87CC-DD6AFE1FF8DF}"/>
                </a:ext>
              </a:extLst>
            </p:cNvPr>
            <p:cNvGrpSpPr/>
            <p:nvPr/>
          </p:nvGrpSpPr>
          <p:grpSpPr>
            <a:xfrm>
              <a:off x="1115783" y="3286922"/>
              <a:ext cx="864000" cy="2376000"/>
              <a:chOff x="1285853" y="2215348"/>
              <a:chExt cx="864000" cy="2376000"/>
            </a:xfrm>
          </p:grpSpPr>
          <p:cxnSp>
            <p:nvCxnSpPr>
              <p:cNvPr id="306" name="رابط مستقيم 294">
                <a:extLst>
                  <a:ext uri="{FF2B5EF4-FFF2-40B4-BE49-F238E27FC236}">
                    <a16:creationId xmlns:a16="http://schemas.microsoft.com/office/drawing/2014/main" id="{E78A2573-4A3D-2147-9D17-BE5C26310706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رابط مستقيم 296">
                <a:extLst>
                  <a:ext uri="{FF2B5EF4-FFF2-40B4-BE49-F238E27FC236}">
                    <a16:creationId xmlns:a16="http://schemas.microsoft.com/office/drawing/2014/main" id="{C5A1462B-82D9-9044-9FA7-B5EA0A812F8A}"/>
                  </a:ext>
                </a:extLst>
              </p:cNvPr>
              <p:cNvCxnSpPr/>
              <p:nvPr/>
            </p:nvCxnSpPr>
            <p:spPr>
              <a:xfrm rot="5400000">
                <a:off x="455042" y="3402554"/>
                <a:ext cx="237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2" name="مربع نص 291">
              <a:extLst>
                <a:ext uri="{FF2B5EF4-FFF2-40B4-BE49-F238E27FC236}">
                  <a16:creationId xmlns:a16="http://schemas.microsoft.com/office/drawing/2014/main" id="{FF6A685E-1148-D543-BA95-5C26C088500B}"/>
                </a:ext>
              </a:extLst>
            </p:cNvPr>
            <p:cNvSpPr txBox="1"/>
            <p:nvPr/>
          </p:nvSpPr>
          <p:spPr>
            <a:xfrm>
              <a:off x="1000100" y="321469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93" name="مربع نص 292">
              <a:extLst>
                <a:ext uri="{FF2B5EF4-FFF2-40B4-BE49-F238E27FC236}">
                  <a16:creationId xmlns:a16="http://schemas.microsoft.com/office/drawing/2014/main" id="{CDC82F02-3685-884A-A77F-7A5CE10A3AFD}"/>
                </a:ext>
              </a:extLst>
            </p:cNvPr>
            <p:cNvSpPr txBox="1"/>
            <p:nvPr/>
          </p:nvSpPr>
          <p:spPr>
            <a:xfrm>
              <a:off x="1472972" y="321468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٩٦</a:t>
              </a:r>
            </a:p>
          </p:txBody>
        </p:sp>
        <p:sp>
          <p:nvSpPr>
            <p:cNvPr id="294" name="مربع نص 293">
              <a:extLst>
                <a:ext uri="{FF2B5EF4-FFF2-40B4-BE49-F238E27FC236}">
                  <a16:creationId xmlns:a16="http://schemas.microsoft.com/office/drawing/2014/main" id="{9152768F-1987-9542-B0AA-F9AAA4052FCF}"/>
                </a:ext>
              </a:extLst>
            </p:cNvPr>
            <p:cNvSpPr txBox="1"/>
            <p:nvPr/>
          </p:nvSpPr>
          <p:spPr>
            <a:xfrm>
              <a:off x="1000100" y="365760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95" name="مربع نص 294">
              <a:extLst>
                <a:ext uri="{FF2B5EF4-FFF2-40B4-BE49-F238E27FC236}">
                  <a16:creationId xmlns:a16="http://schemas.microsoft.com/office/drawing/2014/main" id="{1B314418-D5FE-A544-9B0D-66AFF3DB57DB}"/>
                </a:ext>
              </a:extLst>
            </p:cNvPr>
            <p:cNvSpPr txBox="1"/>
            <p:nvPr/>
          </p:nvSpPr>
          <p:spPr>
            <a:xfrm>
              <a:off x="1472972" y="3657598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٤٨</a:t>
              </a:r>
            </a:p>
          </p:txBody>
        </p:sp>
        <p:sp>
          <p:nvSpPr>
            <p:cNvPr id="296" name="مربع نص 295">
              <a:extLst>
                <a:ext uri="{FF2B5EF4-FFF2-40B4-BE49-F238E27FC236}">
                  <a16:creationId xmlns:a16="http://schemas.microsoft.com/office/drawing/2014/main" id="{DEABD76D-4C0F-9F49-B6CD-DEC7713C150E}"/>
                </a:ext>
              </a:extLst>
            </p:cNvPr>
            <p:cNvSpPr txBox="1"/>
            <p:nvPr/>
          </p:nvSpPr>
          <p:spPr>
            <a:xfrm>
              <a:off x="1000100" y="405765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97" name="مربع نص 296">
              <a:extLst>
                <a:ext uri="{FF2B5EF4-FFF2-40B4-BE49-F238E27FC236}">
                  <a16:creationId xmlns:a16="http://schemas.microsoft.com/office/drawing/2014/main" id="{7F3DE81D-4F8E-CB47-85DC-79C43B2A3B3B}"/>
                </a:ext>
              </a:extLst>
            </p:cNvPr>
            <p:cNvSpPr txBox="1"/>
            <p:nvPr/>
          </p:nvSpPr>
          <p:spPr>
            <a:xfrm>
              <a:off x="1472972" y="405765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</a:t>
              </a:r>
            </a:p>
          </p:txBody>
        </p:sp>
        <p:sp>
          <p:nvSpPr>
            <p:cNvPr id="298" name="مربع نص 297">
              <a:extLst>
                <a:ext uri="{FF2B5EF4-FFF2-40B4-BE49-F238E27FC236}">
                  <a16:creationId xmlns:a16="http://schemas.microsoft.com/office/drawing/2014/main" id="{0C2AF24A-34BE-4447-A726-77CBBA728FA2}"/>
                </a:ext>
              </a:extLst>
            </p:cNvPr>
            <p:cNvSpPr txBox="1"/>
            <p:nvPr/>
          </p:nvSpPr>
          <p:spPr>
            <a:xfrm>
              <a:off x="1000100" y="447199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99" name="مربع نص 298">
              <a:extLst>
                <a:ext uri="{FF2B5EF4-FFF2-40B4-BE49-F238E27FC236}">
                  <a16:creationId xmlns:a16="http://schemas.microsoft.com/office/drawing/2014/main" id="{3BAA5770-EEA5-AE4A-BF36-EBEA47BE0BA8}"/>
                </a:ext>
              </a:extLst>
            </p:cNvPr>
            <p:cNvSpPr txBox="1"/>
            <p:nvPr/>
          </p:nvSpPr>
          <p:spPr>
            <a:xfrm>
              <a:off x="1472972" y="447199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300" name="مربع نص 299">
              <a:extLst>
                <a:ext uri="{FF2B5EF4-FFF2-40B4-BE49-F238E27FC236}">
                  <a16:creationId xmlns:a16="http://schemas.microsoft.com/office/drawing/2014/main" id="{6529E515-1787-A649-8DC0-B3EABBC6E0D4}"/>
                </a:ext>
              </a:extLst>
            </p:cNvPr>
            <p:cNvSpPr txBox="1"/>
            <p:nvPr/>
          </p:nvSpPr>
          <p:spPr>
            <a:xfrm>
              <a:off x="1000100" y="488633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301" name="مربع نص 300">
              <a:extLst>
                <a:ext uri="{FF2B5EF4-FFF2-40B4-BE49-F238E27FC236}">
                  <a16:creationId xmlns:a16="http://schemas.microsoft.com/office/drawing/2014/main" id="{4B06C448-4DB2-6946-8132-ADD0E1404D87}"/>
                </a:ext>
              </a:extLst>
            </p:cNvPr>
            <p:cNvSpPr txBox="1"/>
            <p:nvPr/>
          </p:nvSpPr>
          <p:spPr>
            <a:xfrm>
              <a:off x="1472972" y="488633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302" name="مربع نص 301">
              <a:extLst>
                <a:ext uri="{FF2B5EF4-FFF2-40B4-BE49-F238E27FC236}">
                  <a16:creationId xmlns:a16="http://schemas.microsoft.com/office/drawing/2014/main" id="{D30CFB16-683F-A241-A939-868EBA934676}"/>
                </a:ext>
              </a:extLst>
            </p:cNvPr>
            <p:cNvSpPr txBox="1"/>
            <p:nvPr/>
          </p:nvSpPr>
          <p:spPr>
            <a:xfrm>
              <a:off x="1000100" y="532925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303" name="مربع نص 302">
              <a:extLst>
                <a:ext uri="{FF2B5EF4-FFF2-40B4-BE49-F238E27FC236}">
                  <a16:creationId xmlns:a16="http://schemas.microsoft.com/office/drawing/2014/main" id="{50AE7F02-5BE2-B24D-99A1-4647CE5A27EC}"/>
                </a:ext>
              </a:extLst>
            </p:cNvPr>
            <p:cNvSpPr txBox="1"/>
            <p:nvPr/>
          </p:nvSpPr>
          <p:spPr>
            <a:xfrm>
              <a:off x="1472972" y="532924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304" name="مربع نص 303">
              <a:extLst>
                <a:ext uri="{FF2B5EF4-FFF2-40B4-BE49-F238E27FC236}">
                  <a16:creationId xmlns:a16="http://schemas.microsoft.com/office/drawing/2014/main" id="{D4156C96-2E00-1E41-9F47-0D670C8EEB11}"/>
                </a:ext>
              </a:extLst>
            </p:cNvPr>
            <p:cNvSpPr txBox="1"/>
            <p:nvPr/>
          </p:nvSpPr>
          <p:spPr>
            <a:xfrm>
              <a:off x="1000100" y="530067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305" name="مربع نص 304">
              <a:extLst>
                <a:ext uri="{FF2B5EF4-FFF2-40B4-BE49-F238E27FC236}">
                  <a16:creationId xmlns:a16="http://schemas.microsoft.com/office/drawing/2014/main" id="{A4EF2BC3-32E1-9C48-900F-81EA938A9ED7}"/>
                </a:ext>
              </a:extLst>
            </p:cNvPr>
            <p:cNvSpPr txBox="1"/>
            <p:nvPr/>
          </p:nvSpPr>
          <p:spPr>
            <a:xfrm>
              <a:off x="1485878" y="575787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308" name="مربع نص 307">
            <a:extLst>
              <a:ext uri="{FF2B5EF4-FFF2-40B4-BE49-F238E27FC236}">
                <a16:creationId xmlns:a16="http://schemas.microsoft.com/office/drawing/2014/main" id="{8CEB5CC9-E216-C24D-9222-BE73957A8CCB}"/>
              </a:ext>
            </a:extLst>
          </p:cNvPr>
          <p:cNvSpPr txBox="1"/>
          <p:nvPr/>
        </p:nvSpPr>
        <p:spPr>
          <a:xfrm>
            <a:off x="7779580" y="-64676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٢د صـ١٤٨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EB54248-9390-088F-3BE9-1B655C28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85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800" decel="100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800" decel="100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/>
      <p:bldP spid="72" grpId="0"/>
      <p:bldP spid="80" grpId="0" animBg="1"/>
      <p:bldP spid="144" grpId="0"/>
      <p:bldP spid="145" grpId="0" animBg="1"/>
      <p:bldP spid="147" grpId="0" animBg="1"/>
      <p:bldP spid="148" grpId="0" animBg="1"/>
      <p:bldP spid="160" grpId="0" animBg="1"/>
      <p:bldP spid="161" grpId="0" animBg="1"/>
      <p:bldP spid="162" grpId="0" animBg="1"/>
      <p:bldP spid="163" grpId="0" animBg="1"/>
      <p:bldP spid="164" grpId="0"/>
      <p:bldP spid="183" grpId="0"/>
      <p:bldP spid="184" grpId="0" animBg="1"/>
      <p:bldP spid="194" grpId="0" animBg="1"/>
      <p:bldP spid="195" grpId="0" animBg="1"/>
      <p:bldP spid="205" grpId="0" animBg="1"/>
      <p:bldP spid="206" grpId="0"/>
      <p:bldP spid="243" grpId="0"/>
      <p:bldP spid="244" grpId="0" animBg="1"/>
      <p:bldP spid="2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092825" y="26726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538" y="764887"/>
            <a:ext cx="4703474" cy="376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1676" y="4707333"/>
            <a:ext cx="1729906" cy="193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9" y="3763216"/>
            <a:ext cx="1826550" cy="13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148" y="1215851"/>
            <a:ext cx="2440374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2679" y="1318000"/>
            <a:ext cx="1092349" cy="8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48976" y="1341476"/>
            <a:ext cx="1154474" cy="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793" y="2188551"/>
            <a:ext cx="1022108" cy="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3851" y="2237526"/>
            <a:ext cx="1184899" cy="6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2">
            <a:alphaModFix/>
          </a:blip>
          <a:srcRect l="-11" r="211531"/>
          <a:stretch/>
        </p:blipFill>
        <p:spPr>
          <a:xfrm>
            <a:off x="4615523" y="2226636"/>
            <a:ext cx="2860600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22152" y="2059800"/>
            <a:ext cx="2510126" cy="3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41001" y="3194500"/>
            <a:ext cx="2510126" cy="251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85149" y="4299250"/>
            <a:ext cx="3745186" cy="245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200775">
            <a:off x="6800918" y="4108682"/>
            <a:ext cx="826044" cy="61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4771371" y="1572114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266127-A5A5-4DE7-9C0B-DF293F07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258" y="1240841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2008F7A-1FCB-4C73-902E-EA79070BAA18}"/>
              </a:ext>
            </a:extLst>
          </p:cNvPr>
          <p:cNvSpPr/>
          <p:nvPr/>
        </p:nvSpPr>
        <p:spPr>
          <a:xfrm>
            <a:off x="4503372" y="1187587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7441C4B-40D8-495E-9687-4F773429B5D9}"/>
              </a:ext>
            </a:extLst>
          </p:cNvPr>
          <p:cNvSpPr/>
          <p:nvPr/>
        </p:nvSpPr>
        <p:spPr>
          <a:xfrm>
            <a:off x="4522026" y="1411752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B7BF58E-0497-495B-A7C6-E88848365CA3}"/>
              </a:ext>
            </a:extLst>
          </p:cNvPr>
          <p:cNvSpPr/>
          <p:nvPr/>
        </p:nvSpPr>
        <p:spPr>
          <a:xfrm>
            <a:off x="4540679" y="162885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7636A8-ED58-4A1C-9F7F-64DCDC20B80A}"/>
              </a:ext>
            </a:extLst>
          </p:cNvPr>
          <p:cNvSpPr/>
          <p:nvPr/>
        </p:nvSpPr>
        <p:spPr>
          <a:xfrm>
            <a:off x="4543215" y="1864800"/>
            <a:ext cx="21109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الموضوع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5785" y="3789276"/>
            <a:ext cx="449367" cy="76979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7572800" y="4425131"/>
            <a:ext cx="471150" cy="3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7382954" y="4445743"/>
            <a:ext cx="639976" cy="5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21" y="1056860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25CD7-4D77-4EEE-8AD2-91097F77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61" y="966494"/>
            <a:ext cx="4122862" cy="266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EE585EB1-A7DC-014E-B9EA-53D3DC5D1A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407513" y="5985521"/>
            <a:ext cx="6025724" cy="62865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294620" y="5116741"/>
            <a:ext cx="2565062" cy="1831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AC268C4-3F0E-D44D-A9D2-7040EE00C963}"/>
              </a:ext>
            </a:extLst>
          </p:cNvPr>
          <p:cNvGrpSpPr/>
          <p:nvPr/>
        </p:nvGrpSpPr>
        <p:grpSpPr>
          <a:xfrm>
            <a:off x="276845" y="1012898"/>
            <a:ext cx="1214328" cy="1137422"/>
            <a:chOff x="3326307" y="697407"/>
            <a:chExt cx="5463186" cy="5463186"/>
          </a:xfrm>
        </p:grpSpPr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70BBC10F-A799-B54F-80FE-D526D3EA11E4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1DC7F74C-B024-8A41-99DA-413EFCD94A4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8A0AAB4-898D-DC43-9940-EAAF8249AC9B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F9ABBE4-C660-7E45-93B8-02FED3767058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3305E370-43A2-C441-B044-3B283723F9EF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8F394050-83E5-FD43-8EEE-E51ADB2E1A19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E654EA05-ED86-7F40-AD9C-75A00F309ED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CE617963-02AE-D249-A756-571143AB4F5C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1F561A5B-781D-B54D-AD87-D6D696424B32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2C0A6D05-E448-FD4D-BBAE-216984F9DE37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79E8006-7554-9047-924F-172D6A98C981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B6D234C2-3431-FF48-A70F-2D33808844D3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0A00504-6C69-5245-B2AA-606211D271A6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57B59C1C-E050-F84B-AB81-F1ED64B48BFA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E2BFC975-EDB0-2E4D-B795-DD0FFFB3A917}"/>
              </a:ext>
            </a:extLst>
          </p:cNvPr>
          <p:cNvGrpSpPr/>
          <p:nvPr/>
        </p:nvGrpSpPr>
        <p:grpSpPr>
          <a:xfrm>
            <a:off x="857912" y="1120873"/>
            <a:ext cx="66496" cy="1010018"/>
            <a:chOff x="5944770" y="1379001"/>
            <a:chExt cx="226260" cy="3927154"/>
          </a:xfrm>
        </p:grpSpPr>
        <p:sp>
          <p:nvSpPr>
            <p:cNvPr id="106" name="مثلث متساوي الساقين 49">
              <a:extLst>
                <a:ext uri="{FF2B5EF4-FFF2-40B4-BE49-F238E27FC236}">
                  <a16:creationId xmlns:a16="http://schemas.microsoft.com/office/drawing/2014/main" id="{6BFB96CC-AE05-D74D-B8F7-343ED7FCC145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07" name="مثلث متساوي الساقين 50">
              <a:extLst>
                <a:ext uri="{FF2B5EF4-FFF2-40B4-BE49-F238E27FC236}">
                  <a16:creationId xmlns:a16="http://schemas.microsoft.com/office/drawing/2014/main" id="{0D6704A8-7B00-004C-8831-7E0C98A504A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C7B779B4-2A4C-8C42-A529-B23F5E4CC153}"/>
              </a:ext>
            </a:extLst>
          </p:cNvPr>
          <p:cNvGrpSpPr/>
          <p:nvPr/>
        </p:nvGrpSpPr>
        <p:grpSpPr>
          <a:xfrm rot="4908360">
            <a:off x="800347" y="1226149"/>
            <a:ext cx="62967" cy="787190"/>
            <a:chOff x="5944770" y="1379001"/>
            <a:chExt cx="226260" cy="3927154"/>
          </a:xfrm>
        </p:grpSpPr>
        <p:sp>
          <p:nvSpPr>
            <p:cNvPr id="109" name="مثلث متساوي الساقين 52">
              <a:extLst>
                <a:ext uri="{FF2B5EF4-FFF2-40B4-BE49-F238E27FC236}">
                  <a16:creationId xmlns:a16="http://schemas.microsoft.com/office/drawing/2014/main" id="{10C283A2-0876-D640-A614-02161BC14719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110" name="مثلث متساوي الساقين 53">
              <a:extLst>
                <a:ext uri="{FF2B5EF4-FFF2-40B4-BE49-F238E27FC236}">
                  <a16:creationId xmlns:a16="http://schemas.microsoft.com/office/drawing/2014/main" id="{8423AC19-2B15-224C-8997-21C4BD3DC76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ABF9600E-5494-8E4E-BF7B-93B0678F4072}"/>
              </a:ext>
            </a:extLst>
          </p:cNvPr>
          <p:cNvSpPr/>
          <p:nvPr/>
        </p:nvSpPr>
        <p:spPr>
          <a:xfrm>
            <a:off x="834962" y="156576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12" name="شكل حر 111">
            <a:extLst>
              <a:ext uri="{FF2B5EF4-FFF2-40B4-BE49-F238E27FC236}">
                <a16:creationId xmlns:a16="http://schemas.microsoft.com/office/drawing/2014/main" id="{67E0034E-314C-B84B-BCB4-DFA6E6F932B6}"/>
              </a:ext>
            </a:extLst>
          </p:cNvPr>
          <p:cNvSpPr/>
          <p:nvPr/>
        </p:nvSpPr>
        <p:spPr>
          <a:xfrm>
            <a:off x="179518" y="2192167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13" name="صورة 112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3CE3FAC-6F26-E34A-B30D-7156B9E24CE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69446" y="2831120"/>
            <a:ext cx="283621" cy="569978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EF1F4895-3B60-5F4D-AF70-FABD0EAEC9A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0261" t="-1" r="1991" b="37349"/>
          <a:stretch/>
        </p:blipFill>
        <p:spPr>
          <a:xfrm>
            <a:off x="238932" y="2947752"/>
            <a:ext cx="510927" cy="759960"/>
          </a:xfrm>
          <a:prstGeom prst="rect">
            <a:avLst/>
          </a:prstGeom>
        </p:spPr>
      </p:pic>
      <p:pic>
        <p:nvPicPr>
          <p:cNvPr id="115" name="صورة 114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23F8F4CB-B62E-2D48-9430-8559F1F76985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0362" y="2141010"/>
            <a:ext cx="780003" cy="1626235"/>
          </a:xfrm>
          <a:prstGeom prst="rect">
            <a:avLst/>
          </a:prstGeom>
        </p:spPr>
      </p:pic>
      <p:pic>
        <p:nvPicPr>
          <p:cNvPr id="116" name="صورة 1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6D30914-A5C3-FD41-AFE6-266B06498844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43" y="2143695"/>
            <a:ext cx="780003" cy="1626235"/>
          </a:xfrm>
          <a:prstGeom prst="rect">
            <a:avLst/>
          </a:prstGeom>
        </p:spPr>
      </p:pic>
      <p:pic>
        <p:nvPicPr>
          <p:cNvPr id="117" name="صورة 116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2753B3F-F51A-8841-87DF-80DD97D7F90E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 flipH="1">
            <a:off x="1629972" y="4660206"/>
            <a:ext cx="1209593" cy="1163653"/>
          </a:xfrm>
          <a:prstGeom prst="rect">
            <a:avLst/>
          </a:prstGeom>
        </p:spPr>
      </p:pic>
      <p:pic>
        <p:nvPicPr>
          <p:cNvPr id="118" name="صورة 117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9C785E7E-8922-A145-A947-9E5EF02DCA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2819025" y="5417051"/>
            <a:ext cx="254745" cy="15709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101EF96-A389-A645-8DF4-C18CF0C99755}"/>
              </a:ext>
            </a:extLst>
          </p:cNvPr>
          <p:cNvSpPr txBox="1"/>
          <p:nvPr/>
        </p:nvSpPr>
        <p:spPr>
          <a:xfrm>
            <a:off x="1598495" y="2908550"/>
            <a:ext cx="3378166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https://</a:t>
            </a:r>
            <a:r>
              <a:rPr lang="en-US" sz="1050" dirty="0" err="1">
                <a:solidFill>
                  <a:schemeClr val="bg1"/>
                </a:solidFill>
              </a:rPr>
              <a:t>www.liveworksheets.com</a:t>
            </a:r>
            <a:r>
              <a:rPr lang="en-US" sz="1050" dirty="0">
                <a:solidFill>
                  <a:schemeClr val="bg1"/>
                </a:solidFill>
              </a:rPr>
              <a:t>/1-vf1800059ce</a:t>
            </a:r>
            <a:endParaRPr lang="ar-SA" sz="1050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E419C50-FBA2-E237-6672-44B6118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>
                <a:solidFill>
                  <a:schemeClr val="tx1"/>
                </a:solidFill>
              </a:rPr>
              <a:pPr/>
              <a:t>151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12D3FE51-EC95-B561-BB47-305EAF94CD2D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6090510" y="4759566"/>
            <a:ext cx="1120604" cy="10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8790" y="102447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1CB7B1C5-B9BA-E64F-89A7-3E5117C649A6}"/>
              </a:ext>
            </a:extLst>
          </p:cNvPr>
          <p:cNvGrpSpPr/>
          <p:nvPr/>
        </p:nvGrpSpPr>
        <p:grpSpPr>
          <a:xfrm>
            <a:off x="7929586" y="14285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A339F14B-7B9C-144F-B358-38A2A242CA72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05370527-EF1B-BC49-8D1E-3B2B9C4DB666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B8E71C8-0E60-364B-B460-860AC1427C42}"/>
              </a:ext>
            </a:extLst>
          </p:cNvPr>
          <p:cNvSpPr txBox="1"/>
          <p:nvPr/>
        </p:nvSpPr>
        <p:spPr>
          <a:xfrm flipH="1">
            <a:off x="8412604" y="2838691"/>
            <a:ext cx="131348" cy="447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37D9B8A1-7699-A64D-A98F-D566847B1A96}"/>
              </a:ext>
            </a:extLst>
          </p:cNvPr>
          <p:cNvSpPr txBox="1"/>
          <p:nvPr/>
        </p:nvSpPr>
        <p:spPr>
          <a:xfrm>
            <a:off x="6653848" y="142873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64" name="مجموعة 125">
            <a:extLst>
              <a:ext uri="{FF2B5EF4-FFF2-40B4-BE49-F238E27FC236}">
                <a16:creationId xmlns:a16="http://schemas.microsoft.com/office/drawing/2014/main" id="{9E3403EB-FA48-204E-840E-001DCE126107}"/>
              </a:ext>
            </a:extLst>
          </p:cNvPr>
          <p:cNvGrpSpPr/>
          <p:nvPr/>
        </p:nvGrpSpPr>
        <p:grpSpPr>
          <a:xfrm>
            <a:off x="7313838" y="1428736"/>
            <a:ext cx="1100144" cy="471494"/>
            <a:chOff x="2070294" y="1285860"/>
            <a:chExt cx="1100144" cy="471494"/>
          </a:xfrm>
        </p:grpSpPr>
        <p:grpSp>
          <p:nvGrpSpPr>
            <p:cNvPr id="65" name="مجموعة 126">
              <a:extLst>
                <a:ext uri="{FF2B5EF4-FFF2-40B4-BE49-F238E27FC236}">
                  <a16:creationId xmlns:a16="http://schemas.microsoft.com/office/drawing/2014/main" id="{81CD3AD8-BE54-C442-A80D-5D6303A243F9}"/>
                </a:ext>
              </a:extLst>
            </p:cNvPr>
            <p:cNvGrpSpPr/>
            <p:nvPr/>
          </p:nvGrpSpPr>
          <p:grpSpPr>
            <a:xfrm>
              <a:off x="2070294" y="1285860"/>
              <a:ext cx="644318" cy="471494"/>
              <a:chOff x="1627376" y="1971664"/>
              <a:chExt cx="644318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48AF49BF-6217-044E-ACBD-E599EFBB206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130">
                  <a:extLst>
                    <a:ext uri="{FF2B5EF4-FFF2-40B4-BE49-F238E27FC236}">
                      <a16:creationId xmlns:a16="http://schemas.microsoft.com/office/drawing/2014/main" id="{39E4A4D6-C5C3-6542-95AE-D9A627102B7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131">
                  <a:extLst>
                    <a:ext uri="{FF2B5EF4-FFF2-40B4-BE49-F238E27FC236}">
                      <a16:creationId xmlns:a16="http://schemas.microsoft.com/office/drawing/2014/main" id="{3DD92B55-5042-574B-98BE-096557C7AB1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132">
                  <a:extLst>
                    <a:ext uri="{FF2B5EF4-FFF2-40B4-BE49-F238E27FC236}">
                      <a16:creationId xmlns:a16="http://schemas.microsoft.com/office/drawing/2014/main" id="{8817E450-DBE1-E743-B2D5-E5EDEDF5D588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133">
                  <a:extLst>
                    <a:ext uri="{FF2B5EF4-FFF2-40B4-BE49-F238E27FC236}">
                      <a16:creationId xmlns:a16="http://schemas.microsoft.com/office/drawing/2014/main" id="{6BDC58E4-2686-5E4E-91F0-DD804BB1462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069BBFA9-BA15-3D44-B5CC-9DEF8FDEB605}"/>
                  </a:ext>
                </a:extLst>
              </p:cNvPr>
              <p:cNvSpPr txBox="1"/>
              <p:nvPr/>
            </p:nvSpPr>
            <p:spPr>
              <a:xfrm>
                <a:off x="1627376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F2E9F8A2-E10A-F346-82F8-B71749126FB9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75" name="مجموعة 125">
            <a:extLst>
              <a:ext uri="{FF2B5EF4-FFF2-40B4-BE49-F238E27FC236}">
                <a16:creationId xmlns:a16="http://schemas.microsoft.com/office/drawing/2014/main" id="{F00DD9BA-B1F6-1B4D-94DF-1700637C4503}"/>
              </a:ext>
            </a:extLst>
          </p:cNvPr>
          <p:cNvGrpSpPr/>
          <p:nvPr/>
        </p:nvGrpSpPr>
        <p:grpSpPr>
          <a:xfrm>
            <a:off x="5313578" y="1428736"/>
            <a:ext cx="1170206" cy="471494"/>
            <a:chOff x="2000232" y="1285860"/>
            <a:chExt cx="1170206" cy="471494"/>
          </a:xfrm>
        </p:grpSpPr>
        <p:grpSp>
          <p:nvGrpSpPr>
            <p:cNvPr id="76" name="مجموعة 126">
              <a:extLst>
                <a:ext uri="{FF2B5EF4-FFF2-40B4-BE49-F238E27FC236}">
                  <a16:creationId xmlns:a16="http://schemas.microsoft.com/office/drawing/2014/main" id="{F708ED34-0C3C-1149-BF26-A9519ED2D5CD}"/>
                </a:ext>
              </a:extLst>
            </p:cNvPr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78" name="مجموعة 77">
                <a:extLst>
                  <a:ext uri="{FF2B5EF4-FFF2-40B4-BE49-F238E27FC236}">
                    <a16:creationId xmlns:a16="http://schemas.microsoft.com/office/drawing/2014/main" id="{15C47887-B4B8-6547-B9E8-9970A62F1B3F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80" name="رابط مستقيم 68">
                  <a:extLst>
                    <a:ext uri="{FF2B5EF4-FFF2-40B4-BE49-F238E27FC236}">
                      <a16:creationId xmlns:a16="http://schemas.microsoft.com/office/drawing/2014/main" id="{DC0B7E06-CACA-7541-8FA3-07C674CA2FD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69">
                  <a:extLst>
                    <a:ext uri="{FF2B5EF4-FFF2-40B4-BE49-F238E27FC236}">
                      <a16:creationId xmlns:a16="http://schemas.microsoft.com/office/drawing/2014/main" id="{8EB7D63E-C42A-954E-A26D-C0635F66AEE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70">
                  <a:extLst>
                    <a:ext uri="{FF2B5EF4-FFF2-40B4-BE49-F238E27FC236}">
                      <a16:creationId xmlns:a16="http://schemas.microsoft.com/office/drawing/2014/main" id="{41E64BE6-B059-9244-A0DE-EF03CF5A395C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رابط مستقيم 71">
                  <a:extLst>
                    <a:ext uri="{FF2B5EF4-FFF2-40B4-BE49-F238E27FC236}">
                      <a16:creationId xmlns:a16="http://schemas.microsoft.com/office/drawing/2014/main" id="{8EC8DE90-05B5-F447-AFE0-FE62B9E2607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3C0D15D4-2C4B-2041-A5E0-FFAA85F2A804}"/>
                  </a:ext>
                </a:extLst>
              </p:cNvPr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٢٠</a:t>
                </a:r>
              </a:p>
            </p:txBody>
          </p:sp>
        </p:grp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8E083D5E-291E-5149-BB5C-0D5AA78EFD64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85" name="مجموعة 122">
            <a:extLst>
              <a:ext uri="{FF2B5EF4-FFF2-40B4-BE49-F238E27FC236}">
                <a16:creationId xmlns:a16="http://schemas.microsoft.com/office/drawing/2014/main" id="{4E92CEAB-547E-4040-864C-94B00C30CB33}"/>
              </a:ext>
            </a:extLst>
          </p:cNvPr>
          <p:cNvGrpSpPr/>
          <p:nvPr/>
        </p:nvGrpSpPr>
        <p:grpSpPr>
          <a:xfrm>
            <a:off x="3409969" y="705099"/>
            <a:ext cx="4565601" cy="642103"/>
            <a:chOff x="3372159" y="215129"/>
            <a:chExt cx="4565601" cy="642103"/>
          </a:xfrm>
        </p:grpSpPr>
        <p:sp>
          <p:nvSpPr>
            <p:cNvPr id="86" name="زاوية مطوية 85">
              <a:extLst>
                <a:ext uri="{FF2B5EF4-FFF2-40B4-BE49-F238E27FC236}">
                  <a16:creationId xmlns:a16="http://schemas.microsoft.com/office/drawing/2014/main" id="{43E339F4-7C02-9541-B1AE-F017042DA44E}"/>
                </a:ext>
              </a:extLst>
            </p:cNvPr>
            <p:cNvSpPr/>
            <p:nvPr/>
          </p:nvSpPr>
          <p:spPr>
            <a:xfrm flipH="1">
              <a:off x="3372159" y="215129"/>
              <a:ext cx="4565601" cy="515630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6E767078-4A9F-2E4D-B34D-0A157B667449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88" name="مجموعة 82">
              <a:extLst>
                <a:ext uri="{FF2B5EF4-FFF2-40B4-BE49-F238E27FC236}">
                  <a16:creationId xmlns:a16="http://schemas.microsoft.com/office/drawing/2014/main" id="{36B468D6-B14E-3D48-A8B3-1991659FCE8C}"/>
                </a:ext>
              </a:extLst>
            </p:cNvPr>
            <p:cNvGrpSpPr/>
            <p:nvPr/>
          </p:nvGrpSpPr>
          <p:grpSpPr>
            <a:xfrm>
              <a:off x="3760362" y="385738"/>
              <a:ext cx="2454712" cy="471494"/>
              <a:chOff x="2687414" y="2857496"/>
              <a:chExt cx="2454712" cy="471494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7934480E-4032-654E-9CFB-4ECF97389B70}"/>
                  </a:ext>
                </a:extLst>
              </p:cNvPr>
              <p:cNvSpPr txBox="1"/>
              <p:nvPr/>
            </p:nvSpPr>
            <p:spPr>
              <a:xfrm>
                <a:off x="367050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90" name="مجموعة 125">
                <a:extLst>
                  <a:ext uri="{FF2B5EF4-FFF2-40B4-BE49-F238E27FC236}">
                    <a16:creationId xmlns:a16="http://schemas.microsoft.com/office/drawing/2014/main" id="{5B49F134-5D4C-294A-8E98-80D4BF417927}"/>
                  </a:ext>
                </a:extLst>
              </p:cNvPr>
              <p:cNvGrpSpPr/>
              <p:nvPr/>
            </p:nvGrpSpPr>
            <p:grpSpPr>
              <a:xfrm>
                <a:off x="4026312" y="2857496"/>
                <a:ext cx="1115814" cy="471494"/>
                <a:chOff x="2054624" y="1285860"/>
                <a:chExt cx="1115814" cy="471494"/>
              </a:xfrm>
            </p:grpSpPr>
            <p:grpSp>
              <p:nvGrpSpPr>
                <p:cNvPr id="100" name="مجموعة 126">
                  <a:extLst>
                    <a:ext uri="{FF2B5EF4-FFF2-40B4-BE49-F238E27FC236}">
                      <a16:creationId xmlns:a16="http://schemas.microsoft.com/office/drawing/2014/main" id="{E8E59B22-F0B5-F54C-A701-B5343A9CCC9F}"/>
                    </a:ext>
                  </a:extLst>
                </p:cNvPr>
                <p:cNvGrpSpPr/>
                <p:nvPr/>
              </p:nvGrpSpPr>
              <p:grpSpPr>
                <a:xfrm>
                  <a:off x="2054624" y="1285860"/>
                  <a:ext cx="659988" cy="471494"/>
                  <a:chOff x="1611706" y="1971664"/>
                  <a:chExt cx="659988" cy="471494"/>
                </a:xfrm>
              </p:grpSpPr>
              <p:grpSp>
                <p:nvGrpSpPr>
                  <p:cNvPr id="102" name="مجموعة 77">
                    <a:extLst>
                      <a:ext uri="{FF2B5EF4-FFF2-40B4-BE49-F238E27FC236}">
                        <a16:creationId xmlns:a16="http://schemas.microsoft.com/office/drawing/2014/main" id="{90257D56-D11A-654E-B4A6-4C57CC7FDC3E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1" name="رابط مستقيم 118">
                      <a:extLst>
                        <a:ext uri="{FF2B5EF4-FFF2-40B4-BE49-F238E27FC236}">
                          <a16:creationId xmlns:a16="http://schemas.microsoft.com/office/drawing/2014/main" id="{74DCD722-71FB-AB44-9C3A-335E4AAB80E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رابط مستقيم 119">
                      <a:extLst>
                        <a:ext uri="{FF2B5EF4-FFF2-40B4-BE49-F238E27FC236}">
                          <a16:creationId xmlns:a16="http://schemas.microsoft.com/office/drawing/2014/main" id="{2BDAD823-7830-1D4A-A874-0CE67F929103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رابط مستقيم 120">
                      <a:extLst>
                        <a:ext uri="{FF2B5EF4-FFF2-40B4-BE49-F238E27FC236}">
                          <a16:creationId xmlns:a16="http://schemas.microsoft.com/office/drawing/2014/main" id="{50FAFDE4-2C51-D549-9D5A-3434DA51F29E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رابط مستقيم 121">
                      <a:extLst>
                        <a:ext uri="{FF2B5EF4-FFF2-40B4-BE49-F238E27FC236}">
                          <a16:creationId xmlns:a16="http://schemas.microsoft.com/office/drawing/2014/main" id="{6BCCF5B8-6C33-DE45-B9AA-4C09C2C0BB4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0" name="مربع نص 109">
                    <a:extLst>
                      <a:ext uri="{FF2B5EF4-FFF2-40B4-BE49-F238E27FC236}">
                        <a16:creationId xmlns:a16="http://schemas.microsoft.com/office/drawing/2014/main" id="{6EFAA094-218B-CE43-A5DF-889E81879E8B}"/>
                      </a:ext>
                    </a:extLst>
                  </p:cNvPr>
                  <p:cNvSpPr txBox="1"/>
                  <p:nvPr/>
                </p:nvSpPr>
                <p:spPr>
                  <a:xfrm>
                    <a:off x="1611706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٥</a:t>
                    </a:r>
                  </a:p>
                </p:txBody>
              </p:sp>
            </p:grpSp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BFEE2B2D-63D8-D941-9D48-5DFC13DF5AAA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</p:grpSp>
          <p:grpSp>
            <p:nvGrpSpPr>
              <p:cNvPr id="91" name="مجموعة 125">
                <a:extLst>
                  <a:ext uri="{FF2B5EF4-FFF2-40B4-BE49-F238E27FC236}">
                    <a16:creationId xmlns:a16="http://schemas.microsoft.com/office/drawing/2014/main" id="{D2C50CC3-6068-C34D-A8C4-4F733274CD9B}"/>
                  </a:ext>
                </a:extLst>
              </p:cNvPr>
              <p:cNvGrpSpPr/>
              <p:nvPr/>
            </p:nvGrpSpPr>
            <p:grpSpPr>
              <a:xfrm>
                <a:off x="2687414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92" name="مجموعة 126">
                  <a:extLst>
                    <a:ext uri="{FF2B5EF4-FFF2-40B4-BE49-F238E27FC236}">
                      <a16:creationId xmlns:a16="http://schemas.microsoft.com/office/drawing/2014/main" id="{A29651E0-3928-544A-9D41-47A1FA52DF90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94" name="مجموعة 77">
                    <a:extLst>
                      <a:ext uri="{FF2B5EF4-FFF2-40B4-BE49-F238E27FC236}">
                        <a16:creationId xmlns:a16="http://schemas.microsoft.com/office/drawing/2014/main" id="{0FC191F0-0D98-7F45-8632-DD6A77C7D39A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96" name="رابط مستقيم 110">
                      <a:extLst>
                        <a:ext uri="{FF2B5EF4-FFF2-40B4-BE49-F238E27FC236}">
                          <a16:creationId xmlns:a16="http://schemas.microsoft.com/office/drawing/2014/main" id="{DF0D90C8-1E41-0747-8ACF-1ACE2C49297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رابط مستقيم 111">
                      <a:extLst>
                        <a:ext uri="{FF2B5EF4-FFF2-40B4-BE49-F238E27FC236}">
                          <a16:creationId xmlns:a16="http://schemas.microsoft.com/office/drawing/2014/main" id="{F90F0376-AE64-8043-B639-5DA6433A20D4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رابط مستقيم 112">
                      <a:extLst>
                        <a:ext uri="{FF2B5EF4-FFF2-40B4-BE49-F238E27FC236}">
                          <a16:creationId xmlns:a16="http://schemas.microsoft.com/office/drawing/2014/main" id="{3937CBE2-34DD-CA48-9520-9C051E163E0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رابط مستقيم 113">
                      <a:extLst>
                        <a:ext uri="{FF2B5EF4-FFF2-40B4-BE49-F238E27FC236}">
                          <a16:creationId xmlns:a16="http://schemas.microsoft.com/office/drawing/2014/main" id="{C69C1CF0-FEA8-A942-ACB4-C188D2F9F0E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5" name="مربع نص 94">
                    <a:extLst>
                      <a:ext uri="{FF2B5EF4-FFF2-40B4-BE49-F238E27FC236}">
                        <a16:creationId xmlns:a16="http://schemas.microsoft.com/office/drawing/2014/main" id="{45EB3B99-3484-4F4B-AD72-F1577635CEE2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٢٠</a:t>
                    </a:r>
                  </a:p>
                </p:txBody>
              </p:sp>
            </p:grpSp>
            <p:sp>
              <p:nvSpPr>
                <p:cNvPr id="93" name="مربع نص 92">
                  <a:extLst>
                    <a:ext uri="{FF2B5EF4-FFF2-40B4-BE49-F238E27FC236}">
                      <a16:creationId xmlns:a16="http://schemas.microsoft.com/office/drawing/2014/main" id="{8B829E1F-FF69-2044-9853-99326696A83E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</p:grpSp>
      <p:grpSp>
        <p:nvGrpSpPr>
          <p:cNvPr id="115" name="مجموعة 125">
            <a:extLst>
              <a:ext uri="{FF2B5EF4-FFF2-40B4-BE49-F238E27FC236}">
                <a16:creationId xmlns:a16="http://schemas.microsoft.com/office/drawing/2014/main" id="{C813A797-7267-9346-AD39-B27AD7453172}"/>
              </a:ext>
            </a:extLst>
          </p:cNvPr>
          <p:cNvGrpSpPr/>
          <p:nvPr/>
        </p:nvGrpSpPr>
        <p:grpSpPr>
          <a:xfrm>
            <a:off x="7315220" y="2812375"/>
            <a:ext cx="1042994" cy="473749"/>
            <a:chOff x="2127444" y="1285860"/>
            <a:chExt cx="1042994" cy="473749"/>
          </a:xfrm>
        </p:grpSpPr>
        <p:grpSp>
          <p:nvGrpSpPr>
            <p:cNvPr id="116" name="مجموعة 126">
              <a:extLst>
                <a:ext uri="{FF2B5EF4-FFF2-40B4-BE49-F238E27FC236}">
                  <a16:creationId xmlns:a16="http://schemas.microsoft.com/office/drawing/2014/main" id="{7FC8156A-BE2B-5444-A427-907209987B55}"/>
                </a:ext>
              </a:extLst>
            </p:cNvPr>
            <p:cNvGrpSpPr/>
            <p:nvPr/>
          </p:nvGrpSpPr>
          <p:grpSpPr>
            <a:xfrm>
              <a:off x="2127444" y="1285860"/>
              <a:ext cx="587168" cy="473749"/>
              <a:chOff x="1684526" y="1971664"/>
              <a:chExt cx="587168" cy="473749"/>
            </a:xfrm>
          </p:grpSpPr>
          <p:grpSp>
            <p:nvGrpSpPr>
              <p:cNvPr id="118" name="مجموعة 77">
                <a:extLst>
                  <a:ext uri="{FF2B5EF4-FFF2-40B4-BE49-F238E27FC236}">
                    <a16:creationId xmlns:a16="http://schemas.microsoft.com/office/drawing/2014/main" id="{3A3AF140-0989-7948-B9A3-BD96A1B0858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0" name="رابط مستقيم 146">
                  <a:extLst>
                    <a:ext uri="{FF2B5EF4-FFF2-40B4-BE49-F238E27FC236}">
                      <a16:creationId xmlns:a16="http://schemas.microsoft.com/office/drawing/2014/main" id="{25C28970-5F15-9D4F-9CEF-CA831D08AEF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147">
                  <a:extLst>
                    <a:ext uri="{FF2B5EF4-FFF2-40B4-BE49-F238E27FC236}">
                      <a16:creationId xmlns:a16="http://schemas.microsoft.com/office/drawing/2014/main" id="{78AE2BC0-6928-9942-BE86-F6497FA3EF5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148">
                  <a:extLst>
                    <a:ext uri="{FF2B5EF4-FFF2-40B4-BE49-F238E27FC236}">
                      <a16:creationId xmlns:a16="http://schemas.microsoft.com/office/drawing/2014/main" id="{A851DCFE-7CD2-F548-95DD-42BE723379B2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154">
                  <a:extLst>
                    <a:ext uri="{FF2B5EF4-FFF2-40B4-BE49-F238E27FC236}">
                      <a16:creationId xmlns:a16="http://schemas.microsoft.com/office/drawing/2014/main" id="{FF4D7100-FBDF-2843-AA7A-5AB0A8DAD26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B25EA4E3-65E0-FE4B-99E4-3C4FBCCCF138}"/>
                  </a:ext>
                </a:extLst>
              </p:cNvPr>
              <p:cNvSpPr txBox="1"/>
              <p:nvPr/>
            </p:nvSpPr>
            <p:spPr>
              <a:xfrm>
                <a:off x="1684526" y="2014526"/>
                <a:ext cx="4885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F97CC7C2-2D17-914E-87C4-DB270E065D0C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124" name="مجموعة 125">
            <a:extLst>
              <a:ext uri="{FF2B5EF4-FFF2-40B4-BE49-F238E27FC236}">
                <a16:creationId xmlns:a16="http://schemas.microsoft.com/office/drawing/2014/main" id="{43445095-59C4-F54E-8483-F1C4E33D814B}"/>
              </a:ext>
            </a:extLst>
          </p:cNvPr>
          <p:cNvGrpSpPr/>
          <p:nvPr/>
        </p:nvGrpSpPr>
        <p:grpSpPr>
          <a:xfrm>
            <a:off x="5276832" y="2868397"/>
            <a:ext cx="1643078" cy="473749"/>
            <a:chOff x="1527360" y="1285860"/>
            <a:chExt cx="1643078" cy="473749"/>
          </a:xfrm>
        </p:grpSpPr>
        <p:grpSp>
          <p:nvGrpSpPr>
            <p:cNvPr id="125" name="مجموعة 126">
              <a:extLst>
                <a:ext uri="{FF2B5EF4-FFF2-40B4-BE49-F238E27FC236}">
                  <a16:creationId xmlns:a16="http://schemas.microsoft.com/office/drawing/2014/main" id="{381FE140-1DAA-B84B-B172-BA4BDE780FBC}"/>
                </a:ext>
              </a:extLst>
            </p:cNvPr>
            <p:cNvGrpSpPr/>
            <p:nvPr/>
          </p:nvGrpSpPr>
          <p:grpSpPr>
            <a:xfrm>
              <a:off x="1527360" y="1285860"/>
              <a:ext cx="1187252" cy="473749"/>
              <a:chOff x="1084442" y="1971664"/>
              <a:chExt cx="1187252" cy="473749"/>
            </a:xfrm>
          </p:grpSpPr>
          <p:grpSp>
            <p:nvGrpSpPr>
              <p:cNvPr id="127" name="مجموعة 77">
                <a:extLst>
                  <a:ext uri="{FF2B5EF4-FFF2-40B4-BE49-F238E27FC236}">
                    <a16:creationId xmlns:a16="http://schemas.microsoft.com/office/drawing/2014/main" id="{337A741C-B1CE-E142-BE89-01E8D9575C4E}"/>
                  </a:ext>
                </a:extLst>
              </p:cNvPr>
              <p:cNvGrpSpPr/>
              <p:nvPr/>
            </p:nvGrpSpPr>
            <p:grpSpPr>
              <a:xfrm>
                <a:off x="1193380" y="1971664"/>
                <a:ext cx="1078314" cy="357190"/>
                <a:chOff x="5994016" y="428604"/>
                <a:chExt cx="1078314" cy="357190"/>
              </a:xfrm>
            </p:grpSpPr>
            <p:cxnSp>
              <p:nvCxnSpPr>
                <p:cNvPr id="129" name="رابط مستقيم 166">
                  <a:extLst>
                    <a:ext uri="{FF2B5EF4-FFF2-40B4-BE49-F238E27FC236}">
                      <a16:creationId xmlns:a16="http://schemas.microsoft.com/office/drawing/2014/main" id="{4F6EE950-0D9D-AF46-9727-AF3D72096B4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رابط مستقيم 167">
                  <a:extLst>
                    <a:ext uri="{FF2B5EF4-FFF2-40B4-BE49-F238E27FC236}">
                      <a16:creationId xmlns:a16="http://schemas.microsoft.com/office/drawing/2014/main" id="{3265DC37-9970-634C-8590-28A61C65223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رابط مستقيم 168">
                  <a:extLst>
                    <a:ext uri="{FF2B5EF4-FFF2-40B4-BE49-F238E27FC236}">
                      <a16:creationId xmlns:a16="http://schemas.microsoft.com/office/drawing/2014/main" id="{F1ABDE46-116E-6549-8D9D-FDBBD90E1B5F}"/>
                    </a:ext>
                  </a:extLst>
                </p:cNvPr>
                <p:cNvCxnSpPr/>
                <p:nvPr/>
              </p:nvCxnSpPr>
              <p:spPr>
                <a:xfrm rot="10800000">
                  <a:off x="5994016" y="428604"/>
                  <a:ext cx="86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رابط مستقيم 169">
                  <a:extLst>
                    <a:ext uri="{FF2B5EF4-FFF2-40B4-BE49-F238E27FC236}">
                      <a16:creationId xmlns:a16="http://schemas.microsoft.com/office/drawing/2014/main" id="{74FCFB8A-636D-7244-8E11-70C4A94AF7C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9AC0EED3-C23D-1A4F-BC25-014361C1B80B}"/>
                  </a:ext>
                </a:extLst>
              </p:cNvPr>
              <p:cNvSpPr txBox="1"/>
              <p:nvPr/>
            </p:nvSpPr>
            <p:spPr>
              <a:xfrm>
                <a:off x="1084442" y="2014526"/>
                <a:ext cx="111581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baseline="30000" dirty="0"/>
                  <a:t>٢</a:t>
                </a:r>
                <a:r>
                  <a:rPr lang="ar-SA" sz="2200" b="1" dirty="0"/>
                  <a:t>٢× ٥</a:t>
                </a:r>
              </a:p>
            </p:txBody>
          </p: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C593025D-2CDD-C844-8C0A-563BAD2D6170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٢</a:t>
              </a:r>
            </a:p>
          </p:txBody>
        </p:sp>
      </p:grp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0E6A732F-9E8E-1944-B392-2F9AE2F57CBA}"/>
              </a:ext>
            </a:extLst>
          </p:cNvPr>
          <p:cNvSpPr txBox="1"/>
          <p:nvPr/>
        </p:nvSpPr>
        <p:spPr>
          <a:xfrm>
            <a:off x="6852171" y="2887557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34" name="سهم للأسفل 133">
            <a:extLst>
              <a:ext uri="{FF2B5EF4-FFF2-40B4-BE49-F238E27FC236}">
                <a16:creationId xmlns:a16="http://schemas.microsoft.com/office/drawing/2014/main" id="{23C8743A-A856-684B-B18A-4C5589CBE06C}"/>
              </a:ext>
            </a:extLst>
          </p:cNvPr>
          <p:cNvSpPr/>
          <p:nvPr/>
        </p:nvSpPr>
        <p:spPr>
          <a:xfrm>
            <a:off x="7615258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سهم للأسفل 134">
            <a:extLst>
              <a:ext uri="{FF2B5EF4-FFF2-40B4-BE49-F238E27FC236}">
                <a16:creationId xmlns:a16="http://schemas.microsoft.com/office/drawing/2014/main" id="{FF4FC01D-EA5E-9443-ADA8-BF3624F75493}"/>
              </a:ext>
            </a:extLst>
          </p:cNvPr>
          <p:cNvSpPr/>
          <p:nvPr/>
        </p:nvSpPr>
        <p:spPr>
          <a:xfrm>
            <a:off x="5599330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سهم للأسفل 135">
            <a:extLst>
              <a:ext uri="{FF2B5EF4-FFF2-40B4-BE49-F238E27FC236}">
                <a16:creationId xmlns:a16="http://schemas.microsoft.com/office/drawing/2014/main" id="{5F1BA380-11ED-D247-9935-23CFF08DB2D1}"/>
              </a:ext>
            </a:extLst>
          </p:cNvPr>
          <p:cNvSpPr/>
          <p:nvPr/>
        </p:nvSpPr>
        <p:spPr>
          <a:xfrm>
            <a:off x="7615260" y="3357562"/>
            <a:ext cx="357190" cy="442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سهم للأسفل 136">
            <a:extLst>
              <a:ext uri="{FF2B5EF4-FFF2-40B4-BE49-F238E27FC236}">
                <a16:creationId xmlns:a16="http://schemas.microsoft.com/office/drawing/2014/main" id="{04AA640F-689B-2D49-8A2E-026D76546648}"/>
              </a:ext>
            </a:extLst>
          </p:cNvPr>
          <p:cNvSpPr/>
          <p:nvPr/>
        </p:nvSpPr>
        <p:spPr>
          <a:xfrm>
            <a:off x="5893825" y="3356221"/>
            <a:ext cx="357190" cy="382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F50E2288-6C37-A340-B305-A35069AE6C41}"/>
              </a:ext>
            </a:extLst>
          </p:cNvPr>
          <p:cNvSpPr txBox="1"/>
          <p:nvPr/>
        </p:nvSpPr>
        <p:spPr>
          <a:xfrm>
            <a:off x="8263382" y="430055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39" name="مجموعة 125">
            <a:extLst>
              <a:ext uri="{FF2B5EF4-FFF2-40B4-BE49-F238E27FC236}">
                <a16:creationId xmlns:a16="http://schemas.microsoft.com/office/drawing/2014/main" id="{D8E276E3-392C-854C-9641-9761D7DBB65F}"/>
              </a:ext>
            </a:extLst>
          </p:cNvPr>
          <p:cNvGrpSpPr/>
          <p:nvPr/>
        </p:nvGrpSpPr>
        <p:grpSpPr>
          <a:xfrm>
            <a:off x="7298591" y="3974471"/>
            <a:ext cx="971556" cy="473749"/>
            <a:chOff x="2170306" y="1285860"/>
            <a:chExt cx="971556" cy="473749"/>
          </a:xfrm>
        </p:grpSpPr>
        <p:grpSp>
          <p:nvGrpSpPr>
            <p:cNvPr id="140" name="مجموعة 126">
              <a:extLst>
                <a:ext uri="{FF2B5EF4-FFF2-40B4-BE49-F238E27FC236}">
                  <a16:creationId xmlns:a16="http://schemas.microsoft.com/office/drawing/2014/main" id="{517F7B2C-A50D-4E4B-B26D-7724B9DF41D7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42" name="مجموعة 77">
                <a:extLst>
                  <a:ext uri="{FF2B5EF4-FFF2-40B4-BE49-F238E27FC236}">
                    <a16:creationId xmlns:a16="http://schemas.microsoft.com/office/drawing/2014/main" id="{CECDAD5F-4970-5F4E-BE0A-DF7A196B3B47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44" name="رابط مستقيم 198">
                  <a:extLst>
                    <a:ext uri="{FF2B5EF4-FFF2-40B4-BE49-F238E27FC236}">
                      <a16:creationId xmlns:a16="http://schemas.microsoft.com/office/drawing/2014/main" id="{EAE2CC90-656D-0B45-BFD2-5799298CF23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199">
                  <a:extLst>
                    <a:ext uri="{FF2B5EF4-FFF2-40B4-BE49-F238E27FC236}">
                      <a16:creationId xmlns:a16="http://schemas.microsoft.com/office/drawing/2014/main" id="{36FA0E60-0562-5E46-9A13-2E7263970EA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200">
                  <a:extLst>
                    <a:ext uri="{FF2B5EF4-FFF2-40B4-BE49-F238E27FC236}">
                      <a16:creationId xmlns:a16="http://schemas.microsoft.com/office/drawing/2014/main" id="{DBF190F8-6C6A-8F4C-9052-3BB8F93B8A8F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201">
                  <a:extLst>
                    <a:ext uri="{FF2B5EF4-FFF2-40B4-BE49-F238E27FC236}">
                      <a16:creationId xmlns:a16="http://schemas.microsoft.com/office/drawing/2014/main" id="{ED47CA35-BB67-5446-8600-257170E72D7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F0380EA2-C724-0248-8EAF-18F7469C5ADD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CF29E3C1-C89D-EA49-ACAA-76EB0F78028E}"/>
                </a:ext>
              </a:extLst>
            </p:cNvPr>
            <p:cNvSpPr txBox="1"/>
            <p:nvPr/>
          </p:nvSpPr>
          <p:spPr>
            <a:xfrm>
              <a:off x="2641796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160" name="مجموعة 125">
            <a:extLst>
              <a:ext uri="{FF2B5EF4-FFF2-40B4-BE49-F238E27FC236}">
                <a16:creationId xmlns:a16="http://schemas.microsoft.com/office/drawing/2014/main" id="{2A1F3C97-C308-DB41-B3CC-CF03DCEA400A}"/>
              </a:ext>
            </a:extLst>
          </p:cNvPr>
          <p:cNvGrpSpPr/>
          <p:nvPr/>
        </p:nvGrpSpPr>
        <p:grpSpPr>
          <a:xfrm>
            <a:off x="5398338" y="3865731"/>
            <a:ext cx="1500198" cy="473749"/>
            <a:chOff x="2214546" y="1285860"/>
            <a:chExt cx="1500198" cy="473749"/>
          </a:xfrm>
        </p:grpSpPr>
        <p:grpSp>
          <p:nvGrpSpPr>
            <p:cNvPr id="161" name="مجموعة 126">
              <a:extLst>
                <a:ext uri="{FF2B5EF4-FFF2-40B4-BE49-F238E27FC236}">
                  <a16:creationId xmlns:a16="http://schemas.microsoft.com/office/drawing/2014/main" id="{F701886E-FF84-E540-A940-66ACDB98CE6E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63" name="مجموعة 77">
                <a:extLst>
                  <a:ext uri="{FF2B5EF4-FFF2-40B4-BE49-F238E27FC236}">
                    <a16:creationId xmlns:a16="http://schemas.microsoft.com/office/drawing/2014/main" id="{C4C06A74-D993-4047-AA7B-1F81F4CF6D2D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65" name="رابط مستقيم 207">
                  <a:extLst>
                    <a:ext uri="{FF2B5EF4-FFF2-40B4-BE49-F238E27FC236}">
                      <a16:creationId xmlns:a16="http://schemas.microsoft.com/office/drawing/2014/main" id="{4F9F66DA-34BA-394A-A697-7442FE9DC2E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رابط مستقيم 208">
                  <a:extLst>
                    <a:ext uri="{FF2B5EF4-FFF2-40B4-BE49-F238E27FC236}">
                      <a16:creationId xmlns:a16="http://schemas.microsoft.com/office/drawing/2014/main" id="{9487672F-22C2-0D44-B693-4F611742FFD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209">
                  <a:extLst>
                    <a:ext uri="{FF2B5EF4-FFF2-40B4-BE49-F238E27FC236}">
                      <a16:creationId xmlns:a16="http://schemas.microsoft.com/office/drawing/2014/main" id="{9B073454-2296-CA46-8352-DE31963EE9E3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210">
                  <a:extLst>
                    <a:ext uri="{FF2B5EF4-FFF2-40B4-BE49-F238E27FC236}">
                      <a16:creationId xmlns:a16="http://schemas.microsoft.com/office/drawing/2014/main" id="{F01F41D3-FEE3-9940-8703-4611EF5E0EE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مربع نص 163">
                <a:extLst>
                  <a:ext uri="{FF2B5EF4-FFF2-40B4-BE49-F238E27FC236}">
                    <a16:creationId xmlns:a16="http://schemas.microsoft.com/office/drawing/2014/main" id="{30D139BD-02FB-FA4E-B974-1E726537E26A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62" name="مربع نص 161">
              <a:extLst>
                <a:ext uri="{FF2B5EF4-FFF2-40B4-BE49-F238E27FC236}">
                  <a16:creationId xmlns:a16="http://schemas.microsoft.com/office/drawing/2014/main" id="{480F935D-1984-E24F-8210-269AF4E804AE}"/>
                </a:ext>
              </a:extLst>
            </p:cNvPr>
            <p:cNvSpPr txBox="1"/>
            <p:nvPr/>
          </p:nvSpPr>
          <p:spPr>
            <a:xfrm>
              <a:off x="2615976" y="1328722"/>
              <a:ext cx="109876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٢ × ٢</a:t>
              </a:r>
            </a:p>
          </p:txBody>
        </p:sp>
      </p:grp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672DC0A4-4CBC-6743-A98F-28BDBE4C9C84}"/>
              </a:ext>
            </a:extLst>
          </p:cNvPr>
          <p:cNvSpPr txBox="1"/>
          <p:nvPr/>
        </p:nvSpPr>
        <p:spPr>
          <a:xfrm>
            <a:off x="6765340" y="387244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70" name="سهم للأسفل 169">
            <a:extLst>
              <a:ext uri="{FF2B5EF4-FFF2-40B4-BE49-F238E27FC236}">
                <a16:creationId xmlns:a16="http://schemas.microsoft.com/office/drawing/2014/main" id="{46CA6F58-A1A6-6841-AB15-4B8FD266383E}"/>
              </a:ext>
            </a:extLst>
          </p:cNvPr>
          <p:cNvSpPr/>
          <p:nvPr/>
        </p:nvSpPr>
        <p:spPr>
          <a:xfrm>
            <a:off x="7628311" y="4431549"/>
            <a:ext cx="357190" cy="357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1" name="سهم للأسفل 170">
            <a:extLst>
              <a:ext uri="{FF2B5EF4-FFF2-40B4-BE49-F238E27FC236}">
                <a16:creationId xmlns:a16="http://schemas.microsoft.com/office/drawing/2014/main" id="{0A844AC2-9E4B-894B-8455-123DED253746}"/>
              </a:ext>
            </a:extLst>
          </p:cNvPr>
          <p:cNvSpPr/>
          <p:nvPr/>
        </p:nvSpPr>
        <p:spPr>
          <a:xfrm>
            <a:off x="6213629" y="4382343"/>
            <a:ext cx="357190" cy="325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CDF72FA5-4F97-A342-911C-32734072A6EA}"/>
              </a:ext>
            </a:extLst>
          </p:cNvPr>
          <p:cNvSpPr txBox="1"/>
          <p:nvPr/>
        </p:nvSpPr>
        <p:spPr>
          <a:xfrm>
            <a:off x="8154948" y="500173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73" name="مجموعة 125">
            <a:extLst>
              <a:ext uri="{FF2B5EF4-FFF2-40B4-BE49-F238E27FC236}">
                <a16:creationId xmlns:a16="http://schemas.microsoft.com/office/drawing/2014/main" id="{CBF39240-FA17-E448-B06D-22AE7170E964}"/>
              </a:ext>
            </a:extLst>
          </p:cNvPr>
          <p:cNvGrpSpPr/>
          <p:nvPr/>
        </p:nvGrpSpPr>
        <p:grpSpPr>
          <a:xfrm>
            <a:off x="7379512" y="4932130"/>
            <a:ext cx="957268" cy="473749"/>
            <a:chOff x="2170306" y="1285860"/>
            <a:chExt cx="957268" cy="473749"/>
          </a:xfrm>
        </p:grpSpPr>
        <p:grpSp>
          <p:nvGrpSpPr>
            <p:cNvPr id="174" name="مجموعة 126">
              <a:extLst>
                <a:ext uri="{FF2B5EF4-FFF2-40B4-BE49-F238E27FC236}">
                  <a16:creationId xmlns:a16="http://schemas.microsoft.com/office/drawing/2014/main" id="{B589A777-8774-8E4D-A896-352687B9ACB4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78FBC968-6A0C-9544-B889-D5AA9290E4F7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8" name="رابط مستقيم 233">
                  <a:extLst>
                    <a:ext uri="{FF2B5EF4-FFF2-40B4-BE49-F238E27FC236}">
                      <a16:creationId xmlns:a16="http://schemas.microsoft.com/office/drawing/2014/main" id="{B09AB4EB-CA0B-574E-BA92-87839779F5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234">
                  <a:extLst>
                    <a:ext uri="{FF2B5EF4-FFF2-40B4-BE49-F238E27FC236}">
                      <a16:creationId xmlns:a16="http://schemas.microsoft.com/office/drawing/2014/main" id="{376D6224-3241-A445-A091-F768CE79ED8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235">
                  <a:extLst>
                    <a:ext uri="{FF2B5EF4-FFF2-40B4-BE49-F238E27FC236}">
                      <a16:creationId xmlns:a16="http://schemas.microsoft.com/office/drawing/2014/main" id="{5D11E5F2-94F9-5A46-B8B6-5C279476396F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236">
                  <a:extLst>
                    <a:ext uri="{FF2B5EF4-FFF2-40B4-BE49-F238E27FC236}">
                      <a16:creationId xmlns:a16="http://schemas.microsoft.com/office/drawing/2014/main" id="{972733F4-E4CA-3042-ADD3-404D57D20B4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E2D5E4A1-0673-674D-8FF5-88BE5A7F8E26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A5718024-A235-2947-AF9C-E56993D5A264}"/>
                </a:ext>
              </a:extLst>
            </p:cNvPr>
            <p:cNvSpPr txBox="1"/>
            <p:nvPr/>
          </p:nvSpPr>
          <p:spPr>
            <a:xfrm>
              <a:off x="2627508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182" name="مجموعة 125">
            <a:extLst>
              <a:ext uri="{FF2B5EF4-FFF2-40B4-BE49-F238E27FC236}">
                <a16:creationId xmlns:a16="http://schemas.microsoft.com/office/drawing/2014/main" id="{815923AA-5442-FC4C-9AFF-72232895C1B4}"/>
              </a:ext>
            </a:extLst>
          </p:cNvPr>
          <p:cNvGrpSpPr/>
          <p:nvPr/>
        </p:nvGrpSpPr>
        <p:grpSpPr>
          <a:xfrm>
            <a:off x="6235255" y="4930976"/>
            <a:ext cx="928694" cy="473749"/>
            <a:chOff x="2214546" y="1285860"/>
            <a:chExt cx="928694" cy="473749"/>
          </a:xfrm>
        </p:grpSpPr>
        <p:grpSp>
          <p:nvGrpSpPr>
            <p:cNvPr id="183" name="مجموعة 126">
              <a:extLst>
                <a:ext uri="{FF2B5EF4-FFF2-40B4-BE49-F238E27FC236}">
                  <a16:creationId xmlns:a16="http://schemas.microsoft.com/office/drawing/2014/main" id="{EDD04661-265A-F549-9738-85AB5536A816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85" name="مجموعة 77">
                <a:extLst>
                  <a:ext uri="{FF2B5EF4-FFF2-40B4-BE49-F238E27FC236}">
                    <a16:creationId xmlns:a16="http://schemas.microsoft.com/office/drawing/2014/main" id="{B5CEB1C9-0EE0-9940-A0C0-D044B8B653B3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87" name="رابط مستقيم 242">
                  <a:extLst>
                    <a:ext uri="{FF2B5EF4-FFF2-40B4-BE49-F238E27FC236}">
                      <a16:creationId xmlns:a16="http://schemas.microsoft.com/office/drawing/2014/main" id="{D72AB12E-4319-FA40-A188-875710B7C56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243">
                  <a:extLst>
                    <a:ext uri="{FF2B5EF4-FFF2-40B4-BE49-F238E27FC236}">
                      <a16:creationId xmlns:a16="http://schemas.microsoft.com/office/drawing/2014/main" id="{7E454406-D3DF-3546-9E5D-E972977A79B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244">
                  <a:extLst>
                    <a:ext uri="{FF2B5EF4-FFF2-40B4-BE49-F238E27FC236}">
                      <a16:creationId xmlns:a16="http://schemas.microsoft.com/office/drawing/2014/main" id="{EA548288-2C95-444D-9248-EE2B92117581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245">
                  <a:extLst>
                    <a:ext uri="{FF2B5EF4-FFF2-40B4-BE49-F238E27FC236}">
                      <a16:creationId xmlns:a16="http://schemas.microsoft.com/office/drawing/2014/main" id="{39F4E7F3-72EC-7C4D-9F4D-2A926A0B23F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مربع نص 185">
                <a:extLst>
                  <a:ext uri="{FF2B5EF4-FFF2-40B4-BE49-F238E27FC236}">
                    <a16:creationId xmlns:a16="http://schemas.microsoft.com/office/drawing/2014/main" id="{7566AABC-8BE5-884C-B468-D3835B5FDF36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84" name="مربع نص 183">
              <a:extLst>
                <a:ext uri="{FF2B5EF4-FFF2-40B4-BE49-F238E27FC236}">
                  <a16:creationId xmlns:a16="http://schemas.microsoft.com/office/drawing/2014/main" id="{AB92E81F-7812-EF46-8C17-71AAF61D8A9B}"/>
                </a:ext>
              </a:extLst>
            </p:cNvPr>
            <p:cNvSpPr txBox="1"/>
            <p:nvPr/>
          </p:nvSpPr>
          <p:spPr>
            <a:xfrm>
              <a:off x="2700326" y="1328722"/>
              <a:ext cx="4429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98FCFE41-3A0E-1742-9839-3D335353DE1E}"/>
              </a:ext>
            </a:extLst>
          </p:cNvPr>
          <p:cNvSpPr txBox="1"/>
          <p:nvPr/>
        </p:nvSpPr>
        <p:spPr>
          <a:xfrm>
            <a:off x="6955645" y="493682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5B5A1B51-212F-B94D-8E2D-B5370B12B364}"/>
              </a:ext>
            </a:extLst>
          </p:cNvPr>
          <p:cNvSpPr txBox="1"/>
          <p:nvPr/>
        </p:nvSpPr>
        <p:spPr>
          <a:xfrm>
            <a:off x="5968677" y="496556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93" name="مجموعة 125">
            <a:extLst>
              <a:ext uri="{FF2B5EF4-FFF2-40B4-BE49-F238E27FC236}">
                <a16:creationId xmlns:a16="http://schemas.microsoft.com/office/drawing/2014/main" id="{3ABC846E-E127-A04B-B0D1-4765ADA41FFA}"/>
              </a:ext>
            </a:extLst>
          </p:cNvPr>
          <p:cNvGrpSpPr/>
          <p:nvPr/>
        </p:nvGrpSpPr>
        <p:grpSpPr>
          <a:xfrm>
            <a:off x="5141124" y="4944133"/>
            <a:ext cx="1071570" cy="473749"/>
            <a:chOff x="2214546" y="1285860"/>
            <a:chExt cx="1071570" cy="473749"/>
          </a:xfrm>
        </p:grpSpPr>
        <p:grpSp>
          <p:nvGrpSpPr>
            <p:cNvPr id="194" name="مجموعة 126">
              <a:extLst>
                <a:ext uri="{FF2B5EF4-FFF2-40B4-BE49-F238E27FC236}">
                  <a16:creationId xmlns:a16="http://schemas.microsoft.com/office/drawing/2014/main" id="{5B7D129A-0C3A-D94E-A8BA-1BBA95EB902F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05" name="مجموعة 77">
                <a:extLst>
                  <a:ext uri="{FF2B5EF4-FFF2-40B4-BE49-F238E27FC236}">
                    <a16:creationId xmlns:a16="http://schemas.microsoft.com/office/drawing/2014/main" id="{C654B511-54A1-BE4C-B432-164EAACEC49C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07" name="رابط مستقيم 263">
                  <a:extLst>
                    <a:ext uri="{FF2B5EF4-FFF2-40B4-BE49-F238E27FC236}">
                      <a16:creationId xmlns:a16="http://schemas.microsoft.com/office/drawing/2014/main" id="{42F1CC1B-91F1-9840-9C02-7211F6B1BE1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رابط مستقيم 264">
                  <a:extLst>
                    <a:ext uri="{FF2B5EF4-FFF2-40B4-BE49-F238E27FC236}">
                      <a16:creationId xmlns:a16="http://schemas.microsoft.com/office/drawing/2014/main" id="{0D053B2C-D9F5-A149-8E52-F7FCEBA6F2F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رابط مستقيم 265">
                  <a:extLst>
                    <a:ext uri="{FF2B5EF4-FFF2-40B4-BE49-F238E27FC236}">
                      <a16:creationId xmlns:a16="http://schemas.microsoft.com/office/drawing/2014/main" id="{16298EA2-084B-BE46-A2F7-A734541FB1BF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رابط مستقيم 266">
                  <a:extLst>
                    <a:ext uri="{FF2B5EF4-FFF2-40B4-BE49-F238E27FC236}">
                      <a16:creationId xmlns:a16="http://schemas.microsoft.com/office/drawing/2014/main" id="{A3A0C992-E60C-C844-A686-9B40F533B3C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مربع نص 205">
                <a:extLst>
                  <a:ext uri="{FF2B5EF4-FFF2-40B4-BE49-F238E27FC236}">
                    <a16:creationId xmlns:a16="http://schemas.microsoft.com/office/drawing/2014/main" id="{515E8564-477B-664A-81A1-64A0E8ADB86B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B469F4B3-6020-2A43-9787-9F0E31BCD9C7}"/>
                </a:ext>
              </a:extLst>
            </p:cNvPr>
            <p:cNvSpPr txBox="1"/>
            <p:nvPr/>
          </p:nvSpPr>
          <p:spPr>
            <a:xfrm>
              <a:off x="2657460" y="1328722"/>
              <a:ext cx="6286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</p:grpSp>
      <p:grpSp>
        <p:nvGrpSpPr>
          <p:cNvPr id="211" name="مجموعة 124">
            <a:extLst>
              <a:ext uri="{FF2B5EF4-FFF2-40B4-BE49-F238E27FC236}">
                <a16:creationId xmlns:a16="http://schemas.microsoft.com/office/drawing/2014/main" id="{0C40BB77-5787-A54C-9A10-C90D44F9CC52}"/>
              </a:ext>
            </a:extLst>
          </p:cNvPr>
          <p:cNvGrpSpPr/>
          <p:nvPr/>
        </p:nvGrpSpPr>
        <p:grpSpPr>
          <a:xfrm>
            <a:off x="2285062" y="3092772"/>
            <a:ext cx="1115814" cy="2088236"/>
            <a:chOff x="1170170" y="2143112"/>
            <a:chExt cx="1115814" cy="2088236"/>
          </a:xfrm>
        </p:grpSpPr>
        <p:grpSp>
          <p:nvGrpSpPr>
            <p:cNvPr id="212" name="مجموعة 111">
              <a:extLst>
                <a:ext uri="{FF2B5EF4-FFF2-40B4-BE49-F238E27FC236}">
                  <a16:creationId xmlns:a16="http://schemas.microsoft.com/office/drawing/2014/main" id="{7FAD63D7-DCB5-2941-A7B0-B9477EA16A5F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2016000"/>
              <a:chOff x="1285853" y="2215348"/>
              <a:chExt cx="864000" cy="2016000"/>
            </a:xfrm>
          </p:grpSpPr>
          <p:cxnSp>
            <p:nvCxnSpPr>
              <p:cNvPr id="238" name="رابط مستقيم 313">
                <a:extLst>
                  <a:ext uri="{FF2B5EF4-FFF2-40B4-BE49-F238E27FC236}">
                    <a16:creationId xmlns:a16="http://schemas.microsoft.com/office/drawing/2014/main" id="{20BE82E1-B7B8-F346-B3D9-564260ED2C48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رابط مستقيم 314">
                <a:extLst>
                  <a:ext uri="{FF2B5EF4-FFF2-40B4-BE49-F238E27FC236}">
                    <a16:creationId xmlns:a16="http://schemas.microsoft.com/office/drawing/2014/main" id="{A8D7621B-F8CC-7D4B-8F64-F7D2715DCAE8}"/>
                  </a:ext>
                </a:extLst>
              </p:cNvPr>
              <p:cNvCxnSpPr/>
              <p:nvPr/>
            </p:nvCxnSpPr>
            <p:spPr>
              <a:xfrm rot="5400000">
                <a:off x="635042" y="3222554"/>
                <a:ext cx="201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مربع نص 212">
              <a:extLst>
                <a:ext uri="{FF2B5EF4-FFF2-40B4-BE49-F238E27FC236}">
                  <a16:creationId xmlns:a16="http://schemas.microsoft.com/office/drawing/2014/main" id="{573C72A7-A23B-8446-8DEA-A56F7D131E50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410DF574-D624-2A45-80BB-32B7BA371EBF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٢٠</a:t>
              </a:r>
            </a:p>
          </p:txBody>
        </p: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B2393371-BB30-E84D-8260-30A6846DF10A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6" name="مربع نص 215">
              <a:extLst>
                <a:ext uri="{FF2B5EF4-FFF2-40B4-BE49-F238E27FC236}">
                  <a16:creationId xmlns:a16="http://schemas.microsoft.com/office/drawing/2014/main" id="{D1E50F25-D998-E542-BA00-3F4B5D69D9C4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  <p:sp>
          <p:nvSpPr>
            <p:cNvPr id="217" name="مربع نص 216">
              <a:extLst>
                <a:ext uri="{FF2B5EF4-FFF2-40B4-BE49-F238E27FC236}">
                  <a16:creationId xmlns:a16="http://schemas.microsoft.com/office/drawing/2014/main" id="{D3BF1E21-F405-E14A-BFFE-412C799625A4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18" name="مربع نص 217">
              <a:extLst>
                <a:ext uri="{FF2B5EF4-FFF2-40B4-BE49-F238E27FC236}">
                  <a16:creationId xmlns:a16="http://schemas.microsoft.com/office/drawing/2014/main" id="{F36D78B5-CE0C-904E-BC76-C5001646A78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37" name="مربع نص 236">
              <a:extLst>
                <a:ext uri="{FF2B5EF4-FFF2-40B4-BE49-F238E27FC236}">
                  <a16:creationId xmlns:a16="http://schemas.microsoft.com/office/drawing/2014/main" id="{73A171A2-0778-354C-BB8D-04A24425A2AB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240" name="مربع نص 239">
            <a:extLst>
              <a:ext uri="{FF2B5EF4-FFF2-40B4-BE49-F238E27FC236}">
                <a16:creationId xmlns:a16="http://schemas.microsoft.com/office/drawing/2014/main" id="{279774FD-F6DA-0A45-B439-C7458DEA901D}"/>
              </a:ext>
            </a:extLst>
          </p:cNvPr>
          <p:cNvSpPr txBox="1"/>
          <p:nvPr/>
        </p:nvSpPr>
        <p:spPr>
          <a:xfrm>
            <a:off x="6777923" y="249856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٣ صـ١٤٩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78E5247-852E-8EA9-1965-72F555C4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53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/>
      <p:bldP spid="63" grpId="0"/>
      <p:bldP spid="133" grpId="0"/>
      <p:bldP spid="134" grpId="0" animBg="1"/>
      <p:bldP spid="135" grpId="0" animBg="1"/>
      <p:bldP spid="136" grpId="0" animBg="1"/>
      <p:bldP spid="137" grpId="0" animBg="1"/>
      <p:bldP spid="138" grpId="0"/>
      <p:bldP spid="169" grpId="0"/>
      <p:bldP spid="170" grpId="0" animBg="1"/>
      <p:bldP spid="171" grpId="0" animBg="1"/>
      <p:bldP spid="172" grpId="0"/>
      <p:bldP spid="191" grpId="0"/>
      <p:bldP spid="1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9978" y="1055740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318457" y="-2140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28D0347F-F585-394E-9390-041184CB33EE}"/>
              </a:ext>
            </a:extLst>
          </p:cNvPr>
          <p:cNvGrpSpPr/>
          <p:nvPr/>
        </p:nvGrpSpPr>
        <p:grpSpPr>
          <a:xfrm>
            <a:off x="7929586" y="14285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DBE57158-A100-3D4D-BA72-DEADDDEEA133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AD77F4BD-BF51-1745-8C4C-C474111AF266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تدرب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6FE65FF5-E0AC-8546-AC62-F05CFF27C016}"/>
              </a:ext>
            </a:extLst>
          </p:cNvPr>
          <p:cNvSpPr txBox="1"/>
          <p:nvPr/>
        </p:nvSpPr>
        <p:spPr>
          <a:xfrm>
            <a:off x="8400487" y="285410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DC18F47B-5A31-4741-9104-6F5B3106FC75}"/>
              </a:ext>
            </a:extLst>
          </p:cNvPr>
          <p:cNvSpPr txBox="1"/>
          <p:nvPr/>
        </p:nvSpPr>
        <p:spPr>
          <a:xfrm>
            <a:off x="6824078" y="146239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64" name="مجموعة 125">
            <a:extLst>
              <a:ext uri="{FF2B5EF4-FFF2-40B4-BE49-F238E27FC236}">
                <a16:creationId xmlns:a16="http://schemas.microsoft.com/office/drawing/2014/main" id="{EBAC437F-20C0-2647-B5F7-192252DDE7BC}"/>
              </a:ext>
            </a:extLst>
          </p:cNvPr>
          <p:cNvGrpSpPr/>
          <p:nvPr/>
        </p:nvGrpSpPr>
        <p:grpSpPr>
          <a:xfrm>
            <a:off x="7243776" y="1428736"/>
            <a:ext cx="1170206" cy="471494"/>
            <a:chOff x="2000232" y="1285860"/>
            <a:chExt cx="1170206" cy="471494"/>
          </a:xfrm>
        </p:grpSpPr>
        <p:grpSp>
          <p:nvGrpSpPr>
            <p:cNvPr id="65" name="مجموعة 126">
              <a:extLst>
                <a:ext uri="{FF2B5EF4-FFF2-40B4-BE49-F238E27FC236}">
                  <a16:creationId xmlns:a16="http://schemas.microsoft.com/office/drawing/2014/main" id="{15C2395A-846C-534E-98F2-FF4DD3FBAE0B}"/>
                </a:ext>
              </a:extLst>
            </p:cNvPr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813A0DC6-88AA-9E4C-8382-F4D49AC887AD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71" name="رابط مستقيم 130">
                  <a:extLst>
                    <a:ext uri="{FF2B5EF4-FFF2-40B4-BE49-F238E27FC236}">
                      <a16:creationId xmlns:a16="http://schemas.microsoft.com/office/drawing/2014/main" id="{8C385BBB-848F-C847-82D6-030A8ADD686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131">
                  <a:extLst>
                    <a:ext uri="{FF2B5EF4-FFF2-40B4-BE49-F238E27FC236}">
                      <a16:creationId xmlns:a16="http://schemas.microsoft.com/office/drawing/2014/main" id="{AD7B9F49-549E-E04D-A857-528844835ED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132">
                  <a:extLst>
                    <a:ext uri="{FF2B5EF4-FFF2-40B4-BE49-F238E27FC236}">
                      <a16:creationId xmlns:a16="http://schemas.microsoft.com/office/drawing/2014/main" id="{11B4F434-55C4-354B-87E1-C80DCC4F93EC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133">
                  <a:extLst>
                    <a:ext uri="{FF2B5EF4-FFF2-40B4-BE49-F238E27FC236}">
                      <a16:creationId xmlns:a16="http://schemas.microsoft.com/office/drawing/2014/main" id="{F03D737C-EB75-A042-878E-406314683EB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3979FA39-1B41-8D45-BBF6-2264041C651E}"/>
                  </a:ext>
                </a:extLst>
              </p:cNvPr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٥٠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2CD4FDEA-1C1C-1247-AED9-64B4A1B0B2C9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75" name="مجموعة 125">
            <a:extLst>
              <a:ext uri="{FF2B5EF4-FFF2-40B4-BE49-F238E27FC236}">
                <a16:creationId xmlns:a16="http://schemas.microsoft.com/office/drawing/2014/main" id="{A7643776-1CAD-5F4A-AECB-0CE5DFDF21E6}"/>
              </a:ext>
            </a:extLst>
          </p:cNvPr>
          <p:cNvGrpSpPr/>
          <p:nvPr/>
        </p:nvGrpSpPr>
        <p:grpSpPr>
          <a:xfrm>
            <a:off x="5622603" y="1450734"/>
            <a:ext cx="1170206" cy="471494"/>
            <a:chOff x="2000232" y="1285860"/>
            <a:chExt cx="1170206" cy="471494"/>
          </a:xfrm>
        </p:grpSpPr>
        <p:grpSp>
          <p:nvGrpSpPr>
            <p:cNvPr id="76" name="مجموعة 126">
              <a:extLst>
                <a:ext uri="{FF2B5EF4-FFF2-40B4-BE49-F238E27FC236}">
                  <a16:creationId xmlns:a16="http://schemas.microsoft.com/office/drawing/2014/main" id="{09493CDB-3CEA-5F43-ACE9-B37111B276BC}"/>
                </a:ext>
              </a:extLst>
            </p:cNvPr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78" name="مجموعة 77">
                <a:extLst>
                  <a:ext uri="{FF2B5EF4-FFF2-40B4-BE49-F238E27FC236}">
                    <a16:creationId xmlns:a16="http://schemas.microsoft.com/office/drawing/2014/main" id="{C9D7A8E3-BCD4-DB4A-870D-703CD14163EE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80" name="رابط مستقيم 68">
                  <a:extLst>
                    <a:ext uri="{FF2B5EF4-FFF2-40B4-BE49-F238E27FC236}">
                      <a16:creationId xmlns:a16="http://schemas.microsoft.com/office/drawing/2014/main" id="{C8A053C2-1722-FD48-85EF-5E513188560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69">
                  <a:extLst>
                    <a:ext uri="{FF2B5EF4-FFF2-40B4-BE49-F238E27FC236}">
                      <a16:creationId xmlns:a16="http://schemas.microsoft.com/office/drawing/2014/main" id="{43317ED4-B11C-F745-ABDB-11C08B62141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70">
                  <a:extLst>
                    <a:ext uri="{FF2B5EF4-FFF2-40B4-BE49-F238E27FC236}">
                      <a16:creationId xmlns:a16="http://schemas.microsoft.com/office/drawing/2014/main" id="{0C80C6D6-638F-3B42-8BDC-A14454FAB998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رابط مستقيم 71">
                  <a:extLst>
                    <a:ext uri="{FF2B5EF4-FFF2-40B4-BE49-F238E27FC236}">
                      <a16:creationId xmlns:a16="http://schemas.microsoft.com/office/drawing/2014/main" id="{CD530B89-3F5B-8B4E-A084-D5CB7E4941F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C477CFCD-4472-1B40-B720-BC14544979BC}"/>
                  </a:ext>
                </a:extLst>
              </p:cNvPr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٣٢</a:t>
                </a:r>
              </a:p>
            </p:txBody>
          </p:sp>
        </p:grp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B3DCD832-84CB-6A47-9277-DB045DF92384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85" name="مجموعة 122">
            <a:extLst>
              <a:ext uri="{FF2B5EF4-FFF2-40B4-BE49-F238E27FC236}">
                <a16:creationId xmlns:a16="http://schemas.microsoft.com/office/drawing/2014/main" id="{C0BEB4C3-A4D1-324C-83C7-7921033E3253}"/>
              </a:ext>
            </a:extLst>
          </p:cNvPr>
          <p:cNvGrpSpPr/>
          <p:nvPr/>
        </p:nvGrpSpPr>
        <p:grpSpPr>
          <a:xfrm>
            <a:off x="4622814" y="727023"/>
            <a:ext cx="4210774" cy="642942"/>
            <a:chOff x="3647374" y="214290"/>
            <a:chExt cx="4210774" cy="642942"/>
          </a:xfrm>
        </p:grpSpPr>
        <p:sp>
          <p:nvSpPr>
            <p:cNvPr id="86" name="زاوية مطوية 85">
              <a:extLst>
                <a:ext uri="{FF2B5EF4-FFF2-40B4-BE49-F238E27FC236}">
                  <a16:creationId xmlns:a16="http://schemas.microsoft.com/office/drawing/2014/main" id="{F08ACF66-5FA5-1446-81B0-A3CB1A8E0F62}"/>
                </a:ext>
              </a:extLst>
            </p:cNvPr>
            <p:cNvSpPr/>
            <p:nvPr/>
          </p:nvSpPr>
          <p:spPr>
            <a:xfrm flipH="1">
              <a:off x="3647374" y="214290"/>
              <a:ext cx="4210774" cy="62440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E2F03E31-77B4-A848-B81D-E374B4FE0534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88" name="مجموعة 82">
              <a:extLst>
                <a:ext uri="{FF2B5EF4-FFF2-40B4-BE49-F238E27FC236}">
                  <a16:creationId xmlns:a16="http://schemas.microsoft.com/office/drawing/2014/main" id="{9A35A3A4-6F85-1648-B67D-616D922D1E00}"/>
                </a:ext>
              </a:extLst>
            </p:cNvPr>
            <p:cNvGrpSpPr/>
            <p:nvPr/>
          </p:nvGrpSpPr>
          <p:grpSpPr>
            <a:xfrm>
              <a:off x="3760362" y="385738"/>
              <a:ext cx="2454712" cy="471494"/>
              <a:chOff x="2687414" y="2857496"/>
              <a:chExt cx="2454712" cy="471494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AB02CB63-648D-314D-A59A-448CB3798230}"/>
                  </a:ext>
                </a:extLst>
              </p:cNvPr>
              <p:cNvSpPr txBox="1"/>
              <p:nvPr/>
            </p:nvSpPr>
            <p:spPr>
              <a:xfrm>
                <a:off x="367050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90" name="مجموعة 125">
                <a:extLst>
                  <a:ext uri="{FF2B5EF4-FFF2-40B4-BE49-F238E27FC236}">
                    <a16:creationId xmlns:a16="http://schemas.microsoft.com/office/drawing/2014/main" id="{7B8120B2-5908-734B-838E-E7840600E260}"/>
                  </a:ext>
                </a:extLst>
              </p:cNvPr>
              <p:cNvGrpSpPr/>
              <p:nvPr/>
            </p:nvGrpSpPr>
            <p:grpSpPr>
              <a:xfrm>
                <a:off x="3971920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100" name="مجموعة 126">
                  <a:extLst>
                    <a:ext uri="{FF2B5EF4-FFF2-40B4-BE49-F238E27FC236}">
                      <a16:creationId xmlns:a16="http://schemas.microsoft.com/office/drawing/2014/main" id="{C103E277-E168-824C-83B1-08B3CBAE9723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102" name="مجموعة 77">
                    <a:extLst>
                      <a:ext uri="{FF2B5EF4-FFF2-40B4-BE49-F238E27FC236}">
                        <a16:creationId xmlns:a16="http://schemas.microsoft.com/office/drawing/2014/main" id="{19799D5C-776D-8A4C-93EB-7E5A4DFA4273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111" name="رابط مستقيم 118">
                      <a:extLst>
                        <a:ext uri="{FF2B5EF4-FFF2-40B4-BE49-F238E27FC236}">
                          <a16:creationId xmlns:a16="http://schemas.microsoft.com/office/drawing/2014/main" id="{C6B947BF-64B4-504A-81CA-975B3E75E9A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رابط مستقيم 119">
                      <a:extLst>
                        <a:ext uri="{FF2B5EF4-FFF2-40B4-BE49-F238E27FC236}">
                          <a16:creationId xmlns:a16="http://schemas.microsoft.com/office/drawing/2014/main" id="{EDE6C38D-54F4-AD4B-9779-3364DD87021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رابط مستقيم 120">
                      <a:extLst>
                        <a:ext uri="{FF2B5EF4-FFF2-40B4-BE49-F238E27FC236}">
                          <a16:creationId xmlns:a16="http://schemas.microsoft.com/office/drawing/2014/main" id="{B397F51B-0E06-CD4E-97ED-6156129EBE85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رابط مستقيم 121">
                      <a:extLst>
                        <a:ext uri="{FF2B5EF4-FFF2-40B4-BE49-F238E27FC236}">
                          <a16:creationId xmlns:a16="http://schemas.microsoft.com/office/drawing/2014/main" id="{3AEA0242-F095-E248-AF8B-DFEE0C9288E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0" name="مربع نص 109">
                    <a:extLst>
                      <a:ext uri="{FF2B5EF4-FFF2-40B4-BE49-F238E27FC236}">
                        <a16:creationId xmlns:a16="http://schemas.microsoft.com/office/drawing/2014/main" id="{141C7BF6-B557-B846-A368-52F51543FE13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٥٠</a:t>
                    </a:r>
                  </a:p>
                </p:txBody>
              </p:sp>
            </p:grpSp>
            <p:sp>
              <p:nvSpPr>
                <p:cNvPr id="101" name="مربع نص 100">
                  <a:extLst>
                    <a:ext uri="{FF2B5EF4-FFF2-40B4-BE49-F238E27FC236}">
                      <a16:creationId xmlns:a16="http://schemas.microsoft.com/office/drawing/2014/main" id="{64AA72AC-9C1E-2545-A08F-2BB048CF4E68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grpSp>
            <p:nvGrpSpPr>
              <p:cNvPr id="91" name="مجموعة 125">
                <a:extLst>
                  <a:ext uri="{FF2B5EF4-FFF2-40B4-BE49-F238E27FC236}">
                    <a16:creationId xmlns:a16="http://schemas.microsoft.com/office/drawing/2014/main" id="{4E0B11BD-C62B-E243-ABE9-3C2A9FD496BC}"/>
                  </a:ext>
                </a:extLst>
              </p:cNvPr>
              <p:cNvGrpSpPr/>
              <p:nvPr/>
            </p:nvGrpSpPr>
            <p:grpSpPr>
              <a:xfrm>
                <a:off x="2687414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92" name="مجموعة 126">
                  <a:extLst>
                    <a:ext uri="{FF2B5EF4-FFF2-40B4-BE49-F238E27FC236}">
                      <a16:creationId xmlns:a16="http://schemas.microsoft.com/office/drawing/2014/main" id="{55DB7CAF-6915-EB4F-9796-756D326663FB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94" name="مجموعة 77">
                    <a:extLst>
                      <a:ext uri="{FF2B5EF4-FFF2-40B4-BE49-F238E27FC236}">
                        <a16:creationId xmlns:a16="http://schemas.microsoft.com/office/drawing/2014/main" id="{59F87195-B000-B24F-BD6B-FF13DEC3A9B3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96" name="رابط مستقيم 110">
                      <a:extLst>
                        <a:ext uri="{FF2B5EF4-FFF2-40B4-BE49-F238E27FC236}">
                          <a16:creationId xmlns:a16="http://schemas.microsoft.com/office/drawing/2014/main" id="{21C48B08-BFC9-BE41-9700-7D1C719C451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رابط مستقيم 111">
                      <a:extLst>
                        <a:ext uri="{FF2B5EF4-FFF2-40B4-BE49-F238E27FC236}">
                          <a16:creationId xmlns:a16="http://schemas.microsoft.com/office/drawing/2014/main" id="{E6017C1F-EA4C-9448-A692-A346C169B8ED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رابط مستقيم 112">
                      <a:extLst>
                        <a:ext uri="{FF2B5EF4-FFF2-40B4-BE49-F238E27FC236}">
                          <a16:creationId xmlns:a16="http://schemas.microsoft.com/office/drawing/2014/main" id="{115E0E73-FC6C-F14E-AD99-1D3CB5A6638C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رابط مستقيم 113">
                      <a:extLst>
                        <a:ext uri="{FF2B5EF4-FFF2-40B4-BE49-F238E27FC236}">
                          <a16:creationId xmlns:a16="http://schemas.microsoft.com/office/drawing/2014/main" id="{DB33BE38-4DF0-484D-B180-8190D06941C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5" name="مربع نص 94">
                    <a:extLst>
                      <a:ext uri="{FF2B5EF4-FFF2-40B4-BE49-F238E27FC236}">
                        <a16:creationId xmlns:a16="http://schemas.microsoft.com/office/drawing/2014/main" id="{DADE486E-1FB1-9940-900A-FC07E2039D29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٣٢</a:t>
                    </a:r>
                  </a:p>
                </p:txBody>
              </p:sp>
            </p:grpSp>
            <p:sp>
              <p:nvSpPr>
                <p:cNvPr id="93" name="مربع نص 92">
                  <a:extLst>
                    <a:ext uri="{FF2B5EF4-FFF2-40B4-BE49-F238E27FC236}">
                      <a16:creationId xmlns:a16="http://schemas.microsoft.com/office/drawing/2014/main" id="{E4E3025A-1F79-A644-8693-5ACE9369C632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</p:grpSp>
      </p:grpSp>
      <p:grpSp>
        <p:nvGrpSpPr>
          <p:cNvPr id="115" name="مجموعة 125">
            <a:extLst>
              <a:ext uri="{FF2B5EF4-FFF2-40B4-BE49-F238E27FC236}">
                <a16:creationId xmlns:a16="http://schemas.microsoft.com/office/drawing/2014/main" id="{BC1FA778-235A-EE45-BC86-9980EEA8F2B6}"/>
              </a:ext>
            </a:extLst>
          </p:cNvPr>
          <p:cNvGrpSpPr/>
          <p:nvPr/>
        </p:nvGrpSpPr>
        <p:grpSpPr>
          <a:xfrm>
            <a:off x="7072330" y="2812375"/>
            <a:ext cx="1614498" cy="489138"/>
            <a:chOff x="1555940" y="1285860"/>
            <a:chExt cx="1614498" cy="489138"/>
          </a:xfrm>
        </p:grpSpPr>
        <p:grpSp>
          <p:nvGrpSpPr>
            <p:cNvPr id="116" name="مجموعة 126">
              <a:extLst>
                <a:ext uri="{FF2B5EF4-FFF2-40B4-BE49-F238E27FC236}">
                  <a16:creationId xmlns:a16="http://schemas.microsoft.com/office/drawing/2014/main" id="{2ED2DA72-E23E-D34B-AE76-B551B82CC96F}"/>
                </a:ext>
              </a:extLst>
            </p:cNvPr>
            <p:cNvGrpSpPr/>
            <p:nvPr/>
          </p:nvGrpSpPr>
          <p:grpSpPr>
            <a:xfrm>
              <a:off x="1555940" y="1285860"/>
              <a:ext cx="1158672" cy="489138"/>
              <a:chOff x="1113022" y="1971664"/>
              <a:chExt cx="1158672" cy="489138"/>
            </a:xfrm>
          </p:grpSpPr>
          <p:grpSp>
            <p:nvGrpSpPr>
              <p:cNvPr id="118" name="مجموعة 77">
                <a:extLst>
                  <a:ext uri="{FF2B5EF4-FFF2-40B4-BE49-F238E27FC236}">
                    <a16:creationId xmlns:a16="http://schemas.microsoft.com/office/drawing/2014/main" id="{5CFC0F11-042F-E747-8D61-E45C7079C23E}"/>
                  </a:ext>
                </a:extLst>
              </p:cNvPr>
              <p:cNvGrpSpPr/>
              <p:nvPr/>
            </p:nvGrpSpPr>
            <p:grpSpPr>
              <a:xfrm>
                <a:off x="1229380" y="1971664"/>
                <a:ext cx="1042314" cy="357190"/>
                <a:chOff x="6030016" y="428604"/>
                <a:chExt cx="1042314" cy="357190"/>
              </a:xfrm>
            </p:grpSpPr>
            <p:cxnSp>
              <p:nvCxnSpPr>
                <p:cNvPr id="120" name="رابط مستقيم 146">
                  <a:extLst>
                    <a:ext uri="{FF2B5EF4-FFF2-40B4-BE49-F238E27FC236}">
                      <a16:creationId xmlns:a16="http://schemas.microsoft.com/office/drawing/2014/main" id="{5B7C07A2-5EF8-2C4E-9DAD-939669DC44F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147">
                  <a:extLst>
                    <a:ext uri="{FF2B5EF4-FFF2-40B4-BE49-F238E27FC236}">
                      <a16:creationId xmlns:a16="http://schemas.microsoft.com/office/drawing/2014/main" id="{D4A5B376-C170-8749-96C5-1D54BE0256B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148">
                  <a:extLst>
                    <a:ext uri="{FF2B5EF4-FFF2-40B4-BE49-F238E27FC236}">
                      <a16:creationId xmlns:a16="http://schemas.microsoft.com/office/drawing/2014/main" id="{A46775A3-2144-EC45-8A98-E75ECD914D9A}"/>
                    </a:ext>
                  </a:extLst>
                </p:cNvPr>
                <p:cNvCxnSpPr/>
                <p:nvPr/>
              </p:nvCxnSpPr>
              <p:spPr>
                <a:xfrm rot="10800000">
                  <a:off x="6030016" y="428604"/>
                  <a:ext cx="82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154">
                  <a:extLst>
                    <a:ext uri="{FF2B5EF4-FFF2-40B4-BE49-F238E27FC236}">
                      <a16:creationId xmlns:a16="http://schemas.microsoft.com/office/drawing/2014/main" id="{76DDF154-C671-B643-A555-3DC99416C5A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C34B245C-037F-764D-B331-C48AF1AB26DA}"/>
                  </a:ext>
                </a:extLst>
              </p:cNvPr>
              <p:cNvSpPr txBox="1"/>
              <p:nvPr/>
            </p:nvSpPr>
            <p:spPr>
              <a:xfrm>
                <a:off x="1113022" y="2014526"/>
                <a:ext cx="1060040" cy="4462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٢× </a:t>
                </a:r>
                <a:r>
                  <a:rPr lang="ar-SA" sz="3200" b="1" spc="-100" baseline="24000" dirty="0"/>
                  <a:t>٢</a:t>
                </a:r>
                <a:r>
                  <a:rPr lang="ar-SA" sz="2200" b="1" spc="-100" dirty="0"/>
                  <a:t>٥</a:t>
                </a:r>
                <a:endParaRPr lang="ar-SA" sz="2200" b="1" dirty="0"/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3EBF743F-F2A7-5B42-B777-AC22B0E02E82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٣</a:t>
              </a:r>
            </a:p>
          </p:txBody>
        </p:sp>
      </p:grpSp>
      <p:grpSp>
        <p:nvGrpSpPr>
          <p:cNvPr id="124" name="مجموعة 125">
            <a:extLst>
              <a:ext uri="{FF2B5EF4-FFF2-40B4-BE49-F238E27FC236}">
                <a16:creationId xmlns:a16="http://schemas.microsoft.com/office/drawing/2014/main" id="{BB5A0208-B9C6-E34E-B890-0679AE61D8DF}"/>
              </a:ext>
            </a:extLst>
          </p:cNvPr>
          <p:cNvGrpSpPr/>
          <p:nvPr/>
        </p:nvGrpSpPr>
        <p:grpSpPr>
          <a:xfrm>
            <a:off x="5184687" y="2770281"/>
            <a:ext cx="1930140" cy="473749"/>
            <a:chOff x="1240298" y="1285860"/>
            <a:chExt cx="1930140" cy="473749"/>
          </a:xfrm>
        </p:grpSpPr>
        <p:grpSp>
          <p:nvGrpSpPr>
            <p:cNvPr id="125" name="مجموعة 126">
              <a:extLst>
                <a:ext uri="{FF2B5EF4-FFF2-40B4-BE49-F238E27FC236}">
                  <a16:creationId xmlns:a16="http://schemas.microsoft.com/office/drawing/2014/main" id="{7CEB3632-90A5-9F4F-A265-B139B85FE0B4}"/>
                </a:ext>
              </a:extLst>
            </p:cNvPr>
            <p:cNvGrpSpPr/>
            <p:nvPr/>
          </p:nvGrpSpPr>
          <p:grpSpPr>
            <a:xfrm>
              <a:off x="1240298" y="1285860"/>
              <a:ext cx="1474314" cy="473749"/>
              <a:chOff x="797380" y="1971664"/>
              <a:chExt cx="1474314" cy="473749"/>
            </a:xfrm>
          </p:grpSpPr>
          <p:grpSp>
            <p:nvGrpSpPr>
              <p:cNvPr id="127" name="مجموعة 77">
                <a:extLst>
                  <a:ext uri="{FF2B5EF4-FFF2-40B4-BE49-F238E27FC236}">
                    <a16:creationId xmlns:a16="http://schemas.microsoft.com/office/drawing/2014/main" id="{31DC524E-8379-EF4C-89AB-DBB131E943C6}"/>
                  </a:ext>
                </a:extLst>
              </p:cNvPr>
              <p:cNvGrpSpPr/>
              <p:nvPr/>
            </p:nvGrpSpPr>
            <p:grpSpPr>
              <a:xfrm>
                <a:off x="797380" y="1971664"/>
                <a:ext cx="1474314" cy="357190"/>
                <a:chOff x="5598016" y="428604"/>
                <a:chExt cx="1474314" cy="357190"/>
              </a:xfrm>
            </p:grpSpPr>
            <p:cxnSp>
              <p:nvCxnSpPr>
                <p:cNvPr id="129" name="رابط مستقيم 166">
                  <a:extLst>
                    <a:ext uri="{FF2B5EF4-FFF2-40B4-BE49-F238E27FC236}">
                      <a16:creationId xmlns:a16="http://schemas.microsoft.com/office/drawing/2014/main" id="{C1A825AE-CDF2-D248-8CD3-58AB8AA61D9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رابط مستقيم 167">
                  <a:extLst>
                    <a:ext uri="{FF2B5EF4-FFF2-40B4-BE49-F238E27FC236}">
                      <a16:creationId xmlns:a16="http://schemas.microsoft.com/office/drawing/2014/main" id="{A76967D5-16D4-FF49-BAC1-F575BBFC778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رابط مستقيم 168">
                  <a:extLst>
                    <a:ext uri="{FF2B5EF4-FFF2-40B4-BE49-F238E27FC236}">
                      <a16:creationId xmlns:a16="http://schemas.microsoft.com/office/drawing/2014/main" id="{98B3E1E6-BF6C-E547-A335-60F55904C02D}"/>
                    </a:ext>
                  </a:extLst>
                </p:cNvPr>
                <p:cNvCxnSpPr/>
                <p:nvPr/>
              </p:nvCxnSpPr>
              <p:spPr>
                <a:xfrm rot="10800000">
                  <a:off x="5598016" y="428604"/>
                  <a:ext cx="12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رابط مستقيم 169">
                  <a:extLst>
                    <a:ext uri="{FF2B5EF4-FFF2-40B4-BE49-F238E27FC236}">
                      <a16:creationId xmlns:a16="http://schemas.microsoft.com/office/drawing/2014/main" id="{8FD6F6A9-0B23-C94C-AB8D-9D19ED31CAA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81E93764-66BE-C842-B12D-CA5B006C9B29}"/>
                  </a:ext>
                </a:extLst>
              </p:cNvPr>
              <p:cNvSpPr txBox="1"/>
              <p:nvPr/>
            </p:nvSpPr>
            <p:spPr>
              <a:xfrm>
                <a:off x="1057248" y="2014526"/>
                <a:ext cx="111581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baseline="30000" dirty="0"/>
                  <a:t>٤</a:t>
                </a:r>
                <a:r>
                  <a:rPr lang="ar-SA" sz="2200" b="1" dirty="0"/>
                  <a:t>٢× ٢</a:t>
                </a:r>
              </a:p>
            </p:txBody>
          </p: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F754DB57-28AF-E146-9145-83E01FCF4888}"/>
                </a:ext>
              </a:extLst>
            </p:cNvPr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C61B71CF-32DE-B142-BD08-BE7D0F3AA1F5}"/>
              </a:ext>
            </a:extLst>
          </p:cNvPr>
          <p:cNvSpPr txBox="1"/>
          <p:nvPr/>
        </p:nvSpPr>
        <p:spPr>
          <a:xfrm>
            <a:off x="6893229" y="277883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34" name="سهم للأسفل 133">
            <a:extLst>
              <a:ext uri="{FF2B5EF4-FFF2-40B4-BE49-F238E27FC236}">
                <a16:creationId xmlns:a16="http://schemas.microsoft.com/office/drawing/2014/main" id="{93021909-D629-0641-9295-DF36F73479E9}"/>
              </a:ext>
            </a:extLst>
          </p:cNvPr>
          <p:cNvSpPr/>
          <p:nvPr/>
        </p:nvSpPr>
        <p:spPr>
          <a:xfrm>
            <a:off x="7615258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سهم للأسفل 134">
            <a:extLst>
              <a:ext uri="{FF2B5EF4-FFF2-40B4-BE49-F238E27FC236}">
                <a16:creationId xmlns:a16="http://schemas.microsoft.com/office/drawing/2014/main" id="{383BB4FE-D2CC-554F-8D4C-15BF377D9EDE}"/>
              </a:ext>
            </a:extLst>
          </p:cNvPr>
          <p:cNvSpPr/>
          <p:nvPr/>
        </p:nvSpPr>
        <p:spPr>
          <a:xfrm>
            <a:off x="6108723" y="189568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سهم للأسفل 135">
            <a:extLst>
              <a:ext uri="{FF2B5EF4-FFF2-40B4-BE49-F238E27FC236}">
                <a16:creationId xmlns:a16="http://schemas.microsoft.com/office/drawing/2014/main" id="{45EF22EA-884A-2843-BD37-5E0B96E7C27E}"/>
              </a:ext>
            </a:extLst>
          </p:cNvPr>
          <p:cNvSpPr/>
          <p:nvPr/>
        </p:nvSpPr>
        <p:spPr>
          <a:xfrm>
            <a:off x="7615260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سهم للأسفل 136">
            <a:extLst>
              <a:ext uri="{FF2B5EF4-FFF2-40B4-BE49-F238E27FC236}">
                <a16:creationId xmlns:a16="http://schemas.microsoft.com/office/drawing/2014/main" id="{38A91167-F8C5-614F-9E20-4AA8DA6DFFBE}"/>
              </a:ext>
            </a:extLst>
          </p:cNvPr>
          <p:cNvSpPr/>
          <p:nvPr/>
        </p:nvSpPr>
        <p:spPr>
          <a:xfrm>
            <a:off x="6162289" y="336870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61A862EC-88D7-E740-B1DB-33BE647200AE}"/>
              </a:ext>
            </a:extLst>
          </p:cNvPr>
          <p:cNvSpPr txBox="1"/>
          <p:nvPr/>
        </p:nvSpPr>
        <p:spPr>
          <a:xfrm>
            <a:off x="8337875" y="415653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39" name="مجموعة 125">
            <a:extLst>
              <a:ext uri="{FF2B5EF4-FFF2-40B4-BE49-F238E27FC236}">
                <a16:creationId xmlns:a16="http://schemas.microsoft.com/office/drawing/2014/main" id="{97CA2951-2531-274F-A2F6-5A3C7855CE49}"/>
              </a:ext>
            </a:extLst>
          </p:cNvPr>
          <p:cNvGrpSpPr/>
          <p:nvPr/>
        </p:nvGrpSpPr>
        <p:grpSpPr>
          <a:xfrm>
            <a:off x="7119503" y="4127127"/>
            <a:ext cx="1428760" cy="473749"/>
            <a:chOff x="2170306" y="1285860"/>
            <a:chExt cx="1428760" cy="473749"/>
          </a:xfrm>
        </p:grpSpPr>
        <p:grpSp>
          <p:nvGrpSpPr>
            <p:cNvPr id="140" name="مجموعة 126">
              <a:extLst>
                <a:ext uri="{FF2B5EF4-FFF2-40B4-BE49-F238E27FC236}">
                  <a16:creationId xmlns:a16="http://schemas.microsoft.com/office/drawing/2014/main" id="{64090D71-082C-C340-82D8-5609FBBCD687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42" name="مجموعة 77">
                <a:extLst>
                  <a:ext uri="{FF2B5EF4-FFF2-40B4-BE49-F238E27FC236}">
                    <a16:creationId xmlns:a16="http://schemas.microsoft.com/office/drawing/2014/main" id="{C40641E1-FB8F-FB49-AABA-6328D7B9CBD5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44" name="رابط مستقيم 198">
                  <a:extLst>
                    <a:ext uri="{FF2B5EF4-FFF2-40B4-BE49-F238E27FC236}">
                      <a16:creationId xmlns:a16="http://schemas.microsoft.com/office/drawing/2014/main" id="{F505F0BA-6E53-B34C-8048-AA1D3A6918F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199">
                  <a:extLst>
                    <a:ext uri="{FF2B5EF4-FFF2-40B4-BE49-F238E27FC236}">
                      <a16:creationId xmlns:a16="http://schemas.microsoft.com/office/drawing/2014/main" id="{4D175903-E10A-B244-8421-470B77EE474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200">
                  <a:extLst>
                    <a:ext uri="{FF2B5EF4-FFF2-40B4-BE49-F238E27FC236}">
                      <a16:creationId xmlns:a16="http://schemas.microsoft.com/office/drawing/2014/main" id="{E6071D7A-B2C1-6249-A001-5A500B6AC5D1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201">
                  <a:extLst>
                    <a:ext uri="{FF2B5EF4-FFF2-40B4-BE49-F238E27FC236}">
                      <a16:creationId xmlns:a16="http://schemas.microsoft.com/office/drawing/2014/main" id="{3A3A26AC-D270-0E48-9CA4-03998932BC7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00BDA21B-D327-8B43-A767-D80F262E7E64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51604AAF-06B1-2E45-9C7D-6718D919EE3E}"/>
                </a:ext>
              </a:extLst>
            </p:cNvPr>
            <p:cNvSpPr txBox="1"/>
            <p:nvPr/>
          </p:nvSpPr>
          <p:spPr>
            <a:xfrm>
              <a:off x="2598934" y="132872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٣ × ٥</a:t>
              </a:r>
            </a:p>
          </p:txBody>
        </p:sp>
      </p:grpSp>
      <p:grpSp>
        <p:nvGrpSpPr>
          <p:cNvPr id="160" name="مجموعة 125">
            <a:extLst>
              <a:ext uri="{FF2B5EF4-FFF2-40B4-BE49-F238E27FC236}">
                <a16:creationId xmlns:a16="http://schemas.microsoft.com/office/drawing/2014/main" id="{AB44CD18-AA27-E549-A132-91BCA216C837}"/>
              </a:ext>
            </a:extLst>
          </p:cNvPr>
          <p:cNvGrpSpPr/>
          <p:nvPr/>
        </p:nvGrpSpPr>
        <p:grpSpPr>
          <a:xfrm>
            <a:off x="5496901" y="4111031"/>
            <a:ext cx="1500198" cy="473749"/>
            <a:chOff x="2214546" y="1285860"/>
            <a:chExt cx="1500198" cy="473749"/>
          </a:xfrm>
        </p:grpSpPr>
        <p:grpSp>
          <p:nvGrpSpPr>
            <p:cNvPr id="161" name="مجموعة 126">
              <a:extLst>
                <a:ext uri="{FF2B5EF4-FFF2-40B4-BE49-F238E27FC236}">
                  <a16:creationId xmlns:a16="http://schemas.microsoft.com/office/drawing/2014/main" id="{D905FD19-8EB9-D042-98D0-233DDC6228B9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63" name="مجموعة 77">
                <a:extLst>
                  <a:ext uri="{FF2B5EF4-FFF2-40B4-BE49-F238E27FC236}">
                    <a16:creationId xmlns:a16="http://schemas.microsoft.com/office/drawing/2014/main" id="{5CCA5557-41D6-0949-88EF-D6F61A495162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65" name="رابط مستقيم 207">
                  <a:extLst>
                    <a:ext uri="{FF2B5EF4-FFF2-40B4-BE49-F238E27FC236}">
                      <a16:creationId xmlns:a16="http://schemas.microsoft.com/office/drawing/2014/main" id="{FAEE4925-9440-324C-B29E-C8CE694A863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رابط مستقيم 208">
                  <a:extLst>
                    <a:ext uri="{FF2B5EF4-FFF2-40B4-BE49-F238E27FC236}">
                      <a16:creationId xmlns:a16="http://schemas.microsoft.com/office/drawing/2014/main" id="{32F35E7A-9B04-BE49-A0DB-90A38F93FB7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209">
                  <a:extLst>
                    <a:ext uri="{FF2B5EF4-FFF2-40B4-BE49-F238E27FC236}">
                      <a16:creationId xmlns:a16="http://schemas.microsoft.com/office/drawing/2014/main" id="{EA233399-6985-B945-A421-7CC0F9597718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210">
                  <a:extLst>
                    <a:ext uri="{FF2B5EF4-FFF2-40B4-BE49-F238E27FC236}">
                      <a16:creationId xmlns:a16="http://schemas.microsoft.com/office/drawing/2014/main" id="{1D74A337-4C25-DE45-89D7-B137C83FF39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مربع نص 163">
                <a:extLst>
                  <a:ext uri="{FF2B5EF4-FFF2-40B4-BE49-F238E27FC236}">
                    <a16:creationId xmlns:a16="http://schemas.microsoft.com/office/drawing/2014/main" id="{3D4C338C-3F74-8C4D-90BA-3BEB607FB1B5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62" name="مربع نص 161">
              <a:extLst>
                <a:ext uri="{FF2B5EF4-FFF2-40B4-BE49-F238E27FC236}">
                  <a16:creationId xmlns:a16="http://schemas.microsoft.com/office/drawing/2014/main" id="{9F86AF7D-7004-8441-BA17-39E516266EB2}"/>
                </a:ext>
              </a:extLst>
            </p:cNvPr>
            <p:cNvSpPr txBox="1"/>
            <p:nvPr/>
          </p:nvSpPr>
          <p:spPr>
            <a:xfrm>
              <a:off x="2615976" y="1328722"/>
              <a:ext cx="109876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٢</a:t>
              </a:r>
            </a:p>
          </p:txBody>
        </p:sp>
      </p:grp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128C80A6-8861-F64C-9CD7-5B28E2B43F9F}"/>
              </a:ext>
            </a:extLst>
          </p:cNvPr>
          <p:cNvSpPr txBox="1"/>
          <p:nvPr/>
        </p:nvSpPr>
        <p:spPr>
          <a:xfrm>
            <a:off x="6747588" y="412183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70" name="سهم للأسفل 169">
            <a:extLst>
              <a:ext uri="{FF2B5EF4-FFF2-40B4-BE49-F238E27FC236}">
                <a16:creationId xmlns:a16="http://schemas.microsoft.com/office/drawing/2014/main" id="{EE43A4E0-F8AF-6C43-B320-4EE256F0EFC9}"/>
              </a:ext>
            </a:extLst>
          </p:cNvPr>
          <p:cNvSpPr/>
          <p:nvPr/>
        </p:nvSpPr>
        <p:spPr>
          <a:xfrm>
            <a:off x="7697065" y="4549762"/>
            <a:ext cx="357190" cy="41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1" name="سهم للأسفل 170">
            <a:extLst>
              <a:ext uri="{FF2B5EF4-FFF2-40B4-BE49-F238E27FC236}">
                <a16:creationId xmlns:a16="http://schemas.microsoft.com/office/drawing/2014/main" id="{AADAFCD9-AB4A-B84D-8599-785E3E330CD9}"/>
              </a:ext>
            </a:extLst>
          </p:cNvPr>
          <p:cNvSpPr/>
          <p:nvPr/>
        </p:nvSpPr>
        <p:spPr>
          <a:xfrm>
            <a:off x="6220037" y="4681037"/>
            <a:ext cx="357190" cy="391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6F5833C3-EBC4-C848-9F62-34A8E1C6699E}"/>
              </a:ext>
            </a:extLst>
          </p:cNvPr>
          <p:cNvSpPr txBox="1"/>
          <p:nvPr/>
        </p:nvSpPr>
        <p:spPr>
          <a:xfrm>
            <a:off x="8239712" y="514351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73" name="مجموعة 125">
            <a:extLst>
              <a:ext uri="{FF2B5EF4-FFF2-40B4-BE49-F238E27FC236}">
                <a16:creationId xmlns:a16="http://schemas.microsoft.com/office/drawing/2014/main" id="{FE4A08FF-BE26-E644-A18F-0DB1D3A113EB}"/>
              </a:ext>
            </a:extLst>
          </p:cNvPr>
          <p:cNvGrpSpPr/>
          <p:nvPr/>
        </p:nvGrpSpPr>
        <p:grpSpPr>
          <a:xfrm>
            <a:off x="7399560" y="5134652"/>
            <a:ext cx="1028708" cy="473749"/>
            <a:chOff x="2170306" y="1285860"/>
            <a:chExt cx="1028708" cy="473749"/>
          </a:xfrm>
        </p:grpSpPr>
        <p:grpSp>
          <p:nvGrpSpPr>
            <p:cNvPr id="174" name="مجموعة 126">
              <a:extLst>
                <a:ext uri="{FF2B5EF4-FFF2-40B4-BE49-F238E27FC236}">
                  <a16:creationId xmlns:a16="http://schemas.microsoft.com/office/drawing/2014/main" id="{C11416AE-AAD8-5B4E-A59F-9BE128929B30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AD675A74-9CB1-AC47-8CE1-10AEEEEF6E7D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8" name="رابط مستقيم 233">
                  <a:extLst>
                    <a:ext uri="{FF2B5EF4-FFF2-40B4-BE49-F238E27FC236}">
                      <a16:creationId xmlns:a16="http://schemas.microsoft.com/office/drawing/2014/main" id="{66343227-83AB-484C-8952-AAEC7883A7D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234">
                  <a:extLst>
                    <a:ext uri="{FF2B5EF4-FFF2-40B4-BE49-F238E27FC236}">
                      <a16:creationId xmlns:a16="http://schemas.microsoft.com/office/drawing/2014/main" id="{652E4145-0FA1-BA43-8B23-E2807CA0901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235">
                  <a:extLst>
                    <a:ext uri="{FF2B5EF4-FFF2-40B4-BE49-F238E27FC236}">
                      <a16:creationId xmlns:a16="http://schemas.microsoft.com/office/drawing/2014/main" id="{8CAB94B2-9564-3A41-88F9-9253BB1A3E41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236">
                  <a:extLst>
                    <a:ext uri="{FF2B5EF4-FFF2-40B4-BE49-F238E27FC236}">
                      <a16:creationId xmlns:a16="http://schemas.microsoft.com/office/drawing/2014/main" id="{A0DB5219-32FA-7C42-8E35-85DA54C6F55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335CC059-0A8F-4243-8A7B-52DED41DE116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04DD710C-91EC-BE4E-9A39-9C344A28B798}"/>
                </a:ext>
              </a:extLst>
            </p:cNvPr>
            <p:cNvSpPr txBox="1"/>
            <p:nvPr/>
          </p:nvSpPr>
          <p:spPr>
            <a:xfrm>
              <a:off x="2698948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١٥</a:t>
              </a:r>
            </a:p>
          </p:txBody>
        </p:sp>
      </p:grpSp>
      <p:grpSp>
        <p:nvGrpSpPr>
          <p:cNvPr id="182" name="مجموعة 125">
            <a:extLst>
              <a:ext uri="{FF2B5EF4-FFF2-40B4-BE49-F238E27FC236}">
                <a16:creationId xmlns:a16="http://schemas.microsoft.com/office/drawing/2014/main" id="{A479B40D-D60A-5341-A9B5-099BE46E040A}"/>
              </a:ext>
            </a:extLst>
          </p:cNvPr>
          <p:cNvGrpSpPr/>
          <p:nvPr/>
        </p:nvGrpSpPr>
        <p:grpSpPr>
          <a:xfrm>
            <a:off x="6271319" y="5094227"/>
            <a:ext cx="1085858" cy="473749"/>
            <a:chOff x="2214546" y="1285860"/>
            <a:chExt cx="1085858" cy="473749"/>
          </a:xfrm>
        </p:grpSpPr>
        <p:grpSp>
          <p:nvGrpSpPr>
            <p:cNvPr id="183" name="مجموعة 126">
              <a:extLst>
                <a:ext uri="{FF2B5EF4-FFF2-40B4-BE49-F238E27FC236}">
                  <a16:creationId xmlns:a16="http://schemas.microsoft.com/office/drawing/2014/main" id="{61777610-A6E1-B744-A26E-9BE605268363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85" name="مجموعة 77">
                <a:extLst>
                  <a:ext uri="{FF2B5EF4-FFF2-40B4-BE49-F238E27FC236}">
                    <a16:creationId xmlns:a16="http://schemas.microsoft.com/office/drawing/2014/main" id="{817A4B88-0727-8E49-AA09-B80C59940E4A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87" name="رابط مستقيم 242">
                  <a:extLst>
                    <a:ext uri="{FF2B5EF4-FFF2-40B4-BE49-F238E27FC236}">
                      <a16:creationId xmlns:a16="http://schemas.microsoft.com/office/drawing/2014/main" id="{0BC55AC3-4920-8A4A-BC03-A7A8CFF30AB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243">
                  <a:extLst>
                    <a:ext uri="{FF2B5EF4-FFF2-40B4-BE49-F238E27FC236}">
                      <a16:creationId xmlns:a16="http://schemas.microsoft.com/office/drawing/2014/main" id="{57A31AEB-E7CD-384A-AD99-FC8761F5D9F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244">
                  <a:extLst>
                    <a:ext uri="{FF2B5EF4-FFF2-40B4-BE49-F238E27FC236}">
                      <a16:creationId xmlns:a16="http://schemas.microsoft.com/office/drawing/2014/main" id="{83F260ED-D666-3643-ACC6-A8F2FEC692A3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245">
                  <a:extLst>
                    <a:ext uri="{FF2B5EF4-FFF2-40B4-BE49-F238E27FC236}">
                      <a16:creationId xmlns:a16="http://schemas.microsoft.com/office/drawing/2014/main" id="{832BB5A2-AEA6-374C-82FE-E53C083AF36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مربع نص 185">
                <a:extLst>
                  <a:ext uri="{FF2B5EF4-FFF2-40B4-BE49-F238E27FC236}">
                    <a16:creationId xmlns:a16="http://schemas.microsoft.com/office/drawing/2014/main" id="{4190F26D-8AC8-674D-96FE-2160192D0908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84" name="مربع نص 183">
              <a:extLst>
                <a:ext uri="{FF2B5EF4-FFF2-40B4-BE49-F238E27FC236}">
                  <a16:creationId xmlns:a16="http://schemas.microsoft.com/office/drawing/2014/main" id="{313278FD-FD10-4A41-BCF7-1C9083458775}"/>
                </a:ext>
              </a:extLst>
            </p:cNvPr>
            <p:cNvSpPr txBox="1"/>
            <p:nvPr/>
          </p:nvSpPr>
          <p:spPr>
            <a:xfrm>
              <a:off x="2700326" y="1328722"/>
              <a:ext cx="6000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3E46CF9D-BD7C-B34E-98B8-F85954257DC7}"/>
              </a:ext>
            </a:extLst>
          </p:cNvPr>
          <p:cNvSpPr txBox="1"/>
          <p:nvPr/>
        </p:nvSpPr>
        <p:spPr>
          <a:xfrm>
            <a:off x="7070338" y="512402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764CC232-9037-FD40-881B-4190EC2D7F4B}"/>
              </a:ext>
            </a:extLst>
          </p:cNvPr>
          <p:cNvSpPr txBox="1"/>
          <p:nvPr/>
        </p:nvSpPr>
        <p:spPr>
          <a:xfrm>
            <a:off x="6057309" y="514973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93" name="مجموعة 125">
            <a:extLst>
              <a:ext uri="{FF2B5EF4-FFF2-40B4-BE49-F238E27FC236}">
                <a16:creationId xmlns:a16="http://schemas.microsoft.com/office/drawing/2014/main" id="{F2F203C0-259E-D443-A78C-4B5C08813B64}"/>
              </a:ext>
            </a:extLst>
          </p:cNvPr>
          <p:cNvGrpSpPr/>
          <p:nvPr/>
        </p:nvGrpSpPr>
        <p:grpSpPr>
          <a:xfrm>
            <a:off x="5003461" y="5082501"/>
            <a:ext cx="1143008" cy="473749"/>
            <a:chOff x="2214546" y="1285860"/>
            <a:chExt cx="1143008" cy="473749"/>
          </a:xfrm>
        </p:grpSpPr>
        <p:grpSp>
          <p:nvGrpSpPr>
            <p:cNvPr id="194" name="مجموعة 126">
              <a:extLst>
                <a:ext uri="{FF2B5EF4-FFF2-40B4-BE49-F238E27FC236}">
                  <a16:creationId xmlns:a16="http://schemas.microsoft.com/office/drawing/2014/main" id="{5B0C7206-AC72-0449-B3B5-64F2601B17A2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05" name="مجموعة 77">
                <a:extLst>
                  <a:ext uri="{FF2B5EF4-FFF2-40B4-BE49-F238E27FC236}">
                    <a16:creationId xmlns:a16="http://schemas.microsoft.com/office/drawing/2014/main" id="{19CE1C63-9ED7-E040-B181-8CE0A3989C00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07" name="رابط مستقيم 263">
                  <a:extLst>
                    <a:ext uri="{FF2B5EF4-FFF2-40B4-BE49-F238E27FC236}">
                      <a16:creationId xmlns:a16="http://schemas.microsoft.com/office/drawing/2014/main" id="{B01DAB18-093B-BD43-9E15-18DD4240164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رابط مستقيم 264">
                  <a:extLst>
                    <a:ext uri="{FF2B5EF4-FFF2-40B4-BE49-F238E27FC236}">
                      <a16:creationId xmlns:a16="http://schemas.microsoft.com/office/drawing/2014/main" id="{4706BEDF-BC72-0441-9456-0207DD90B0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رابط مستقيم 265">
                  <a:extLst>
                    <a:ext uri="{FF2B5EF4-FFF2-40B4-BE49-F238E27FC236}">
                      <a16:creationId xmlns:a16="http://schemas.microsoft.com/office/drawing/2014/main" id="{5456CC5A-B10B-C74D-9C7B-B19640DA9109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رابط مستقيم 266">
                  <a:extLst>
                    <a:ext uri="{FF2B5EF4-FFF2-40B4-BE49-F238E27FC236}">
                      <a16:creationId xmlns:a16="http://schemas.microsoft.com/office/drawing/2014/main" id="{101A6725-ED76-E441-B1DD-FA89C70AB24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مربع نص 205">
                <a:extLst>
                  <a:ext uri="{FF2B5EF4-FFF2-40B4-BE49-F238E27FC236}">
                    <a16:creationId xmlns:a16="http://schemas.microsoft.com/office/drawing/2014/main" id="{0E16DD9C-FD51-8045-A313-45F367BF2722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224CBF0B-E4AF-CB4F-94C4-B11A312A8924}"/>
                </a:ext>
              </a:extLst>
            </p:cNvPr>
            <p:cNvSpPr txBox="1"/>
            <p:nvPr/>
          </p:nvSpPr>
          <p:spPr>
            <a:xfrm>
              <a:off x="2657460" y="1328722"/>
              <a:ext cx="7000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211" name="مجموعة 124">
            <a:extLst>
              <a:ext uri="{FF2B5EF4-FFF2-40B4-BE49-F238E27FC236}">
                <a16:creationId xmlns:a16="http://schemas.microsoft.com/office/drawing/2014/main" id="{D56A86F4-2D72-1944-B01F-B035227C440D}"/>
              </a:ext>
            </a:extLst>
          </p:cNvPr>
          <p:cNvGrpSpPr/>
          <p:nvPr/>
        </p:nvGrpSpPr>
        <p:grpSpPr>
          <a:xfrm>
            <a:off x="2741465" y="2941479"/>
            <a:ext cx="1115814" cy="2543196"/>
            <a:chOff x="1170170" y="2143112"/>
            <a:chExt cx="1115814" cy="2543196"/>
          </a:xfrm>
        </p:grpSpPr>
        <p:grpSp>
          <p:nvGrpSpPr>
            <p:cNvPr id="212" name="مجموعة 111">
              <a:extLst>
                <a:ext uri="{FF2B5EF4-FFF2-40B4-BE49-F238E27FC236}">
                  <a16:creationId xmlns:a16="http://schemas.microsoft.com/office/drawing/2014/main" id="{BC1DCB5F-F101-5B42-8013-44030CC9B19C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239" name="رابط مستقيم 297">
                <a:extLst>
                  <a:ext uri="{FF2B5EF4-FFF2-40B4-BE49-F238E27FC236}">
                    <a16:creationId xmlns:a16="http://schemas.microsoft.com/office/drawing/2014/main" id="{F68A21E7-9433-594D-A3BF-5831A7F223C3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رابط مستقيم 298">
                <a:extLst>
                  <a:ext uri="{FF2B5EF4-FFF2-40B4-BE49-F238E27FC236}">
                    <a16:creationId xmlns:a16="http://schemas.microsoft.com/office/drawing/2014/main" id="{BE012C4A-FB94-5442-BB3A-83DEDE49C278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مربع نص 212">
              <a:extLst>
                <a:ext uri="{FF2B5EF4-FFF2-40B4-BE49-F238E27FC236}">
                  <a16:creationId xmlns:a16="http://schemas.microsoft.com/office/drawing/2014/main" id="{1989069A-02B0-1642-B523-049C2EFA28BB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5DDDE9B7-E36D-C04C-8827-368CA5DC69B2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٥٠</a:t>
              </a:r>
            </a:p>
          </p:txBody>
        </p: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E6FCA0E0-D6F2-9345-BCDA-18181B73B65F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16" name="مربع نص 215">
              <a:extLst>
                <a:ext uri="{FF2B5EF4-FFF2-40B4-BE49-F238E27FC236}">
                  <a16:creationId xmlns:a16="http://schemas.microsoft.com/office/drawing/2014/main" id="{8FBFB013-C6A3-1D42-8BB6-DB08AF074AFA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٢٥</a:t>
              </a:r>
            </a:p>
          </p:txBody>
        </p:sp>
        <p:sp>
          <p:nvSpPr>
            <p:cNvPr id="217" name="مربع نص 216">
              <a:extLst>
                <a:ext uri="{FF2B5EF4-FFF2-40B4-BE49-F238E27FC236}">
                  <a16:creationId xmlns:a16="http://schemas.microsoft.com/office/drawing/2014/main" id="{66F98D0D-5EA3-EA47-B7E5-A4C8CE221F33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18" name="مربع نص 217">
              <a:extLst>
                <a:ext uri="{FF2B5EF4-FFF2-40B4-BE49-F238E27FC236}">
                  <a16:creationId xmlns:a16="http://schemas.microsoft.com/office/drawing/2014/main" id="{2D982ADF-3901-8E4A-BBE8-ECB6F03A8222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37" name="مربع نص 236">
              <a:extLst>
                <a:ext uri="{FF2B5EF4-FFF2-40B4-BE49-F238E27FC236}">
                  <a16:creationId xmlns:a16="http://schemas.microsoft.com/office/drawing/2014/main" id="{01537E26-B536-4B4A-94B7-B61D52683F5B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38" name="مربع نص 237">
              <a:extLst>
                <a:ext uri="{FF2B5EF4-FFF2-40B4-BE49-F238E27FC236}">
                  <a16:creationId xmlns:a16="http://schemas.microsoft.com/office/drawing/2014/main" id="{CFE35712-A933-7C4F-8810-92D150F873B1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41" name="مجموعة 124">
            <a:extLst>
              <a:ext uri="{FF2B5EF4-FFF2-40B4-BE49-F238E27FC236}">
                <a16:creationId xmlns:a16="http://schemas.microsoft.com/office/drawing/2014/main" id="{AFF0FA71-4ED0-8F4C-8AD3-BF9309E54C08}"/>
              </a:ext>
            </a:extLst>
          </p:cNvPr>
          <p:cNvGrpSpPr/>
          <p:nvPr/>
        </p:nvGrpSpPr>
        <p:grpSpPr>
          <a:xfrm>
            <a:off x="1347902" y="2727163"/>
            <a:ext cx="1115814" cy="2543196"/>
            <a:chOff x="1170170" y="2143112"/>
            <a:chExt cx="1115814" cy="2543196"/>
          </a:xfrm>
        </p:grpSpPr>
        <p:grpSp>
          <p:nvGrpSpPr>
            <p:cNvPr id="242" name="مجموعة 111">
              <a:extLst>
                <a:ext uri="{FF2B5EF4-FFF2-40B4-BE49-F238E27FC236}">
                  <a16:creationId xmlns:a16="http://schemas.microsoft.com/office/drawing/2014/main" id="{7A04C427-D153-8449-9608-B49BC8A1AC18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2376000"/>
              <a:chOff x="1285853" y="2215348"/>
              <a:chExt cx="864000" cy="2376000"/>
            </a:xfrm>
          </p:grpSpPr>
          <p:cxnSp>
            <p:nvCxnSpPr>
              <p:cNvPr id="255" name="رابط مستقيم 186">
                <a:extLst>
                  <a:ext uri="{FF2B5EF4-FFF2-40B4-BE49-F238E27FC236}">
                    <a16:creationId xmlns:a16="http://schemas.microsoft.com/office/drawing/2014/main" id="{39CC9909-BB88-6A43-97C1-4E422234518C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رابط مستقيم 187">
                <a:extLst>
                  <a:ext uri="{FF2B5EF4-FFF2-40B4-BE49-F238E27FC236}">
                    <a16:creationId xmlns:a16="http://schemas.microsoft.com/office/drawing/2014/main" id="{7C38DD7F-24B4-B941-BDB6-A64925C92F5F}"/>
                  </a:ext>
                </a:extLst>
              </p:cNvPr>
              <p:cNvCxnSpPr/>
              <p:nvPr/>
            </p:nvCxnSpPr>
            <p:spPr>
              <a:xfrm rot="5400000">
                <a:off x="455042" y="3402554"/>
                <a:ext cx="237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3" name="مربع نص 242">
              <a:extLst>
                <a:ext uri="{FF2B5EF4-FFF2-40B4-BE49-F238E27FC236}">
                  <a16:creationId xmlns:a16="http://schemas.microsoft.com/office/drawing/2014/main" id="{33E5366F-FEC0-AB48-BE8C-9C1ACCAEBBF4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B7A72122-0728-D547-B5E3-9CFC82DAA237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٣٢</a:t>
              </a:r>
            </a:p>
          </p:txBody>
        </p:sp>
        <p:sp>
          <p:nvSpPr>
            <p:cNvPr id="245" name="مربع نص 244">
              <a:extLst>
                <a:ext uri="{FF2B5EF4-FFF2-40B4-BE49-F238E27FC236}">
                  <a16:creationId xmlns:a16="http://schemas.microsoft.com/office/drawing/2014/main" id="{F402DCA3-C331-E54F-A5DC-8C03631FB0AC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6" name="مربع نص 245">
              <a:extLst>
                <a:ext uri="{FF2B5EF4-FFF2-40B4-BE49-F238E27FC236}">
                  <a16:creationId xmlns:a16="http://schemas.microsoft.com/office/drawing/2014/main" id="{955F0589-C032-FD48-B482-E7C50BA8A8BC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١٦</a:t>
              </a:r>
            </a:p>
          </p:txBody>
        </p:sp>
        <p:sp>
          <p:nvSpPr>
            <p:cNvPr id="247" name="مربع نص 246">
              <a:extLst>
                <a:ext uri="{FF2B5EF4-FFF2-40B4-BE49-F238E27FC236}">
                  <a16:creationId xmlns:a16="http://schemas.microsoft.com/office/drawing/2014/main" id="{7F348457-7E83-6044-B2AF-7FCCDFCB6396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8" name="مربع نص 247">
              <a:extLst>
                <a:ext uri="{FF2B5EF4-FFF2-40B4-BE49-F238E27FC236}">
                  <a16:creationId xmlns:a16="http://schemas.microsoft.com/office/drawing/2014/main" id="{A14FEF60-7163-7C49-BB6A-D78AE5E48B4A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5651158A-7D44-F34D-9BE5-0EF29D0E87B9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0" name="مربع نص 249">
              <a:extLst>
                <a:ext uri="{FF2B5EF4-FFF2-40B4-BE49-F238E27FC236}">
                  <a16:creationId xmlns:a16="http://schemas.microsoft.com/office/drawing/2014/main" id="{E25D4694-EF68-3940-9814-C4D538D3CE10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251" name="مربع نص 250">
              <a:extLst>
                <a:ext uri="{FF2B5EF4-FFF2-40B4-BE49-F238E27FC236}">
                  <a16:creationId xmlns:a16="http://schemas.microsoft.com/office/drawing/2014/main" id="{ACC144AB-13A7-AB42-BDD9-0EADFA7D0647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46DE2AC2-C7A7-2141-BED9-D9042F155679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3" name="مربع نص 252">
              <a:extLst>
                <a:ext uri="{FF2B5EF4-FFF2-40B4-BE49-F238E27FC236}">
                  <a16:creationId xmlns:a16="http://schemas.microsoft.com/office/drawing/2014/main" id="{5A614776-FBCF-3741-9C80-30FD2A663831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0A9AFFF4-3AA5-7743-A8B2-946616EE4EEC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257" name="مربع نص 256">
            <a:extLst>
              <a:ext uri="{FF2B5EF4-FFF2-40B4-BE49-F238E27FC236}">
                <a16:creationId xmlns:a16="http://schemas.microsoft.com/office/drawing/2014/main" id="{A8AF0421-ED6C-7B4E-8561-BA5634C5CA03}"/>
              </a:ext>
            </a:extLst>
          </p:cNvPr>
          <p:cNvSpPr txBox="1"/>
          <p:nvPr/>
        </p:nvSpPr>
        <p:spPr>
          <a:xfrm>
            <a:off x="6778464" y="349321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١٢ صـ١٥٠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2CCC778-C928-419A-102D-24390F62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8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/>
      <p:bldP spid="63" grpId="0"/>
      <p:bldP spid="133" grpId="0"/>
      <p:bldP spid="134" grpId="0" animBg="1"/>
      <p:bldP spid="135" grpId="0" animBg="1"/>
      <p:bldP spid="136" grpId="0" animBg="1"/>
      <p:bldP spid="137" grpId="0" animBg="1"/>
      <p:bldP spid="138" grpId="0"/>
      <p:bldP spid="169" grpId="0"/>
      <p:bldP spid="170" grpId="0" animBg="1"/>
      <p:bldP spid="171" grpId="0" animBg="1"/>
      <p:bldP spid="172" grpId="0"/>
      <p:bldP spid="191" grpId="0"/>
      <p:bldP spid="1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8790" y="102447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5B52776E-25F4-3D4D-B8A3-FD086CEEC8BB}"/>
              </a:ext>
            </a:extLst>
          </p:cNvPr>
          <p:cNvGrpSpPr/>
          <p:nvPr/>
        </p:nvGrpSpPr>
        <p:grpSpPr>
          <a:xfrm>
            <a:off x="7791256" y="688780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3115A2F9-D84A-2C4F-B872-CCA42F4238E3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901DCB17-246B-BE4B-B7F3-2A055000085D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34E5526E-2172-AA41-921E-191BCCE49033}"/>
              </a:ext>
            </a:extLst>
          </p:cNvPr>
          <p:cNvSpPr txBox="1"/>
          <p:nvPr/>
        </p:nvSpPr>
        <p:spPr>
          <a:xfrm>
            <a:off x="8209693" y="361547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9BA4763-DB1E-2F4B-A832-48C1C34A5F60}"/>
              </a:ext>
            </a:extLst>
          </p:cNvPr>
          <p:cNvSpPr txBox="1"/>
          <p:nvPr/>
        </p:nvSpPr>
        <p:spPr>
          <a:xfrm>
            <a:off x="6515518" y="218897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64" name="مجموعة 126">
            <a:extLst>
              <a:ext uri="{FF2B5EF4-FFF2-40B4-BE49-F238E27FC236}">
                <a16:creationId xmlns:a16="http://schemas.microsoft.com/office/drawing/2014/main" id="{8C3FF259-AFF5-264C-B092-1E82A40C9201}"/>
              </a:ext>
            </a:extLst>
          </p:cNvPr>
          <p:cNvGrpSpPr/>
          <p:nvPr/>
        </p:nvGrpSpPr>
        <p:grpSpPr>
          <a:xfrm>
            <a:off x="7105452" y="2188978"/>
            <a:ext cx="714374" cy="471494"/>
            <a:chOff x="1557320" y="1971664"/>
            <a:chExt cx="714374" cy="471494"/>
          </a:xfrm>
        </p:grpSpPr>
        <p:grpSp>
          <p:nvGrpSpPr>
            <p:cNvPr id="65" name="مجموعة 77">
              <a:extLst>
                <a:ext uri="{FF2B5EF4-FFF2-40B4-BE49-F238E27FC236}">
                  <a16:creationId xmlns:a16="http://schemas.microsoft.com/office/drawing/2014/main" id="{CADF9EDD-7AA7-CE4B-A19B-51740BE92920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69" name="رابط مستقيم 130">
                <a:extLst>
                  <a:ext uri="{FF2B5EF4-FFF2-40B4-BE49-F238E27FC236}">
                    <a16:creationId xmlns:a16="http://schemas.microsoft.com/office/drawing/2014/main" id="{345A4A01-3699-964F-836D-6FC34E56689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131">
                <a:extLst>
                  <a:ext uri="{FF2B5EF4-FFF2-40B4-BE49-F238E27FC236}">
                    <a16:creationId xmlns:a16="http://schemas.microsoft.com/office/drawing/2014/main" id="{957437AE-BA51-3243-8CAD-029444C621F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132">
                <a:extLst>
                  <a:ext uri="{FF2B5EF4-FFF2-40B4-BE49-F238E27FC236}">
                    <a16:creationId xmlns:a16="http://schemas.microsoft.com/office/drawing/2014/main" id="{5A01D6EE-C075-E546-B396-B9B2E69C29B7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133">
                <a:extLst>
                  <a:ext uri="{FF2B5EF4-FFF2-40B4-BE49-F238E27FC236}">
                    <a16:creationId xmlns:a16="http://schemas.microsoft.com/office/drawing/2014/main" id="{22349A95-A6D7-A844-A30E-0083D289CED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1467DB58-2F91-FC44-A391-B39CA84538D3}"/>
                </a:ext>
              </a:extLst>
            </p:cNvPr>
            <p:cNvSpPr txBox="1"/>
            <p:nvPr/>
          </p:nvSpPr>
          <p:spPr>
            <a:xfrm>
              <a:off x="1557320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grpSp>
        <p:nvGrpSpPr>
          <p:cNvPr id="73" name="مجموعة 126">
            <a:extLst>
              <a:ext uri="{FF2B5EF4-FFF2-40B4-BE49-F238E27FC236}">
                <a16:creationId xmlns:a16="http://schemas.microsoft.com/office/drawing/2014/main" id="{3B8E3708-A9CB-264F-858D-792AE6268DAC}"/>
              </a:ext>
            </a:extLst>
          </p:cNvPr>
          <p:cNvGrpSpPr/>
          <p:nvPr/>
        </p:nvGrpSpPr>
        <p:grpSpPr>
          <a:xfrm>
            <a:off x="5575296" y="2188978"/>
            <a:ext cx="642946" cy="471494"/>
            <a:chOff x="1628748" y="1971664"/>
            <a:chExt cx="642946" cy="471494"/>
          </a:xfrm>
        </p:grpSpPr>
        <p:grpSp>
          <p:nvGrpSpPr>
            <p:cNvPr id="74" name="مجموعة 77">
              <a:extLst>
                <a:ext uri="{FF2B5EF4-FFF2-40B4-BE49-F238E27FC236}">
                  <a16:creationId xmlns:a16="http://schemas.microsoft.com/office/drawing/2014/main" id="{4AD4A408-4879-0C47-BF49-A043E72BADF1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76" name="رابط مستقيم 68">
                <a:extLst>
                  <a:ext uri="{FF2B5EF4-FFF2-40B4-BE49-F238E27FC236}">
                    <a16:creationId xmlns:a16="http://schemas.microsoft.com/office/drawing/2014/main" id="{6C586F98-D48B-9A4A-9031-A17D7A3E05D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69">
                <a:extLst>
                  <a:ext uri="{FF2B5EF4-FFF2-40B4-BE49-F238E27FC236}">
                    <a16:creationId xmlns:a16="http://schemas.microsoft.com/office/drawing/2014/main" id="{F46CCEF6-E8BB-BA42-8B76-8FB9E8DC75A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70">
                <a:extLst>
                  <a:ext uri="{FF2B5EF4-FFF2-40B4-BE49-F238E27FC236}">
                    <a16:creationId xmlns:a16="http://schemas.microsoft.com/office/drawing/2014/main" id="{0ED3981D-BD29-6441-8A2D-688CC0E6600E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مستقيم 71">
                <a:extLst>
                  <a:ext uri="{FF2B5EF4-FFF2-40B4-BE49-F238E27FC236}">
                    <a16:creationId xmlns:a16="http://schemas.microsoft.com/office/drawing/2014/main" id="{16E097DD-971C-044C-A102-089B992731F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0A647A70-C33B-5044-9001-E796518EBCE3}"/>
                </a:ext>
              </a:extLst>
            </p:cNvPr>
            <p:cNvSpPr txBox="1"/>
            <p:nvPr/>
          </p:nvSpPr>
          <p:spPr>
            <a:xfrm>
              <a:off x="1628748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C50AF68A-6E8B-5840-9E5C-6EC6B1031431}"/>
              </a:ext>
            </a:extLst>
          </p:cNvPr>
          <p:cNvGrpSpPr/>
          <p:nvPr/>
        </p:nvGrpSpPr>
        <p:grpSpPr>
          <a:xfrm>
            <a:off x="3819550" y="794462"/>
            <a:ext cx="3900268" cy="785818"/>
            <a:chOff x="3957880" y="248534"/>
            <a:chExt cx="3900268" cy="785818"/>
          </a:xfrm>
        </p:grpSpPr>
        <p:sp>
          <p:nvSpPr>
            <p:cNvPr id="82" name="زاوية مطوية 81">
              <a:extLst>
                <a:ext uri="{FF2B5EF4-FFF2-40B4-BE49-F238E27FC236}">
                  <a16:creationId xmlns:a16="http://schemas.microsoft.com/office/drawing/2014/main" id="{EC7674D2-28DC-4141-B0BE-CD68805BAC60}"/>
                </a:ext>
              </a:extLst>
            </p:cNvPr>
            <p:cNvSpPr/>
            <p:nvPr/>
          </p:nvSpPr>
          <p:spPr>
            <a:xfrm flipH="1">
              <a:off x="3957880" y="248534"/>
              <a:ext cx="3900268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3" name="مربع نص 82">
              <a:extLst>
                <a:ext uri="{FF2B5EF4-FFF2-40B4-BE49-F238E27FC236}">
                  <a16:creationId xmlns:a16="http://schemas.microsoft.com/office/drawing/2014/main" id="{148BA1AB-2DE6-C146-970A-384A26906CCD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BFA4393B-E28E-C14E-9F47-78AC378D005B}"/>
                </a:ext>
              </a:extLst>
            </p:cNvPr>
            <p:cNvSpPr txBox="1"/>
            <p:nvPr/>
          </p:nvSpPr>
          <p:spPr>
            <a:xfrm>
              <a:off x="5056398" y="38573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85" name="مجموعة 126">
              <a:extLst>
                <a:ext uri="{FF2B5EF4-FFF2-40B4-BE49-F238E27FC236}">
                  <a16:creationId xmlns:a16="http://schemas.microsoft.com/office/drawing/2014/main" id="{936116B2-4319-B14D-887C-7DF66D7BA391}"/>
                </a:ext>
              </a:extLst>
            </p:cNvPr>
            <p:cNvGrpSpPr/>
            <p:nvPr/>
          </p:nvGrpSpPr>
          <p:grpSpPr>
            <a:xfrm>
              <a:off x="5342154" y="385738"/>
              <a:ext cx="730044" cy="471494"/>
              <a:chOff x="1541650" y="1971664"/>
              <a:chExt cx="730044" cy="471494"/>
            </a:xfrm>
          </p:grpSpPr>
          <p:grpSp>
            <p:nvGrpSpPr>
              <p:cNvPr id="93" name="مجموعة 77">
                <a:extLst>
                  <a:ext uri="{FF2B5EF4-FFF2-40B4-BE49-F238E27FC236}">
                    <a16:creationId xmlns:a16="http://schemas.microsoft.com/office/drawing/2014/main" id="{D137547C-B67B-604B-ABB6-4748B41E8871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95" name="رابط مستقيم 118">
                  <a:extLst>
                    <a:ext uri="{FF2B5EF4-FFF2-40B4-BE49-F238E27FC236}">
                      <a16:creationId xmlns:a16="http://schemas.microsoft.com/office/drawing/2014/main" id="{BBC38321-E75C-4446-BA57-92775948377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رابط مستقيم 119">
                  <a:extLst>
                    <a:ext uri="{FF2B5EF4-FFF2-40B4-BE49-F238E27FC236}">
                      <a16:creationId xmlns:a16="http://schemas.microsoft.com/office/drawing/2014/main" id="{83DCE2B4-7DD2-AA4A-A17E-0A0079558EC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120">
                  <a:extLst>
                    <a:ext uri="{FF2B5EF4-FFF2-40B4-BE49-F238E27FC236}">
                      <a16:creationId xmlns:a16="http://schemas.microsoft.com/office/drawing/2014/main" id="{A1E3F313-748E-D149-B278-17805568EB29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121">
                  <a:extLst>
                    <a:ext uri="{FF2B5EF4-FFF2-40B4-BE49-F238E27FC236}">
                      <a16:creationId xmlns:a16="http://schemas.microsoft.com/office/drawing/2014/main" id="{D21B8408-DA82-1747-B545-18FA8B94517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A5143F5A-9789-0B48-95E9-FE32C37F52BD}"/>
                  </a:ext>
                </a:extLst>
              </p:cNvPr>
              <p:cNvSpPr txBox="1"/>
              <p:nvPr/>
            </p:nvSpPr>
            <p:spPr>
              <a:xfrm>
                <a:off x="154165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١٢</a:t>
                </a:r>
              </a:p>
            </p:txBody>
          </p:sp>
        </p:grpSp>
        <p:grpSp>
          <p:nvGrpSpPr>
            <p:cNvPr id="86" name="مجموعة 126">
              <a:extLst>
                <a:ext uri="{FF2B5EF4-FFF2-40B4-BE49-F238E27FC236}">
                  <a16:creationId xmlns:a16="http://schemas.microsoft.com/office/drawing/2014/main" id="{2981E76B-01FD-FB45-9CF8-67EE985CB7E1}"/>
                </a:ext>
              </a:extLst>
            </p:cNvPr>
            <p:cNvGrpSpPr/>
            <p:nvPr/>
          </p:nvGrpSpPr>
          <p:grpSpPr>
            <a:xfrm>
              <a:off x="4340640" y="385738"/>
              <a:ext cx="687186" cy="471494"/>
              <a:chOff x="1584508" y="1971664"/>
              <a:chExt cx="687186" cy="471494"/>
            </a:xfrm>
          </p:grpSpPr>
          <p:grpSp>
            <p:nvGrpSpPr>
              <p:cNvPr id="87" name="مجموعة 77">
                <a:extLst>
                  <a:ext uri="{FF2B5EF4-FFF2-40B4-BE49-F238E27FC236}">
                    <a16:creationId xmlns:a16="http://schemas.microsoft.com/office/drawing/2014/main" id="{A5F9C035-191D-3345-A278-314BC156948D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89" name="رابط مستقيم 110">
                  <a:extLst>
                    <a:ext uri="{FF2B5EF4-FFF2-40B4-BE49-F238E27FC236}">
                      <a16:creationId xmlns:a16="http://schemas.microsoft.com/office/drawing/2014/main" id="{030111E2-812E-3847-8E67-4F4C718FF69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رابط مستقيم 111">
                  <a:extLst>
                    <a:ext uri="{FF2B5EF4-FFF2-40B4-BE49-F238E27FC236}">
                      <a16:creationId xmlns:a16="http://schemas.microsoft.com/office/drawing/2014/main" id="{E92B90AE-A4E0-5E44-8C86-A900525622E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رابط مستقيم 112">
                  <a:extLst>
                    <a:ext uri="{FF2B5EF4-FFF2-40B4-BE49-F238E27FC236}">
                      <a16:creationId xmlns:a16="http://schemas.microsoft.com/office/drawing/2014/main" id="{AB75BFED-B8F5-6E49-AD38-13D2F37D4DB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رابط مستقيم 113">
                  <a:extLst>
                    <a:ext uri="{FF2B5EF4-FFF2-40B4-BE49-F238E27FC236}">
                      <a16:creationId xmlns:a16="http://schemas.microsoft.com/office/drawing/2014/main" id="{9217D5AD-6E70-8D40-BF71-F7962AF552A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259D8713-8653-5A4A-ADBD-4F65A103A9E9}"/>
                  </a:ext>
                </a:extLst>
              </p:cNvPr>
              <p:cNvSpPr txBox="1"/>
              <p:nvPr/>
            </p:nvSpPr>
            <p:spPr>
              <a:xfrm>
                <a:off x="1584508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grpSp>
        <p:nvGrpSpPr>
          <p:cNvPr id="99" name="مجموعة 126">
            <a:extLst>
              <a:ext uri="{FF2B5EF4-FFF2-40B4-BE49-F238E27FC236}">
                <a16:creationId xmlns:a16="http://schemas.microsoft.com/office/drawing/2014/main" id="{15D234E1-5775-7341-BB3D-3E6DC1D830AC}"/>
              </a:ext>
            </a:extLst>
          </p:cNvPr>
          <p:cNvGrpSpPr/>
          <p:nvPr/>
        </p:nvGrpSpPr>
        <p:grpSpPr>
          <a:xfrm>
            <a:off x="7075498" y="3572617"/>
            <a:ext cx="1144386" cy="473749"/>
            <a:chOff x="1127308" y="1971664"/>
            <a:chExt cx="1144386" cy="473749"/>
          </a:xfrm>
        </p:grpSpPr>
        <p:grpSp>
          <p:nvGrpSpPr>
            <p:cNvPr id="100" name="مجموعة 77">
              <a:extLst>
                <a:ext uri="{FF2B5EF4-FFF2-40B4-BE49-F238E27FC236}">
                  <a16:creationId xmlns:a16="http://schemas.microsoft.com/office/drawing/2014/main" id="{D59F9F27-4E25-0F44-AE10-91B40C582723}"/>
                </a:ext>
              </a:extLst>
            </p:cNvPr>
            <p:cNvGrpSpPr/>
            <p:nvPr/>
          </p:nvGrpSpPr>
          <p:grpSpPr>
            <a:xfrm>
              <a:off x="1229380" y="1971664"/>
              <a:ext cx="1042314" cy="357190"/>
              <a:chOff x="6030016" y="428604"/>
              <a:chExt cx="1042314" cy="357190"/>
            </a:xfrm>
          </p:grpSpPr>
          <p:cxnSp>
            <p:nvCxnSpPr>
              <p:cNvPr id="102" name="رابط مستقيم 146">
                <a:extLst>
                  <a:ext uri="{FF2B5EF4-FFF2-40B4-BE49-F238E27FC236}">
                    <a16:creationId xmlns:a16="http://schemas.microsoft.com/office/drawing/2014/main" id="{63C5A98F-3EB8-3842-A851-BD72AB3C8D2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رابط مستقيم 147">
                <a:extLst>
                  <a:ext uri="{FF2B5EF4-FFF2-40B4-BE49-F238E27FC236}">
                    <a16:creationId xmlns:a16="http://schemas.microsoft.com/office/drawing/2014/main" id="{A7343315-1012-5F48-9B7C-B3784E10743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148">
                <a:extLst>
                  <a:ext uri="{FF2B5EF4-FFF2-40B4-BE49-F238E27FC236}">
                    <a16:creationId xmlns:a16="http://schemas.microsoft.com/office/drawing/2014/main" id="{BFDFA156-158B-6647-BBD6-B288FE6B0DD2}"/>
                  </a:ext>
                </a:extLst>
              </p:cNvPr>
              <p:cNvCxnSpPr/>
              <p:nvPr/>
            </p:nvCxnSpPr>
            <p:spPr>
              <a:xfrm rot="10800000">
                <a:off x="6030016" y="428604"/>
                <a:ext cx="82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رابط مستقيم 154">
                <a:extLst>
                  <a:ext uri="{FF2B5EF4-FFF2-40B4-BE49-F238E27FC236}">
                    <a16:creationId xmlns:a16="http://schemas.microsoft.com/office/drawing/2014/main" id="{10A3BDF0-35EC-A848-9F26-E28F2A8A961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A6DCF54D-9A93-C446-8C3E-49B03F00DB19}"/>
                </a:ext>
              </a:extLst>
            </p:cNvPr>
            <p:cNvSpPr txBox="1"/>
            <p:nvPr/>
          </p:nvSpPr>
          <p:spPr>
            <a:xfrm>
              <a:off x="1127308" y="2014526"/>
              <a:ext cx="10171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baseline="30000" dirty="0"/>
                <a:t>٢</a:t>
              </a:r>
              <a:r>
                <a:rPr lang="ar-SA" sz="2200" b="1" dirty="0"/>
                <a:t>٢× ٣</a:t>
              </a:r>
            </a:p>
          </p:txBody>
        </p:sp>
      </p:grpSp>
      <p:grpSp>
        <p:nvGrpSpPr>
          <p:cNvPr id="113" name="مجموعة 126">
            <a:extLst>
              <a:ext uri="{FF2B5EF4-FFF2-40B4-BE49-F238E27FC236}">
                <a16:creationId xmlns:a16="http://schemas.microsoft.com/office/drawing/2014/main" id="{550573FE-838B-844A-9598-19BAD264FF99}"/>
              </a:ext>
            </a:extLst>
          </p:cNvPr>
          <p:cNvGrpSpPr/>
          <p:nvPr/>
        </p:nvGrpSpPr>
        <p:grpSpPr>
          <a:xfrm>
            <a:off x="5619540" y="3572617"/>
            <a:ext cx="600080" cy="473749"/>
            <a:chOff x="1671614" y="1971664"/>
            <a:chExt cx="600080" cy="473749"/>
          </a:xfrm>
        </p:grpSpPr>
        <p:grpSp>
          <p:nvGrpSpPr>
            <p:cNvPr id="114" name="مجموعة 77">
              <a:extLst>
                <a:ext uri="{FF2B5EF4-FFF2-40B4-BE49-F238E27FC236}">
                  <a16:creationId xmlns:a16="http://schemas.microsoft.com/office/drawing/2014/main" id="{7AF22A6E-73AA-3848-ABD4-369CE10CB7AB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16" name="رابط مستقيم 166">
                <a:extLst>
                  <a:ext uri="{FF2B5EF4-FFF2-40B4-BE49-F238E27FC236}">
                    <a16:creationId xmlns:a16="http://schemas.microsoft.com/office/drawing/2014/main" id="{95DFFF9E-14DA-7348-8A41-B6232D8FDCB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مستقيم 167">
                <a:extLst>
                  <a:ext uri="{FF2B5EF4-FFF2-40B4-BE49-F238E27FC236}">
                    <a16:creationId xmlns:a16="http://schemas.microsoft.com/office/drawing/2014/main" id="{E1909B8F-BB74-6F4D-9B8C-34455F07E9F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رابط مستقيم 168">
                <a:extLst>
                  <a:ext uri="{FF2B5EF4-FFF2-40B4-BE49-F238E27FC236}">
                    <a16:creationId xmlns:a16="http://schemas.microsoft.com/office/drawing/2014/main" id="{03E3A29B-735A-7240-9306-3FA099FEAEC5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رابط مستقيم 169">
                <a:extLst>
                  <a:ext uri="{FF2B5EF4-FFF2-40B4-BE49-F238E27FC236}">
                    <a16:creationId xmlns:a16="http://schemas.microsoft.com/office/drawing/2014/main" id="{E1B369EE-4117-294E-92EE-C5AF99535AF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BC183B72-1558-D24E-826C-CD22D8BFA8DB}"/>
                </a:ext>
              </a:extLst>
            </p:cNvPr>
            <p:cNvSpPr txBox="1"/>
            <p:nvPr/>
          </p:nvSpPr>
          <p:spPr>
            <a:xfrm>
              <a:off x="1671614" y="2014526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CA858142-E54C-4449-8E72-F9C88EE8F00E}"/>
              </a:ext>
            </a:extLst>
          </p:cNvPr>
          <p:cNvSpPr txBox="1"/>
          <p:nvPr/>
        </p:nvSpPr>
        <p:spPr>
          <a:xfrm>
            <a:off x="6516896" y="3615477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21" name="سهم للأسفل 120">
            <a:extLst>
              <a:ext uri="{FF2B5EF4-FFF2-40B4-BE49-F238E27FC236}">
                <a16:creationId xmlns:a16="http://schemas.microsoft.com/office/drawing/2014/main" id="{EED52901-F60F-5E4B-9D63-250C901611D2}"/>
              </a:ext>
            </a:extLst>
          </p:cNvPr>
          <p:cNvSpPr/>
          <p:nvPr/>
        </p:nvSpPr>
        <p:spPr>
          <a:xfrm>
            <a:off x="7362628" y="268904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سهم للأسفل 121">
            <a:extLst>
              <a:ext uri="{FF2B5EF4-FFF2-40B4-BE49-F238E27FC236}">
                <a16:creationId xmlns:a16="http://schemas.microsoft.com/office/drawing/2014/main" id="{1BC12A6E-8C98-C446-A554-FF304176966C}"/>
              </a:ext>
            </a:extLst>
          </p:cNvPr>
          <p:cNvSpPr/>
          <p:nvPr/>
        </p:nvSpPr>
        <p:spPr>
          <a:xfrm>
            <a:off x="5941011" y="272090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سهم للأسفل 122">
            <a:extLst>
              <a:ext uri="{FF2B5EF4-FFF2-40B4-BE49-F238E27FC236}">
                <a16:creationId xmlns:a16="http://schemas.microsoft.com/office/drawing/2014/main" id="{3EFAC861-7055-BA40-B7F8-77B2A545D3AE}"/>
              </a:ext>
            </a:extLst>
          </p:cNvPr>
          <p:cNvSpPr/>
          <p:nvPr/>
        </p:nvSpPr>
        <p:spPr>
          <a:xfrm>
            <a:off x="7362630" y="411780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4" name="سهم للأسفل 123">
            <a:extLst>
              <a:ext uri="{FF2B5EF4-FFF2-40B4-BE49-F238E27FC236}">
                <a16:creationId xmlns:a16="http://schemas.microsoft.com/office/drawing/2014/main" id="{07114435-B02D-A44C-8933-BB064B93D101}"/>
              </a:ext>
            </a:extLst>
          </p:cNvPr>
          <p:cNvSpPr/>
          <p:nvPr/>
        </p:nvSpPr>
        <p:spPr>
          <a:xfrm>
            <a:off x="6029204" y="411177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BF1EA4E1-5004-3340-B14A-461F1CB33997}"/>
              </a:ext>
            </a:extLst>
          </p:cNvPr>
          <p:cNvSpPr txBox="1"/>
          <p:nvPr/>
        </p:nvSpPr>
        <p:spPr>
          <a:xfrm>
            <a:off x="8019124" y="507910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A20BA0AD-17D2-8845-BC7F-479CE477465F}"/>
              </a:ext>
            </a:extLst>
          </p:cNvPr>
          <p:cNvGrpSpPr/>
          <p:nvPr/>
        </p:nvGrpSpPr>
        <p:grpSpPr>
          <a:xfrm>
            <a:off x="7148314" y="5060790"/>
            <a:ext cx="971556" cy="473749"/>
            <a:chOff x="2170306" y="1285860"/>
            <a:chExt cx="971556" cy="473749"/>
          </a:xfrm>
        </p:grpSpPr>
        <p:grpSp>
          <p:nvGrpSpPr>
            <p:cNvPr id="127" name="مجموعة 126">
              <a:extLst>
                <a:ext uri="{FF2B5EF4-FFF2-40B4-BE49-F238E27FC236}">
                  <a16:creationId xmlns:a16="http://schemas.microsoft.com/office/drawing/2014/main" id="{978EE68F-89BC-C642-82F7-6466D4143DE0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29" name="مجموعة 77">
                <a:extLst>
                  <a:ext uri="{FF2B5EF4-FFF2-40B4-BE49-F238E27FC236}">
                    <a16:creationId xmlns:a16="http://schemas.microsoft.com/office/drawing/2014/main" id="{E4A40CCB-5AC5-6746-9700-65DBA40A3259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31" name="رابط مستقيم 198">
                  <a:extLst>
                    <a:ext uri="{FF2B5EF4-FFF2-40B4-BE49-F238E27FC236}">
                      <a16:creationId xmlns:a16="http://schemas.microsoft.com/office/drawing/2014/main" id="{F0E55F38-19DA-414F-A6F8-60D6A618958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رابط مستقيم 199">
                  <a:extLst>
                    <a:ext uri="{FF2B5EF4-FFF2-40B4-BE49-F238E27FC236}">
                      <a16:creationId xmlns:a16="http://schemas.microsoft.com/office/drawing/2014/main" id="{1E3F3C2F-520E-8442-AF97-08E68514169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رابط مستقيم 200">
                  <a:extLst>
                    <a:ext uri="{FF2B5EF4-FFF2-40B4-BE49-F238E27FC236}">
                      <a16:creationId xmlns:a16="http://schemas.microsoft.com/office/drawing/2014/main" id="{6F085144-F355-1744-A0C2-E6CFB8816719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رابط مستقيم 201">
                  <a:extLst>
                    <a:ext uri="{FF2B5EF4-FFF2-40B4-BE49-F238E27FC236}">
                      <a16:creationId xmlns:a16="http://schemas.microsoft.com/office/drawing/2014/main" id="{AC26B891-55F3-964E-91E4-2E3E6F000C9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5C7F82CC-4D9F-5E49-AD51-B5AE3366CEA0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28" name="مربع نص 127">
              <a:extLst>
                <a:ext uri="{FF2B5EF4-FFF2-40B4-BE49-F238E27FC236}">
                  <a16:creationId xmlns:a16="http://schemas.microsoft.com/office/drawing/2014/main" id="{D6E87945-4CA7-AD49-BB3F-CBBC2A53FB5A}"/>
                </a:ext>
              </a:extLst>
            </p:cNvPr>
            <p:cNvSpPr txBox="1"/>
            <p:nvPr/>
          </p:nvSpPr>
          <p:spPr>
            <a:xfrm>
              <a:off x="2641796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135" name="مجموعة 126">
            <a:extLst>
              <a:ext uri="{FF2B5EF4-FFF2-40B4-BE49-F238E27FC236}">
                <a16:creationId xmlns:a16="http://schemas.microsoft.com/office/drawing/2014/main" id="{1A87F016-60FB-494D-8629-B57008215DF6}"/>
              </a:ext>
            </a:extLst>
          </p:cNvPr>
          <p:cNvGrpSpPr/>
          <p:nvPr/>
        </p:nvGrpSpPr>
        <p:grpSpPr>
          <a:xfrm>
            <a:off x="6067893" y="5058533"/>
            <a:ext cx="500066" cy="473749"/>
            <a:chOff x="1771628" y="1971664"/>
            <a:chExt cx="500066" cy="473749"/>
          </a:xfrm>
        </p:grpSpPr>
        <p:grpSp>
          <p:nvGrpSpPr>
            <p:cNvPr id="136" name="مجموعة 77">
              <a:extLst>
                <a:ext uri="{FF2B5EF4-FFF2-40B4-BE49-F238E27FC236}">
                  <a16:creationId xmlns:a16="http://schemas.microsoft.com/office/drawing/2014/main" id="{19A7564A-6078-FE4D-B9D9-71232C84C11E}"/>
                </a:ext>
              </a:extLst>
            </p:cNvPr>
            <p:cNvGrpSpPr/>
            <p:nvPr/>
          </p:nvGrpSpPr>
          <p:grpSpPr>
            <a:xfrm>
              <a:off x="1877380" y="1971664"/>
              <a:ext cx="394314" cy="357190"/>
              <a:chOff x="6678016" y="428604"/>
              <a:chExt cx="394314" cy="357190"/>
            </a:xfrm>
          </p:grpSpPr>
          <p:cxnSp>
            <p:nvCxnSpPr>
              <p:cNvPr id="138" name="رابط مستقيم 207">
                <a:extLst>
                  <a:ext uri="{FF2B5EF4-FFF2-40B4-BE49-F238E27FC236}">
                    <a16:creationId xmlns:a16="http://schemas.microsoft.com/office/drawing/2014/main" id="{E3A7FB6C-8221-0341-8653-2AB87926AF2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رابط مستقيم 208">
                <a:extLst>
                  <a:ext uri="{FF2B5EF4-FFF2-40B4-BE49-F238E27FC236}">
                    <a16:creationId xmlns:a16="http://schemas.microsoft.com/office/drawing/2014/main" id="{BC0B9B43-1D23-5647-9F52-AF88DE44B96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رابط مستقيم 209">
                <a:extLst>
                  <a:ext uri="{FF2B5EF4-FFF2-40B4-BE49-F238E27FC236}">
                    <a16:creationId xmlns:a16="http://schemas.microsoft.com/office/drawing/2014/main" id="{AD66B373-90EF-8844-A3C3-DCFD73F3B5AB}"/>
                  </a:ext>
                </a:extLst>
              </p:cNvPr>
              <p:cNvCxnSpPr/>
              <p:nvPr/>
            </p:nvCxnSpPr>
            <p:spPr>
              <a:xfrm rot="10800000">
                <a:off x="6678016" y="428604"/>
                <a:ext cx="18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رابط مستقيم 210">
                <a:extLst>
                  <a:ext uri="{FF2B5EF4-FFF2-40B4-BE49-F238E27FC236}">
                    <a16:creationId xmlns:a16="http://schemas.microsoft.com/office/drawing/2014/main" id="{09306253-8B24-A148-A28C-948F9C963E9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مربع نص 136">
              <a:extLst>
                <a:ext uri="{FF2B5EF4-FFF2-40B4-BE49-F238E27FC236}">
                  <a16:creationId xmlns:a16="http://schemas.microsoft.com/office/drawing/2014/main" id="{393EE59B-E54D-4F46-9EC2-609A236D2C1B}"/>
                </a:ext>
              </a:extLst>
            </p:cNvPr>
            <p:cNvSpPr txBox="1"/>
            <p:nvPr/>
          </p:nvSpPr>
          <p:spPr>
            <a:xfrm>
              <a:off x="1771628" y="2014526"/>
              <a:ext cx="32999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937B81D0-34A3-424A-9CE3-09B3B0265982}"/>
              </a:ext>
            </a:extLst>
          </p:cNvPr>
          <p:cNvSpPr txBox="1"/>
          <p:nvPr/>
        </p:nvSpPr>
        <p:spPr>
          <a:xfrm>
            <a:off x="6516896" y="510365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3BD6C44A-6681-8D4E-B042-A5D9995DEFC9}"/>
              </a:ext>
            </a:extLst>
          </p:cNvPr>
          <p:cNvSpPr txBox="1"/>
          <p:nvPr/>
        </p:nvSpPr>
        <p:spPr>
          <a:xfrm>
            <a:off x="5738394" y="512162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44" name="مجموعة 126">
            <a:extLst>
              <a:ext uri="{FF2B5EF4-FFF2-40B4-BE49-F238E27FC236}">
                <a16:creationId xmlns:a16="http://schemas.microsoft.com/office/drawing/2014/main" id="{11543341-0D49-564F-A657-AE6CA8DA5B9E}"/>
              </a:ext>
            </a:extLst>
          </p:cNvPr>
          <p:cNvGrpSpPr/>
          <p:nvPr/>
        </p:nvGrpSpPr>
        <p:grpSpPr>
          <a:xfrm>
            <a:off x="5192422" y="5071691"/>
            <a:ext cx="500066" cy="473749"/>
            <a:chOff x="1771628" y="1971664"/>
            <a:chExt cx="500066" cy="473749"/>
          </a:xfrm>
        </p:grpSpPr>
        <p:grpSp>
          <p:nvGrpSpPr>
            <p:cNvPr id="145" name="مجموعة 77">
              <a:extLst>
                <a:ext uri="{FF2B5EF4-FFF2-40B4-BE49-F238E27FC236}">
                  <a16:creationId xmlns:a16="http://schemas.microsoft.com/office/drawing/2014/main" id="{DEA4384F-92A3-484D-B211-D96DED26491E}"/>
                </a:ext>
              </a:extLst>
            </p:cNvPr>
            <p:cNvGrpSpPr/>
            <p:nvPr/>
          </p:nvGrpSpPr>
          <p:grpSpPr>
            <a:xfrm>
              <a:off x="1877380" y="1971664"/>
              <a:ext cx="394314" cy="357190"/>
              <a:chOff x="6678016" y="428604"/>
              <a:chExt cx="394314" cy="357190"/>
            </a:xfrm>
          </p:grpSpPr>
          <p:cxnSp>
            <p:nvCxnSpPr>
              <p:cNvPr id="148" name="رابط مستقيم 263">
                <a:extLst>
                  <a:ext uri="{FF2B5EF4-FFF2-40B4-BE49-F238E27FC236}">
                    <a16:creationId xmlns:a16="http://schemas.microsoft.com/office/drawing/2014/main" id="{BD7D0D62-7059-784A-A463-FE5768B383A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رابط مستقيم 264">
                <a:extLst>
                  <a:ext uri="{FF2B5EF4-FFF2-40B4-BE49-F238E27FC236}">
                    <a16:creationId xmlns:a16="http://schemas.microsoft.com/office/drawing/2014/main" id="{A389A4C9-F6E2-3041-81B4-D5B81E44891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رابط مستقيم 265">
                <a:extLst>
                  <a:ext uri="{FF2B5EF4-FFF2-40B4-BE49-F238E27FC236}">
                    <a16:creationId xmlns:a16="http://schemas.microsoft.com/office/drawing/2014/main" id="{DE8CB24C-0E45-DC41-8193-976CB41F0ADA}"/>
                  </a:ext>
                </a:extLst>
              </p:cNvPr>
              <p:cNvCxnSpPr/>
              <p:nvPr/>
            </p:nvCxnSpPr>
            <p:spPr>
              <a:xfrm rot="10800000">
                <a:off x="6678016" y="428604"/>
                <a:ext cx="18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رابط مستقيم 266">
                <a:extLst>
                  <a:ext uri="{FF2B5EF4-FFF2-40B4-BE49-F238E27FC236}">
                    <a16:creationId xmlns:a16="http://schemas.microsoft.com/office/drawing/2014/main" id="{B706A4AA-674C-AD43-BE3D-927FEC77FB2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مربع نص 146">
              <a:extLst>
                <a:ext uri="{FF2B5EF4-FFF2-40B4-BE49-F238E27FC236}">
                  <a16:creationId xmlns:a16="http://schemas.microsoft.com/office/drawing/2014/main" id="{AB79A42F-EED4-5949-98C5-760478D3A7A0}"/>
                </a:ext>
              </a:extLst>
            </p:cNvPr>
            <p:cNvSpPr txBox="1"/>
            <p:nvPr/>
          </p:nvSpPr>
          <p:spPr>
            <a:xfrm>
              <a:off x="1771628" y="2014526"/>
              <a:ext cx="32999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63" name="مجموعة 124">
            <a:extLst>
              <a:ext uri="{FF2B5EF4-FFF2-40B4-BE49-F238E27FC236}">
                <a16:creationId xmlns:a16="http://schemas.microsoft.com/office/drawing/2014/main" id="{1D3783AE-16F3-704D-8946-37FC14CF7E3B}"/>
              </a:ext>
            </a:extLst>
          </p:cNvPr>
          <p:cNvGrpSpPr/>
          <p:nvPr/>
        </p:nvGrpSpPr>
        <p:grpSpPr>
          <a:xfrm>
            <a:off x="1594256" y="2983454"/>
            <a:ext cx="1115814" cy="2088236"/>
            <a:chOff x="1170170" y="2143112"/>
            <a:chExt cx="1115814" cy="2088236"/>
          </a:xfrm>
        </p:grpSpPr>
        <p:grpSp>
          <p:nvGrpSpPr>
            <p:cNvPr id="164" name="مجموعة 111">
              <a:extLst>
                <a:ext uri="{FF2B5EF4-FFF2-40B4-BE49-F238E27FC236}">
                  <a16:creationId xmlns:a16="http://schemas.microsoft.com/office/drawing/2014/main" id="{CF206295-D755-1548-B554-2E46E8A06A5F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2016000"/>
              <a:chOff x="1285853" y="2215348"/>
              <a:chExt cx="864000" cy="2016000"/>
            </a:xfrm>
          </p:grpSpPr>
          <p:cxnSp>
            <p:nvCxnSpPr>
              <p:cNvPr id="172" name="رابط مستقيم 313">
                <a:extLst>
                  <a:ext uri="{FF2B5EF4-FFF2-40B4-BE49-F238E27FC236}">
                    <a16:creationId xmlns:a16="http://schemas.microsoft.com/office/drawing/2014/main" id="{96F1143F-2A62-F647-B411-3AD992E43EF5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رابط مستقيم 314">
                <a:extLst>
                  <a:ext uri="{FF2B5EF4-FFF2-40B4-BE49-F238E27FC236}">
                    <a16:creationId xmlns:a16="http://schemas.microsoft.com/office/drawing/2014/main" id="{B25D2116-3AA0-9E43-B48B-77F0769EFE4C}"/>
                  </a:ext>
                </a:extLst>
              </p:cNvPr>
              <p:cNvCxnSpPr/>
              <p:nvPr/>
            </p:nvCxnSpPr>
            <p:spPr>
              <a:xfrm rot="5400000">
                <a:off x="635042" y="3222554"/>
                <a:ext cx="201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مربع نص 164">
              <a:extLst>
                <a:ext uri="{FF2B5EF4-FFF2-40B4-BE49-F238E27FC236}">
                  <a16:creationId xmlns:a16="http://schemas.microsoft.com/office/drawing/2014/main" id="{DBD0A9AC-7123-224B-8126-68B19A3D56BD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66" name="مربع نص 165">
              <a:extLst>
                <a:ext uri="{FF2B5EF4-FFF2-40B4-BE49-F238E27FC236}">
                  <a16:creationId xmlns:a16="http://schemas.microsoft.com/office/drawing/2014/main" id="{2D6A7375-8A1E-EE43-AE36-2972589E3C13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167" name="مربع نص 166">
              <a:extLst>
                <a:ext uri="{FF2B5EF4-FFF2-40B4-BE49-F238E27FC236}">
                  <a16:creationId xmlns:a16="http://schemas.microsoft.com/office/drawing/2014/main" id="{CA955DD2-3663-7646-A801-DCCDB9AEA6AB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68" name="مربع نص 167">
              <a:extLst>
                <a:ext uri="{FF2B5EF4-FFF2-40B4-BE49-F238E27FC236}">
                  <a16:creationId xmlns:a16="http://schemas.microsoft.com/office/drawing/2014/main" id="{25D3451B-E442-0942-B53F-B5F76C7204B9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169" name="مربع نص 168">
              <a:extLst>
                <a:ext uri="{FF2B5EF4-FFF2-40B4-BE49-F238E27FC236}">
                  <a16:creationId xmlns:a16="http://schemas.microsoft.com/office/drawing/2014/main" id="{1A2FF30D-EC63-A845-80B9-C65B9EA99F88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70" name="مربع نص 169">
              <a:extLst>
                <a:ext uri="{FF2B5EF4-FFF2-40B4-BE49-F238E27FC236}">
                  <a16:creationId xmlns:a16="http://schemas.microsoft.com/office/drawing/2014/main" id="{914D1A42-C3F6-F04F-8DAB-E9A82D04E8F9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71" name="مربع نص 170">
              <a:extLst>
                <a:ext uri="{FF2B5EF4-FFF2-40B4-BE49-F238E27FC236}">
                  <a16:creationId xmlns:a16="http://schemas.microsoft.com/office/drawing/2014/main" id="{D633EDF2-A863-954A-9A9A-2197C2C0555C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758026F0-6102-6B47-A44E-54E073A1D76E}"/>
              </a:ext>
            </a:extLst>
          </p:cNvPr>
          <p:cNvSpPr txBox="1"/>
          <p:nvPr/>
        </p:nvSpPr>
        <p:spPr>
          <a:xfrm>
            <a:off x="6777923" y="249856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٤ صـ١٤٩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2D7AD6B-833F-21E5-C4AB-733EACF4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87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2" grpId="0"/>
      <p:bldP spid="63" grpId="0"/>
      <p:bldP spid="120" grpId="0"/>
      <p:bldP spid="121" grpId="0" animBg="1"/>
      <p:bldP spid="122" grpId="0" animBg="1"/>
      <p:bldP spid="123" grpId="0" animBg="1"/>
      <p:bldP spid="124" grpId="0" animBg="1"/>
      <p:bldP spid="125" grpId="0"/>
      <p:bldP spid="142" grpId="0"/>
      <p:bldP spid="1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8790" y="102447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337C2029-53E2-2E4A-B0FA-13ED62686FF9}"/>
              </a:ext>
            </a:extLst>
          </p:cNvPr>
          <p:cNvGrpSpPr/>
          <p:nvPr/>
        </p:nvGrpSpPr>
        <p:grpSpPr>
          <a:xfrm>
            <a:off x="7929586" y="14285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996DD4CD-E0C5-B441-A0C6-C754A9258A15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B080CBD5-EF56-E544-8EFB-782E67CA5D3F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grpSp>
        <p:nvGrpSpPr>
          <p:cNvPr id="62" name="مجموعة 82">
            <a:extLst>
              <a:ext uri="{FF2B5EF4-FFF2-40B4-BE49-F238E27FC236}">
                <a16:creationId xmlns:a16="http://schemas.microsoft.com/office/drawing/2014/main" id="{F8687BC3-C174-F448-939D-B51A53904E79}"/>
              </a:ext>
            </a:extLst>
          </p:cNvPr>
          <p:cNvGrpSpPr/>
          <p:nvPr/>
        </p:nvGrpSpPr>
        <p:grpSpPr>
          <a:xfrm>
            <a:off x="3014650" y="2798083"/>
            <a:ext cx="1143008" cy="473749"/>
            <a:chOff x="1128686" y="1971664"/>
            <a:chExt cx="1143008" cy="473749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5E30200F-4391-DC41-83A6-DBDCA8CFC3C8}"/>
                </a:ext>
              </a:extLst>
            </p:cNvPr>
            <p:cNvGrpSpPr/>
            <p:nvPr/>
          </p:nvGrpSpPr>
          <p:grpSpPr>
            <a:xfrm>
              <a:off x="1229380" y="1971664"/>
              <a:ext cx="1042314" cy="357190"/>
              <a:chOff x="6030016" y="428604"/>
              <a:chExt cx="1042314" cy="357190"/>
            </a:xfrm>
          </p:grpSpPr>
          <p:cxnSp>
            <p:nvCxnSpPr>
              <p:cNvPr id="65" name="رابط مستقيم 85">
                <a:extLst>
                  <a:ext uri="{FF2B5EF4-FFF2-40B4-BE49-F238E27FC236}">
                    <a16:creationId xmlns:a16="http://schemas.microsoft.com/office/drawing/2014/main" id="{4E7CDCD6-8420-7E44-A970-24B8E6C176C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86">
                <a:extLst>
                  <a:ext uri="{FF2B5EF4-FFF2-40B4-BE49-F238E27FC236}">
                    <a16:creationId xmlns:a16="http://schemas.microsoft.com/office/drawing/2014/main" id="{315A0CE5-0ABE-8D47-98CE-008B3E2A157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87">
                <a:extLst>
                  <a:ext uri="{FF2B5EF4-FFF2-40B4-BE49-F238E27FC236}">
                    <a16:creationId xmlns:a16="http://schemas.microsoft.com/office/drawing/2014/main" id="{B955814B-7CD1-5743-93A3-09F80BA13C1B}"/>
                  </a:ext>
                </a:extLst>
              </p:cNvPr>
              <p:cNvCxnSpPr/>
              <p:nvPr/>
            </p:nvCxnSpPr>
            <p:spPr>
              <a:xfrm rot="10800000">
                <a:off x="6030016" y="428604"/>
                <a:ext cx="82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88">
                <a:extLst>
                  <a:ext uri="{FF2B5EF4-FFF2-40B4-BE49-F238E27FC236}">
                    <a16:creationId xmlns:a16="http://schemas.microsoft.com/office/drawing/2014/main" id="{642FD833-2840-3F4E-95FC-A6154159444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91525E3E-B1A7-5743-9555-353967A38D6F}"/>
                </a:ext>
              </a:extLst>
            </p:cNvPr>
            <p:cNvSpPr txBox="1"/>
            <p:nvPr/>
          </p:nvSpPr>
          <p:spPr>
            <a:xfrm>
              <a:off x="1128686" y="2014526"/>
              <a:ext cx="10729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٢ 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٣</a:t>
              </a: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27E2C36-69D7-EC4F-AEB7-A35EFFD644B4}"/>
              </a:ext>
            </a:extLst>
          </p:cNvPr>
          <p:cNvSpPr txBox="1"/>
          <p:nvPr/>
        </p:nvSpPr>
        <p:spPr>
          <a:xfrm>
            <a:off x="8336027" y="287120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E41A8323-C15D-254B-A41E-DA57533FEFFF}"/>
              </a:ext>
            </a:extLst>
          </p:cNvPr>
          <p:cNvSpPr txBox="1"/>
          <p:nvPr/>
        </p:nvSpPr>
        <p:spPr>
          <a:xfrm>
            <a:off x="6440918" y="142873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73" name="مجموعة 126">
            <a:extLst>
              <a:ext uri="{FF2B5EF4-FFF2-40B4-BE49-F238E27FC236}">
                <a16:creationId xmlns:a16="http://schemas.microsoft.com/office/drawing/2014/main" id="{D063574E-3A35-7F42-B3DE-D51E085E123D}"/>
              </a:ext>
            </a:extLst>
          </p:cNvPr>
          <p:cNvGrpSpPr/>
          <p:nvPr/>
        </p:nvGrpSpPr>
        <p:grpSpPr>
          <a:xfrm>
            <a:off x="7358082" y="1428736"/>
            <a:ext cx="714380" cy="471494"/>
            <a:chOff x="1557314" y="1971664"/>
            <a:chExt cx="714380" cy="471494"/>
          </a:xfrm>
        </p:grpSpPr>
        <p:grpSp>
          <p:nvGrpSpPr>
            <p:cNvPr id="74" name="مجموعة 77">
              <a:extLst>
                <a:ext uri="{FF2B5EF4-FFF2-40B4-BE49-F238E27FC236}">
                  <a16:creationId xmlns:a16="http://schemas.microsoft.com/office/drawing/2014/main" id="{CE48E8C9-A11F-E742-BDB2-78EAE650C73A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76" name="رابط مستقيم 130">
                <a:extLst>
                  <a:ext uri="{FF2B5EF4-FFF2-40B4-BE49-F238E27FC236}">
                    <a16:creationId xmlns:a16="http://schemas.microsoft.com/office/drawing/2014/main" id="{DF9CB1C7-8CA0-8248-AE71-CB2049953FB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131">
                <a:extLst>
                  <a:ext uri="{FF2B5EF4-FFF2-40B4-BE49-F238E27FC236}">
                    <a16:creationId xmlns:a16="http://schemas.microsoft.com/office/drawing/2014/main" id="{348AE18F-532E-6442-94EC-739B09F8672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132">
                <a:extLst>
                  <a:ext uri="{FF2B5EF4-FFF2-40B4-BE49-F238E27FC236}">
                    <a16:creationId xmlns:a16="http://schemas.microsoft.com/office/drawing/2014/main" id="{A61C512A-9D17-8542-BDA2-0EB559266784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مستقيم 133">
                <a:extLst>
                  <a:ext uri="{FF2B5EF4-FFF2-40B4-BE49-F238E27FC236}">
                    <a16:creationId xmlns:a16="http://schemas.microsoft.com/office/drawing/2014/main" id="{4C531C56-DDA8-7142-A413-96041C0013C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4EDFAC59-0E74-8844-BD7E-52B95851561E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254C4AE-430C-B74B-99D5-726BD8A9D51F}"/>
              </a:ext>
            </a:extLst>
          </p:cNvPr>
          <p:cNvSpPr txBox="1"/>
          <p:nvPr/>
        </p:nvSpPr>
        <p:spPr>
          <a:xfrm>
            <a:off x="4386264" y="1428736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82" name="مجموعة 126">
            <a:extLst>
              <a:ext uri="{FF2B5EF4-FFF2-40B4-BE49-F238E27FC236}">
                <a16:creationId xmlns:a16="http://schemas.microsoft.com/office/drawing/2014/main" id="{47D1AAF6-DAFC-7E41-8E76-40AC6A4E8F14}"/>
              </a:ext>
            </a:extLst>
          </p:cNvPr>
          <p:cNvGrpSpPr/>
          <p:nvPr/>
        </p:nvGrpSpPr>
        <p:grpSpPr>
          <a:xfrm>
            <a:off x="5286380" y="1428736"/>
            <a:ext cx="714380" cy="471494"/>
            <a:chOff x="1557314" y="1971664"/>
            <a:chExt cx="714380" cy="471494"/>
          </a:xfrm>
        </p:grpSpPr>
        <p:grpSp>
          <p:nvGrpSpPr>
            <p:cNvPr id="83" name="مجموعة 77">
              <a:extLst>
                <a:ext uri="{FF2B5EF4-FFF2-40B4-BE49-F238E27FC236}">
                  <a16:creationId xmlns:a16="http://schemas.microsoft.com/office/drawing/2014/main" id="{B95E202F-C9B5-B844-9601-8BAD3DD4EB9B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85" name="رابط مستقيم 68">
                <a:extLst>
                  <a:ext uri="{FF2B5EF4-FFF2-40B4-BE49-F238E27FC236}">
                    <a16:creationId xmlns:a16="http://schemas.microsoft.com/office/drawing/2014/main" id="{84531741-9882-6944-90B2-AFFB2258D1D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رابط مستقيم 69">
                <a:extLst>
                  <a:ext uri="{FF2B5EF4-FFF2-40B4-BE49-F238E27FC236}">
                    <a16:creationId xmlns:a16="http://schemas.microsoft.com/office/drawing/2014/main" id="{9AD430BE-333F-8448-9C53-313BE1DCE52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رابط مستقيم 70">
                <a:extLst>
                  <a:ext uri="{FF2B5EF4-FFF2-40B4-BE49-F238E27FC236}">
                    <a16:creationId xmlns:a16="http://schemas.microsoft.com/office/drawing/2014/main" id="{17962F8F-E450-1C4D-B7DA-1DA1B7D0415F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رابط مستقيم 71">
                <a:extLst>
                  <a:ext uri="{FF2B5EF4-FFF2-40B4-BE49-F238E27FC236}">
                    <a16:creationId xmlns:a16="http://schemas.microsoft.com/office/drawing/2014/main" id="{B52CCA80-D13E-CC46-AB47-F5DC4CF18AF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D27788B3-76B9-CE4F-A8EA-487F9BED6CE8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grpSp>
        <p:nvGrpSpPr>
          <p:cNvPr id="89" name="مجموعة 126">
            <a:extLst>
              <a:ext uri="{FF2B5EF4-FFF2-40B4-BE49-F238E27FC236}">
                <a16:creationId xmlns:a16="http://schemas.microsoft.com/office/drawing/2014/main" id="{2C7CE9F8-A9EE-1942-B2EA-50B05A5D5BDF}"/>
              </a:ext>
            </a:extLst>
          </p:cNvPr>
          <p:cNvGrpSpPr/>
          <p:nvPr/>
        </p:nvGrpSpPr>
        <p:grpSpPr>
          <a:xfrm>
            <a:off x="3143240" y="1428736"/>
            <a:ext cx="755864" cy="473749"/>
            <a:chOff x="1515830" y="1971664"/>
            <a:chExt cx="755864" cy="473749"/>
          </a:xfrm>
        </p:grpSpPr>
        <p:grpSp>
          <p:nvGrpSpPr>
            <p:cNvPr id="90" name="مجموعة 77">
              <a:extLst>
                <a:ext uri="{FF2B5EF4-FFF2-40B4-BE49-F238E27FC236}">
                  <a16:creationId xmlns:a16="http://schemas.microsoft.com/office/drawing/2014/main" id="{2776803D-555A-1A4E-9A45-A1B712CAD2DA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92" name="رابط مستقيم 77">
                <a:extLst>
                  <a:ext uri="{FF2B5EF4-FFF2-40B4-BE49-F238E27FC236}">
                    <a16:creationId xmlns:a16="http://schemas.microsoft.com/office/drawing/2014/main" id="{7A4EB059-100A-6E4F-AB3E-1FF50FBBDB1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78">
                <a:extLst>
                  <a:ext uri="{FF2B5EF4-FFF2-40B4-BE49-F238E27FC236}">
                    <a16:creationId xmlns:a16="http://schemas.microsoft.com/office/drawing/2014/main" id="{82FEC596-F971-8B4B-B879-61FAA2C0B5F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79">
                <a:extLst>
                  <a:ext uri="{FF2B5EF4-FFF2-40B4-BE49-F238E27FC236}">
                    <a16:creationId xmlns:a16="http://schemas.microsoft.com/office/drawing/2014/main" id="{E370B1A0-EE93-9042-A263-27E0CDD1E340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80">
                <a:extLst>
                  <a:ext uri="{FF2B5EF4-FFF2-40B4-BE49-F238E27FC236}">
                    <a16:creationId xmlns:a16="http://schemas.microsoft.com/office/drawing/2014/main" id="{E778F3CE-D816-3447-BCF5-5F70D30599A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C0BAF640-F97F-4240-8701-6649D1CA41D4}"/>
                </a:ext>
              </a:extLst>
            </p:cNvPr>
            <p:cNvSpPr txBox="1"/>
            <p:nvPr/>
          </p:nvSpPr>
          <p:spPr>
            <a:xfrm>
              <a:off x="1515830" y="2014526"/>
              <a:ext cx="70009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</p:grpSp>
      <p:grpSp>
        <p:nvGrpSpPr>
          <p:cNvPr id="96" name="مجموعة 122">
            <a:extLst>
              <a:ext uri="{FF2B5EF4-FFF2-40B4-BE49-F238E27FC236}">
                <a16:creationId xmlns:a16="http://schemas.microsoft.com/office/drawing/2014/main" id="{13FCD02A-D42A-4546-8C56-A8F3E454A9DE}"/>
              </a:ext>
            </a:extLst>
          </p:cNvPr>
          <p:cNvGrpSpPr/>
          <p:nvPr/>
        </p:nvGrpSpPr>
        <p:grpSpPr>
          <a:xfrm>
            <a:off x="3774860" y="793828"/>
            <a:ext cx="4787002" cy="572061"/>
            <a:chOff x="2983434" y="285172"/>
            <a:chExt cx="4787002" cy="572061"/>
          </a:xfrm>
        </p:grpSpPr>
        <p:sp>
          <p:nvSpPr>
            <p:cNvPr id="97" name="زاوية مطوية 96">
              <a:extLst>
                <a:ext uri="{FF2B5EF4-FFF2-40B4-BE49-F238E27FC236}">
                  <a16:creationId xmlns:a16="http://schemas.microsoft.com/office/drawing/2014/main" id="{63521812-2B20-964C-91CB-355EECA1CE4C}"/>
                </a:ext>
              </a:extLst>
            </p:cNvPr>
            <p:cNvSpPr/>
            <p:nvPr/>
          </p:nvSpPr>
          <p:spPr>
            <a:xfrm flipH="1">
              <a:off x="2983434" y="285172"/>
              <a:ext cx="4787002" cy="567215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99A71E9C-8E7C-7341-AAB3-84310182C948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99" name="مجموعة 82">
              <a:extLst>
                <a:ext uri="{FF2B5EF4-FFF2-40B4-BE49-F238E27FC236}">
                  <a16:creationId xmlns:a16="http://schemas.microsoft.com/office/drawing/2014/main" id="{AF3BC950-07B2-7E49-B4A2-512FD21CB111}"/>
                </a:ext>
              </a:extLst>
            </p:cNvPr>
            <p:cNvGrpSpPr/>
            <p:nvPr/>
          </p:nvGrpSpPr>
          <p:grpSpPr>
            <a:xfrm>
              <a:off x="3057514" y="385738"/>
              <a:ext cx="2701734" cy="471495"/>
              <a:chOff x="1984566" y="2857496"/>
              <a:chExt cx="2701734" cy="471495"/>
            </a:xfrm>
          </p:grpSpPr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8563EE3A-1F8D-804C-BA1E-FD19617BB29F}"/>
                  </a:ext>
                </a:extLst>
              </p:cNvPr>
              <p:cNvSpPr txBox="1"/>
              <p:nvPr/>
            </p:nvSpPr>
            <p:spPr>
              <a:xfrm>
                <a:off x="367050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101" name="مجموعة 126">
                <a:extLst>
                  <a:ext uri="{FF2B5EF4-FFF2-40B4-BE49-F238E27FC236}">
                    <a16:creationId xmlns:a16="http://schemas.microsoft.com/office/drawing/2014/main" id="{DB8E9501-9E78-B342-9EB9-9E3A3FE5A48B}"/>
                  </a:ext>
                </a:extLst>
              </p:cNvPr>
              <p:cNvGrpSpPr/>
              <p:nvPr/>
            </p:nvGrpSpPr>
            <p:grpSpPr>
              <a:xfrm>
                <a:off x="3971920" y="2857496"/>
                <a:ext cx="714380" cy="471494"/>
                <a:chOff x="1557314" y="1971664"/>
                <a:chExt cx="714380" cy="471494"/>
              </a:xfrm>
            </p:grpSpPr>
            <p:grpSp>
              <p:nvGrpSpPr>
                <p:cNvPr id="124" name="مجموعة 77">
                  <a:extLst>
                    <a:ext uri="{FF2B5EF4-FFF2-40B4-BE49-F238E27FC236}">
                      <a16:creationId xmlns:a16="http://schemas.microsoft.com/office/drawing/2014/main" id="{A21EF1A7-E410-0E43-90BB-78B75F6F2770}"/>
                    </a:ext>
                  </a:extLst>
                </p:cNvPr>
                <p:cNvGrpSpPr/>
                <p:nvPr/>
              </p:nvGrpSpPr>
              <p:grpSpPr>
                <a:xfrm>
                  <a:off x="1733380" y="1971664"/>
                  <a:ext cx="538314" cy="357190"/>
                  <a:chOff x="6534016" y="428604"/>
                  <a:chExt cx="538314" cy="357190"/>
                </a:xfrm>
              </p:grpSpPr>
              <p:cxnSp>
                <p:nvCxnSpPr>
                  <p:cNvPr id="126" name="رابط مستقيم 118">
                    <a:extLst>
                      <a:ext uri="{FF2B5EF4-FFF2-40B4-BE49-F238E27FC236}">
                        <a16:creationId xmlns:a16="http://schemas.microsoft.com/office/drawing/2014/main" id="{C54F4B89-84C4-1D44-BB00-7BBC921F30A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رابط مستقيم 119">
                    <a:extLst>
                      <a:ext uri="{FF2B5EF4-FFF2-40B4-BE49-F238E27FC236}">
                        <a16:creationId xmlns:a16="http://schemas.microsoft.com/office/drawing/2014/main" id="{BAD58819-4F02-8E42-A9F6-DA5AE1839A3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رابط مستقيم 120">
                    <a:extLst>
                      <a:ext uri="{FF2B5EF4-FFF2-40B4-BE49-F238E27FC236}">
                        <a16:creationId xmlns:a16="http://schemas.microsoft.com/office/drawing/2014/main" id="{1115E92C-B318-8E40-A701-FDA8883E3DD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34016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رابط مستقيم 121">
                    <a:extLst>
                      <a:ext uri="{FF2B5EF4-FFF2-40B4-BE49-F238E27FC236}">
                        <a16:creationId xmlns:a16="http://schemas.microsoft.com/office/drawing/2014/main" id="{132471DB-2A6B-FA47-9CC0-A9972FB1915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5" name="مربع نص 124">
                  <a:extLst>
                    <a:ext uri="{FF2B5EF4-FFF2-40B4-BE49-F238E27FC236}">
                      <a16:creationId xmlns:a16="http://schemas.microsoft.com/office/drawing/2014/main" id="{EE785C0E-8E73-8A45-BF17-35DFB885CAE6}"/>
                    </a:ext>
                  </a:extLst>
                </p:cNvPr>
                <p:cNvSpPr txBox="1"/>
                <p:nvPr/>
              </p:nvSpPr>
              <p:spPr>
                <a:xfrm>
                  <a:off x="155731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٨</a:t>
                  </a:r>
                </a:p>
              </p:txBody>
            </p:sp>
          </p:grp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E0C61917-291B-2F49-BDEA-5C3CF55D75ED}"/>
                  </a:ext>
                </a:extLst>
              </p:cNvPr>
              <p:cNvSpPr txBox="1"/>
              <p:nvPr/>
            </p:nvSpPr>
            <p:spPr>
              <a:xfrm>
                <a:off x="266899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110" name="مجموعة 126">
                <a:extLst>
                  <a:ext uri="{FF2B5EF4-FFF2-40B4-BE49-F238E27FC236}">
                    <a16:creationId xmlns:a16="http://schemas.microsoft.com/office/drawing/2014/main" id="{FDF689CC-A29E-5D41-85A7-33D33D763299}"/>
                  </a:ext>
                </a:extLst>
              </p:cNvPr>
              <p:cNvGrpSpPr/>
              <p:nvPr/>
            </p:nvGrpSpPr>
            <p:grpSpPr>
              <a:xfrm>
                <a:off x="2998986" y="2857496"/>
                <a:ext cx="714380" cy="471494"/>
                <a:chOff x="1868886" y="1971664"/>
                <a:chExt cx="714380" cy="471494"/>
              </a:xfrm>
            </p:grpSpPr>
            <p:grpSp>
              <p:nvGrpSpPr>
                <p:cNvPr id="118" name="مجموعة 77">
                  <a:extLst>
                    <a:ext uri="{FF2B5EF4-FFF2-40B4-BE49-F238E27FC236}">
                      <a16:creationId xmlns:a16="http://schemas.microsoft.com/office/drawing/2014/main" id="{67626E3C-45FC-954C-9C79-2A1B225695BD}"/>
                    </a:ext>
                  </a:extLst>
                </p:cNvPr>
                <p:cNvGrpSpPr/>
                <p:nvPr/>
              </p:nvGrpSpPr>
              <p:grpSpPr>
                <a:xfrm>
                  <a:off x="2044952" y="1971664"/>
                  <a:ext cx="538314" cy="357190"/>
                  <a:chOff x="6845588" y="428604"/>
                  <a:chExt cx="538314" cy="357190"/>
                </a:xfrm>
              </p:grpSpPr>
              <p:cxnSp>
                <p:nvCxnSpPr>
                  <p:cNvPr id="120" name="رابط مستقيم 110">
                    <a:extLst>
                      <a:ext uri="{FF2B5EF4-FFF2-40B4-BE49-F238E27FC236}">
                        <a16:creationId xmlns:a16="http://schemas.microsoft.com/office/drawing/2014/main" id="{BF3F2086-68D0-AA42-B2BD-5C13826C429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6712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رابط مستقيم 111">
                    <a:extLst>
                      <a:ext uri="{FF2B5EF4-FFF2-40B4-BE49-F238E27FC236}">
                        <a16:creationId xmlns:a16="http://schemas.microsoft.com/office/drawing/2014/main" id="{7F4AEF31-880B-D24E-BB56-FA1B041E688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169588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رابط مستقيم 112">
                    <a:extLst>
                      <a:ext uri="{FF2B5EF4-FFF2-40B4-BE49-F238E27FC236}">
                        <a16:creationId xmlns:a16="http://schemas.microsoft.com/office/drawing/2014/main" id="{3C0304F5-81E7-2449-AC74-89450116385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845588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113">
                    <a:extLst>
                      <a:ext uri="{FF2B5EF4-FFF2-40B4-BE49-F238E27FC236}">
                        <a16:creationId xmlns:a16="http://schemas.microsoft.com/office/drawing/2014/main" id="{93CECDEE-0368-3F49-A94D-04519D3C2AB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332835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" name="مربع نص 118">
                  <a:extLst>
                    <a:ext uri="{FF2B5EF4-FFF2-40B4-BE49-F238E27FC236}">
                      <a16:creationId xmlns:a16="http://schemas.microsoft.com/office/drawing/2014/main" id="{5C01B96E-E602-AD46-B95D-62B5FFE7E7E1}"/>
                    </a:ext>
                  </a:extLst>
                </p:cNvPr>
                <p:cNvSpPr txBox="1"/>
                <p:nvPr/>
              </p:nvSpPr>
              <p:spPr>
                <a:xfrm>
                  <a:off x="1868886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١٢</a:t>
                  </a:r>
                </a:p>
              </p:txBody>
            </p:sp>
          </p:grpSp>
          <p:grpSp>
            <p:nvGrpSpPr>
              <p:cNvPr id="111" name="مجموعة 126">
                <a:extLst>
                  <a:ext uri="{FF2B5EF4-FFF2-40B4-BE49-F238E27FC236}">
                    <a16:creationId xmlns:a16="http://schemas.microsoft.com/office/drawing/2014/main" id="{5EC0E24C-CC57-C74B-AB3C-CC105F537FE4}"/>
                  </a:ext>
                </a:extLst>
              </p:cNvPr>
              <p:cNvGrpSpPr/>
              <p:nvPr/>
            </p:nvGrpSpPr>
            <p:grpSpPr>
              <a:xfrm>
                <a:off x="1984566" y="2857496"/>
                <a:ext cx="728668" cy="471495"/>
                <a:chOff x="1827400" y="1971664"/>
                <a:chExt cx="728668" cy="471495"/>
              </a:xfrm>
            </p:grpSpPr>
            <p:grpSp>
              <p:nvGrpSpPr>
                <p:cNvPr id="112" name="مجموعة 77">
                  <a:extLst>
                    <a:ext uri="{FF2B5EF4-FFF2-40B4-BE49-F238E27FC236}">
                      <a16:creationId xmlns:a16="http://schemas.microsoft.com/office/drawing/2014/main" id="{7B1FAF7E-3DDD-5940-A654-ABAEA3638CDA}"/>
                    </a:ext>
                  </a:extLst>
                </p:cNvPr>
                <p:cNvGrpSpPr/>
                <p:nvPr/>
              </p:nvGrpSpPr>
              <p:grpSpPr>
                <a:xfrm>
                  <a:off x="2017754" y="1971664"/>
                  <a:ext cx="538314" cy="357190"/>
                  <a:chOff x="6818390" y="428604"/>
                  <a:chExt cx="538314" cy="357190"/>
                </a:xfrm>
              </p:grpSpPr>
              <p:cxnSp>
                <p:nvCxnSpPr>
                  <p:cNvPr id="114" name="رابط مستقيم 101">
                    <a:extLst>
                      <a:ext uri="{FF2B5EF4-FFF2-40B4-BE49-F238E27FC236}">
                        <a16:creationId xmlns:a16="http://schemas.microsoft.com/office/drawing/2014/main" id="{BA0EDA40-2A6A-3A4E-9773-8CA87B5959B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999514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رابط مستقيم 102">
                    <a:extLst>
                      <a:ext uri="{FF2B5EF4-FFF2-40B4-BE49-F238E27FC236}">
                        <a16:creationId xmlns:a16="http://schemas.microsoft.com/office/drawing/2014/main" id="{92448FE9-8747-D747-B463-C2040EF7CDC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142390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رابط مستقيم 104">
                    <a:extLst>
                      <a:ext uri="{FF2B5EF4-FFF2-40B4-BE49-F238E27FC236}">
                        <a16:creationId xmlns:a16="http://schemas.microsoft.com/office/drawing/2014/main" id="{BC631AF9-12B3-4647-8619-D64DF8242B5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818390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رابط مستقيم 105">
                    <a:extLst>
                      <a:ext uri="{FF2B5EF4-FFF2-40B4-BE49-F238E27FC236}">
                        <a16:creationId xmlns:a16="http://schemas.microsoft.com/office/drawing/2014/main" id="{39E97EED-83B6-524B-A8CE-899D1118EFF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305637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" name="مربع نص 112">
                  <a:extLst>
                    <a:ext uri="{FF2B5EF4-FFF2-40B4-BE49-F238E27FC236}">
                      <a16:creationId xmlns:a16="http://schemas.microsoft.com/office/drawing/2014/main" id="{A30DE3E4-C31F-3D45-85A7-ACCB05097D85}"/>
                    </a:ext>
                  </a:extLst>
                </p:cNvPr>
                <p:cNvSpPr txBox="1"/>
                <p:nvPr/>
              </p:nvSpPr>
              <p:spPr>
                <a:xfrm>
                  <a:off x="1827400" y="2014527"/>
                  <a:ext cx="6586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١٨</a:t>
                  </a:r>
                </a:p>
              </p:txBody>
            </p:sp>
          </p:grpSp>
        </p:grpSp>
      </p:grpSp>
      <p:grpSp>
        <p:nvGrpSpPr>
          <p:cNvPr id="130" name="مجموعة 126">
            <a:extLst>
              <a:ext uri="{FF2B5EF4-FFF2-40B4-BE49-F238E27FC236}">
                <a16:creationId xmlns:a16="http://schemas.microsoft.com/office/drawing/2014/main" id="{375CD17D-8EE7-8944-B2A6-77F773F5D626}"/>
              </a:ext>
            </a:extLst>
          </p:cNvPr>
          <p:cNvGrpSpPr/>
          <p:nvPr/>
        </p:nvGrpSpPr>
        <p:grpSpPr>
          <a:xfrm>
            <a:off x="7186630" y="2812375"/>
            <a:ext cx="1230110" cy="473749"/>
            <a:chOff x="1041584" y="1971664"/>
            <a:chExt cx="1230110" cy="473749"/>
          </a:xfrm>
        </p:grpSpPr>
        <p:grpSp>
          <p:nvGrpSpPr>
            <p:cNvPr id="131" name="مجموعة 77">
              <a:extLst>
                <a:ext uri="{FF2B5EF4-FFF2-40B4-BE49-F238E27FC236}">
                  <a16:creationId xmlns:a16="http://schemas.microsoft.com/office/drawing/2014/main" id="{9E880013-133F-B64F-80F7-69032B3DA50E}"/>
                </a:ext>
              </a:extLst>
            </p:cNvPr>
            <p:cNvGrpSpPr/>
            <p:nvPr/>
          </p:nvGrpSpPr>
          <p:grpSpPr>
            <a:xfrm>
              <a:off x="1193380" y="1971664"/>
              <a:ext cx="1078314" cy="357190"/>
              <a:chOff x="5994016" y="428604"/>
              <a:chExt cx="1078314" cy="357190"/>
            </a:xfrm>
          </p:grpSpPr>
          <p:cxnSp>
            <p:nvCxnSpPr>
              <p:cNvPr id="133" name="رابط مستقيم 146">
                <a:extLst>
                  <a:ext uri="{FF2B5EF4-FFF2-40B4-BE49-F238E27FC236}">
                    <a16:creationId xmlns:a16="http://schemas.microsoft.com/office/drawing/2014/main" id="{55F9F367-5A1D-0244-9ACA-75B83050C7F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رابط مستقيم 147">
                <a:extLst>
                  <a:ext uri="{FF2B5EF4-FFF2-40B4-BE49-F238E27FC236}">
                    <a16:creationId xmlns:a16="http://schemas.microsoft.com/office/drawing/2014/main" id="{21A15FB1-D32A-0E46-9D6D-683DB39E56B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رابط مستقيم 148">
                <a:extLst>
                  <a:ext uri="{FF2B5EF4-FFF2-40B4-BE49-F238E27FC236}">
                    <a16:creationId xmlns:a16="http://schemas.microsoft.com/office/drawing/2014/main" id="{BD5F8670-A68F-7245-89F0-1BB2292548C8}"/>
                  </a:ext>
                </a:extLst>
              </p:cNvPr>
              <p:cNvCxnSpPr/>
              <p:nvPr/>
            </p:nvCxnSpPr>
            <p:spPr>
              <a:xfrm rot="10800000">
                <a:off x="5994016" y="428604"/>
                <a:ext cx="86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154">
                <a:extLst>
                  <a:ext uri="{FF2B5EF4-FFF2-40B4-BE49-F238E27FC236}">
                    <a16:creationId xmlns:a16="http://schemas.microsoft.com/office/drawing/2014/main" id="{FC805518-2F9F-084A-8363-6142D3BF549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B62DD7CF-70E4-8942-84FE-363CE00DBD53}"/>
                </a:ext>
              </a:extLst>
            </p:cNvPr>
            <p:cNvSpPr txBox="1"/>
            <p:nvPr/>
          </p:nvSpPr>
          <p:spPr>
            <a:xfrm>
              <a:off x="1041584" y="2014526"/>
              <a:ext cx="11314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٢</a:t>
              </a:r>
            </a:p>
          </p:txBody>
        </p:sp>
      </p:grpSp>
      <p:grpSp>
        <p:nvGrpSpPr>
          <p:cNvPr id="137" name="مجموعة 126">
            <a:extLst>
              <a:ext uri="{FF2B5EF4-FFF2-40B4-BE49-F238E27FC236}">
                <a16:creationId xmlns:a16="http://schemas.microsoft.com/office/drawing/2014/main" id="{E97D0063-3DF2-334D-BCED-8C797BA139E0}"/>
              </a:ext>
            </a:extLst>
          </p:cNvPr>
          <p:cNvGrpSpPr/>
          <p:nvPr/>
        </p:nvGrpSpPr>
        <p:grpSpPr>
          <a:xfrm>
            <a:off x="5057778" y="2812375"/>
            <a:ext cx="1200158" cy="473749"/>
            <a:chOff x="1071536" y="1971664"/>
            <a:chExt cx="1200158" cy="473749"/>
          </a:xfrm>
        </p:grpSpPr>
        <p:grpSp>
          <p:nvGrpSpPr>
            <p:cNvPr id="138" name="مجموعة 77">
              <a:extLst>
                <a:ext uri="{FF2B5EF4-FFF2-40B4-BE49-F238E27FC236}">
                  <a16:creationId xmlns:a16="http://schemas.microsoft.com/office/drawing/2014/main" id="{1115F474-9BF5-034B-92D4-2DC9F9CFFFE3}"/>
                </a:ext>
              </a:extLst>
            </p:cNvPr>
            <p:cNvGrpSpPr/>
            <p:nvPr/>
          </p:nvGrpSpPr>
          <p:grpSpPr>
            <a:xfrm>
              <a:off x="1229380" y="1971664"/>
              <a:ext cx="1042314" cy="357190"/>
              <a:chOff x="6030016" y="428604"/>
              <a:chExt cx="1042314" cy="357190"/>
            </a:xfrm>
          </p:grpSpPr>
          <p:cxnSp>
            <p:nvCxnSpPr>
              <p:cNvPr id="140" name="رابط مستقيم 166">
                <a:extLst>
                  <a:ext uri="{FF2B5EF4-FFF2-40B4-BE49-F238E27FC236}">
                    <a16:creationId xmlns:a16="http://schemas.microsoft.com/office/drawing/2014/main" id="{0CF1B5D4-200D-1440-B36A-46C3DE6A970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رابط مستقيم 167">
                <a:extLst>
                  <a:ext uri="{FF2B5EF4-FFF2-40B4-BE49-F238E27FC236}">
                    <a16:creationId xmlns:a16="http://schemas.microsoft.com/office/drawing/2014/main" id="{EE03F2DA-CF1C-1442-A6D3-2818D0BF78F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رابط مستقيم 168">
                <a:extLst>
                  <a:ext uri="{FF2B5EF4-FFF2-40B4-BE49-F238E27FC236}">
                    <a16:creationId xmlns:a16="http://schemas.microsoft.com/office/drawing/2014/main" id="{C8FD4471-E803-8B41-894C-9E457B5D0D53}"/>
                  </a:ext>
                </a:extLst>
              </p:cNvPr>
              <p:cNvCxnSpPr/>
              <p:nvPr/>
            </p:nvCxnSpPr>
            <p:spPr>
              <a:xfrm rot="10800000">
                <a:off x="6030016" y="428604"/>
                <a:ext cx="82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رابط مستقيم 169">
                <a:extLst>
                  <a:ext uri="{FF2B5EF4-FFF2-40B4-BE49-F238E27FC236}">
                    <a16:creationId xmlns:a16="http://schemas.microsoft.com/office/drawing/2014/main" id="{9C95A9BB-6CC4-E445-A4F9-BE518440CEA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مربع نص 138">
              <a:extLst>
                <a:ext uri="{FF2B5EF4-FFF2-40B4-BE49-F238E27FC236}">
                  <a16:creationId xmlns:a16="http://schemas.microsoft.com/office/drawing/2014/main" id="{EE237F6E-3F9F-0142-BD44-5A20A9E85779}"/>
                </a:ext>
              </a:extLst>
            </p:cNvPr>
            <p:cNvSpPr txBox="1"/>
            <p:nvPr/>
          </p:nvSpPr>
          <p:spPr>
            <a:xfrm>
              <a:off x="1071536" y="2014526"/>
              <a:ext cx="110152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baseline="30000" dirty="0"/>
                <a:t>٢</a:t>
              </a:r>
              <a:r>
                <a:rPr lang="ar-SA" sz="2200" b="1" dirty="0"/>
                <a:t>٢× ٣ </a:t>
              </a:r>
            </a:p>
          </p:txBody>
        </p:sp>
      </p:grp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826A1402-5C68-4B41-B2FC-802F6574E72B}"/>
              </a:ext>
            </a:extLst>
          </p:cNvPr>
          <p:cNvSpPr txBox="1"/>
          <p:nvPr/>
        </p:nvSpPr>
        <p:spPr>
          <a:xfrm>
            <a:off x="6442296" y="285523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5C1AF04B-6BC1-CF46-B8D9-CC05FEAA331F}"/>
              </a:ext>
            </a:extLst>
          </p:cNvPr>
          <p:cNvSpPr txBox="1"/>
          <p:nvPr/>
        </p:nvSpPr>
        <p:spPr>
          <a:xfrm>
            <a:off x="4387642" y="2855235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47" name="سهم للأسفل 146">
            <a:extLst>
              <a:ext uri="{FF2B5EF4-FFF2-40B4-BE49-F238E27FC236}">
                <a16:creationId xmlns:a16="http://schemas.microsoft.com/office/drawing/2014/main" id="{19C034BD-FA0D-8B41-9F51-4F56D15BCAB2}"/>
              </a:ext>
            </a:extLst>
          </p:cNvPr>
          <p:cNvSpPr/>
          <p:nvPr/>
        </p:nvSpPr>
        <p:spPr>
          <a:xfrm>
            <a:off x="7615258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سهم للأسفل 147">
            <a:extLst>
              <a:ext uri="{FF2B5EF4-FFF2-40B4-BE49-F238E27FC236}">
                <a16:creationId xmlns:a16="http://schemas.microsoft.com/office/drawing/2014/main" id="{346A53F9-DF6C-B34B-B6EE-EC4245BEEA18}"/>
              </a:ext>
            </a:extLst>
          </p:cNvPr>
          <p:cNvSpPr/>
          <p:nvPr/>
        </p:nvSpPr>
        <p:spPr>
          <a:xfrm>
            <a:off x="5500694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0" name="سهم للأسفل 159">
            <a:extLst>
              <a:ext uri="{FF2B5EF4-FFF2-40B4-BE49-F238E27FC236}">
                <a16:creationId xmlns:a16="http://schemas.microsoft.com/office/drawing/2014/main" id="{79EB892E-20A8-024C-9F82-648E4173B1D2}"/>
              </a:ext>
            </a:extLst>
          </p:cNvPr>
          <p:cNvSpPr/>
          <p:nvPr/>
        </p:nvSpPr>
        <p:spPr>
          <a:xfrm>
            <a:off x="3427612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1" name="سهم للأسفل 160">
            <a:extLst>
              <a:ext uri="{FF2B5EF4-FFF2-40B4-BE49-F238E27FC236}">
                <a16:creationId xmlns:a16="http://schemas.microsoft.com/office/drawing/2014/main" id="{8B96836F-BFE5-B047-BA46-87909E626F5A}"/>
              </a:ext>
            </a:extLst>
          </p:cNvPr>
          <p:cNvSpPr/>
          <p:nvPr/>
        </p:nvSpPr>
        <p:spPr>
          <a:xfrm>
            <a:off x="7615260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سهم للأسفل 161">
            <a:extLst>
              <a:ext uri="{FF2B5EF4-FFF2-40B4-BE49-F238E27FC236}">
                <a16:creationId xmlns:a16="http://schemas.microsoft.com/office/drawing/2014/main" id="{F002465B-5423-3E49-87CA-08D18886CB30}"/>
              </a:ext>
            </a:extLst>
          </p:cNvPr>
          <p:cNvSpPr/>
          <p:nvPr/>
        </p:nvSpPr>
        <p:spPr>
          <a:xfrm>
            <a:off x="5500696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3" name="سهم للأسفل 162">
            <a:extLst>
              <a:ext uri="{FF2B5EF4-FFF2-40B4-BE49-F238E27FC236}">
                <a16:creationId xmlns:a16="http://schemas.microsoft.com/office/drawing/2014/main" id="{5DD70129-A980-E24F-B0C7-6E2F73F30B38}"/>
              </a:ext>
            </a:extLst>
          </p:cNvPr>
          <p:cNvSpPr/>
          <p:nvPr/>
        </p:nvSpPr>
        <p:spPr>
          <a:xfrm>
            <a:off x="3427614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4" name="مربع نص 163">
            <a:extLst>
              <a:ext uri="{FF2B5EF4-FFF2-40B4-BE49-F238E27FC236}">
                <a16:creationId xmlns:a16="http://schemas.microsoft.com/office/drawing/2014/main" id="{44B86B18-31CA-9C4C-963A-89385604BB08}"/>
              </a:ext>
            </a:extLst>
          </p:cNvPr>
          <p:cNvSpPr txBox="1"/>
          <p:nvPr/>
        </p:nvSpPr>
        <p:spPr>
          <a:xfrm>
            <a:off x="8219353" y="433199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65" name="مجموعة 125">
            <a:extLst>
              <a:ext uri="{FF2B5EF4-FFF2-40B4-BE49-F238E27FC236}">
                <a16:creationId xmlns:a16="http://schemas.microsoft.com/office/drawing/2014/main" id="{1DECDB0A-C008-A74D-8DD6-788074D4278D}"/>
              </a:ext>
            </a:extLst>
          </p:cNvPr>
          <p:cNvGrpSpPr/>
          <p:nvPr/>
        </p:nvGrpSpPr>
        <p:grpSpPr>
          <a:xfrm>
            <a:off x="7286644" y="4300548"/>
            <a:ext cx="1057282" cy="473749"/>
            <a:chOff x="2170306" y="1285860"/>
            <a:chExt cx="1057282" cy="473749"/>
          </a:xfrm>
        </p:grpSpPr>
        <p:grpSp>
          <p:nvGrpSpPr>
            <p:cNvPr id="166" name="مجموعة 126">
              <a:extLst>
                <a:ext uri="{FF2B5EF4-FFF2-40B4-BE49-F238E27FC236}">
                  <a16:creationId xmlns:a16="http://schemas.microsoft.com/office/drawing/2014/main" id="{4C540154-4D09-3D4B-A128-82D6AD7F2D34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68" name="مجموعة 77">
                <a:extLst>
                  <a:ext uri="{FF2B5EF4-FFF2-40B4-BE49-F238E27FC236}">
                    <a16:creationId xmlns:a16="http://schemas.microsoft.com/office/drawing/2014/main" id="{30782425-DEC5-F546-8C90-0C0A52408991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0" name="رابط مستقيم 198">
                  <a:extLst>
                    <a:ext uri="{FF2B5EF4-FFF2-40B4-BE49-F238E27FC236}">
                      <a16:creationId xmlns:a16="http://schemas.microsoft.com/office/drawing/2014/main" id="{11801448-3477-224E-8A21-B4890A3BEBD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199">
                  <a:extLst>
                    <a:ext uri="{FF2B5EF4-FFF2-40B4-BE49-F238E27FC236}">
                      <a16:creationId xmlns:a16="http://schemas.microsoft.com/office/drawing/2014/main" id="{E6C99FCB-640F-7C4F-8204-7AF116D3862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رابط مستقيم 200">
                  <a:extLst>
                    <a:ext uri="{FF2B5EF4-FFF2-40B4-BE49-F238E27FC236}">
                      <a16:creationId xmlns:a16="http://schemas.microsoft.com/office/drawing/2014/main" id="{5F51A84D-DAB1-ED4F-A0F9-CDF6CC4AC476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رابط مستقيم 201">
                  <a:extLst>
                    <a:ext uri="{FF2B5EF4-FFF2-40B4-BE49-F238E27FC236}">
                      <a16:creationId xmlns:a16="http://schemas.microsoft.com/office/drawing/2014/main" id="{EDD5265B-68F9-E143-8462-9704525BD99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مربع نص 168">
                <a:extLst>
                  <a:ext uri="{FF2B5EF4-FFF2-40B4-BE49-F238E27FC236}">
                    <a16:creationId xmlns:a16="http://schemas.microsoft.com/office/drawing/2014/main" id="{DCF8C0A8-A03F-D043-A905-3BA3B8F47B3D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67" name="مربع نص 166">
              <a:extLst>
                <a:ext uri="{FF2B5EF4-FFF2-40B4-BE49-F238E27FC236}">
                  <a16:creationId xmlns:a16="http://schemas.microsoft.com/office/drawing/2014/main" id="{65A04FDA-D533-FA4C-A3E7-B57076710E7F}"/>
                </a:ext>
              </a:extLst>
            </p:cNvPr>
            <p:cNvSpPr txBox="1"/>
            <p:nvPr/>
          </p:nvSpPr>
          <p:spPr>
            <a:xfrm>
              <a:off x="2727522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174" name="مجموعة 125">
            <a:extLst>
              <a:ext uri="{FF2B5EF4-FFF2-40B4-BE49-F238E27FC236}">
                <a16:creationId xmlns:a16="http://schemas.microsoft.com/office/drawing/2014/main" id="{E7DC5AC5-641C-F940-9066-06AEC77BBF3B}"/>
              </a:ext>
            </a:extLst>
          </p:cNvPr>
          <p:cNvGrpSpPr/>
          <p:nvPr/>
        </p:nvGrpSpPr>
        <p:grpSpPr>
          <a:xfrm>
            <a:off x="5273470" y="4300548"/>
            <a:ext cx="955892" cy="473749"/>
            <a:chOff x="2214546" y="1285860"/>
            <a:chExt cx="955892" cy="473749"/>
          </a:xfrm>
        </p:grpSpPr>
        <p:grpSp>
          <p:nvGrpSpPr>
            <p:cNvPr id="175" name="مجموعة 126">
              <a:extLst>
                <a:ext uri="{FF2B5EF4-FFF2-40B4-BE49-F238E27FC236}">
                  <a16:creationId xmlns:a16="http://schemas.microsoft.com/office/drawing/2014/main" id="{4EF97D4D-FD9B-7A44-9812-C02F9954B1E2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77" name="مجموعة 77">
                <a:extLst>
                  <a:ext uri="{FF2B5EF4-FFF2-40B4-BE49-F238E27FC236}">
                    <a16:creationId xmlns:a16="http://schemas.microsoft.com/office/drawing/2014/main" id="{08146522-2419-DC45-9D6E-DD6DAAA2753B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9" name="رابط مستقيم 207">
                  <a:extLst>
                    <a:ext uri="{FF2B5EF4-FFF2-40B4-BE49-F238E27FC236}">
                      <a16:creationId xmlns:a16="http://schemas.microsoft.com/office/drawing/2014/main" id="{978BBB1F-5602-AD43-870F-A83767770A7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208">
                  <a:extLst>
                    <a:ext uri="{FF2B5EF4-FFF2-40B4-BE49-F238E27FC236}">
                      <a16:creationId xmlns:a16="http://schemas.microsoft.com/office/drawing/2014/main" id="{FCA29FA9-4B61-F24F-BACD-BEB6D07D1EC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209">
                  <a:extLst>
                    <a:ext uri="{FF2B5EF4-FFF2-40B4-BE49-F238E27FC236}">
                      <a16:creationId xmlns:a16="http://schemas.microsoft.com/office/drawing/2014/main" id="{5AD9E81D-D9F6-A141-B8E3-D247F15F5BF4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رابط مستقيم 210">
                  <a:extLst>
                    <a:ext uri="{FF2B5EF4-FFF2-40B4-BE49-F238E27FC236}">
                      <a16:creationId xmlns:a16="http://schemas.microsoft.com/office/drawing/2014/main" id="{C7D5B77C-66D1-3B42-9F4B-2A4F5CA6AE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مربع نص 177">
                <a:extLst>
                  <a:ext uri="{FF2B5EF4-FFF2-40B4-BE49-F238E27FC236}">
                    <a16:creationId xmlns:a16="http://schemas.microsoft.com/office/drawing/2014/main" id="{AA5B759B-C8CD-7A45-81D6-CD34D38532E6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6" name="مربع نص 175">
              <a:extLst>
                <a:ext uri="{FF2B5EF4-FFF2-40B4-BE49-F238E27FC236}">
                  <a16:creationId xmlns:a16="http://schemas.microsoft.com/office/drawing/2014/main" id="{DE1593A8-408F-8145-89D3-3D11118A1AC3}"/>
                </a:ext>
              </a:extLst>
            </p:cNvPr>
            <p:cNvSpPr txBox="1"/>
            <p:nvPr/>
          </p:nvSpPr>
          <p:spPr>
            <a:xfrm>
              <a:off x="2613222" y="1328722"/>
              <a:ext cx="55721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253556C1-BE9D-B944-A9DB-56AAE2D5A915}"/>
              </a:ext>
            </a:extLst>
          </p:cNvPr>
          <p:cNvSpPr txBox="1"/>
          <p:nvPr/>
        </p:nvSpPr>
        <p:spPr>
          <a:xfrm>
            <a:off x="6442296" y="434340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76210540-967C-FE4F-9FCF-F81BC435D007}"/>
              </a:ext>
            </a:extLst>
          </p:cNvPr>
          <p:cNvSpPr txBox="1"/>
          <p:nvPr/>
        </p:nvSpPr>
        <p:spPr>
          <a:xfrm>
            <a:off x="4387642" y="4343408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185" name="مجموعة 125">
            <a:extLst>
              <a:ext uri="{FF2B5EF4-FFF2-40B4-BE49-F238E27FC236}">
                <a16:creationId xmlns:a16="http://schemas.microsoft.com/office/drawing/2014/main" id="{E88B1E4C-3B8B-F74F-BA51-5D82B0A327F7}"/>
              </a:ext>
            </a:extLst>
          </p:cNvPr>
          <p:cNvGrpSpPr/>
          <p:nvPr/>
        </p:nvGrpSpPr>
        <p:grpSpPr>
          <a:xfrm>
            <a:off x="3171814" y="4300544"/>
            <a:ext cx="1027326" cy="473749"/>
            <a:chOff x="2214546" y="1285860"/>
            <a:chExt cx="1027326" cy="473749"/>
          </a:xfrm>
        </p:grpSpPr>
        <p:grpSp>
          <p:nvGrpSpPr>
            <p:cNvPr id="186" name="مجموعة 126">
              <a:extLst>
                <a:ext uri="{FF2B5EF4-FFF2-40B4-BE49-F238E27FC236}">
                  <a16:creationId xmlns:a16="http://schemas.microsoft.com/office/drawing/2014/main" id="{E975AB20-6424-0F4F-B6D2-6F943EF7A559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88" name="مجموعة 77">
                <a:extLst>
                  <a:ext uri="{FF2B5EF4-FFF2-40B4-BE49-F238E27FC236}">
                    <a16:creationId xmlns:a16="http://schemas.microsoft.com/office/drawing/2014/main" id="{103C7D84-69B2-0A4C-8F84-1C8F2D70F0A5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90" name="رابط مستقيم 220">
                  <a:extLst>
                    <a:ext uri="{FF2B5EF4-FFF2-40B4-BE49-F238E27FC236}">
                      <a16:creationId xmlns:a16="http://schemas.microsoft.com/office/drawing/2014/main" id="{325FA3BE-4807-F540-9919-E4B0363CB41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221">
                  <a:extLst>
                    <a:ext uri="{FF2B5EF4-FFF2-40B4-BE49-F238E27FC236}">
                      <a16:creationId xmlns:a16="http://schemas.microsoft.com/office/drawing/2014/main" id="{732E0944-C0AF-254B-886C-36FBEE34598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رابط مستقيم 222">
                  <a:extLst>
                    <a:ext uri="{FF2B5EF4-FFF2-40B4-BE49-F238E27FC236}">
                      <a16:creationId xmlns:a16="http://schemas.microsoft.com/office/drawing/2014/main" id="{5398E10C-95E1-4744-A827-5A5AB9D44D45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رابط مستقيم 223">
                  <a:extLst>
                    <a:ext uri="{FF2B5EF4-FFF2-40B4-BE49-F238E27FC236}">
                      <a16:creationId xmlns:a16="http://schemas.microsoft.com/office/drawing/2014/main" id="{2B0AE123-5926-BE46-8BCF-069AE2BF81F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مربع نص 188">
                <a:extLst>
                  <a:ext uri="{FF2B5EF4-FFF2-40B4-BE49-F238E27FC236}">
                    <a16:creationId xmlns:a16="http://schemas.microsoft.com/office/drawing/2014/main" id="{2CA8E967-1FBE-114A-86DC-6079F58A531F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9CD57337-1AE8-5943-B471-D384A9A30DD1}"/>
                </a:ext>
              </a:extLst>
            </p:cNvPr>
            <p:cNvSpPr txBox="1"/>
            <p:nvPr/>
          </p:nvSpPr>
          <p:spPr>
            <a:xfrm>
              <a:off x="2586024" y="1328722"/>
              <a:ext cx="65584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CDBF76D9-E2F7-0A40-BF4E-8B63A0C0AA9E}"/>
              </a:ext>
            </a:extLst>
          </p:cNvPr>
          <p:cNvSpPr txBox="1"/>
          <p:nvPr/>
        </p:nvSpPr>
        <p:spPr>
          <a:xfrm>
            <a:off x="8238145" y="499309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95" name="مجموعة 125">
            <a:extLst>
              <a:ext uri="{FF2B5EF4-FFF2-40B4-BE49-F238E27FC236}">
                <a16:creationId xmlns:a16="http://schemas.microsoft.com/office/drawing/2014/main" id="{C972AB7A-7A46-944C-B6DF-40B3412DFE87}"/>
              </a:ext>
            </a:extLst>
          </p:cNvPr>
          <p:cNvGrpSpPr/>
          <p:nvPr/>
        </p:nvGrpSpPr>
        <p:grpSpPr>
          <a:xfrm>
            <a:off x="7275115" y="5008912"/>
            <a:ext cx="914406" cy="473749"/>
            <a:chOff x="2170306" y="1285860"/>
            <a:chExt cx="914406" cy="473749"/>
          </a:xfrm>
        </p:grpSpPr>
        <p:grpSp>
          <p:nvGrpSpPr>
            <p:cNvPr id="205" name="مجموعة 126">
              <a:extLst>
                <a:ext uri="{FF2B5EF4-FFF2-40B4-BE49-F238E27FC236}">
                  <a16:creationId xmlns:a16="http://schemas.microsoft.com/office/drawing/2014/main" id="{1D4D450E-082B-394C-95E4-2DC3BB153DF2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207" name="مجموعة 77">
                <a:extLst>
                  <a:ext uri="{FF2B5EF4-FFF2-40B4-BE49-F238E27FC236}">
                    <a16:creationId xmlns:a16="http://schemas.microsoft.com/office/drawing/2014/main" id="{5466698C-F8A4-B84B-8E4E-E35D88337E80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09" name="رابط مستقيم 233">
                  <a:extLst>
                    <a:ext uri="{FF2B5EF4-FFF2-40B4-BE49-F238E27FC236}">
                      <a16:creationId xmlns:a16="http://schemas.microsoft.com/office/drawing/2014/main" id="{7FCB74CA-B3AC-F849-81D9-18977C71430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رابط مستقيم 234">
                  <a:extLst>
                    <a:ext uri="{FF2B5EF4-FFF2-40B4-BE49-F238E27FC236}">
                      <a16:creationId xmlns:a16="http://schemas.microsoft.com/office/drawing/2014/main" id="{35F91273-CCF7-F94D-81B9-434DC94FB52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رابط مستقيم 235">
                  <a:extLst>
                    <a:ext uri="{FF2B5EF4-FFF2-40B4-BE49-F238E27FC236}">
                      <a16:creationId xmlns:a16="http://schemas.microsoft.com/office/drawing/2014/main" id="{FE570E42-BF51-B147-992E-6987D8AEB51B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رابط مستقيم 236">
                  <a:extLst>
                    <a:ext uri="{FF2B5EF4-FFF2-40B4-BE49-F238E27FC236}">
                      <a16:creationId xmlns:a16="http://schemas.microsoft.com/office/drawing/2014/main" id="{ED451729-DD48-5B4F-BB77-1B2F1013CA9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8" name="مربع نص 207">
                <a:extLst>
                  <a:ext uri="{FF2B5EF4-FFF2-40B4-BE49-F238E27FC236}">
                    <a16:creationId xmlns:a16="http://schemas.microsoft.com/office/drawing/2014/main" id="{216A7EB4-59EB-1942-BEDC-0C7B3946C10A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9A372D4D-E090-2649-998D-4827E41341F1}"/>
                </a:ext>
              </a:extLst>
            </p:cNvPr>
            <p:cNvSpPr txBox="1"/>
            <p:nvPr/>
          </p:nvSpPr>
          <p:spPr>
            <a:xfrm>
              <a:off x="2698948" y="1328722"/>
              <a:ext cx="38576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grpSp>
        <p:nvGrpSpPr>
          <p:cNvPr id="213" name="مجموعة 125">
            <a:extLst>
              <a:ext uri="{FF2B5EF4-FFF2-40B4-BE49-F238E27FC236}">
                <a16:creationId xmlns:a16="http://schemas.microsoft.com/office/drawing/2014/main" id="{FF384BC7-ED10-3646-BE65-43D6FF1775CD}"/>
              </a:ext>
            </a:extLst>
          </p:cNvPr>
          <p:cNvGrpSpPr/>
          <p:nvPr/>
        </p:nvGrpSpPr>
        <p:grpSpPr>
          <a:xfrm>
            <a:off x="5464975" y="4948719"/>
            <a:ext cx="928694" cy="473749"/>
            <a:chOff x="2214546" y="1285860"/>
            <a:chExt cx="928694" cy="473749"/>
          </a:xfrm>
        </p:grpSpPr>
        <p:grpSp>
          <p:nvGrpSpPr>
            <p:cNvPr id="214" name="مجموعة 126">
              <a:extLst>
                <a:ext uri="{FF2B5EF4-FFF2-40B4-BE49-F238E27FC236}">
                  <a16:creationId xmlns:a16="http://schemas.microsoft.com/office/drawing/2014/main" id="{44384323-949E-EF4D-A9D0-7367B03B49A0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16" name="مجموعة 77">
                <a:extLst>
                  <a:ext uri="{FF2B5EF4-FFF2-40B4-BE49-F238E27FC236}">
                    <a16:creationId xmlns:a16="http://schemas.microsoft.com/office/drawing/2014/main" id="{877B316C-A684-AE40-9114-1CFF5B2BA175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18" name="رابط مستقيم 242">
                  <a:extLst>
                    <a:ext uri="{FF2B5EF4-FFF2-40B4-BE49-F238E27FC236}">
                      <a16:creationId xmlns:a16="http://schemas.microsoft.com/office/drawing/2014/main" id="{4AF0F7DF-3DDF-FA48-B4BC-228A2D57B6A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رابط مستقيم 243">
                  <a:extLst>
                    <a:ext uri="{FF2B5EF4-FFF2-40B4-BE49-F238E27FC236}">
                      <a16:creationId xmlns:a16="http://schemas.microsoft.com/office/drawing/2014/main" id="{C8230283-7A6D-D946-B142-7F3D20DCB60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رابط مستقيم 244">
                  <a:extLst>
                    <a:ext uri="{FF2B5EF4-FFF2-40B4-BE49-F238E27FC236}">
                      <a16:creationId xmlns:a16="http://schemas.microsoft.com/office/drawing/2014/main" id="{B1BAC301-5426-164E-89B6-DCB8B7198352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رابط مستقيم 245">
                  <a:extLst>
                    <a:ext uri="{FF2B5EF4-FFF2-40B4-BE49-F238E27FC236}">
                      <a16:creationId xmlns:a16="http://schemas.microsoft.com/office/drawing/2014/main" id="{4E02D544-D04A-FF49-884D-6F460BABAD6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7" name="مربع نص 216">
                <a:extLst>
                  <a:ext uri="{FF2B5EF4-FFF2-40B4-BE49-F238E27FC236}">
                    <a16:creationId xmlns:a16="http://schemas.microsoft.com/office/drawing/2014/main" id="{224FF8BB-B4C3-2A49-85AF-E708AD22D762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B286DD78-319C-B84D-80CB-5CA739164A41}"/>
                </a:ext>
              </a:extLst>
            </p:cNvPr>
            <p:cNvSpPr txBox="1"/>
            <p:nvPr/>
          </p:nvSpPr>
          <p:spPr>
            <a:xfrm>
              <a:off x="2700326" y="1328722"/>
              <a:ext cx="4429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240" name="مربع نص 239">
            <a:extLst>
              <a:ext uri="{FF2B5EF4-FFF2-40B4-BE49-F238E27FC236}">
                <a16:creationId xmlns:a16="http://schemas.microsoft.com/office/drawing/2014/main" id="{C9815AD6-1774-6647-BB87-C87491A3A9A8}"/>
              </a:ext>
            </a:extLst>
          </p:cNvPr>
          <p:cNvSpPr txBox="1"/>
          <p:nvPr/>
        </p:nvSpPr>
        <p:spPr>
          <a:xfrm>
            <a:off x="6685970" y="503673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241" name="مجموعة 124">
            <a:extLst>
              <a:ext uri="{FF2B5EF4-FFF2-40B4-BE49-F238E27FC236}">
                <a16:creationId xmlns:a16="http://schemas.microsoft.com/office/drawing/2014/main" id="{2B54124D-27D0-9D4B-B648-F4F6BA746130}"/>
              </a:ext>
            </a:extLst>
          </p:cNvPr>
          <p:cNvGrpSpPr/>
          <p:nvPr/>
        </p:nvGrpSpPr>
        <p:grpSpPr>
          <a:xfrm>
            <a:off x="871130" y="2045948"/>
            <a:ext cx="1115814" cy="1692236"/>
            <a:chOff x="1170170" y="2143112"/>
            <a:chExt cx="1115814" cy="1692236"/>
          </a:xfrm>
        </p:grpSpPr>
        <p:grpSp>
          <p:nvGrpSpPr>
            <p:cNvPr id="242" name="مجموعة 111">
              <a:extLst>
                <a:ext uri="{FF2B5EF4-FFF2-40B4-BE49-F238E27FC236}">
                  <a16:creationId xmlns:a16="http://schemas.microsoft.com/office/drawing/2014/main" id="{43B6F1F6-F7D3-E141-B9FF-745CD4C479A9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20000"/>
              <a:chOff x="1285853" y="2215348"/>
              <a:chExt cx="864000" cy="1620000"/>
            </a:xfrm>
          </p:grpSpPr>
          <p:cxnSp>
            <p:nvCxnSpPr>
              <p:cNvPr id="250" name="رابط مستقيم 237">
                <a:extLst>
                  <a:ext uri="{FF2B5EF4-FFF2-40B4-BE49-F238E27FC236}">
                    <a16:creationId xmlns:a16="http://schemas.microsoft.com/office/drawing/2014/main" id="{561547A5-9796-044B-A607-F92D64CCA0EE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رابط مستقيم 238">
                <a:extLst>
                  <a:ext uri="{FF2B5EF4-FFF2-40B4-BE49-F238E27FC236}">
                    <a16:creationId xmlns:a16="http://schemas.microsoft.com/office/drawing/2014/main" id="{8F715ABC-39C8-844A-9A01-9454097FBEDA}"/>
                  </a:ext>
                </a:extLst>
              </p:cNvPr>
              <p:cNvCxnSpPr/>
              <p:nvPr/>
            </p:nvCxnSpPr>
            <p:spPr>
              <a:xfrm rot="5400000">
                <a:off x="833042" y="3024554"/>
                <a:ext cx="16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3" name="مربع نص 242">
              <a:extLst>
                <a:ext uri="{FF2B5EF4-FFF2-40B4-BE49-F238E27FC236}">
                  <a16:creationId xmlns:a16="http://schemas.microsoft.com/office/drawing/2014/main" id="{E7D3BC8A-FEE0-B04E-9C2A-2A461C92F635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5CB0A659-1CCF-0D41-B091-F5C437506ACD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245" name="مربع نص 244">
              <a:extLst>
                <a:ext uri="{FF2B5EF4-FFF2-40B4-BE49-F238E27FC236}">
                  <a16:creationId xmlns:a16="http://schemas.microsoft.com/office/drawing/2014/main" id="{A77D86EC-231E-FB45-A4E9-1B2977049D85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6" name="مربع نص 245">
              <a:extLst>
                <a:ext uri="{FF2B5EF4-FFF2-40B4-BE49-F238E27FC236}">
                  <a16:creationId xmlns:a16="http://schemas.microsoft.com/office/drawing/2014/main" id="{CD941642-99F1-0640-B40B-BDE578C4F258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247" name="مربع نص 246">
              <a:extLst>
                <a:ext uri="{FF2B5EF4-FFF2-40B4-BE49-F238E27FC236}">
                  <a16:creationId xmlns:a16="http://schemas.microsoft.com/office/drawing/2014/main" id="{9826D187-B227-EB4B-B84C-0BE846C99DFF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8" name="مربع نص 247">
              <a:extLst>
                <a:ext uri="{FF2B5EF4-FFF2-40B4-BE49-F238E27FC236}">
                  <a16:creationId xmlns:a16="http://schemas.microsoft.com/office/drawing/2014/main" id="{539F4783-368D-E144-AF48-E317C066407F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7011414C-FDA5-FC4F-9BEA-AF817EF36069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grpSp>
        <p:nvGrpSpPr>
          <p:cNvPr id="252" name="مجموعة 124">
            <a:extLst>
              <a:ext uri="{FF2B5EF4-FFF2-40B4-BE49-F238E27FC236}">
                <a16:creationId xmlns:a16="http://schemas.microsoft.com/office/drawing/2014/main" id="{7B780F3B-402B-7A4B-A587-9B110275AFF7}"/>
              </a:ext>
            </a:extLst>
          </p:cNvPr>
          <p:cNvGrpSpPr/>
          <p:nvPr/>
        </p:nvGrpSpPr>
        <p:grpSpPr>
          <a:xfrm>
            <a:off x="2047323" y="3726816"/>
            <a:ext cx="1115814" cy="1692236"/>
            <a:chOff x="1170170" y="2143112"/>
            <a:chExt cx="1115814" cy="1692236"/>
          </a:xfrm>
        </p:grpSpPr>
        <p:grpSp>
          <p:nvGrpSpPr>
            <p:cNvPr id="253" name="مجموعة 111">
              <a:extLst>
                <a:ext uri="{FF2B5EF4-FFF2-40B4-BE49-F238E27FC236}">
                  <a16:creationId xmlns:a16="http://schemas.microsoft.com/office/drawing/2014/main" id="{07490AAE-E103-8441-9897-5CA5937EAF4A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20000"/>
              <a:chOff x="1285853" y="2215348"/>
              <a:chExt cx="864000" cy="1620000"/>
            </a:xfrm>
          </p:grpSpPr>
          <p:cxnSp>
            <p:nvCxnSpPr>
              <p:cNvPr id="261" name="رابط مستقيم 271">
                <a:extLst>
                  <a:ext uri="{FF2B5EF4-FFF2-40B4-BE49-F238E27FC236}">
                    <a16:creationId xmlns:a16="http://schemas.microsoft.com/office/drawing/2014/main" id="{5DB0FF78-2FAA-5246-B8E0-DE49A1B6305F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رابط مستقيم 272">
                <a:extLst>
                  <a:ext uri="{FF2B5EF4-FFF2-40B4-BE49-F238E27FC236}">
                    <a16:creationId xmlns:a16="http://schemas.microsoft.com/office/drawing/2014/main" id="{D4341268-6010-3C4A-A900-F9A17DA25E72}"/>
                  </a:ext>
                </a:extLst>
              </p:cNvPr>
              <p:cNvCxnSpPr/>
              <p:nvPr/>
            </p:nvCxnSpPr>
            <p:spPr>
              <a:xfrm rot="5400000">
                <a:off x="833042" y="3024554"/>
                <a:ext cx="16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31E584B2-3327-B243-9428-79C2DDF74AC4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5" name="مربع نص 254">
              <a:extLst>
                <a:ext uri="{FF2B5EF4-FFF2-40B4-BE49-F238E27FC236}">
                  <a16:creationId xmlns:a16="http://schemas.microsoft.com/office/drawing/2014/main" id="{D409E1D6-0FE4-F742-B413-C80F909DE0F9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256" name="مربع نص 255">
              <a:extLst>
                <a:ext uri="{FF2B5EF4-FFF2-40B4-BE49-F238E27FC236}">
                  <a16:creationId xmlns:a16="http://schemas.microsoft.com/office/drawing/2014/main" id="{E2AF6911-3F1A-C647-9C57-DD4F9F24165D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7" name="مربع نص 256">
              <a:extLst>
                <a:ext uri="{FF2B5EF4-FFF2-40B4-BE49-F238E27FC236}">
                  <a16:creationId xmlns:a16="http://schemas.microsoft.com/office/drawing/2014/main" id="{DC79208A-8EC5-4144-91EA-6464C55482BE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258" name="مربع نص 257">
              <a:extLst>
                <a:ext uri="{FF2B5EF4-FFF2-40B4-BE49-F238E27FC236}">
                  <a16:creationId xmlns:a16="http://schemas.microsoft.com/office/drawing/2014/main" id="{3C272B3C-35BD-D247-8583-5B17FFBEA78B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59" name="مربع نص 258">
              <a:extLst>
                <a:ext uri="{FF2B5EF4-FFF2-40B4-BE49-F238E27FC236}">
                  <a16:creationId xmlns:a16="http://schemas.microsoft.com/office/drawing/2014/main" id="{9C00AE6D-89F3-B346-B324-77DAF240B904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60" name="مربع نص 259">
              <a:extLst>
                <a:ext uri="{FF2B5EF4-FFF2-40B4-BE49-F238E27FC236}">
                  <a16:creationId xmlns:a16="http://schemas.microsoft.com/office/drawing/2014/main" id="{D06C93D4-88AF-6443-A1FC-ADEE02E7A690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grpSp>
        <p:nvGrpSpPr>
          <p:cNvPr id="263" name="مجموعة 307">
            <a:extLst>
              <a:ext uri="{FF2B5EF4-FFF2-40B4-BE49-F238E27FC236}">
                <a16:creationId xmlns:a16="http://schemas.microsoft.com/office/drawing/2014/main" id="{1D7E901D-8341-EC45-A382-0C1E7C062E54}"/>
              </a:ext>
            </a:extLst>
          </p:cNvPr>
          <p:cNvGrpSpPr/>
          <p:nvPr/>
        </p:nvGrpSpPr>
        <p:grpSpPr>
          <a:xfrm>
            <a:off x="922833" y="3869558"/>
            <a:ext cx="1115814" cy="1685936"/>
            <a:chOff x="1000100" y="3214686"/>
            <a:chExt cx="1115814" cy="1685936"/>
          </a:xfrm>
        </p:grpSpPr>
        <p:grpSp>
          <p:nvGrpSpPr>
            <p:cNvPr id="264" name="مجموعة 111">
              <a:extLst>
                <a:ext uri="{FF2B5EF4-FFF2-40B4-BE49-F238E27FC236}">
                  <a16:creationId xmlns:a16="http://schemas.microsoft.com/office/drawing/2014/main" id="{A3A183FF-076F-0B4A-B054-3C0C17C864CF}"/>
                </a:ext>
              </a:extLst>
            </p:cNvPr>
            <p:cNvGrpSpPr/>
            <p:nvPr/>
          </p:nvGrpSpPr>
          <p:grpSpPr>
            <a:xfrm>
              <a:off x="1115783" y="3286922"/>
              <a:ext cx="864000" cy="1584000"/>
              <a:chOff x="1285853" y="2215348"/>
              <a:chExt cx="864000" cy="1584000"/>
            </a:xfrm>
          </p:grpSpPr>
          <p:cxnSp>
            <p:nvCxnSpPr>
              <p:cNvPr id="272" name="رابط مستقيم 294">
                <a:extLst>
                  <a:ext uri="{FF2B5EF4-FFF2-40B4-BE49-F238E27FC236}">
                    <a16:creationId xmlns:a16="http://schemas.microsoft.com/office/drawing/2014/main" id="{9FBBA09B-D6A2-7648-AC62-A49BD6F4E2B5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رابط مستقيم 296">
                <a:extLst>
                  <a:ext uri="{FF2B5EF4-FFF2-40B4-BE49-F238E27FC236}">
                    <a16:creationId xmlns:a16="http://schemas.microsoft.com/office/drawing/2014/main" id="{69BFCEF7-A1F4-C544-AD3E-92C921F6DAE4}"/>
                  </a:ext>
                </a:extLst>
              </p:cNvPr>
              <p:cNvCxnSpPr/>
              <p:nvPr/>
            </p:nvCxnSpPr>
            <p:spPr>
              <a:xfrm rot="5400000">
                <a:off x="851042" y="3006554"/>
                <a:ext cx="15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مربع نص 264">
              <a:extLst>
                <a:ext uri="{FF2B5EF4-FFF2-40B4-BE49-F238E27FC236}">
                  <a16:creationId xmlns:a16="http://schemas.microsoft.com/office/drawing/2014/main" id="{37BC44F7-45C8-6C4D-B1F2-22037EA04BAD}"/>
                </a:ext>
              </a:extLst>
            </p:cNvPr>
            <p:cNvSpPr txBox="1"/>
            <p:nvPr/>
          </p:nvSpPr>
          <p:spPr>
            <a:xfrm>
              <a:off x="1000100" y="321469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66" name="مربع نص 265">
              <a:extLst>
                <a:ext uri="{FF2B5EF4-FFF2-40B4-BE49-F238E27FC236}">
                  <a16:creationId xmlns:a16="http://schemas.microsoft.com/office/drawing/2014/main" id="{8A0FD9D4-CAA6-8948-85D3-2462E03DC7F4}"/>
                </a:ext>
              </a:extLst>
            </p:cNvPr>
            <p:cNvSpPr txBox="1"/>
            <p:nvPr/>
          </p:nvSpPr>
          <p:spPr>
            <a:xfrm>
              <a:off x="1472972" y="321468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  <p:sp>
          <p:nvSpPr>
            <p:cNvPr id="267" name="مربع نص 266">
              <a:extLst>
                <a:ext uri="{FF2B5EF4-FFF2-40B4-BE49-F238E27FC236}">
                  <a16:creationId xmlns:a16="http://schemas.microsoft.com/office/drawing/2014/main" id="{E489E042-FFE8-9244-9C2F-AF2F000EB674}"/>
                </a:ext>
              </a:extLst>
            </p:cNvPr>
            <p:cNvSpPr txBox="1"/>
            <p:nvPr/>
          </p:nvSpPr>
          <p:spPr>
            <a:xfrm>
              <a:off x="1000100" y="365760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68" name="مربع نص 267">
              <a:extLst>
                <a:ext uri="{FF2B5EF4-FFF2-40B4-BE49-F238E27FC236}">
                  <a16:creationId xmlns:a16="http://schemas.microsoft.com/office/drawing/2014/main" id="{A0FD2EC7-4C95-4F45-B7FA-A201D5978D51}"/>
                </a:ext>
              </a:extLst>
            </p:cNvPr>
            <p:cNvSpPr txBox="1"/>
            <p:nvPr/>
          </p:nvSpPr>
          <p:spPr>
            <a:xfrm>
              <a:off x="1472972" y="3657598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69" name="مربع نص 268">
              <a:extLst>
                <a:ext uri="{FF2B5EF4-FFF2-40B4-BE49-F238E27FC236}">
                  <a16:creationId xmlns:a16="http://schemas.microsoft.com/office/drawing/2014/main" id="{DB3C923E-03A4-BE43-B164-C875E30C9CD3}"/>
                </a:ext>
              </a:extLst>
            </p:cNvPr>
            <p:cNvSpPr txBox="1"/>
            <p:nvPr/>
          </p:nvSpPr>
          <p:spPr>
            <a:xfrm>
              <a:off x="1000100" y="405765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70" name="مربع نص 269">
              <a:extLst>
                <a:ext uri="{FF2B5EF4-FFF2-40B4-BE49-F238E27FC236}">
                  <a16:creationId xmlns:a16="http://schemas.microsoft.com/office/drawing/2014/main" id="{4F4C6549-69D0-134C-92AD-0427D7726966}"/>
                </a:ext>
              </a:extLst>
            </p:cNvPr>
            <p:cNvSpPr txBox="1"/>
            <p:nvPr/>
          </p:nvSpPr>
          <p:spPr>
            <a:xfrm>
              <a:off x="1472972" y="405765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71" name="مربع نص 270">
              <a:extLst>
                <a:ext uri="{FF2B5EF4-FFF2-40B4-BE49-F238E27FC236}">
                  <a16:creationId xmlns:a16="http://schemas.microsoft.com/office/drawing/2014/main" id="{9394524A-E358-634F-865C-BA201F486B1F}"/>
                </a:ext>
              </a:extLst>
            </p:cNvPr>
            <p:cNvSpPr txBox="1"/>
            <p:nvPr/>
          </p:nvSpPr>
          <p:spPr>
            <a:xfrm>
              <a:off x="1472972" y="447199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274" name="مربع نص 273">
            <a:extLst>
              <a:ext uri="{FF2B5EF4-FFF2-40B4-BE49-F238E27FC236}">
                <a16:creationId xmlns:a16="http://schemas.microsoft.com/office/drawing/2014/main" id="{6E06C5FA-E8A3-F04A-8885-74A92BE4FF4F}"/>
              </a:ext>
            </a:extLst>
          </p:cNvPr>
          <p:cNvSpPr txBox="1"/>
          <p:nvPr/>
        </p:nvSpPr>
        <p:spPr>
          <a:xfrm>
            <a:off x="6777923" y="249856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٥ صـ١٤٩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F4F718C-0CEC-C93A-C3D5-F8A2209E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92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/>
      <p:bldP spid="72" grpId="0"/>
      <p:bldP spid="80" grpId="0" animBg="1"/>
      <p:bldP spid="144" grpId="0"/>
      <p:bldP spid="145" grpId="0" animBg="1"/>
      <p:bldP spid="147" grpId="0" animBg="1"/>
      <p:bldP spid="148" grpId="0" animBg="1"/>
      <p:bldP spid="160" grpId="0" animBg="1"/>
      <p:bldP spid="161" grpId="0" animBg="1"/>
      <p:bldP spid="162" grpId="0" animBg="1"/>
      <p:bldP spid="163" grpId="0" animBg="1"/>
      <p:bldP spid="164" grpId="0"/>
      <p:bldP spid="183" grpId="0"/>
      <p:bldP spid="184" grpId="0" animBg="1"/>
      <p:bldP spid="194" grpId="0"/>
      <p:bldP spid="2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9193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8790" y="1024475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C5DD6E07-600F-EE40-9B8C-603C133789C8}"/>
              </a:ext>
            </a:extLst>
          </p:cNvPr>
          <p:cNvGrpSpPr/>
          <p:nvPr/>
        </p:nvGrpSpPr>
        <p:grpSpPr>
          <a:xfrm>
            <a:off x="7747060" y="661796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F2DB78F0-B7B9-E34E-9AFC-30266814C7ED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AFC2F6FB-D4D8-A445-9F15-3E5AEDEAC674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grpSp>
        <p:nvGrpSpPr>
          <p:cNvPr id="62" name="مجموعة 82">
            <a:extLst>
              <a:ext uri="{FF2B5EF4-FFF2-40B4-BE49-F238E27FC236}">
                <a16:creationId xmlns:a16="http://schemas.microsoft.com/office/drawing/2014/main" id="{671E377C-35C7-EE4D-B644-DC6C390A5F3A}"/>
              </a:ext>
            </a:extLst>
          </p:cNvPr>
          <p:cNvGrpSpPr/>
          <p:nvPr/>
        </p:nvGrpSpPr>
        <p:grpSpPr>
          <a:xfrm>
            <a:off x="2989383" y="3317027"/>
            <a:ext cx="1294314" cy="473749"/>
            <a:chOff x="977380" y="1971664"/>
            <a:chExt cx="1294314" cy="473749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62151932-D182-F643-AF4F-BD3E6621AED6}"/>
                </a:ext>
              </a:extLst>
            </p:cNvPr>
            <p:cNvGrpSpPr/>
            <p:nvPr/>
          </p:nvGrpSpPr>
          <p:grpSpPr>
            <a:xfrm>
              <a:off x="977380" y="1971664"/>
              <a:ext cx="1294314" cy="357190"/>
              <a:chOff x="5778016" y="428604"/>
              <a:chExt cx="1294314" cy="357190"/>
            </a:xfrm>
          </p:grpSpPr>
          <p:cxnSp>
            <p:nvCxnSpPr>
              <p:cNvPr id="65" name="رابط مستقيم 85">
                <a:extLst>
                  <a:ext uri="{FF2B5EF4-FFF2-40B4-BE49-F238E27FC236}">
                    <a16:creationId xmlns:a16="http://schemas.microsoft.com/office/drawing/2014/main" id="{918AABFC-BB94-3241-BBB4-E3C19B53244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86">
                <a:extLst>
                  <a:ext uri="{FF2B5EF4-FFF2-40B4-BE49-F238E27FC236}">
                    <a16:creationId xmlns:a16="http://schemas.microsoft.com/office/drawing/2014/main" id="{1720B4A3-D61B-EF40-8498-4EFC56FF36E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87">
                <a:extLst>
                  <a:ext uri="{FF2B5EF4-FFF2-40B4-BE49-F238E27FC236}">
                    <a16:creationId xmlns:a16="http://schemas.microsoft.com/office/drawing/2014/main" id="{7A64376B-3388-6A4D-A391-248795BDDA51}"/>
                  </a:ext>
                </a:extLst>
              </p:cNvPr>
              <p:cNvCxnSpPr/>
              <p:nvPr/>
            </p:nvCxnSpPr>
            <p:spPr>
              <a:xfrm rot="10800000">
                <a:off x="5778016" y="428604"/>
                <a:ext cx="108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88">
                <a:extLst>
                  <a:ext uri="{FF2B5EF4-FFF2-40B4-BE49-F238E27FC236}">
                    <a16:creationId xmlns:a16="http://schemas.microsoft.com/office/drawing/2014/main" id="{E53D5072-0343-1C49-AE1E-30BB9D3456D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249D7021-728D-B040-9DC5-D61D09D1873B}"/>
                </a:ext>
              </a:extLst>
            </p:cNvPr>
            <p:cNvSpPr txBox="1"/>
            <p:nvPr/>
          </p:nvSpPr>
          <p:spPr>
            <a:xfrm>
              <a:off x="1028674" y="2014526"/>
              <a:ext cx="117296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baseline="30000" dirty="0"/>
                <a:t>٢</a:t>
              </a:r>
              <a:r>
                <a:rPr lang="ar-SA" sz="2200" b="1" dirty="0"/>
                <a:t>٢× ٣</a:t>
              </a: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24EDEC93-1581-2742-B71C-CAE849762C2A}"/>
              </a:ext>
            </a:extLst>
          </p:cNvPr>
          <p:cNvSpPr txBox="1"/>
          <p:nvPr/>
        </p:nvSpPr>
        <p:spPr>
          <a:xfrm>
            <a:off x="8155637" y="337417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49BA8724-A3D2-BD49-8E6E-564DFFE9047C}"/>
              </a:ext>
            </a:extLst>
          </p:cNvPr>
          <p:cNvSpPr txBox="1"/>
          <p:nvPr/>
        </p:nvSpPr>
        <p:spPr>
          <a:xfrm>
            <a:off x="6252627" y="194768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grpSp>
        <p:nvGrpSpPr>
          <p:cNvPr id="73" name="مجموعة 126">
            <a:extLst>
              <a:ext uri="{FF2B5EF4-FFF2-40B4-BE49-F238E27FC236}">
                <a16:creationId xmlns:a16="http://schemas.microsoft.com/office/drawing/2014/main" id="{A4939B37-74C0-AA43-B4D1-E49C612F429A}"/>
              </a:ext>
            </a:extLst>
          </p:cNvPr>
          <p:cNvGrpSpPr/>
          <p:nvPr/>
        </p:nvGrpSpPr>
        <p:grpSpPr>
          <a:xfrm>
            <a:off x="7041205" y="1947680"/>
            <a:ext cx="714380" cy="471494"/>
            <a:chOff x="1557314" y="1971664"/>
            <a:chExt cx="714380" cy="471494"/>
          </a:xfrm>
        </p:grpSpPr>
        <p:grpSp>
          <p:nvGrpSpPr>
            <p:cNvPr id="74" name="مجموعة 77">
              <a:extLst>
                <a:ext uri="{FF2B5EF4-FFF2-40B4-BE49-F238E27FC236}">
                  <a16:creationId xmlns:a16="http://schemas.microsoft.com/office/drawing/2014/main" id="{7FF29185-4EDA-EE4D-BF5C-BE766B645CAF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76" name="رابط مستقيم 130">
                <a:extLst>
                  <a:ext uri="{FF2B5EF4-FFF2-40B4-BE49-F238E27FC236}">
                    <a16:creationId xmlns:a16="http://schemas.microsoft.com/office/drawing/2014/main" id="{D40EC562-CFAA-6D4A-987E-F8797D567D6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رابط مستقيم 131">
                <a:extLst>
                  <a:ext uri="{FF2B5EF4-FFF2-40B4-BE49-F238E27FC236}">
                    <a16:creationId xmlns:a16="http://schemas.microsoft.com/office/drawing/2014/main" id="{32C4FD5F-D738-3241-A413-2440FC78FA7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132">
                <a:extLst>
                  <a:ext uri="{FF2B5EF4-FFF2-40B4-BE49-F238E27FC236}">
                    <a16:creationId xmlns:a16="http://schemas.microsoft.com/office/drawing/2014/main" id="{E10FF7DE-B0B1-D747-8493-7E23D599DCB3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مستقيم 133">
                <a:extLst>
                  <a:ext uri="{FF2B5EF4-FFF2-40B4-BE49-F238E27FC236}">
                    <a16:creationId xmlns:a16="http://schemas.microsoft.com/office/drawing/2014/main" id="{7B41D2C5-0DB6-024B-99DD-AC0D322FDD9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D121A2AA-0B7F-5743-B0E4-4CE1023DCA99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٢٧</a:t>
              </a:r>
            </a:p>
          </p:txBody>
        </p: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6568BC2F-03D7-3142-9C64-5DD08E460276}"/>
              </a:ext>
            </a:extLst>
          </p:cNvPr>
          <p:cNvSpPr txBox="1"/>
          <p:nvPr/>
        </p:nvSpPr>
        <p:spPr>
          <a:xfrm>
            <a:off x="4382333" y="1947680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82" name="مجموعة 126">
            <a:extLst>
              <a:ext uri="{FF2B5EF4-FFF2-40B4-BE49-F238E27FC236}">
                <a16:creationId xmlns:a16="http://schemas.microsoft.com/office/drawing/2014/main" id="{5569776A-3960-0942-85BC-048EC5292FC3}"/>
              </a:ext>
            </a:extLst>
          </p:cNvPr>
          <p:cNvGrpSpPr/>
          <p:nvPr/>
        </p:nvGrpSpPr>
        <p:grpSpPr>
          <a:xfrm>
            <a:off x="3196463" y="1947680"/>
            <a:ext cx="714380" cy="471494"/>
            <a:chOff x="1557314" y="1971664"/>
            <a:chExt cx="714380" cy="471494"/>
          </a:xfrm>
        </p:grpSpPr>
        <p:grpSp>
          <p:nvGrpSpPr>
            <p:cNvPr id="83" name="مجموعة 77">
              <a:extLst>
                <a:ext uri="{FF2B5EF4-FFF2-40B4-BE49-F238E27FC236}">
                  <a16:creationId xmlns:a16="http://schemas.microsoft.com/office/drawing/2014/main" id="{7001C5D8-FF14-6843-9BD3-4CAF04F13CDB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85" name="رابط مستقيم 77">
                <a:extLst>
                  <a:ext uri="{FF2B5EF4-FFF2-40B4-BE49-F238E27FC236}">
                    <a16:creationId xmlns:a16="http://schemas.microsoft.com/office/drawing/2014/main" id="{D67481DB-D98E-2D4F-AB6A-8C47255BE01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رابط مستقيم 78">
                <a:extLst>
                  <a:ext uri="{FF2B5EF4-FFF2-40B4-BE49-F238E27FC236}">
                    <a16:creationId xmlns:a16="http://schemas.microsoft.com/office/drawing/2014/main" id="{D9D4D0AF-1AFE-1047-8E0A-A4324EA2BAC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رابط مستقيم 79">
                <a:extLst>
                  <a:ext uri="{FF2B5EF4-FFF2-40B4-BE49-F238E27FC236}">
                    <a16:creationId xmlns:a16="http://schemas.microsoft.com/office/drawing/2014/main" id="{FBEC9394-B604-D246-A4E4-E1B2CB8B27E6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رابط مستقيم 80">
                <a:extLst>
                  <a:ext uri="{FF2B5EF4-FFF2-40B4-BE49-F238E27FC236}">
                    <a16:creationId xmlns:a16="http://schemas.microsoft.com/office/drawing/2014/main" id="{B7A6F418-A62A-8541-9786-E9B8F9F6E01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53818EBC-F316-024F-A002-79B236A1982F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grpSp>
        <p:nvGrpSpPr>
          <p:cNvPr id="89" name="مجموعة 122">
            <a:extLst>
              <a:ext uri="{FF2B5EF4-FFF2-40B4-BE49-F238E27FC236}">
                <a16:creationId xmlns:a16="http://schemas.microsoft.com/office/drawing/2014/main" id="{AD42CFEE-FCD5-5344-B8B1-0333D3ED803C}"/>
              </a:ext>
            </a:extLst>
          </p:cNvPr>
          <p:cNvGrpSpPr/>
          <p:nvPr/>
        </p:nvGrpSpPr>
        <p:grpSpPr>
          <a:xfrm>
            <a:off x="2156227" y="733234"/>
            <a:ext cx="5313606" cy="785818"/>
            <a:chOff x="2544542" y="214290"/>
            <a:chExt cx="5313606" cy="785818"/>
          </a:xfrm>
        </p:grpSpPr>
        <p:sp>
          <p:nvSpPr>
            <p:cNvPr id="90" name="زاوية مطوية 89">
              <a:extLst>
                <a:ext uri="{FF2B5EF4-FFF2-40B4-BE49-F238E27FC236}">
                  <a16:creationId xmlns:a16="http://schemas.microsoft.com/office/drawing/2014/main" id="{8A1BCEAE-5099-1F4B-986A-01438526DBE7}"/>
                </a:ext>
              </a:extLst>
            </p:cNvPr>
            <p:cNvSpPr/>
            <p:nvPr/>
          </p:nvSpPr>
          <p:spPr>
            <a:xfrm flipH="1">
              <a:off x="2544542" y="214290"/>
              <a:ext cx="531360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22BFC067-9E5F-3644-BB58-FC8203FCF2CF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92" name="مجموعة 82">
              <a:extLst>
                <a:ext uri="{FF2B5EF4-FFF2-40B4-BE49-F238E27FC236}">
                  <a16:creationId xmlns:a16="http://schemas.microsoft.com/office/drawing/2014/main" id="{A9CE268E-4834-614E-9D9F-95AE39FE8159}"/>
                </a:ext>
              </a:extLst>
            </p:cNvPr>
            <p:cNvGrpSpPr/>
            <p:nvPr/>
          </p:nvGrpSpPr>
          <p:grpSpPr>
            <a:xfrm>
              <a:off x="2787428" y="385738"/>
              <a:ext cx="2971820" cy="471494"/>
              <a:chOff x="1714480" y="2857496"/>
              <a:chExt cx="2971820" cy="471494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281E4EC-12E0-CA41-AF53-E9D7DC915B80}"/>
                  </a:ext>
                </a:extLst>
              </p:cNvPr>
              <p:cNvSpPr txBox="1"/>
              <p:nvPr/>
            </p:nvSpPr>
            <p:spPr>
              <a:xfrm>
                <a:off x="3670500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94" name="مجموعة 126">
                <a:extLst>
                  <a:ext uri="{FF2B5EF4-FFF2-40B4-BE49-F238E27FC236}">
                    <a16:creationId xmlns:a16="http://schemas.microsoft.com/office/drawing/2014/main" id="{418E5A1D-F0E3-6A45-846B-9832147E22BD}"/>
                  </a:ext>
                </a:extLst>
              </p:cNvPr>
              <p:cNvGrpSpPr/>
              <p:nvPr/>
            </p:nvGrpSpPr>
            <p:grpSpPr>
              <a:xfrm>
                <a:off x="3971920" y="2857496"/>
                <a:ext cx="714380" cy="471494"/>
                <a:chOff x="1557314" y="1971664"/>
                <a:chExt cx="714380" cy="471494"/>
              </a:xfrm>
            </p:grpSpPr>
            <p:grpSp>
              <p:nvGrpSpPr>
                <p:cNvPr id="119" name="مجموعة 77">
                  <a:extLst>
                    <a:ext uri="{FF2B5EF4-FFF2-40B4-BE49-F238E27FC236}">
                      <a16:creationId xmlns:a16="http://schemas.microsoft.com/office/drawing/2014/main" id="{9059A6FE-D80B-D04D-9135-CBDD163ACB01}"/>
                    </a:ext>
                  </a:extLst>
                </p:cNvPr>
                <p:cNvGrpSpPr/>
                <p:nvPr/>
              </p:nvGrpSpPr>
              <p:grpSpPr>
                <a:xfrm>
                  <a:off x="1733380" y="1971664"/>
                  <a:ext cx="538314" cy="357190"/>
                  <a:chOff x="6534016" y="428604"/>
                  <a:chExt cx="538314" cy="357190"/>
                </a:xfrm>
              </p:grpSpPr>
              <p:cxnSp>
                <p:nvCxnSpPr>
                  <p:cNvPr id="121" name="رابط مستقيم 118">
                    <a:extLst>
                      <a:ext uri="{FF2B5EF4-FFF2-40B4-BE49-F238E27FC236}">
                        <a16:creationId xmlns:a16="http://schemas.microsoft.com/office/drawing/2014/main" id="{E6919090-9EC3-A745-B1F3-C1974AB6E06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رابط مستقيم 119">
                    <a:extLst>
                      <a:ext uri="{FF2B5EF4-FFF2-40B4-BE49-F238E27FC236}">
                        <a16:creationId xmlns:a16="http://schemas.microsoft.com/office/drawing/2014/main" id="{E18A8024-D1B9-784C-8649-BF054910C67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120">
                    <a:extLst>
                      <a:ext uri="{FF2B5EF4-FFF2-40B4-BE49-F238E27FC236}">
                        <a16:creationId xmlns:a16="http://schemas.microsoft.com/office/drawing/2014/main" id="{8C5B3649-026D-A649-87FB-07473A41759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34016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رابط مستقيم 121">
                    <a:extLst>
                      <a:ext uri="{FF2B5EF4-FFF2-40B4-BE49-F238E27FC236}">
                        <a16:creationId xmlns:a16="http://schemas.microsoft.com/office/drawing/2014/main" id="{D70E6A27-762A-F643-BF05-F4617711C9D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" name="مربع نص 119">
                  <a:extLst>
                    <a:ext uri="{FF2B5EF4-FFF2-40B4-BE49-F238E27FC236}">
                      <a16:creationId xmlns:a16="http://schemas.microsoft.com/office/drawing/2014/main" id="{0CA35B4D-D639-C348-A734-C171C3D15285}"/>
                    </a:ext>
                  </a:extLst>
                </p:cNvPr>
                <p:cNvSpPr txBox="1"/>
                <p:nvPr/>
              </p:nvSpPr>
              <p:spPr>
                <a:xfrm>
                  <a:off x="155731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٢٧</a:t>
                  </a:r>
                </a:p>
              </p:txBody>
            </p:sp>
          </p:grp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C273C111-06A7-0843-AC5E-90EF5D0CE457}"/>
                  </a:ext>
                </a:extLst>
              </p:cNvPr>
              <p:cNvSpPr txBox="1"/>
              <p:nvPr/>
            </p:nvSpPr>
            <p:spPr>
              <a:xfrm>
                <a:off x="2384616" y="285749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96" name="مجموعة 125">
                <a:extLst>
                  <a:ext uri="{FF2B5EF4-FFF2-40B4-BE49-F238E27FC236}">
                    <a16:creationId xmlns:a16="http://schemas.microsoft.com/office/drawing/2014/main" id="{D018955A-1E7F-A94C-A736-E07032120CCE}"/>
                  </a:ext>
                </a:extLst>
              </p:cNvPr>
              <p:cNvGrpSpPr/>
              <p:nvPr/>
            </p:nvGrpSpPr>
            <p:grpSpPr>
              <a:xfrm>
                <a:off x="2687414" y="2857496"/>
                <a:ext cx="1170206" cy="471494"/>
                <a:chOff x="2000232" y="1285860"/>
                <a:chExt cx="1170206" cy="471494"/>
              </a:xfrm>
            </p:grpSpPr>
            <p:grpSp>
              <p:nvGrpSpPr>
                <p:cNvPr id="111" name="مجموعة 126">
                  <a:extLst>
                    <a:ext uri="{FF2B5EF4-FFF2-40B4-BE49-F238E27FC236}">
                      <a16:creationId xmlns:a16="http://schemas.microsoft.com/office/drawing/2014/main" id="{CEA603B1-A05A-914C-AB68-C4B845C25680}"/>
                    </a:ext>
                  </a:extLst>
                </p:cNvPr>
                <p:cNvGrpSpPr/>
                <p:nvPr/>
              </p:nvGrpSpPr>
              <p:grpSpPr>
                <a:xfrm>
                  <a:off x="2000232" y="1285860"/>
                  <a:ext cx="714380" cy="471494"/>
                  <a:chOff x="1557314" y="1971664"/>
                  <a:chExt cx="714380" cy="471494"/>
                </a:xfrm>
              </p:grpSpPr>
              <p:grpSp>
                <p:nvGrpSpPr>
                  <p:cNvPr id="113" name="مجموعة 77">
                    <a:extLst>
                      <a:ext uri="{FF2B5EF4-FFF2-40B4-BE49-F238E27FC236}">
                        <a16:creationId xmlns:a16="http://schemas.microsoft.com/office/drawing/2014/main" id="{73033680-A526-674D-995A-C9287154C5C4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115" name="رابط مستقيم 110">
                      <a:extLst>
                        <a:ext uri="{FF2B5EF4-FFF2-40B4-BE49-F238E27FC236}">
                          <a16:creationId xmlns:a16="http://schemas.microsoft.com/office/drawing/2014/main" id="{ED3427BE-9AC6-6145-9B8B-E5769049E6C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111">
                      <a:extLst>
                        <a:ext uri="{FF2B5EF4-FFF2-40B4-BE49-F238E27FC236}">
                          <a16:creationId xmlns:a16="http://schemas.microsoft.com/office/drawing/2014/main" id="{09A0807C-EF12-714A-ADEE-B91AC5DEB2D0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رابط مستقيم 112">
                      <a:extLst>
                        <a:ext uri="{FF2B5EF4-FFF2-40B4-BE49-F238E27FC236}">
                          <a16:creationId xmlns:a16="http://schemas.microsoft.com/office/drawing/2014/main" id="{6AA5E74E-FE3B-D046-B519-74BBBB57C175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رابط مستقيم 113">
                      <a:extLst>
                        <a:ext uri="{FF2B5EF4-FFF2-40B4-BE49-F238E27FC236}">
                          <a16:creationId xmlns:a16="http://schemas.microsoft.com/office/drawing/2014/main" id="{A2FAF4F4-9932-944E-809D-1779E3A325A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4" name="مربع نص 113">
                    <a:extLst>
                      <a:ext uri="{FF2B5EF4-FFF2-40B4-BE49-F238E27FC236}">
                        <a16:creationId xmlns:a16="http://schemas.microsoft.com/office/drawing/2014/main" id="{E69FF8F0-DCCC-DC4A-83D2-4133F3B1ADE2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31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٣</a:t>
                    </a:r>
                  </a:p>
                </p:txBody>
              </p:sp>
            </p:grpSp>
            <p:sp>
              <p:nvSpPr>
                <p:cNvPr id="112" name="مربع نص 111">
                  <a:extLst>
                    <a:ext uri="{FF2B5EF4-FFF2-40B4-BE49-F238E27FC236}">
                      <a16:creationId xmlns:a16="http://schemas.microsoft.com/office/drawing/2014/main" id="{FD93659D-42E0-C64F-8A79-38A6B0D84827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grpSp>
            <p:nvGrpSpPr>
              <p:cNvPr id="97" name="مجموعة 126">
                <a:extLst>
                  <a:ext uri="{FF2B5EF4-FFF2-40B4-BE49-F238E27FC236}">
                    <a16:creationId xmlns:a16="http://schemas.microsoft.com/office/drawing/2014/main" id="{1D24E710-7617-614A-A2D8-138D20ABAF87}"/>
                  </a:ext>
                </a:extLst>
              </p:cNvPr>
              <p:cNvGrpSpPr/>
              <p:nvPr/>
            </p:nvGrpSpPr>
            <p:grpSpPr>
              <a:xfrm>
                <a:off x="1714480" y="2857496"/>
                <a:ext cx="714380" cy="471494"/>
                <a:chOff x="1557314" y="1971664"/>
                <a:chExt cx="714380" cy="471494"/>
              </a:xfrm>
            </p:grpSpPr>
            <p:grpSp>
              <p:nvGrpSpPr>
                <p:cNvPr id="98" name="مجموعة 77">
                  <a:extLst>
                    <a:ext uri="{FF2B5EF4-FFF2-40B4-BE49-F238E27FC236}">
                      <a16:creationId xmlns:a16="http://schemas.microsoft.com/office/drawing/2014/main" id="{F3D8E43E-CEBF-1E41-8308-95EC0A015CCD}"/>
                    </a:ext>
                  </a:extLst>
                </p:cNvPr>
                <p:cNvGrpSpPr/>
                <p:nvPr/>
              </p:nvGrpSpPr>
              <p:grpSpPr>
                <a:xfrm>
                  <a:off x="1733380" y="1971664"/>
                  <a:ext cx="538314" cy="357190"/>
                  <a:chOff x="6534016" y="428604"/>
                  <a:chExt cx="538314" cy="357190"/>
                </a:xfrm>
              </p:grpSpPr>
              <p:cxnSp>
                <p:nvCxnSpPr>
                  <p:cNvPr id="100" name="رابط مستقيم 101">
                    <a:extLst>
                      <a:ext uri="{FF2B5EF4-FFF2-40B4-BE49-F238E27FC236}">
                        <a16:creationId xmlns:a16="http://schemas.microsoft.com/office/drawing/2014/main" id="{37413D35-0DFB-944C-9A1E-8761DAE568A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رابط مستقيم 102">
                    <a:extLst>
                      <a:ext uri="{FF2B5EF4-FFF2-40B4-BE49-F238E27FC236}">
                        <a16:creationId xmlns:a16="http://schemas.microsoft.com/office/drawing/2014/main" id="{28F2EC43-800E-8245-B80D-5233F2270BC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رابط مستقيم 104">
                    <a:extLst>
                      <a:ext uri="{FF2B5EF4-FFF2-40B4-BE49-F238E27FC236}">
                        <a16:creationId xmlns:a16="http://schemas.microsoft.com/office/drawing/2014/main" id="{FE6FB358-14B2-C849-81D5-CC92F21A92F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34016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رابط مستقيم 105">
                    <a:extLst>
                      <a:ext uri="{FF2B5EF4-FFF2-40B4-BE49-F238E27FC236}">
                        <a16:creationId xmlns:a16="http://schemas.microsoft.com/office/drawing/2014/main" id="{148E98CB-288D-0240-9040-88F59F0F4D4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9" name="مربع نص 98">
                  <a:extLst>
                    <a:ext uri="{FF2B5EF4-FFF2-40B4-BE49-F238E27FC236}">
                      <a16:creationId xmlns:a16="http://schemas.microsoft.com/office/drawing/2014/main" id="{E4C8D34E-68A8-2B4F-8D34-10112C17297A}"/>
                    </a:ext>
                  </a:extLst>
                </p:cNvPr>
                <p:cNvSpPr txBox="1"/>
                <p:nvPr/>
              </p:nvSpPr>
              <p:spPr>
                <a:xfrm>
                  <a:off x="155731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١٢</a:t>
                  </a:r>
                </a:p>
              </p:txBody>
            </p:sp>
          </p:grpSp>
        </p:grpSp>
      </p:grpSp>
      <p:grpSp>
        <p:nvGrpSpPr>
          <p:cNvPr id="125" name="مجموعة 126">
            <a:extLst>
              <a:ext uri="{FF2B5EF4-FFF2-40B4-BE49-F238E27FC236}">
                <a16:creationId xmlns:a16="http://schemas.microsoft.com/office/drawing/2014/main" id="{96573F42-FCF3-1A4B-B328-A5F2531D281F}"/>
              </a:ext>
            </a:extLst>
          </p:cNvPr>
          <p:cNvGrpSpPr/>
          <p:nvPr/>
        </p:nvGrpSpPr>
        <p:grpSpPr>
          <a:xfrm>
            <a:off x="6685391" y="3331319"/>
            <a:ext cx="1157296" cy="473749"/>
            <a:chOff x="1114398" y="1971664"/>
            <a:chExt cx="1157296" cy="473749"/>
          </a:xfrm>
        </p:grpSpPr>
        <p:grpSp>
          <p:nvGrpSpPr>
            <p:cNvPr id="126" name="مجموعة 77">
              <a:extLst>
                <a:ext uri="{FF2B5EF4-FFF2-40B4-BE49-F238E27FC236}">
                  <a16:creationId xmlns:a16="http://schemas.microsoft.com/office/drawing/2014/main" id="{3BB73817-AA25-FF46-9E31-F13FBC12F988}"/>
                </a:ext>
              </a:extLst>
            </p:cNvPr>
            <p:cNvGrpSpPr/>
            <p:nvPr/>
          </p:nvGrpSpPr>
          <p:grpSpPr>
            <a:xfrm>
              <a:off x="1301380" y="1971664"/>
              <a:ext cx="970314" cy="357190"/>
              <a:chOff x="6102016" y="428604"/>
              <a:chExt cx="970314" cy="357190"/>
            </a:xfrm>
          </p:grpSpPr>
          <p:cxnSp>
            <p:nvCxnSpPr>
              <p:cNvPr id="128" name="رابط مستقيم 146">
                <a:extLst>
                  <a:ext uri="{FF2B5EF4-FFF2-40B4-BE49-F238E27FC236}">
                    <a16:creationId xmlns:a16="http://schemas.microsoft.com/office/drawing/2014/main" id="{7B604E1E-4D39-C644-9221-F4DA041E9A5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رابط مستقيم 147">
                <a:extLst>
                  <a:ext uri="{FF2B5EF4-FFF2-40B4-BE49-F238E27FC236}">
                    <a16:creationId xmlns:a16="http://schemas.microsoft.com/office/drawing/2014/main" id="{B3F435FA-7520-FF42-A505-31D5D763D0E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رابط مستقيم 148">
                <a:extLst>
                  <a:ext uri="{FF2B5EF4-FFF2-40B4-BE49-F238E27FC236}">
                    <a16:creationId xmlns:a16="http://schemas.microsoft.com/office/drawing/2014/main" id="{C5815F5A-6958-BD4B-94BF-DD67D4688AEE}"/>
                  </a:ext>
                </a:extLst>
              </p:cNvPr>
              <p:cNvCxnSpPr/>
              <p:nvPr/>
            </p:nvCxnSpPr>
            <p:spPr>
              <a:xfrm rot="10800000">
                <a:off x="6102016" y="428604"/>
                <a:ext cx="7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رابط مستقيم 154">
                <a:extLst>
                  <a:ext uri="{FF2B5EF4-FFF2-40B4-BE49-F238E27FC236}">
                    <a16:creationId xmlns:a16="http://schemas.microsoft.com/office/drawing/2014/main" id="{02E01D9E-707E-3045-B1D8-95E34E38FB3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مربع نص 126">
              <a:extLst>
                <a:ext uri="{FF2B5EF4-FFF2-40B4-BE49-F238E27FC236}">
                  <a16:creationId xmlns:a16="http://schemas.microsoft.com/office/drawing/2014/main" id="{6D20C6B9-E630-D64C-BAD8-3F51AD7B9451}"/>
                </a:ext>
              </a:extLst>
            </p:cNvPr>
            <p:cNvSpPr txBox="1"/>
            <p:nvPr/>
          </p:nvSpPr>
          <p:spPr>
            <a:xfrm>
              <a:off x="1114398" y="2014526"/>
              <a:ext cx="104437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 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٣</a:t>
              </a:r>
            </a:p>
          </p:txBody>
        </p:sp>
      </p:grp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D1D381F9-C2D4-EF44-A341-0C32EF0C6BFD}"/>
              </a:ext>
            </a:extLst>
          </p:cNvPr>
          <p:cNvSpPr txBox="1"/>
          <p:nvPr/>
        </p:nvSpPr>
        <p:spPr>
          <a:xfrm>
            <a:off x="6254005" y="337417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5CFD681A-873E-4E4B-A1AD-74BB7C91FCA3}"/>
              </a:ext>
            </a:extLst>
          </p:cNvPr>
          <p:cNvSpPr txBox="1"/>
          <p:nvPr/>
        </p:nvSpPr>
        <p:spPr>
          <a:xfrm>
            <a:off x="4383711" y="3374179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sp>
        <p:nvSpPr>
          <p:cNvPr id="134" name="سهم للأسفل 133">
            <a:extLst>
              <a:ext uri="{FF2B5EF4-FFF2-40B4-BE49-F238E27FC236}">
                <a16:creationId xmlns:a16="http://schemas.microsoft.com/office/drawing/2014/main" id="{6D97BD59-CD62-F14E-BFB0-EDDDBEFD936F}"/>
              </a:ext>
            </a:extLst>
          </p:cNvPr>
          <p:cNvSpPr/>
          <p:nvPr/>
        </p:nvSpPr>
        <p:spPr>
          <a:xfrm>
            <a:off x="7226943" y="244774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سهم للأسفل 134">
            <a:extLst>
              <a:ext uri="{FF2B5EF4-FFF2-40B4-BE49-F238E27FC236}">
                <a16:creationId xmlns:a16="http://schemas.microsoft.com/office/drawing/2014/main" id="{EB698012-A0F4-AF4B-8FB9-7B09D632DEA7}"/>
              </a:ext>
            </a:extLst>
          </p:cNvPr>
          <p:cNvSpPr/>
          <p:nvPr/>
        </p:nvSpPr>
        <p:spPr>
          <a:xfrm>
            <a:off x="5268165" y="244774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سهم للأسفل 135">
            <a:extLst>
              <a:ext uri="{FF2B5EF4-FFF2-40B4-BE49-F238E27FC236}">
                <a16:creationId xmlns:a16="http://schemas.microsoft.com/office/drawing/2014/main" id="{FE8BA39F-78EF-F440-914B-832E5C6A2529}"/>
              </a:ext>
            </a:extLst>
          </p:cNvPr>
          <p:cNvSpPr/>
          <p:nvPr/>
        </p:nvSpPr>
        <p:spPr>
          <a:xfrm>
            <a:off x="3439351" y="244774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سهم للأسفل 136">
            <a:extLst>
              <a:ext uri="{FF2B5EF4-FFF2-40B4-BE49-F238E27FC236}">
                <a16:creationId xmlns:a16="http://schemas.microsoft.com/office/drawing/2014/main" id="{9F7BD7FA-9F71-7743-B92E-79A9F14686AF}"/>
              </a:ext>
            </a:extLst>
          </p:cNvPr>
          <p:cNvSpPr/>
          <p:nvPr/>
        </p:nvSpPr>
        <p:spPr>
          <a:xfrm>
            <a:off x="7226945" y="387650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8" name="سهم للأسفل 137">
            <a:extLst>
              <a:ext uri="{FF2B5EF4-FFF2-40B4-BE49-F238E27FC236}">
                <a16:creationId xmlns:a16="http://schemas.microsoft.com/office/drawing/2014/main" id="{1CE21870-D4ED-5F4F-B357-1908C69D424C}"/>
              </a:ext>
            </a:extLst>
          </p:cNvPr>
          <p:cNvSpPr/>
          <p:nvPr/>
        </p:nvSpPr>
        <p:spPr>
          <a:xfrm>
            <a:off x="5268167" y="387650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سهم للأسفل 138">
            <a:extLst>
              <a:ext uri="{FF2B5EF4-FFF2-40B4-BE49-F238E27FC236}">
                <a16:creationId xmlns:a16="http://schemas.microsoft.com/office/drawing/2014/main" id="{054C038E-1382-B74F-A5FA-5A188819D0A8}"/>
              </a:ext>
            </a:extLst>
          </p:cNvPr>
          <p:cNvSpPr/>
          <p:nvPr/>
        </p:nvSpPr>
        <p:spPr>
          <a:xfrm>
            <a:off x="3439353" y="387650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632EF763-0F1A-7640-B0A0-88022ADBED0F}"/>
              </a:ext>
            </a:extLst>
          </p:cNvPr>
          <p:cNvSpPr txBox="1"/>
          <p:nvPr/>
        </p:nvSpPr>
        <p:spPr>
          <a:xfrm>
            <a:off x="8155637" y="486235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41" name="مجموعة 125">
            <a:extLst>
              <a:ext uri="{FF2B5EF4-FFF2-40B4-BE49-F238E27FC236}">
                <a16:creationId xmlns:a16="http://schemas.microsoft.com/office/drawing/2014/main" id="{428DE677-589E-3645-92BC-5CE3347A12EF}"/>
              </a:ext>
            </a:extLst>
          </p:cNvPr>
          <p:cNvGrpSpPr/>
          <p:nvPr/>
        </p:nvGrpSpPr>
        <p:grpSpPr>
          <a:xfrm>
            <a:off x="6898329" y="4819492"/>
            <a:ext cx="885832" cy="473749"/>
            <a:chOff x="2170306" y="1285860"/>
            <a:chExt cx="885832" cy="473749"/>
          </a:xfrm>
        </p:grpSpPr>
        <p:grpSp>
          <p:nvGrpSpPr>
            <p:cNvPr id="142" name="مجموعة 126">
              <a:extLst>
                <a:ext uri="{FF2B5EF4-FFF2-40B4-BE49-F238E27FC236}">
                  <a16:creationId xmlns:a16="http://schemas.microsoft.com/office/drawing/2014/main" id="{0EF2FBB3-7E69-8344-BBA4-9E3EFA19FAAB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44" name="مجموعة 77">
                <a:extLst>
                  <a:ext uri="{FF2B5EF4-FFF2-40B4-BE49-F238E27FC236}">
                    <a16:creationId xmlns:a16="http://schemas.microsoft.com/office/drawing/2014/main" id="{FC976294-E0E1-5B4C-B846-E641A5260A90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47" name="رابط مستقيم 198">
                  <a:extLst>
                    <a:ext uri="{FF2B5EF4-FFF2-40B4-BE49-F238E27FC236}">
                      <a16:creationId xmlns:a16="http://schemas.microsoft.com/office/drawing/2014/main" id="{94DF36E4-523F-E84A-AE67-395D487ABF7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199">
                  <a:extLst>
                    <a:ext uri="{FF2B5EF4-FFF2-40B4-BE49-F238E27FC236}">
                      <a16:creationId xmlns:a16="http://schemas.microsoft.com/office/drawing/2014/main" id="{77FDD0E0-35B7-5048-BB76-C0077F892D1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رابط مستقيم 200">
                  <a:extLst>
                    <a:ext uri="{FF2B5EF4-FFF2-40B4-BE49-F238E27FC236}">
                      <a16:creationId xmlns:a16="http://schemas.microsoft.com/office/drawing/2014/main" id="{38AD29C9-AFA4-DA47-9950-8DADA3F6558A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رابط مستقيم 201">
                  <a:extLst>
                    <a:ext uri="{FF2B5EF4-FFF2-40B4-BE49-F238E27FC236}">
                      <a16:creationId xmlns:a16="http://schemas.microsoft.com/office/drawing/2014/main" id="{F11463D5-ED81-124C-A02A-35CF8405564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مربع نص 144">
                <a:extLst>
                  <a:ext uri="{FF2B5EF4-FFF2-40B4-BE49-F238E27FC236}">
                    <a16:creationId xmlns:a16="http://schemas.microsoft.com/office/drawing/2014/main" id="{28C139FB-C2ED-4540-A4D0-DA39FE3B4A7E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43" name="مربع نص 142">
              <a:extLst>
                <a:ext uri="{FF2B5EF4-FFF2-40B4-BE49-F238E27FC236}">
                  <a16:creationId xmlns:a16="http://schemas.microsoft.com/office/drawing/2014/main" id="{EE8834C7-0F2B-CE48-9713-621EB79FC5EB}"/>
                </a:ext>
              </a:extLst>
            </p:cNvPr>
            <p:cNvSpPr txBox="1"/>
            <p:nvPr/>
          </p:nvSpPr>
          <p:spPr>
            <a:xfrm>
              <a:off x="2698948" y="132872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62" name="مجموعة 125">
            <a:extLst>
              <a:ext uri="{FF2B5EF4-FFF2-40B4-BE49-F238E27FC236}">
                <a16:creationId xmlns:a16="http://schemas.microsoft.com/office/drawing/2014/main" id="{86719022-83ED-7044-848B-D59063CFE258}"/>
              </a:ext>
            </a:extLst>
          </p:cNvPr>
          <p:cNvGrpSpPr/>
          <p:nvPr/>
        </p:nvGrpSpPr>
        <p:grpSpPr>
          <a:xfrm>
            <a:off x="5026653" y="4819492"/>
            <a:ext cx="828682" cy="473749"/>
            <a:chOff x="2214546" y="1285860"/>
            <a:chExt cx="828682" cy="473749"/>
          </a:xfrm>
        </p:grpSpPr>
        <p:grpSp>
          <p:nvGrpSpPr>
            <p:cNvPr id="163" name="مجموعة 126">
              <a:extLst>
                <a:ext uri="{FF2B5EF4-FFF2-40B4-BE49-F238E27FC236}">
                  <a16:creationId xmlns:a16="http://schemas.microsoft.com/office/drawing/2014/main" id="{EDFA5F05-C7C3-AC4A-9F1D-1A79C31D81BE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65" name="مجموعة 77">
                <a:extLst>
                  <a:ext uri="{FF2B5EF4-FFF2-40B4-BE49-F238E27FC236}">
                    <a16:creationId xmlns:a16="http://schemas.microsoft.com/office/drawing/2014/main" id="{ED4814EE-0D12-564C-B8D6-E532769D4BDD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67" name="رابط مستقيم 207">
                  <a:extLst>
                    <a:ext uri="{FF2B5EF4-FFF2-40B4-BE49-F238E27FC236}">
                      <a16:creationId xmlns:a16="http://schemas.microsoft.com/office/drawing/2014/main" id="{2C3B8A82-C639-6543-8F20-67D707B52C8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208">
                  <a:extLst>
                    <a:ext uri="{FF2B5EF4-FFF2-40B4-BE49-F238E27FC236}">
                      <a16:creationId xmlns:a16="http://schemas.microsoft.com/office/drawing/2014/main" id="{E756ED01-A5CF-6448-B380-0363749594F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209">
                  <a:extLst>
                    <a:ext uri="{FF2B5EF4-FFF2-40B4-BE49-F238E27FC236}">
                      <a16:creationId xmlns:a16="http://schemas.microsoft.com/office/drawing/2014/main" id="{FC102AC8-00EB-984B-8F1E-134C719545F8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210">
                  <a:extLst>
                    <a:ext uri="{FF2B5EF4-FFF2-40B4-BE49-F238E27FC236}">
                      <a16:creationId xmlns:a16="http://schemas.microsoft.com/office/drawing/2014/main" id="{07CE11FE-9270-5945-87E5-92A7CF5C640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6" name="مربع نص 165">
                <a:extLst>
                  <a:ext uri="{FF2B5EF4-FFF2-40B4-BE49-F238E27FC236}">
                    <a16:creationId xmlns:a16="http://schemas.microsoft.com/office/drawing/2014/main" id="{EDF8AA37-1341-8846-9281-FF9CE597CBC1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64" name="مربع نص 163">
              <a:extLst>
                <a:ext uri="{FF2B5EF4-FFF2-40B4-BE49-F238E27FC236}">
                  <a16:creationId xmlns:a16="http://schemas.microsoft.com/office/drawing/2014/main" id="{74E96DE5-BA03-3E4A-9760-9CE251188530}"/>
                </a:ext>
              </a:extLst>
            </p:cNvPr>
            <p:cNvSpPr txBox="1"/>
            <p:nvPr/>
          </p:nvSpPr>
          <p:spPr>
            <a:xfrm>
              <a:off x="2700326" y="1328722"/>
              <a:ext cx="34290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E633C5F9-64F2-0B4B-841E-AE404333C240}"/>
              </a:ext>
            </a:extLst>
          </p:cNvPr>
          <p:cNvSpPr txBox="1"/>
          <p:nvPr/>
        </p:nvSpPr>
        <p:spPr>
          <a:xfrm>
            <a:off x="6254005" y="486235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6B4B1B9E-CA4A-BC40-9906-83B03740A469}"/>
              </a:ext>
            </a:extLst>
          </p:cNvPr>
          <p:cNvSpPr txBox="1"/>
          <p:nvPr/>
        </p:nvSpPr>
        <p:spPr>
          <a:xfrm>
            <a:off x="4383711" y="4862352"/>
            <a:ext cx="472872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</a:p>
        </p:txBody>
      </p:sp>
      <p:grpSp>
        <p:nvGrpSpPr>
          <p:cNvPr id="173" name="مجموعة 125">
            <a:extLst>
              <a:ext uri="{FF2B5EF4-FFF2-40B4-BE49-F238E27FC236}">
                <a16:creationId xmlns:a16="http://schemas.microsoft.com/office/drawing/2014/main" id="{58399153-20B9-414B-8846-E1AD253E6567}"/>
              </a:ext>
            </a:extLst>
          </p:cNvPr>
          <p:cNvGrpSpPr/>
          <p:nvPr/>
        </p:nvGrpSpPr>
        <p:grpSpPr>
          <a:xfrm>
            <a:off x="3140691" y="4819488"/>
            <a:ext cx="928694" cy="473749"/>
            <a:chOff x="2214546" y="1285860"/>
            <a:chExt cx="928694" cy="473749"/>
          </a:xfrm>
        </p:grpSpPr>
        <p:grpSp>
          <p:nvGrpSpPr>
            <p:cNvPr id="174" name="مجموعة 126">
              <a:extLst>
                <a:ext uri="{FF2B5EF4-FFF2-40B4-BE49-F238E27FC236}">
                  <a16:creationId xmlns:a16="http://schemas.microsoft.com/office/drawing/2014/main" id="{56D7E946-CA24-924C-AAB8-4EE5B87F6B8A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CC841B61-BD04-584B-9073-00141B98599C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8" name="رابط مستقيم 220">
                  <a:extLst>
                    <a:ext uri="{FF2B5EF4-FFF2-40B4-BE49-F238E27FC236}">
                      <a16:creationId xmlns:a16="http://schemas.microsoft.com/office/drawing/2014/main" id="{5835CC57-BDD8-8C40-8C87-B0EB8308ADD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221">
                  <a:extLst>
                    <a:ext uri="{FF2B5EF4-FFF2-40B4-BE49-F238E27FC236}">
                      <a16:creationId xmlns:a16="http://schemas.microsoft.com/office/drawing/2014/main" id="{7007DDC1-7B41-A948-B529-70C2B869B6D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222">
                  <a:extLst>
                    <a:ext uri="{FF2B5EF4-FFF2-40B4-BE49-F238E27FC236}">
                      <a16:creationId xmlns:a16="http://schemas.microsoft.com/office/drawing/2014/main" id="{A21A296E-3ABD-9246-8A29-E41606FFB666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223">
                  <a:extLst>
                    <a:ext uri="{FF2B5EF4-FFF2-40B4-BE49-F238E27FC236}">
                      <a16:creationId xmlns:a16="http://schemas.microsoft.com/office/drawing/2014/main" id="{556FF0AC-0E23-3B41-91CD-570C72AB680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4E243D52-D8EA-0440-8EBB-709184779FE3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745BBDFA-0220-BA44-9379-D288E8F9BBA1}"/>
                </a:ext>
              </a:extLst>
            </p:cNvPr>
            <p:cNvSpPr txBox="1"/>
            <p:nvPr/>
          </p:nvSpPr>
          <p:spPr>
            <a:xfrm>
              <a:off x="2657462" y="1328722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182" name="مربع نص 181">
            <a:extLst>
              <a:ext uri="{FF2B5EF4-FFF2-40B4-BE49-F238E27FC236}">
                <a16:creationId xmlns:a16="http://schemas.microsoft.com/office/drawing/2014/main" id="{8CE20A65-030C-044E-81C2-882ECE19BB42}"/>
              </a:ext>
            </a:extLst>
          </p:cNvPr>
          <p:cNvSpPr txBox="1"/>
          <p:nvPr/>
        </p:nvSpPr>
        <p:spPr>
          <a:xfrm>
            <a:off x="2754925" y="490521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83" name="مجموعة 125">
            <a:extLst>
              <a:ext uri="{FF2B5EF4-FFF2-40B4-BE49-F238E27FC236}">
                <a16:creationId xmlns:a16="http://schemas.microsoft.com/office/drawing/2014/main" id="{DD1A6585-6F35-C64C-BF86-3A09FE83D433}"/>
              </a:ext>
            </a:extLst>
          </p:cNvPr>
          <p:cNvGrpSpPr/>
          <p:nvPr/>
        </p:nvGrpSpPr>
        <p:grpSpPr>
          <a:xfrm>
            <a:off x="1826231" y="4862350"/>
            <a:ext cx="1071570" cy="473749"/>
            <a:chOff x="2214546" y="1285860"/>
            <a:chExt cx="1071570" cy="473749"/>
          </a:xfrm>
        </p:grpSpPr>
        <p:grpSp>
          <p:nvGrpSpPr>
            <p:cNvPr id="184" name="مجموعة 126">
              <a:extLst>
                <a:ext uri="{FF2B5EF4-FFF2-40B4-BE49-F238E27FC236}">
                  <a16:creationId xmlns:a16="http://schemas.microsoft.com/office/drawing/2014/main" id="{B30160F1-0E56-CB4D-9452-F2F3F4F44137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86" name="مجموعة 77">
                <a:extLst>
                  <a:ext uri="{FF2B5EF4-FFF2-40B4-BE49-F238E27FC236}">
                    <a16:creationId xmlns:a16="http://schemas.microsoft.com/office/drawing/2014/main" id="{A5645260-CE05-0845-8959-4D799CD95C69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88" name="رابط مستقيم 263">
                  <a:extLst>
                    <a:ext uri="{FF2B5EF4-FFF2-40B4-BE49-F238E27FC236}">
                      <a16:creationId xmlns:a16="http://schemas.microsoft.com/office/drawing/2014/main" id="{A5513725-7EBC-D84E-A128-45133CD1C4F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264">
                  <a:extLst>
                    <a:ext uri="{FF2B5EF4-FFF2-40B4-BE49-F238E27FC236}">
                      <a16:creationId xmlns:a16="http://schemas.microsoft.com/office/drawing/2014/main" id="{E784D872-58CE-544B-88C6-3AA9AE9EB23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265">
                  <a:extLst>
                    <a:ext uri="{FF2B5EF4-FFF2-40B4-BE49-F238E27FC236}">
                      <a16:creationId xmlns:a16="http://schemas.microsoft.com/office/drawing/2014/main" id="{AE244F6E-C7CB-6C4A-A6FB-71121B5E4701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266">
                  <a:extLst>
                    <a:ext uri="{FF2B5EF4-FFF2-40B4-BE49-F238E27FC236}">
                      <a16:creationId xmlns:a16="http://schemas.microsoft.com/office/drawing/2014/main" id="{55738489-CC3B-B245-9637-EC2C19783EF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مربع نص 186">
                <a:extLst>
                  <a:ext uri="{FF2B5EF4-FFF2-40B4-BE49-F238E27FC236}">
                    <a16:creationId xmlns:a16="http://schemas.microsoft.com/office/drawing/2014/main" id="{5E4B238B-B2FD-A049-BA85-1F7478E66583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85" name="مربع نص 184">
              <a:extLst>
                <a:ext uri="{FF2B5EF4-FFF2-40B4-BE49-F238E27FC236}">
                  <a16:creationId xmlns:a16="http://schemas.microsoft.com/office/drawing/2014/main" id="{9FC8EC36-6843-2347-BE9F-35352F5F93F5}"/>
                </a:ext>
              </a:extLst>
            </p:cNvPr>
            <p:cNvSpPr txBox="1"/>
            <p:nvPr/>
          </p:nvSpPr>
          <p:spPr>
            <a:xfrm>
              <a:off x="2657460" y="1328722"/>
              <a:ext cx="6286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92" name="مجموعة 124">
            <a:extLst>
              <a:ext uri="{FF2B5EF4-FFF2-40B4-BE49-F238E27FC236}">
                <a16:creationId xmlns:a16="http://schemas.microsoft.com/office/drawing/2014/main" id="{4B8EBF3B-F198-E540-BF75-B0074EC4409F}"/>
              </a:ext>
            </a:extLst>
          </p:cNvPr>
          <p:cNvGrpSpPr/>
          <p:nvPr/>
        </p:nvGrpSpPr>
        <p:grpSpPr>
          <a:xfrm>
            <a:off x="1864955" y="1722957"/>
            <a:ext cx="1115814" cy="2543196"/>
            <a:chOff x="1170170" y="2143112"/>
            <a:chExt cx="1115814" cy="2543196"/>
          </a:xfrm>
        </p:grpSpPr>
        <p:grpSp>
          <p:nvGrpSpPr>
            <p:cNvPr id="193" name="مجموعة 111">
              <a:extLst>
                <a:ext uri="{FF2B5EF4-FFF2-40B4-BE49-F238E27FC236}">
                  <a16:creationId xmlns:a16="http://schemas.microsoft.com/office/drawing/2014/main" id="{03007E16-085A-404F-A94F-33AE7F6574B6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211" name="رابط مستقيم 297">
                <a:extLst>
                  <a:ext uri="{FF2B5EF4-FFF2-40B4-BE49-F238E27FC236}">
                    <a16:creationId xmlns:a16="http://schemas.microsoft.com/office/drawing/2014/main" id="{0E3A18D7-25F0-1440-BF5C-4A4554B0F16B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رابط مستقيم 298">
                <a:extLst>
                  <a:ext uri="{FF2B5EF4-FFF2-40B4-BE49-F238E27FC236}">
                    <a16:creationId xmlns:a16="http://schemas.microsoft.com/office/drawing/2014/main" id="{FBEA3023-FD66-0644-96F6-65925CF5514E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66C5ED28-7279-E84A-9E6D-10BFA0451214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00B75D13-2622-A04A-AFDD-201019C37CBF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٢٧</a:t>
              </a:r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B98270D8-E078-284A-8528-5094A3BC6C8F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D17AB5D3-EF2A-0C46-8949-9C820F357E02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3EEE3A8D-E0CB-FC4E-87B9-271C95868310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39927EB2-F17D-634A-9E6A-13916DF3D787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7E4F8591-71C7-1B41-A20E-7F9726F756FB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BFFD6A1B-96FD-3548-96D3-F51E7505AAEC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13" name="مجموعة 125">
            <a:extLst>
              <a:ext uri="{FF2B5EF4-FFF2-40B4-BE49-F238E27FC236}">
                <a16:creationId xmlns:a16="http://schemas.microsoft.com/office/drawing/2014/main" id="{B36A0E04-A7F2-2A4F-AA17-0E9906A3DCB4}"/>
              </a:ext>
            </a:extLst>
          </p:cNvPr>
          <p:cNvGrpSpPr/>
          <p:nvPr/>
        </p:nvGrpSpPr>
        <p:grpSpPr>
          <a:xfrm>
            <a:off x="4998077" y="3319290"/>
            <a:ext cx="928694" cy="473749"/>
            <a:chOff x="2214546" y="1285860"/>
            <a:chExt cx="928694" cy="473749"/>
          </a:xfrm>
        </p:grpSpPr>
        <p:grpSp>
          <p:nvGrpSpPr>
            <p:cNvPr id="214" name="مجموعة 126">
              <a:extLst>
                <a:ext uri="{FF2B5EF4-FFF2-40B4-BE49-F238E27FC236}">
                  <a16:creationId xmlns:a16="http://schemas.microsoft.com/office/drawing/2014/main" id="{1DA6C4B3-6E08-1745-A413-9B21D3F06C47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16" name="مجموعة 77">
                <a:extLst>
                  <a:ext uri="{FF2B5EF4-FFF2-40B4-BE49-F238E27FC236}">
                    <a16:creationId xmlns:a16="http://schemas.microsoft.com/office/drawing/2014/main" id="{AFBA6C94-7A60-0F46-812A-1F238C91C643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18" name="رابط مستقيم 229">
                  <a:extLst>
                    <a:ext uri="{FF2B5EF4-FFF2-40B4-BE49-F238E27FC236}">
                      <a16:creationId xmlns:a16="http://schemas.microsoft.com/office/drawing/2014/main" id="{D3C31C68-ADE8-D544-B4DB-F848A2CFF1B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رابط مستقيم 231">
                  <a:extLst>
                    <a:ext uri="{FF2B5EF4-FFF2-40B4-BE49-F238E27FC236}">
                      <a16:creationId xmlns:a16="http://schemas.microsoft.com/office/drawing/2014/main" id="{02594AC5-314A-2E4D-884E-988BD7199CF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رابط مستقيم 237">
                  <a:extLst>
                    <a:ext uri="{FF2B5EF4-FFF2-40B4-BE49-F238E27FC236}">
                      <a16:creationId xmlns:a16="http://schemas.microsoft.com/office/drawing/2014/main" id="{F72E82CF-3D6F-9643-AF1A-4F482A7D6DEB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رابط مستقيم 238">
                  <a:extLst>
                    <a:ext uri="{FF2B5EF4-FFF2-40B4-BE49-F238E27FC236}">
                      <a16:creationId xmlns:a16="http://schemas.microsoft.com/office/drawing/2014/main" id="{AA87F5FB-ED3B-264F-8B07-24D899C21F6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7" name="مربع نص 216">
                <a:extLst>
                  <a:ext uri="{FF2B5EF4-FFF2-40B4-BE49-F238E27FC236}">
                    <a16:creationId xmlns:a16="http://schemas.microsoft.com/office/drawing/2014/main" id="{0E555935-55CF-D549-B47E-2B2D4810B1D3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153B6860-453C-3546-BEA5-E247B2986F78}"/>
                </a:ext>
              </a:extLst>
            </p:cNvPr>
            <p:cNvSpPr txBox="1"/>
            <p:nvPr/>
          </p:nvSpPr>
          <p:spPr>
            <a:xfrm>
              <a:off x="2700326" y="1328722"/>
              <a:ext cx="4429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240" name="مجموعة 125">
            <a:extLst>
              <a:ext uri="{FF2B5EF4-FFF2-40B4-BE49-F238E27FC236}">
                <a16:creationId xmlns:a16="http://schemas.microsoft.com/office/drawing/2014/main" id="{0A8B6048-FA47-D24E-A87D-44661C95EA62}"/>
              </a:ext>
            </a:extLst>
          </p:cNvPr>
          <p:cNvGrpSpPr/>
          <p:nvPr/>
        </p:nvGrpSpPr>
        <p:grpSpPr>
          <a:xfrm>
            <a:off x="4998077" y="1947680"/>
            <a:ext cx="928694" cy="473749"/>
            <a:chOff x="2214546" y="1285860"/>
            <a:chExt cx="928694" cy="473749"/>
          </a:xfrm>
        </p:grpSpPr>
        <p:grpSp>
          <p:nvGrpSpPr>
            <p:cNvPr id="241" name="مجموعة 126">
              <a:extLst>
                <a:ext uri="{FF2B5EF4-FFF2-40B4-BE49-F238E27FC236}">
                  <a16:creationId xmlns:a16="http://schemas.microsoft.com/office/drawing/2014/main" id="{493FFC5A-4B2F-1C4C-8498-9D74B1A23C5D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243" name="مجموعة 77">
                <a:extLst>
                  <a:ext uri="{FF2B5EF4-FFF2-40B4-BE49-F238E27FC236}">
                    <a16:creationId xmlns:a16="http://schemas.microsoft.com/office/drawing/2014/main" id="{1506D7E4-8DA0-E740-ACCC-39441F673C95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45" name="رابط مستقيم 259">
                  <a:extLst>
                    <a:ext uri="{FF2B5EF4-FFF2-40B4-BE49-F238E27FC236}">
                      <a16:creationId xmlns:a16="http://schemas.microsoft.com/office/drawing/2014/main" id="{B6F6B572-75F9-604F-BFE6-471AB35B61C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رابط مستقيم 261">
                  <a:extLst>
                    <a:ext uri="{FF2B5EF4-FFF2-40B4-BE49-F238E27FC236}">
                      <a16:creationId xmlns:a16="http://schemas.microsoft.com/office/drawing/2014/main" id="{C96BC19B-191C-FD45-B311-57D995843C1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رابط مستقيم 267">
                  <a:extLst>
                    <a:ext uri="{FF2B5EF4-FFF2-40B4-BE49-F238E27FC236}">
                      <a16:creationId xmlns:a16="http://schemas.microsoft.com/office/drawing/2014/main" id="{D104C7A4-4E21-9540-B73D-5F08C34C1342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رابط مستقيم 268">
                  <a:extLst>
                    <a:ext uri="{FF2B5EF4-FFF2-40B4-BE49-F238E27FC236}">
                      <a16:creationId xmlns:a16="http://schemas.microsoft.com/office/drawing/2014/main" id="{2875C9EB-DE2F-DA4E-94E8-43D8AAF7398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4" name="مربع نص 243">
                <a:extLst>
                  <a:ext uri="{FF2B5EF4-FFF2-40B4-BE49-F238E27FC236}">
                    <a16:creationId xmlns:a16="http://schemas.microsoft.com/office/drawing/2014/main" id="{96330216-2090-E748-8857-7BFCD6788E27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242" name="مربع نص 241">
              <a:extLst>
                <a:ext uri="{FF2B5EF4-FFF2-40B4-BE49-F238E27FC236}">
                  <a16:creationId xmlns:a16="http://schemas.microsoft.com/office/drawing/2014/main" id="{FCD0F8BE-781D-6B47-9C6E-CD4D7DF9750D}"/>
                </a:ext>
              </a:extLst>
            </p:cNvPr>
            <p:cNvSpPr txBox="1"/>
            <p:nvPr/>
          </p:nvSpPr>
          <p:spPr>
            <a:xfrm>
              <a:off x="2700326" y="1328722"/>
              <a:ext cx="4429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249" name="مجموعة 124">
            <a:extLst>
              <a:ext uri="{FF2B5EF4-FFF2-40B4-BE49-F238E27FC236}">
                <a16:creationId xmlns:a16="http://schemas.microsoft.com/office/drawing/2014/main" id="{197047ED-28AE-4544-88C5-513361CCE3FE}"/>
              </a:ext>
            </a:extLst>
          </p:cNvPr>
          <p:cNvGrpSpPr/>
          <p:nvPr/>
        </p:nvGrpSpPr>
        <p:grpSpPr>
          <a:xfrm>
            <a:off x="893073" y="3057393"/>
            <a:ext cx="1115814" cy="2543196"/>
            <a:chOff x="1170170" y="2143112"/>
            <a:chExt cx="1115814" cy="2543196"/>
          </a:xfrm>
        </p:grpSpPr>
        <p:grpSp>
          <p:nvGrpSpPr>
            <p:cNvPr id="250" name="مجموعة 111">
              <a:extLst>
                <a:ext uri="{FF2B5EF4-FFF2-40B4-BE49-F238E27FC236}">
                  <a16:creationId xmlns:a16="http://schemas.microsoft.com/office/drawing/2014/main" id="{666E827B-E1AD-B042-B8E3-33998A2D13B7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259" name="رابط مستقيم 279">
                <a:extLst>
                  <a:ext uri="{FF2B5EF4-FFF2-40B4-BE49-F238E27FC236}">
                    <a16:creationId xmlns:a16="http://schemas.microsoft.com/office/drawing/2014/main" id="{93AB7124-6EDB-AB43-9492-E013B7DDB399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رابط مستقيم 280">
                <a:extLst>
                  <a:ext uri="{FF2B5EF4-FFF2-40B4-BE49-F238E27FC236}">
                    <a16:creationId xmlns:a16="http://schemas.microsoft.com/office/drawing/2014/main" id="{903B4DB6-05D1-244D-8928-0217CBCAD19C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1" name="مربع نص 250">
              <a:extLst>
                <a:ext uri="{FF2B5EF4-FFF2-40B4-BE49-F238E27FC236}">
                  <a16:creationId xmlns:a16="http://schemas.microsoft.com/office/drawing/2014/main" id="{88616317-2DB9-F445-9C4F-4FD71ECBF9C1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DE0FE473-360F-9147-B4C3-D71A0E5C4261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253" name="مربع نص 252">
              <a:extLst>
                <a:ext uri="{FF2B5EF4-FFF2-40B4-BE49-F238E27FC236}">
                  <a16:creationId xmlns:a16="http://schemas.microsoft.com/office/drawing/2014/main" id="{21F54FDC-3897-214C-9B7E-974CDAA3584F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2C64249C-47FC-4649-BA2E-3A3E74007C1E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255" name="مربع نص 254">
              <a:extLst>
                <a:ext uri="{FF2B5EF4-FFF2-40B4-BE49-F238E27FC236}">
                  <a16:creationId xmlns:a16="http://schemas.microsoft.com/office/drawing/2014/main" id="{FD4752A3-0C62-8A48-A1ED-DFF786A9E2EF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56" name="مربع نص 255">
              <a:extLst>
                <a:ext uri="{FF2B5EF4-FFF2-40B4-BE49-F238E27FC236}">
                  <a16:creationId xmlns:a16="http://schemas.microsoft.com/office/drawing/2014/main" id="{55E7768A-A811-5E43-9888-1473F189F6A3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57" name="مربع نص 256">
              <a:extLst>
                <a:ext uri="{FF2B5EF4-FFF2-40B4-BE49-F238E27FC236}">
                  <a16:creationId xmlns:a16="http://schemas.microsoft.com/office/drawing/2014/main" id="{0AC5A7E7-5F3D-2F4D-98BA-782120E4B87B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58" name="مربع نص 257">
              <a:extLst>
                <a:ext uri="{FF2B5EF4-FFF2-40B4-BE49-F238E27FC236}">
                  <a16:creationId xmlns:a16="http://schemas.microsoft.com/office/drawing/2014/main" id="{37FADAAC-8433-3945-8955-55150FCACEB1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61" name="مربع نص 260">
            <a:extLst>
              <a:ext uri="{FF2B5EF4-FFF2-40B4-BE49-F238E27FC236}">
                <a16:creationId xmlns:a16="http://schemas.microsoft.com/office/drawing/2014/main" id="{A33AB396-1BC2-5044-ACC6-BD09A772B0E6}"/>
              </a:ext>
            </a:extLst>
          </p:cNvPr>
          <p:cNvSpPr txBox="1"/>
          <p:nvPr/>
        </p:nvSpPr>
        <p:spPr>
          <a:xfrm>
            <a:off x="7125964" y="217394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٦ صـ١٤٩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4B871CD-3B9C-D832-10EA-F5C95C49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631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/>
      <p:bldP spid="72" grpId="0"/>
      <p:bldP spid="80" grpId="0" animBg="1"/>
      <p:bldP spid="132" grpId="0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71" grpId="0"/>
      <p:bldP spid="172" grpId="0" animBg="1"/>
      <p:bldP spid="1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rgbClr val="FF40FF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205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ضرب العبارات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D00E3A90-287E-B942-A20B-A506D0AB6D9E}"/>
              </a:ext>
            </a:extLst>
          </p:cNvPr>
          <p:cNvGrpSpPr/>
          <p:nvPr/>
        </p:nvGrpSpPr>
        <p:grpSpPr>
          <a:xfrm>
            <a:off x="7510302" y="175022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6CB3A431-37D2-D44E-9855-DFE69971B8E5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995606B-6C1E-5E4B-8BEB-EE998DDEFBEB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مثـــال</a:t>
              </a:r>
            </a:p>
          </p:txBody>
        </p:sp>
      </p:grpSp>
      <p:grpSp>
        <p:nvGrpSpPr>
          <p:cNvPr id="62" name="مجموعة 126">
            <a:extLst>
              <a:ext uri="{FF2B5EF4-FFF2-40B4-BE49-F238E27FC236}">
                <a16:creationId xmlns:a16="http://schemas.microsoft.com/office/drawing/2014/main" id="{90813044-D9A1-B64D-B7CD-9A92E5AD255A}"/>
              </a:ext>
            </a:extLst>
          </p:cNvPr>
          <p:cNvGrpSpPr/>
          <p:nvPr/>
        </p:nvGrpSpPr>
        <p:grpSpPr>
          <a:xfrm>
            <a:off x="6524454" y="2489614"/>
            <a:ext cx="714380" cy="471494"/>
            <a:chOff x="1557314" y="1971664"/>
            <a:chExt cx="714380" cy="471494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722C2472-4704-A548-B262-4F0A4E94AE3F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65" name="رابط مستقيم 77">
                <a:extLst>
                  <a:ext uri="{FF2B5EF4-FFF2-40B4-BE49-F238E27FC236}">
                    <a16:creationId xmlns:a16="http://schemas.microsoft.com/office/drawing/2014/main" id="{060390DF-F4A6-4D47-91B1-F132C558E15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78">
                <a:extLst>
                  <a:ext uri="{FF2B5EF4-FFF2-40B4-BE49-F238E27FC236}">
                    <a16:creationId xmlns:a16="http://schemas.microsoft.com/office/drawing/2014/main" id="{5271CE97-4F69-8E49-8435-4C1A09E3391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79">
                <a:extLst>
                  <a:ext uri="{FF2B5EF4-FFF2-40B4-BE49-F238E27FC236}">
                    <a16:creationId xmlns:a16="http://schemas.microsoft.com/office/drawing/2014/main" id="{646A9C59-FDD3-8344-A786-7B0CAC9F2E8E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80">
                <a:extLst>
                  <a:ext uri="{FF2B5EF4-FFF2-40B4-BE49-F238E27FC236}">
                    <a16:creationId xmlns:a16="http://schemas.microsoft.com/office/drawing/2014/main" id="{F1503051-29F3-9542-9497-2E0FC2C1106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A3B4EAAA-60DA-FD4F-B850-B8528524E481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sp>
        <p:nvSpPr>
          <p:cNvPr id="71" name="سهم للأسفل 70">
            <a:extLst>
              <a:ext uri="{FF2B5EF4-FFF2-40B4-BE49-F238E27FC236}">
                <a16:creationId xmlns:a16="http://schemas.microsoft.com/office/drawing/2014/main" id="{DC0B3211-E82C-8049-8CA4-53A4FC3930A9}"/>
              </a:ext>
            </a:extLst>
          </p:cNvPr>
          <p:cNvSpPr/>
          <p:nvPr/>
        </p:nvSpPr>
        <p:spPr>
          <a:xfrm>
            <a:off x="6795922" y="303254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125">
            <a:extLst>
              <a:ext uri="{FF2B5EF4-FFF2-40B4-BE49-F238E27FC236}">
                <a16:creationId xmlns:a16="http://schemas.microsoft.com/office/drawing/2014/main" id="{304DA23D-651D-B345-B9D1-6BBD9443C7BE}"/>
              </a:ext>
            </a:extLst>
          </p:cNvPr>
          <p:cNvGrpSpPr/>
          <p:nvPr/>
        </p:nvGrpSpPr>
        <p:grpSpPr>
          <a:xfrm>
            <a:off x="6316114" y="4860450"/>
            <a:ext cx="928694" cy="473749"/>
            <a:chOff x="2214546" y="1285860"/>
            <a:chExt cx="928694" cy="473749"/>
          </a:xfrm>
        </p:grpSpPr>
        <p:grpSp>
          <p:nvGrpSpPr>
            <p:cNvPr id="73" name="مجموعة 126">
              <a:extLst>
                <a:ext uri="{FF2B5EF4-FFF2-40B4-BE49-F238E27FC236}">
                  <a16:creationId xmlns:a16="http://schemas.microsoft.com/office/drawing/2014/main" id="{C18CF566-53DE-0C47-9B68-A9CA318290BC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75" name="مجموعة 77">
                <a:extLst>
                  <a:ext uri="{FF2B5EF4-FFF2-40B4-BE49-F238E27FC236}">
                    <a16:creationId xmlns:a16="http://schemas.microsoft.com/office/drawing/2014/main" id="{DF33A677-620F-A34F-AAEC-DE76B68DDF5C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77" name="رابط مستقيم 220">
                  <a:extLst>
                    <a:ext uri="{FF2B5EF4-FFF2-40B4-BE49-F238E27FC236}">
                      <a16:creationId xmlns:a16="http://schemas.microsoft.com/office/drawing/2014/main" id="{C3CDDA4B-C2D6-1C4E-8ECF-D3B14752702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رابط مستقيم 221">
                  <a:extLst>
                    <a:ext uri="{FF2B5EF4-FFF2-40B4-BE49-F238E27FC236}">
                      <a16:creationId xmlns:a16="http://schemas.microsoft.com/office/drawing/2014/main" id="{C1614F19-C6E9-584A-97A1-AD8BFA7E57F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رابط مستقيم 222">
                  <a:extLst>
                    <a:ext uri="{FF2B5EF4-FFF2-40B4-BE49-F238E27FC236}">
                      <a16:creationId xmlns:a16="http://schemas.microsoft.com/office/drawing/2014/main" id="{306AEEB9-4F33-8B48-B23D-856B32E41668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223">
                  <a:extLst>
                    <a:ext uri="{FF2B5EF4-FFF2-40B4-BE49-F238E27FC236}">
                      <a16:creationId xmlns:a16="http://schemas.microsoft.com/office/drawing/2014/main" id="{B0755630-3415-DC4C-AF07-8E29AADB05C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07C4373A-F8BC-E44B-9612-76C547B1D21A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78B82133-340E-7748-B313-04401DBF3454}"/>
                </a:ext>
              </a:extLst>
            </p:cNvPr>
            <p:cNvSpPr txBox="1"/>
            <p:nvPr/>
          </p:nvSpPr>
          <p:spPr>
            <a:xfrm>
              <a:off x="2657462" y="1328722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</a:t>
              </a:r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8B797703-250A-E046-A1C0-3EBF098C23C5}"/>
              </a:ext>
            </a:extLst>
          </p:cNvPr>
          <p:cNvSpPr txBox="1"/>
          <p:nvPr/>
        </p:nvSpPr>
        <p:spPr>
          <a:xfrm>
            <a:off x="8010368" y="253247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83" name="مجموعة 124">
            <a:extLst>
              <a:ext uri="{FF2B5EF4-FFF2-40B4-BE49-F238E27FC236}">
                <a16:creationId xmlns:a16="http://schemas.microsoft.com/office/drawing/2014/main" id="{A2FF96A0-2A45-C344-A5D9-63DE928D7883}"/>
              </a:ext>
            </a:extLst>
          </p:cNvPr>
          <p:cNvGrpSpPr/>
          <p:nvPr/>
        </p:nvGrpSpPr>
        <p:grpSpPr>
          <a:xfrm>
            <a:off x="1160826" y="3057393"/>
            <a:ext cx="1115814" cy="2543196"/>
            <a:chOff x="1170170" y="2143112"/>
            <a:chExt cx="1115814" cy="2543196"/>
          </a:xfrm>
        </p:grpSpPr>
        <p:grpSp>
          <p:nvGrpSpPr>
            <p:cNvPr id="84" name="مجموعة 111">
              <a:extLst>
                <a:ext uri="{FF2B5EF4-FFF2-40B4-BE49-F238E27FC236}">
                  <a16:creationId xmlns:a16="http://schemas.microsoft.com/office/drawing/2014/main" id="{E351C044-63F2-9246-AFA1-67D7B7CD8A7F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93" name="رابط مستقيم 279">
                <a:extLst>
                  <a:ext uri="{FF2B5EF4-FFF2-40B4-BE49-F238E27FC236}">
                    <a16:creationId xmlns:a16="http://schemas.microsoft.com/office/drawing/2014/main" id="{96A0A084-8E37-B842-BC66-FCDC84BB5BE9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280">
                <a:extLst>
                  <a:ext uri="{FF2B5EF4-FFF2-40B4-BE49-F238E27FC236}">
                    <a16:creationId xmlns:a16="http://schemas.microsoft.com/office/drawing/2014/main" id="{CE9AC17A-3302-BB49-9600-587497DC4A3F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C5F9EDBA-4758-444F-8430-6758A8DF47F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88E02183-EF4D-1F45-9C5A-18426B26DDDA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AC91B3D3-B83F-A649-AA86-528925C64873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D7CCC690-3AA7-6A4C-9FFA-F76AD2509110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0CC9846B-9721-0C4A-ADCB-B88D5800C330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58FC1E7D-CD3E-404D-83D1-826074897B04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4F578B99-04C3-6B43-90B5-9CB2EBEFD448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10CA2C8D-6651-FD4F-A956-7FDE036FF1AA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81D369FB-CB9A-8447-A606-8325534C9C02}"/>
              </a:ext>
            </a:extLst>
          </p:cNvPr>
          <p:cNvGrpSpPr/>
          <p:nvPr/>
        </p:nvGrpSpPr>
        <p:grpSpPr>
          <a:xfrm>
            <a:off x="2275767" y="843289"/>
            <a:ext cx="4146098" cy="602418"/>
            <a:chOff x="3559155" y="311839"/>
            <a:chExt cx="4146098" cy="602418"/>
          </a:xfrm>
        </p:grpSpPr>
        <p:sp>
          <p:nvSpPr>
            <p:cNvPr id="96" name="زاوية مطوية 95">
              <a:extLst>
                <a:ext uri="{FF2B5EF4-FFF2-40B4-BE49-F238E27FC236}">
                  <a16:creationId xmlns:a16="http://schemas.microsoft.com/office/drawing/2014/main" id="{FAA26E2C-346A-5E41-B8F1-30A989493F0B}"/>
                </a:ext>
              </a:extLst>
            </p:cNvPr>
            <p:cNvSpPr/>
            <p:nvPr/>
          </p:nvSpPr>
          <p:spPr>
            <a:xfrm flipH="1">
              <a:off x="3559155" y="311839"/>
              <a:ext cx="4146098" cy="6024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DD941FEA-E8BB-1740-9BB9-812389E7BD41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98" name="مجموعة 97">
              <a:extLst>
                <a:ext uri="{FF2B5EF4-FFF2-40B4-BE49-F238E27FC236}">
                  <a16:creationId xmlns:a16="http://schemas.microsoft.com/office/drawing/2014/main" id="{595356FC-B844-9541-8E85-84AE740DD7CD}"/>
                </a:ext>
              </a:extLst>
            </p:cNvPr>
            <p:cNvGrpSpPr/>
            <p:nvPr/>
          </p:nvGrpSpPr>
          <p:grpSpPr>
            <a:xfrm>
              <a:off x="3900484" y="385738"/>
              <a:ext cx="2243152" cy="471496"/>
              <a:chOff x="3900484" y="385738"/>
              <a:chExt cx="2243152" cy="471496"/>
            </a:xfrm>
          </p:grpSpPr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3A96DEB8-DDDD-7448-B00C-848736752B27}"/>
                  </a:ext>
                </a:extLst>
              </p:cNvPr>
              <p:cNvSpPr txBox="1"/>
              <p:nvPr/>
            </p:nvSpPr>
            <p:spPr>
              <a:xfrm>
                <a:off x="4743448" y="40002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00" name="مجموعة 125">
                <a:extLst>
                  <a:ext uri="{FF2B5EF4-FFF2-40B4-BE49-F238E27FC236}">
                    <a16:creationId xmlns:a16="http://schemas.microsoft.com/office/drawing/2014/main" id="{B7233835-7E96-6345-AA8B-96C6975DC80E}"/>
                  </a:ext>
                </a:extLst>
              </p:cNvPr>
              <p:cNvGrpSpPr/>
              <p:nvPr/>
            </p:nvGrpSpPr>
            <p:grpSpPr>
              <a:xfrm>
                <a:off x="3900484" y="385738"/>
                <a:ext cx="972932" cy="471494"/>
                <a:chOff x="2140354" y="1285860"/>
                <a:chExt cx="972932" cy="471494"/>
              </a:xfrm>
            </p:grpSpPr>
            <p:grpSp>
              <p:nvGrpSpPr>
                <p:cNvPr id="117" name="مجموعة 126">
                  <a:extLst>
                    <a:ext uri="{FF2B5EF4-FFF2-40B4-BE49-F238E27FC236}">
                      <a16:creationId xmlns:a16="http://schemas.microsoft.com/office/drawing/2014/main" id="{1BBC9CF0-7A57-5643-AE9C-C06C6A371A2D}"/>
                    </a:ext>
                  </a:extLst>
                </p:cNvPr>
                <p:cNvGrpSpPr/>
                <p:nvPr/>
              </p:nvGrpSpPr>
              <p:grpSpPr>
                <a:xfrm>
                  <a:off x="2140354" y="1285860"/>
                  <a:ext cx="574258" cy="471494"/>
                  <a:chOff x="1697436" y="1971664"/>
                  <a:chExt cx="574258" cy="471494"/>
                </a:xfrm>
              </p:grpSpPr>
              <p:grpSp>
                <p:nvGrpSpPr>
                  <p:cNvPr id="119" name="مجموعة 77">
                    <a:extLst>
                      <a:ext uri="{FF2B5EF4-FFF2-40B4-BE49-F238E27FC236}">
                        <a16:creationId xmlns:a16="http://schemas.microsoft.com/office/drawing/2014/main" id="{014F67C3-B72C-5146-91D7-5FA4BF27B88C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21" name="رابط مستقيم 110">
                      <a:extLst>
                        <a:ext uri="{FF2B5EF4-FFF2-40B4-BE49-F238E27FC236}">
                          <a16:creationId xmlns:a16="http://schemas.microsoft.com/office/drawing/2014/main" id="{624C5114-C65D-D94D-9A3E-D379D6F2F5D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رابط مستقيم 111">
                      <a:extLst>
                        <a:ext uri="{FF2B5EF4-FFF2-40B4-BE49-F238E27FC236}">
                          <a16:creationId xmlns:a16="http://schemas.microsoft.com/office/drawing/2014/main" id="{BE73AF8A-B7F1-BC4A-9E48-95FA31AD2E7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رابط مستقيم 112">
                      <a:extLst>
                        <a:ext uri="{FF2B5EF4-FFF2-40B4-BE49-F238E27FC236}">
                          <a16:creationId xmlns:a16="http://schemas.microsoft.com/office/drawing/2014/main" id="{DD74D566-604A-EF45-938A-7B48DEE0559E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رابط مستقيم 113">
                      <a:extLst>
                        <a:ext uri="{FF2B5EF4-FFF2-40B4-BE49-F238E27FC236}">
                          <a16:creationId xmlns:a16="http://schemas.microsoft.com/office/drawing/2014/main" id="{426B38EB-E678-AF46-939F-A74EFB5BD07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0" name="مربع نص 119">
                    <a:extLst>
                      <a:ext uri="{FF2B5EF4-FFF2-40B4-BE49-F238E27FC236}">
                        <a16:creationId xmlns:a16="http://schemas.microsoft.com/office/drawing/2014/main" id="{C515638C-B1F1-2141-A9D1-EC6B4D780E40}"/>
                      </a:ext>
                    </a:extLst>
                  </p:cNvPr>
                  <p:cNvSpPr txBox="1"/>
                  <p:nvPr/>
                </p:nvSpPr>
                <p:spPr>
                  <a:xfrm>
                    <a:off x="1697436" y="2014526"/>
                    <a:ext cx="5184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٦</a:t>
                    </a:r>
                  </a:p>
                </p:txBody>
              </p:sp>
            </p:grpSp>
            <p:sp>
              <p:nvSpPr>
                <p:cNvPr id="118" name="مربع نص 117">
                  <a:extLst>
                    <a:ext uri="{FF2B5EF4-FFF2-40B4-BE49-F238E27FC236}">
                      <a16:creationId xmlns:a16="http://schemas.microsoft.com/office/drawing/2014/main" id="{99561BFE-29C6-3345-98A1-6AFD1E353020}"/>
                    </a:ext>
                  </a:extLst>
                </p:cNvPr>
                <p:cNvSpPr txBox="1"/>
                <p:nvPr/>
              </p:nvSpPr>
              <p:spPr>
                <a:xfrm>
                  <a:off x="2613218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grpSp>
            <p:nvGrpSpPr>
              <p:cNvPr id="101" name="مجموعة 125">
                <a:extLst>
                  <a:ext uri="{FF2B5EF4-FFF2-40B4-BE49-F238E27FC236}">
                    <a16:creationId xmlns:a16="http://schemas.microsoft.com/office/drawing/2014/main" id="{3F1ADB26-E16A-1F4F-B131-EC12864B5431}"/>
                  </a:ext>
                </a:extLst>
              </p:cNvPr>
              <p:cNvGrpSpPr/>
              <p:nvPr/>
            </p:nvGrpSpPr>
            <p:grpSpPr>
              <a:xfrm>
                <a:off x="5172078" y="385740"/>
                <a:ext cx="971558" cy="471494"/>
                <a:chOff x="2170304" y="1285860"/>
                <a:chExt cx="971558" cy="471494"/>
              </a:xfrm>
            </p:grpSpPr>
            <p:grpSp>
              <p:nvGrpSpPr>
                <p:cNvPr id="102" name="مجموعة 126">
                  <a:extLst>
                    <a:ext uri="{FF2B5EF4-FFF2-40B4-BE49-F238E27FC236}">
                      <a16:creationId xmlns:a16="http://schemas.microsoft.com/office/drawing/2014/main" id="{E65913FB-D836-AB41-A1BC-058DA71E712D}"/>
                    </a:ext>
                  </a:extLst>
                </p:cNvPr>
                <p:cNvGrpSpPr/>
                <p:nvPr/>
              </p:nvGrpSpPr>
              <p:grpSpPr>
                <a:xfrm>
                  <a:off x="2170304" y="1285860"/>
                  <a:ext cx="544308" cy="471494"/>
                  <a:chOff x="1727386" y="1971664"/>
                  <a:chExt cx="544308" cy="471494"/>
                </a:xfrm>
              </p:grpSpPr>
              <p:grpSp>
                <p:nvGrpSpPr>
                  <p:cNvPr id="111" name="مجموعة 77">
                    <a:extLst>
                      <a:ext uri="{FF2B5EF4-FFF2-40B4-BE49-F238E27FC236}">
                        <a16:creationId xmlns:a16="http://schemas.microsoft.com/office/drawing/2014/main" id="{A5860E13-6C52-C241-9F7A-93C62EADD471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3" name="رابط مستقيم 160">
                      <a:extLst>
                        <a:ext uri="{FF2B5EF4-FFF2-40B4-BE49-F238E27FC236}">
                          <a16:creationId xmlns:a16="http://schemas.microsoft.com/office/drawing/2014/main" id="{A70EF486-EE79-C943-96B8-0600DAC9140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رابط مستقيم 161">
                      <a:extLst>
                        <a:ext uri="{FF2B5EF4-FFF2-40B4-BE49-F238E27FC236}">
                          <a16:creationId xmlns:a16="http://schemas.microsoft.com/office/drawing/2014/main" id="{30D4F88A-0189-6446-AE63-9D246D385CD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رابط مستقيم 162">
                      <a:extLst>
                        <a:ext uri="{FF2B5EF4-FFF2-40B4-BE49-F238E27FC236}">
                          <a16:creationId xmlns:a16="http://schemas.microsoft.com/office/drawing/2014/main" id="{DD4D4CAC-694F-534D-8200-C49416A92213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163">
                      <a:extLst>
                        <a:ext uri="{FF2B5EF4-FFF2-40B4-BE49-F238E27FC236}">
                          <a16:creationId xmlns:a16="http://schemas.microsoft.com/office/drawing/2014/main" id="{3297512D-6DF5-D44F-8954-0F7146E7A6B5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2" name="مربع نص 111">
                    <a:extLst>
                      <a:ext uri="{FF2B5EF4-FFF2-40B4-BE49-F238E27FC236}">
                        <a16:creationId xmlns:a16="http://schemas.microsoft.com/office/drawing/2014/main" id="{4A0E81C0-C789-0C42-859F-5C049106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1727386" y="2014526"/>
                    <a:ext cx="402812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</p:grpSp>
            <p:sp>
              <p:nvSpPr>
                <p:cNvPr id="110" name="مربع نص 109">
                  <a:extLst>
                    <a:ext uri="{FF2B5EF4-FFF2-40B4-BE49-F238E27FC236}">
                      <a16:creationId xmlns:a16="http://schemas.microsoft.com/office/drawing/2014/main" id="{01DD14CC-B501-414F-8F58-43B31BF945D8}"/>
                    </a:ext>
                  </a:extLst>
                </p:cNvPr>
                <p:cNvSpPr txBox="1"/>
                <p:nvPr/>
              </p:nvSpPr>
              <p:spPr>
                <a:xfrm>
                  <a:off x="2641794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</p:grp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8A462DBA-D0C8-DA43-916F-D1720AC79CEE}"/>
              </a:ext>
            </a:extLst>
          </p:cNvPr>
          <p:cNvGrpSpPr/>
          <p:nvPr/>
        </p:nvGrpSpPr>
        <p:grpSpPr>
          <a:xfrm>
            <a:off x="5724352" y="1560914"/>
            <a:ext cx="2243152" cy="471496"/>
            <a:chOff x="3900484" y="385738"/>
            <a:chExt cx="2243152" cy="471496"/>
          </a:xfrm>
        </p:grpSpPr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3B130010-D817-3C43-B55A-EDA8EB455C07}"/>
                </a:ext>
              </a:extLst>
            </p:cNvPr>
            <p:cNvSpPr txBox="1"/>
            <p:nvPr/>
          </p:nvSpPr>
          <p:spPr>
            <a:xfrm>
              <a:off x="4743448" y="40002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×</a:t>
              </a:r>
            </a:p>
          </p:txBody>
        </p:sp>
        <p:grpSp>
          <p:nvGrpSpPr>
            <p:cNvPr id="127" name="مجموعة 125">
              <a:extLst>
                <a:ext uri="{FF2B5EF4-FFF2-40B4-BE49-F238E27FC236}">
                  <a16:creationId xmlns:a16="http://schemas.microsoft.com/office/drawing/2014/main" id="{45E1C55C-AA5E-7244-A871-B1F42ACCABFF}"/>
                </a:ext>
              </a:extLst>
            </p:cNvPr>
            <p:cNvGrpSpPr/>
            <p:nvPr/>
          </p:nvGrpSpPr>
          <p:grpSpPr>
            <a:xfrm>
              <a:off x="3900484" y="385738"/>
              <a:ext cx="972932" cy="471494"/>
              <a:chOff x="2140354" y="1285860"/>
              <a:chExt cx="972932" cy="471494"/>
            </a:xfrm>
          </p:grpSpPr>
          <p:grpSp>
            <p:nvGrpSpPr>
              <p:cNvPr id="137" name="مجموعة 126">
                <a:extLst>
                  <a:ext uri="{FF2B5EF4-FFF2-40B4-BE49-F238E27FC236}">
                    <a16:creationId xmlns:a16="http://schemas.microsoft.com/office/drawing/2014/main" id="{DB48F0D2-D532-964C-BA2B-01DD5D00CD98}"/>
                  </a:ext>
                </a:extLst>
              </p:cNvPr>
              <p:cNvGrpSpPr/>
              <p:nvPr/>
            </p:nvGrpSpPr>
            <p:grpSpPr>
              <a:xfrm>
                <a:off x="2140354" y="1285860"/>
                <a:ext cx="574258" cy="471494"/>
                <a:chOff x="1697436" y="1971664"/>
                <a:chExt cx="574258" cy="471494"/>
              </a:xfrm>
            </p:grpSpPr>
            <p:grpSp>
              <p:nvGrpSpPr>
                <p:cNvPr id="139" name="مجموعة 77">
                  <a:extLst>
                    <a:ext uri="{FF2B5EF4-FFF2-40B4-BE49-F238E27FC236}">
                      <a16:creationId xmlns:a16="http://schemas.microsoft.com/office/drawing/2014/main" id="{9A058F64-3269-9549-B100-2B109CD8C68B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1" name="رابط مستقيم 293">
                    <a:extLst>
                      <a:ext uri="{FF2B5EF4-FFF2-40B4-BE49-F238E27FC236}">
                        <a16:creationId xmlns:a16="http://schemas.microsoft.com/office/drawing/2014/main" id="{70F7D785-E532-8E4E-AC4F-02206F4361F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رابط مستقيم 294">
                    <a:extLst>
                      <a:ext uri="{FF2B5EF4-FFF2-40B4-BE49-F238E27FC236}">
                        <a16:creationId xmlns:a16="http://schemas.microsoft.com/office/drawing/2014/main" id="{CCA8DCC9-C22A-1940-82EC-347A9E105AC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رابط مستقيم 296">
                    <a:extLst>
                      <a:ext uri="{FF2B5EF4-FFF2-40B4-BE49-F238E27FC236}">
                        <a16:creationId xmlns:a16="http://schemas.microsoft.com/office/drawing/2014/main" id="{4CA3CAB6-C366-8147-A420-39F2F5D92F1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رابط مستقيم 299">
                    <a:extLst>
                      <a:ext uri="{FF2B5EF4-FFF2-40B4-BE49-F238E27FC236}">
                        <a16:creationId xmlns:a16="http://schemas.microsoft.com/office/drawing/2014/main" id="{BDFEA187-A3C9-9F43-BDE4-BCB0810EF76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مربع نص 139">
                  <a:extLst>
                    <a:ext uri="{FF2B5EF4-FFF2-40B4-BE49-F238E27FC236}">
                      <a16:creationId xmlns:a16="http://schemas.microsoft.com/office/drawing/2014/main" id="{07E48685-81B7-8E4B-8E9E-F2CF2C92C56B}"/>
                    </a:ext>
                  </a:extLst>
                </p:cNvPr>
                <p:cNvSpPr txBox="1"/>
                <p:nvPr/>
              </p:nvSpPr>
              <p:spPr>
                <a:xfrm>
                  <a:off x="1697436" y="2014526"/>
                  <a:ext cx="5184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A671556F-A10F-6F44-82D7-244AEECE5B71}"/>
                  </a:ext>
                </a:extLst>
              </p:cNvPr>
              <p:cNvSpPr txBox="1"/>
              <p:nvPr/>
            </p:nvSpPr>
            <p:spPr>
              <a:xfrm>
                <a:off x="2613218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28" name="مجموعة 125">
              <a:extLst>
                <a:ext uri="{FF2B5EF4-FFF2-40B4-BE49-F238E27FC236}">
                  <a16:creationId xmlns:a16="http://schemas.microsoft.com/office/drawing/2014/main" id="{128F1EC4-F77D-B94A-BF9F-E3828254B347}"/>
                </a:ext>
              </a:extLst>
            </p:cNvPr>
            <p:cNvGrpSpPr/>
            <p:nvPr/>
          </p:nvGrpSpPr>
          <p:grpSpPr>
            <a:xfrm>
              <a:off x="5172078" y="385740"/>
              <a:ext cx="971558" cy="471494"/>
              <a:chOff x="2170304" y="1285860"/>
              <a:chExt cx="971558" cy="471494"/>
            </a:xfrm>
          </p:grpSpPr>
          <p:grpSp>
            <p:nvGrpSpPr>
              <p:cNvPr id="129" name="مجموعة 126">
                <a:extLst>
                  <a:ext uri="{FF2B5EF4-FFF2-40B4-BE49-F238E27FC236}">
                    <a16:creationId xmlns:a16="http://schemas.microsoft.com/office/drawing/2014/main" id="{74EC5F08-AE66-5840-AFAB-1C3E36EF537E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131" name="مجموعة 77">
                  <a:extLst>
                    <a:ext uri="{FF2B5EF4-FFF2-40B4-BE49-F238E27FC236}">
                      <a16:creationId xmlns:a16="http://schemas.microsoft.com/office/drawing/2014/main" id="{FF166FF4-A19F-844E-9CAE-B0E15623F24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3" name="رابط مستقيم 256">
                    <a:extLst>
                      <a:ext uri="{FF2B5EF4-FFF2-40B4-BE49-F238E27FC236}">
                        <a16:creationId xmlns:a16="http://schemas.microsoft.com/office/drawing/2014/main" id="{65EE561E-E0E6-CC4F-9B46-8ED01D344A8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269">
                    <a:extLst>
                      <a:ext uri="{FF2B5EF4-FFF2-40B4-BE49-F238E27FC236}">
                        <a16:creationId xmlns:a16="http://schemas.microsoft.com/office/drawing/2014/main" id="{880D9BAA-3BD7-1B47-B6E4-D80E9B120A5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270">
                    <a:extLst>
                      <a:ext uri="{FF2B5EF4-FFF2-40B4-BE49-F238E27FC236}">
                        <a16:creationId xmlns:a16="http://schemas.microsoft.com/office/drawing/2014/main" id="{60C17421-1368-0649-ABB2-23D1C21954E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رابط مستقيم 281">
                    <a:extLst>
                      <a:ext uri="{FF2B5EF4-FFF2-40B4-BE49-F238E27FC236}">
                        <a16:creationId xmlns:a16="http://schemas.microsoft.com/office/drawing/2014/main" id="{A02B36FC-9362-7F41-93BE-19CF6DB384C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مربع نص 131">
                  <a:extLst>
                    <a:ext uri="{FF2B5EF4-FFF2-40B4-BE49-F238E27FC236}">
                      <a16:creationId xmlns:a16="http://schemas.microsoft.com/office/drawing/2014/main" id="{CEB52790-5893-564A-BEB6-23A041C40FEE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6E28EDE6-A2A7-6F41-912A-1E78BB598939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729206CA-8FCE-EF44-9689-AAFC8B9B7367}"/>
              </a:ext>
            </a:extLst>
          </p:cNvPr>
          <p:cNvSpPr txBox="1"/>
          <p:nvPr/>
        </p:nvSpPr>
        <p:spPr>
          <a:xfrm>
            <a:off x="7653178" y="253247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EA928DFE-3A50-C94A-9097-91A09CF7EC7D}"/>
              </a:ext>
            </a:extLst>
          </p:cNvPr>
          <p:cNvSpPr txBox="1"/>
          <p:nvPr/>
        </p:nvSpPr>
        <p:spPr>
          <a:xfrm>
            <a:off x="7338852" y="253021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48" name="مجموعة 126">
            <a:extLst>
              <a:ext uri="{FF2B5EF4-FFF2-40B4-BE49-F238E27FC236}">
                <a16:creationId xmlns:a16="http://schemas.microsoft.com/office/drawing/2014/main" id="{E4DE068D-E672-2B4B-B7B0-77312BCE4520}"/>
              </a:ext>
            </a:extLst>
          </p:cNvPr>
          <p:cNvGrpSpPr/>
          <p:nvPr/>
        </p:nvGrpSpPr>
        <p:grpSpPr>
          <a:xfrm>
            <a:off x="5922998" y="3918374"/>
            <a:ext cx="1301552" cy="471494"/>
            <a:chOff x="970142" y="1971664"/>
            <a:chExt cx="1301552" cy="471494"/>
          </a:xfrm>
        </p:grpSpPr>
        <p:grpSp>
          <p:nvGrpSpPr>
            <p:cNvPr id="160" name="مجموعة 77">
              <a:extLst>
                <a:ext uri="{FF2B5EF4-FFF2-40B4-BE49-F238E27FC236}">
                  <a16:creationId xmlns:a16="http://schemas.microsoft.com/office/drawing/2014/main" id="{2303AC3C-E367-CC47-B8A3-89207BBB8FA3}"/>
                </a:ext>
              </a:extLst>
            </p:cNvPr>
            <p:cNvGrpSpPr/>
            <p:nvPr/>
          </p:nvGrpSpPr>
          <p:grpSpPr>
            <a:xfrm>
              <a:off x="1157380" y="1971664"/>
              <a:ext cx="1114314" cy="357190"/>
              <a:chOff x="5958016" y="428604"/>
              <a:chExt cx="1114314" cy="357190"/>
            </a:xfrm>
          </p:grpSpPr>
          <p:cxnSp>
            <p:nvCxnSpPr>
              <p:cNvPr id="162" name="رابط مستقيم 305">
                <a:extLst>
                  <a:ext uri="{FF2B5EF4-FFF2-40B4-BE49-F238E27FC236}">
                    <a16:creationId xmlns:a16="http://schemas.microsoft.com/office/drawing/2014/main" id="{0386C0AA-2D28-544B-B89F-36679B6B2E2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رابط مستقيم 306">
                <a:extLst>
                  <a:ext uri="{FF2B5EF4-FFF2-40B4-BE49-F238E27FC236}">
                    <a16:creationId xmlns:a16="http://schemas.microsoft.com/office/drawing/2014/main" id="{8978D02F-1058-9849-BF0E-A5ADF5A2D75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رابط مستقيم 307">
                <a:extLst>
                  <a:ext uri="{FF2B5EF4-FFF2-40B4-BE49-F238E27FC236}">
                    <a16:creationId xmlns:a16="http://schemas.microsoft.com/office/drawing/2014/main" id="{3B36B2FF-C00A-1E4C-A30A-0B41EFE36D4C}"/>
                  </a:ext>
                </a:extLst>
              </p:cNvPr>
              <p:cNvCxnSpPr/>
              <p:nvPr/>
            </p:nvCxnSpPr>
            <p:spPr>
              <a:xfrm rot="10800000">
                <a:off x="5958016" y="428604"/>
                <a:ext cx="90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رابط مستقيم 308">
                <a:extLst>
                  <a:ext uri="{FF2B5EF4-FFF2-40B4-BE49-F238E27FC236}">
                    <a16:creationId xmlns:a16="http://schemas.microsoft.com/office/drawing/2014/main" id="{DE904BEF-32D9-734F-8123-8134875376D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مربع نص 160">
              <a:extLst>
                <a:ext uri="{FF2B5EF4-FFF2-40B4-BE49-F238E27FC236}">
                  <a16:creationId xmlns:a16="http://schemas.microsoft.com/office/drawing/2014/main" id="{CC9F6F2E-E829-3740-8D31-DE396888D009}"/>
                </a:ext>
              </a:extLst>
            </p:cNvPr>
            <p:cNvSpPr txBox="1"/>
            <p:nvPr/>
          </p:nvSpPr>
          <p:spPr>
            <a:xfrm>
              <a:off x="970142" y="2014526"/>
              <a:ext cx="12586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٤×٣ </a:t>
              </a:r>
            </a:p>
          </p:txBody>
        </p:sp>
      </p:grp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012476BA-9EBD-D14B-B9C3-4E76215B4B2D}"/>
              </a:ext>
            </a:extLst>
          </p:cNvPr>
          <p:cNvSpPr txBox="1"/>
          <p:nvPr/>
        </p:nvSpPr>
        <p:spPr>
          <a:xfrm>
            <a:off x="8010368" y="395898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39446696-3ABD-0748-96E8-4F9EE30ED1C6}"/>
              </a:ext>
            </a:extLst>
          </p:cNvPr>
          <p:cNvSpPr txBox="1"/>
          <p:nvPr/>
        </p:nvSpPr>
        <p:spPr>
          <a:xfrm>
            <a:off x="7653178" y="395898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</a:t>
            </a: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78994BAD-2F1D-E547-A069-211468840C34}"/>
              </a:ext>
            </a:extLst>
          </p:cNvPr>
          <p:cNvSpPr txBox="1"/>
          <p:nvPr/>
        </p:nvSpPr>
        <p:spPr>
          <a:xfrm>
            <a:off x="7338852" y="395672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107BF7C5-B96B-CE42-B9E7-F45EC3617359}"/>
              </a:ext>
            </a:extLst>
          </p:cNvPr>
          <p:cNvSpPr txBox="1"/>
          <p:nvPr/>
        </p:nvSpPr>
        <p:spPr>
          <a:xfrm>
            <a:off x="7957302" y="489923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87B306A0-6B2C-1144-8D1D-1182D0626BBD}"/>
              </a:ext>
            </a:extLst>
          </p:cNvPr>
          <p:cNvSpPr txBox="1"/>
          <p:nvPr/>
        </p:nvSpPr>
        <p:spPr>
          <a:xfrm>
            <a:off x="7598439" y="490331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51CE264E-CFBE-D541-82EC-739D3AB60920}"/>
              </a:ext>
            </a:extLst>
          </p:cNvPr>
          <p:cNvSpPr txBox="1"/>
          <p:nvPr/>
        </p:nvSpPr>
        <p:spPr>
          <a:xfrm>
            <a:off x="7168554" y="489473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72" name="مجموعة 125">
            <a:extLst>
              <a:ext uri="{FF2B5EF4-FFF2-40B4-BE49-F238E27FC236}">
                <a16:creationId xmlns:a16="http://schemas.microsoft.com/office/drawing/2014/main" id="{B00D05AC-1363-5F44-A4CF-F34CECAC00F4}"/>
              </a:ext>
            </a:extLst>
          </p:cNvPr>
          <p:cNvGrpSpPr/>
          <p:nvPr/>
        </p:nvGrpSpPr>
        <p:grpSpPr>
          <a:xfrm>
            <a:off x="5188084" y="4892963"/>
            <a:ext cx="1000132" cy="473749"/>
            <a:chOff x="2214546" y="1285860"/>
            <a:chExt cx="1000132" cy="473749"/>
          </a:xfrm>
        </p:grpSpPr>
        <p:grpSp>
          <p:nvGrpSpPr>
            <p:cNvPr id="173" name="مجموعة 126">
              <a:extLst>
                <a:ext uri="{FF2B5EF4-FFF2-40B4-BE49-F238E27FC236}">
                  <a16:creationId xmlns:a16="http://schemas.microsoft.com/office/drawing/2014/main" id="{068D97E5-B737-A541-81CE-655CFF86B460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75" name="مجموعة 77">
                <a:extLst>
                  <a:ext uri="{FF2B5EF4-FFF2-40B4-BE49-F238E27FC236}">
                    <a16:creationId xmlns:a16="http://schemas.microsoft.com/office/drawing/2014/main" id="{87C8EC43-9AC1-2A4C-AE6A-9A9F181573FF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7" name="رابط مستقيم 332">
                  <a:extLst>
                    <a:ext uri="{FF2B5EF4-FFF2-40B4-BE49-F238E27FC236}">
                      <a16:creationId xmlns:a16="http://schemas.microsoft.com/office/drawing/2014/main" id="{57C42A1E-27BB-1044-ABD4-3B76D76E102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333">
                  <a:extLst>
                    <a:ext uri="{FF2B5EF4-FFF2-40B4-BE49-F238E27FC236}">
                      <a16:creationId xmlns:a16="http://schemas.microsoft.com/office/drawing/2014/main" id="{3F8E79AD-5974-4141-98BF-3B3FDD987E2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334">
                  <a:extLst>
                    <a:ext uri="{FF2B5EF4-FFF2-40B4-BE49-F238E27FC236}">
                      <a16:creationId xmlns:a16="http://schemas.microsoft.com/office/drawing/2014/main" id="{38116CA9-E44D-D14A-A964-34398D204A14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335">
                  <a:extLst>
                    <a:ext uri="{FF2B5EF4-FFF2-40B4-BE49-F238E27FC236}">
                      <a16:creationId xmlns:a16="http://schemas.microsoft.com/office/drawing/2014/main" id="{A4D03CE8-F595-874C-BC4E-2D25B24A9B7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256F77FE-176D-9A45-B4C8-C25EF53A5DE2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B67ED0C7-041E-FF4B-AC22-407D36051A7D}"/>
                </a:ext>
              </a:extLst>
            </p:cNvPr>
            <p:cNvSpPr txBox="1"/>
            <p:nvPr/>
          </p:nvSpPr>
          <p:spPr>
            <a:xfrm>
              <a:off x="2643174" y="1328722"/>
              <a:ext cx="57150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7DC1E153-B10F-EE46-9A63-0C63BF6AD654}"/>
              </a:ext>
            </a:extLst>
          </p:cNvPr>
          <p:cNvSpPr txBox="1"/>
          <p:nvPr/>
        </p:nvSpPr>
        <p:spPr>
          <a:xfrm>
            <a:off x="6000868" y="491185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82" name="سهم للأسفل 181">
            <a:extLst>
              <a:ext uri="{FF2B5EF4-FFF2-40B4-BE49-F238E27FC236}">
                <a16:creationId xmlns:a16="http://schemas.microsoft.com/office/drawing/2014/main" id="{92F85E0F-0786-9D47-A0A3-3F36517E949B}"/>
              </a:ext>
            </a:extLst>
          </p:cNvPr>
          <p:cNvSpPr/>
          <p:nvPr/>
        </p:nvSpPr>
        <p:spPr>
          <a:xfrm>
            <a:off x="6581608" y="4404150"/>
            <a:ext cx="357190" cy="357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3" name="مجموعة 182">
            <a:extLst>
              <a:ext uri="{FF2B5EF4-FFF2-40B4-BE49-F238E27FC236}">
                <a16:creationId xmlns:a16="http://schemas.microsoft.com/office/drawing/2014/main" id="{B99C38B5-FC1C-F64E-8141-8B4560F3BF2B}"/>
              </a:ext>
            </a:extLst>
          </p:cNvPr>
          <p:cNvGrpSpPr/>
          <p:nvPr/>
        </p:nvGrpSpPr>
        <p:grpSpPr>
          <a:xfrm>
            <a:off x="6438732" y="1423782"/>
            <a:ext cx="1260000" cy="252000"/>
            <a:chOff x="4572000" y="3143248"/>
            <a:chExt cx="1072364" cy="357984"/>
          </a:xfrm>
        </p:grpSpPr>
        <p:cxnSp>
          <p:nvCxnSpPr>
            <p:cNvPr id="184" name="رابط مستقيم 339">
              <a:extLst>
                <a:ext uri="{FF2B5EF4-FFF2-40B4-BE49-F238E27FC236}">
                  <a16:creationId xmlns:a16="http://schemas.microsoft.com/office/drawing/2014/main" id="{2AEC0117-EE9A-7B47-ADCF-76001BF4A56A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رابط مستقيم 341">
              <a:extLst>
                <a:ext uri="{FF2B5EF4-FFF2-40B4-BE49-F238E27FC236}">
                  <a16:creationId xmlns:a16="http://schemas.microsoft.com/office/drawing/2014/main" id="{8E5AB1C1-1063-1240-9D54-8044EB105DC8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رابط مستقيم 342">
              <a:extLst>
                <a:ext uri="{FF2B5EF4-FFF2-40B4-BE49-F238E27FC236}">
                  <a16:creationId xmlns:a16="http://schemas.microsoft.com/office/drawing/2014/main" id="{689C5FDD-A40D-BD47-A03F-47E4C87A85D4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2E99A1B2-B613-C54A-BD78-A22A813AD535}"/>
              </a:ext>
            </a:extLst>
          </p:cNvPr>
          <p:cNvGrpSpPr/>
          <p:nvPr/>
        </p:nvGrpSpPr>
        <p:grpSpPr>
          <a:xfrm rot="10800000">
            <a:off x="6010104" y="1923286"/>
            <a:ext cx="1260000" cy="252000"/>
            <a:chOff x="4572000" y="3143248"/>
            <a:chExt cx="1072364" cy="357984"/>
          </a:xfrm>
        </p:grpSpPr>
        <p:cxnSp>
          <p:nvCxnSpPr>
            <p:cNvPr id="188" name="رابط مستقيم 345">
              <a:extLst>
                <a:ext uri="{FF2B5EF4-FFF2-40B4-BE49-F238E27FC236}">
                  <a16:creationId xmlns:a16="http://schemas.microsoft.com/office/drawing/2014/main" id="{C67478C9-034F-FA47-96B8-D059E08FBFC2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رابط مستقيم 346">
              <a:extLst>
                <a:ext uri="{FF2B5EF4-FFF2-40B4-BE49-F238E27FC236}">
                  <a16:creationId xmlns:a16="http://schemas.microsoft.com/office/drawing/2014/main" id="{9489D1DA-D3E6-2D46-A1DA-E5FC06258F05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رابط مستقيم 347">
              <a:extLst>
                <a:ext uri="{FF2B5EF4-FFF2-40B4-BE49-F238E27FC236}">
                  <a16:creationId xmlns:a16="http://schemas.microsoft.com/office/drawing/2014/main" id="{8AF8E5F9-CFB9-644D-9F6C-06F11ADE0FAB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A664F4E0-A385-414F-B547-B38895283A96}"/>
                  </a:ext>
                </a:extLst>
              </p14:cNvPr>
              <p14:cNvContentPartPr/>
              <p14:nvPr/>
            </p14:nvContentPartPr>
            <p14:xfrm>
              <a:off x="6398640" y="1949760"/>
              <a:ext cx="1410840" cy="23353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A664F4E0-A385-414F-B547-B38895283A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280" y="1940400"/>
                <a:ext cx="1429560" cy="23540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06B842F-1DDD-7202-47B6-1DCEECAA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063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 animBg="1"/>
      <p:bldP spid="82" grpId="0"/>
      <p:bldP spid="145" grpId="0"/>
      <p:bldP spid="147" grpId="0"/>
      <p:bldP spid="166" grpId="0"/>
      <p:bldP spid="167" grpId="0"/>
      <p:bldP spid="168" grpId="0"/>
      <p:bldP spid="169" grpId="0"/>
      <p:bldP spid="170" grpId="0"/>
      <p:bldP spid="171" grpId="0"/>
      <p:bldP spid="181" grpId="0"/>
      <p:bldP spid="1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rgbClr val="FF40FF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13115" y="93394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ضرب العبارات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D9B8B308-501D-D44E-936B-C166EC1E34C7}"/>
              </a:ext>
            </a:extLst>
          </p:cNvPr>
          <p:cNvGrpSpPr/>
          <p:nvPr/>
        </p:nvGrpSpPr>
        <p:grpSpPr>
          <a:xfrm>
            <a:off x="7528347" y="626547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599377EE-F573-AA44-82EC-2B34D6B72B92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70C20C5-BCE4-8A4A-8297-374C35801B5E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2" name="مجموعة 126">
            <a:extLst>
              <a:ext uri="{FF2B5EF4-FFF2-40B4-BE49-F238E27FC236}">
                <a16:creationId xmlns:a16="http://schemas.microsoft.com/office/drawing/2014/main" id="{7A6B8BC2-6C18-0745-83AC-861C59970BC3}"/>
              </a:ext>
            </a:extLst>
          </p:cNvPr>
          <p:cNvGrpSpPr/>
          <p:nvPr/>
        </p:nvGrpSpPr>
        <p:grpSpPr>
          <a:xfrm>
            <a:off x="6465842" y="2614214"/>
            <a:ext cx="714380" cy="471494"/>
            <a:chOff x="1557314" y="1971664"/>
            <a:chExt cx="714380" cy="471494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3FF41FBD-D17B-924F-9D25-DFDF952B35A0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65" name="رابط مستقيم 77">
                <a:extLst>
                  <a:ext uri="{FF2B5EF4-FFF2-40B4-BE49-F238E27FC236}">
                    <a16:creationId xmlns:a16="http://schemas.microsoft.com/office/drawing/2014/main" id="{B4AE5D70-CE60-C445-BE4C-38511B3B34D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78">
                <a:extLst>
                  <a:ext uri="{FF2B5EF4-FFF2-40B4-BE49-F238E27FC236}">
                    <a16:creationId xmlns:a16="http://schemas.microsoft.com/office/drawing/2014/main" id="{62673BB8-E790-D147-9DCF-9D7F35F073F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79">
                <a:extLst>
                  <a:ext uri="{FF2B5EF4-FFF2-40B4-BE49-F238E27FC236}">
                    <a16:creationId xmlns:a16="http://schemas.microsoft.com/office/drawing/2014/main" id="{6E562EBE-7ED7-964A-9715-79605B078B20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80">
                <a:extLst>
                  <a:ext uri="{FF2B5EF4-FFF2-40B4-BE49-F238E27FC236}">
                    <a16:creationId xmlns:a16="http://schemas.microsoft.com/office/drawing/2014/main" id="{0DFC4DCD-76BA-4E4A-929B-4CE2C0A20F9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62408D02-3D44-0145-A6BD-D896C351FAEB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</p:grpSp>
      <p:sp>
        <p:nvSpPr>
          <p:cNvPr id="71" name="سهم للأسفل 70">
            <a:extLst>
              <a:ext uri="{FF2B5EF4-FFF2-40B4-BE49-F238E27FC236}">
                <a16:creationId xmlns:a16="http://schemas.microsoft.com/office/drawing/2014/main" id="{EF4BBE5C-2D60-3240-9DD3-FEEB3F6C0F47}"/>
              </a:ext>
            </a:extLst>
          </p:cNvPr>
          <p:cNvSpPr/>
          <p:nvPr/>
        </p:nvSpPr>
        <p:spPr>
          <a:xfrm>
            <a:off x="6737310" y="315714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125">
            <a:extLst>
              <a:ext uri="{FF2B5EF4-FFF2-40B4-BE49-F238E27FC236}">
                <a16:creationId xmlns:a16="http://schemas.microsoft.com/office/drawing/2014/main" id="{65C88911-9B6C-ED46-A405-3BD43C8B2083}"/>
              </a:ext>
            </a:extLst>
          </p:cNvPr>
          <p:cNvGrpSpPr/>
          <p:nvPr/>
        </p:nvGrpSpPr>
        <p:grpSpPr>
          <a:xfrm>
            <a:off x="6618052" y="4924375"/>
            <a:ext cx="928694" cy="473749"/>
            <a:chOff x="2214546" y="1285860"/>
            <a:chExt cx="928694" cy="473749"/>
          </a:xfrm>
        </p:grpSpPr>
        <p:grpSp>
          <p:nvGrpSpPr>
            <p:cNvPr id="73" name="مجموعة 126">
              <a:extLst>
                <a:ext uri="{FF2B5EF4-FFF2-40B4-BE49-F238E27FC236}">
                  <a16:creationId xmlns:a16="http://schemas.microsoft.com/office/drawing/2014/main" id="{5054046D-D840-F648-94E8-FFC76A1056A8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75" name="مجموعة 77">
                <a:extLst>
                  <a:ext uri="{FF2B5EF4-FFF2-40B4-BE49-F238E27FC236}">
                    <a16:creationId xmlns:a16="http://schemas.microsoft.com/office/drawing/2014/main" id="{E4583F15-037E-F143-861F-F4BEEBFA8D9D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77" name="رابط مستقيم 220">
                  <a:extLst>
                    <a:ext uri="{FF2B5EF4-FFF2-40B4-BE49-F238E27FC236}">
                      <a16:creationId xmlns:a16="http://schemas.microsoft.com/office/drawing/2014/main" id="{D4D2B572-52C0-624F-9973-EAC55DA4970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رابط مستقيم 221">
                  <a:extLst>
                    <a:ext uri="{FF2B5EF4-FFF2-40B4-BE49-F238E27FC236}">
                      <a16:creationId xmlns:a16="http://schemas.microsoft.com/office/drawing/2014/main" id="{72BA31CA-FB40-744A-9635-9C0DD6D9E2B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رابط مستقيم 222">
                  <a:extLst>
                    <a:ext uri="{FF2B5EF4-FFF2-40B4-BE49-F238E27FC236}">
                      <a16:creationId xmlns:a16="http://schemas.microsoft.com/office/drawing/2014/main" id="{32548A68-8E92-C448-AA64-ECB9AD94848A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223">
                  <a:extLst>
                    <a:ext uri="{FF2B5EF4-FFF2-40B4-BE49-F238E27FC236}">
                      <a16:creationId xmlns:a16="http://schemas.microsoft.com/office/drawing/2014/main" id="{1DDAF641-63A3-2342-890B-A3C9971C310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9C270379-A2F7-4D4B-9876-CF8ABD173D2D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4C190CCE-1E7E-F74C-8787-09A17C04FBFC}"/>
                </a:ext>
              </a:extLst>
            </p:cNvPr>
            <p:cNvSpPr txBox="1"/>
            <p:nvPr/>
          </p:nvSpPr>
          <p:spPr>
            <a:xfrm>
              <a:off x="2657462" y="1328722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 </a:t>
              </a:r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9D073EB9-AEFC-804C-ABB2-0F9605B9FCA5}"/>
              </a:ext>
            </a:extLst>
          </p:cNvPr>
          <p:cNvSpPr txBox="1"/>
          <p:nvPr/>
        </p:nvSpPr>
        <p:spPr>
          <a:xfrm>
            <a:off x="7951756" y="265707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83" name="مجموعة 124">
            <a:extLst>
              <a:ext uri="{FF2B5EF4-FFF2-40B4-BE49-F238E27FC236}">
                <a16:creationId xmlns:a16="http://schemas.microsoft.com/office/drawing/2014/main" id="{E3831979-1721-7041-851A-05CBEB4E99C1}"/>
              </a:ext>
            </a:extLst>
          </p:cNvPr>
          <p:cNvGrpSpPr/>
          <p:nvPr/>
        </p:nvGrpSpPr>
        <p:grpSpPr>
          <a:xfrm>
            <a:off x="1826431" y="2970270"/>
            <a:ext cx="1115814" cy="2543196"/>
            <a:chOff x="1170170" y="2143112"/>
            <a:chExt cx="1115814" cy="2543196"/>
          </a:xfrm>
        </p:grpSpPr>
        <p:grpSp>
          <p:nvGrpSpPr>
            <p:cNvPr id="84" name="مجموعة 111">
              <a:extLst>
                <a:ext uri="{FF2B5EF4-FFF2-40B4-BE49-F238E27FC236}">
                  <a16:creationId xmlns:a16="http://schemas.microsoft.com/office/drawing/2014/main" id="{9B1A3734-871A-EB42-BADA-52731152B04C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93" name="رابط مستقيم 279">
                <a:extLst>
                  <a:ext uri="{FF2B5EF4-FFF2-40B4-BE49-F238E27FC236}">
                    <a16:creationId xmlns:a16="http://schemas.microsoft.com/office/drawing/2014/main" id="{D2A0FE2A-4412-334D-ABCC-567013B1AC0A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280">
                <a:extLst>
                  <a:ext uri="{FF2B5EF4-FFF2-40B4-BE49-F238E27FC236}">
                    <a16:creationId xmlns:a16="http://schemas.microsoft.com/office/drawing/2014/main" id="{1B21CBA5-EC6E-F444-9BC6-A4EFAF21C0EA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B3008893-DAEC-4843-8363-575167A7F080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3C2D12EB-A6DD-FC4F-8E50-0185647419AE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6384D463-ADA8-5F4F-95D6-A5A01A7EDB00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93E080B5-4F51-D84D-876E-28F5A7D49C98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1371A9BA-674E-2848-8940-80D5D5B9FE67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6DE6522B-9897-FA4D-B04E-F1D726DB97A9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51CF0F2C-C8F1-5141-8708-3188C57AE671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3C40FDBB-32EC-1041-ABA0-37D648BDBA3C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95" name="مجموعة 348">
            <a:extLst>
              <a:ext uri="{FF2B5EF4-FFF2-40B4-BE49-F238E27FC236}">
                <a16:creationId xmlns:a16="http://schemas.microsoft.com/office/drawing/2014/main" id="{DC407951-B6F1-0649-B3AF-BD62F1D092A4}"/>
              </a:ext>
            </a:extLst>
          </p:cNvPr>
          <p:cNvGrpSpPr/>
          <p:nvPr/>
        </p:nvGrpSpPr>
        <p:grpSpPr>
          <a:xfrm>
            <a:off x="2983813" y="697731"/>
            <a:ext cx="4132813" cy="642944"/>
            <a:chOff x="3615599" y="214290"/>
            <a:chExt cx="4132813" cy="642944"/>
          </a:xfrm>
        </p:grpSpPr>
        <p:sp>
          <p:nvSpPr>
            <p:cNvPr id="96" name="زاوية مطوية 95">
              <a:extLst>
                <a:ext uri="{FF2B5EF4-FFF2-40B4-BE49-F238E27FC236}">
                  <a16:creationId xmlns:a16="http://schemas.microsoft.com/office/drawing/2014/main" id="{645C820C-7413-1D4F-8F9C-B5F51258D26B}"/>
                </a:ext>
              </a:extLst>
            </p:cNvPr>
            <p:cNvSpPr/>
            <p:nvPr/>
          </p:nvSpPr>
          <p:spPr>
            <a:xfrm flipH="1">
              <a:off x="3615599" y="214290"/>
              <a:ext cx="4132813" cy="615999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1EEAA253-DD7D-724C-BFC6-2B77836AABDF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98" name="مجموعة 182">
              <a:extLst>
                <a:ext uri="{FF2B5EF4-FFF2-40B4-BE49-F238E27FC236}">
                  <a16:creationId xmlns:a16="http://schemas.microsoft.com/office/drawing/2014/main" id="{5778CB01-D2EB-AF4C-AD22-67F6C07DB95B}"/>
                </a:ext>
              </a:extLst>
            </p:cNvPr>
            <p:cNvGrpSpPr/>
            <p:nvPr/>
          </p:nvGrpSpPr>
          <p:grpSpPr>
            <a:xfrm>
              <a:off x="3900484" y="385738"/>
              <a:ext cx="2243152" cy="471496"/>
              <a:chOff x="3900484" y="385738"/>
              <a:chExt cx="2243152" cy="471496"/>
            </a:xfrm>
          </p:grpSpPr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E97E5A9C-94A6-5743-B9D8-E3E9F226DCBC}"/>
                  </a:ext>
                </a:extLst>
              </p:cNvPr>
              <p:cNvSpPr txBox="1"/>
              <p:nvPr/>
            </p:nvSpPr>
            <p:spPr>
              <a:xfrm>
                <a:off x="4743448" y="40002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00" name="مجموعة 125">
                <a:extLst>
                  <a:ext uri="{FF2B5EF4-FFF2-40B4-BE49-F238E27FC236}">
                    <a16:creationId xmlns:a16="http://schemas.microsoft.com/office/drawing/2014/main" id="{1B2DE99F-2820-F74B-A413-9840A37F0B32}"/>
                  </a:ext>
                </a:extLst>
              </p:cNvPr>
              <p:cNvGrpSpPr/>
              <p:nvPr/>
            </p:nvGrpSpPr>
            <p:grpSpPr>
              <a:xfrm>
                <a:off x="3900484" y="385738"/>
                <a:ext cx="972932" cy="471494"/>
                <a:chOff x="2140354" y="1285860"/>
                <a:chExt cx="972932" cy="471494"/>
              </a:xfrm>
            </p:grpSpPr>
            <p:grpSp>
              <p:nvGrpSpPr>
                <p:cNvPr id="117" name="مجموعة 126">
                  <a:extLst>
                    <a:ext uri="{FF2B5EF4-FFF2-40B4-BE49-F238E27FC236}">
                      <a16:creationId xmlns:a16="http://schemas.microsoft.com/office/drawing/2014/main" id="{FF21E259-3256-BA4C-BD09-16EB5D82D879}"/>
                    </a:ext>
                  </a:extLst>
                </p:cNvPr>
                <p:cNvGrpSpPr/>
                <p:nvPr/>
              </p:nvGrpSpPr>
              <p:grpSpPr>
                <a:xfrm>
                  <a:off x="2140354" y="1285860"/>
                  <a:ext cx="574258" cy="471494"/>
                  <a:chOff x="1697436" y="1971664"/>
                  <a:chExt cx="574258" cy="471494"/>
                </a:xfrm>
              </p:grpSpPr>
              <p:grpSp>
                <p:nvGrpSpPr>
                  <p:cNvPr id="119" name="مجموعة 77">
                    <a:extLst>
                      <a:ext uri="{FF2B5EF4-FFF2-40B4-BE49-F238E27FC236}">
                        <a16:creationId xmlns:a16="http://schemas.microsoft.com/office/drawing/2014/main" id="{9AE147E2-405B-E645-8272-982F58E92636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21" name="رابط مستقيم 110">
                      <a:extLst>
                        <a:ext uri="{FF2B5EF4-FFF2-40B4-BE49-F238E27FC236}">
                          <a16:creationId xmlns:a16="http://schemas.microsoft.com/office/drawing/2014/main" id="{7CB548ED-6A49-984F-B278-985149E5A73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رابط مستقيم 111">
                      <a:extLst>
                        <a:ext uri="{FF2B5EF4-FFF2-40B4-BE49-F238E27FC236}">
                          <a16:creationId xmlns:a16="http://schemas.microsoft.com/office/drawing/2014/main" id="{02D755D9-67A6-F24F-839C-3ACD5EA1F6CB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رابط مستقيم 112">
                      <a:extLst>
                        <a:ext uri="{FF2B5EF4-FFF2-40B4-BE49-F238E27FC236}">
                          <a16:creationId xmlns:a16="http://schemas.microsoft.com/office/drawing/2014/main" id="{AD22E764-1592-D241-AD82-45B5AC1F590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رابط مستقيم 113">
                      <a:extLst>
                        <a:ext uri="{FF2B5EF4-FFF2-40B4-BE49-F238E27FC236}">
                          <a16:creationId xmlns:a16="http://schemas.microsoft.com/office/drawing/2014/main" id="{00EBD065-0ED6-8F49-B7B7-BD4A0E36C1A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0" name="مربع نص 119">
                    <a:extLst>
                      <a:ext uri="{FF2B5EF4-FFF2-40B4-BE49-F238E27FC236}">
                        <a16:creationId xmlns:a16="http://schemas.microsoft.com/office/drawing/2014/main" id="{646EBAAC-9374-574E-9BE3-71748136C68F}"/>
                      </a:ext>
                    </a:extLst>
                  </p:cNvPr>
                  <p:cNvSpPr txBox="1"/>
                  <p:nvPr/>
                </p:nvSpPr>
                <p:spPr>
                  <a:xfrm>
                    <a:off x="1697436" y="2014526"/>
                    <a:ext cx="5184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٣</a:t>
                    </a:r>
                  </a:p>
                </p:txBody>
              </p:sp>
            </p:grpSp>
            <p:sp>
              <p:nvSpPr>
                <p:cNvPr id="118" name="مربع نص 117">
                  <a:extLst>
                    <a:ext uri="{FF2B5EF4-FFF2-40B4-BE49-F238E27FC236}">
                      <a16:creationId xmlns:a16="http://schemas.microsoft.com/office/drawing/2014/main" id="{E245AB9C-2DB4-A941-80D0-B1A5D156E429}"/>
                    </a:ext>
                  </a:extLst>
                </p:cNvPr>
                <p:cNvSpPr txBox="1"/>
                <p:nvPr/>
              </p:nvSpPr>
              <p:spPr>
                <a:xfrm>
                  <a:off x="2613218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 ٧</a:t>
                  </a:r>
                </a:p>
              </p:txBody>
            </p:sp>
          </p:grpSp>
          <p:grpSp>
            <p:nvGrpSpPr>
              <p:cNvPr id="101" name="مجموعة 125">
                <a:extLst>
                  <a:ext uri="{FF2B5EF4-FFF2-40B4-BE49-F238E27FC236}">
                    <a16:creationId xmlns:a16="http://schemas.microsoft.com/office/drawing/2014/main" id="{6E47B002-82D9-D04E-8641-DAA03EA2F812}"/>
                  </a:ext>
                </a:extLst>
              </p:cNvPr>
              <p:cNvGrpSpPr/>
              <p:nvPr/>
            </p:nvGrpSpPr>
            <p:grpSpPr>
              <a:xfrm>
                <a:off x="5172078" y="385740"/>
                <a:ext cx="971558" cy="471494"/>
                <a:chOff x="2170304" y="1285860"/>
                <a:chExt cx="971558" cy="471494"/>
              </a:xfrm>
            </p:grpSpPr>
            <p:grpSp>
              <p:nvGrpSpPr>
                <p:cNvPr id="102" name="مجموعة 126">
                  <a:extLst>
                    <a:ext uri="{FF2B5EF4-FFF2-40B4-BE49-F238E27FC236}">
                      <a16:creationId xmlns:a16="http://schemas.microsoft.com/office/drawing/2014/main" id="{7C851139-C38E-C345-BE47-5AC895DE887A}"/>
                    </a:ext>
                  </a:extLst>
                </p:cNvPr>
                <p:cNvGrpSpPr/>
                <p:nvPr/>
              </p:nvGrpSpPr>
              <p:grpSpPr>
                <a:xfrm>
                  <a:off x="2170304" y="1285860"/>
                  <a:ext cx="544308" cy="471494"/>
                  <a:chOff x="1727386" y="1971664"/>
                  <a:chExt cx="544308" cy="471494"/>
                </a:xfrm>
              </p:grpSpPr>
              <p:grpSp>
                <p:nvGrpSpPr>
                  <p:cNvPr id="111" name="مجموعة 77">
                    <a:extLst>
                      <a:ext uri="{FF2B5EF4-FFF2-40B4-BE49-F238E27FC236}">
                        <a16:creationId xmlns:a16="http://schemas.microsoft.com/office/drawing/2014/main" id="{05B12CE2-D5A3-E04A-B2ED-6A23D82FEF78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3" name="رابط مستقيم 160">
                      <a:extLst>
                        <a:ext uri="{FF2B5EF4-FFF2-40B4-BE49-F238E27FC236}">
                          <a16:creationId xmlns:a16="http://schemas.microsoft.com/office/drawing/2014/main" id="{A93CEEB6-BAF1-FB48-BA66-10614B31929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رابط مستقيم 161">
                      <a:extLst>
                        <a:ext uri="{FF2B5EF4-FFF2-40B4-BE49-F238E27FC236}">
                          <a16:creationId xmlns:a16="http://schemas.microsoft.com/office/drawing/2014/main" id="{7ACC7B70-D41B-A549-AEA0-906A9463AF20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رابط مستقيم 162">
                      <a:extLst>
                        <a:ext uri="{FF2B5EF4-FFF2-40B4-BE49-F238E27FC236}">
                          <a16:creationId xmlns:a16="http://schemas.microsoft.com/office/drawing/2014/main" id="{FDDE69E3-E5EF-5C43-B027-FDF2B0973BAC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163">
                      <a:extLst>
                        <a:ext uri="{FF2B5EF4-FFF2-40B4-BE49-F238E27FC236}">
                          <a16:creationId xmlns:a16="http://schemas.microsoft.com/office/drawing/2014/main" id="{4E2B51FC-DBDD-284A-9DC0-9BAD17FF8E9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2" name="مربع نص 111">
                    <a:extLst>
                      <a:ext uri="{FF2B5EF4-FFF2-40B4-BE49-F238E27FC236}">
                        <a16:creationId xmlns:a16="http://schemas.microsoft.com/office/drawing/2014/main" id="{F872A097-7F6D-1E45-A9C9-20AE56DCEB92}"/>
                      </a:ext>
                    </a:extLst>
                  </p:cNvPr>
                  <p:cNvSpPr txBox="1"/>
                  <p:nvPr/>
                </p:nvSpPr>
                <p:spPr>
                  <a:xfrm>
                    <a:off x="1727386" y="2014526"/>
                    <a:ext cx="402812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٦</a:t>
                    </a:r>
                  </a:p>
                </p:txBody>
              </p:sp>
            </p:grpSp>
            <p:sp>
              <p:nvSpPr>
                <p:cNvPr id="110" name="مربع نص 109">
                  <a:extLst>
                    <a:ext uri="{FF2B5EF4-FFF2-40B4-BE49-F238E27FC236}">
                      <a16:creationId xmlns:a16="http://schemas.microsoft.com/office/drawing/2014/main" id="{E093BF68-0BA9-1844-BDD8-726C9EF48362}"/>
                    </a:ext>
                  </a:extLst>
                </p:cNvPr>
                <p:cNvSpPr txBox="1"/>
                <p:nvPr/>
              </p:nvSpPr>
              <p:spPr>
                <a:xfrm>
                  <a:off x="2641794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</p:grpSp>
      <p:grpSp>
        <p:nvGrpSpPr>
          <p:cNvPr id="125" name="مجموعة 247">
            <a:extLst>
              <a:ext uri="{FF2B5EF4-FFF2-40B4-BE49-F238E27FC236}">
                <a16:creationId xmlns:a16="http://schemas.microsoft.com/office/drawing/2014/main" id="{A37C32F9-1171-014E-A66D-CF5F722EF6E8}"/>
              </a:ext>
            </a:extLst>
          </p:cNvPr>
          <p:cNvGrpSpPr/>
          <p:nvPr/>
        </p:nvGrpSpPr>
        <p:grpSpPr>
          <a:xfrm>
            <a:off x="5665740" y="1685514"/>
            <a:ext cx="2243152" cy="471496"/>
            <a:chOff x="3900484" y="385738"/>
            <a:chExt cx="2243152" cy="471496"/>
          </a:xfrm>
        </p:grpSpPr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D5545BB0-147B-D144-8118-87CBD9D1AF13}"/>
                </a:ext>
              </a:extLst>
            </p:cNvPr>
            <p:cNvSpPr txBox="1"/>
            <p:nvPr/>
          </p:nvSpPr>
          <p:spPr>
            <a:xfrm>
              <a:off x="4743448" y="40002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×</a:t>
              </a:r>
            </a:p>
          </p:txBody>
        </p:sp>
        <p:grpSp>
          <p:nvGrpSpPr>
            <p:cNvPr id="127" name="مجموعة 125">
              <a:extLst>
                <a:ext uri="{FF2B5EF4-FFF2-40B4-BE49-F238E27FC236}">
                  <a16:creationId xmlns:a16="http://schemas.microsoft.com/office/drawing/2014/main" id="{D214FD0C-0A04-3140-B571-267F36281BE3}"/>
                </a:ext>
              </a:extLst>
            </p:cNvPr>
            <p:cNvGrpSpPr/>
            <p:nvPr/>
          </p:nvGrpSpPr>
          <p:grpSpPr>
            <a:xfrm>
              <a:off x="3900484" y="385738"/>
              <a:ext cx="972932" cy="471494"/>
              <a:chOff x="2140354" y="1285860"/>
              <a:chExt cx="972932" cy="471494"/>
            </a:xfrm>
          </p:grpSpPr>
          <p:grpSp>
            <p:nvGrpSpPr>
              <p:cNvPr id="137" name="مجموعة 126">
                <a:extLst>
                  <a:ext uri="{FF2B5EF4-FFF2-40B4-BE49-F238E27FC236}">
                    <a16:creationId xmlns:a16="http://schemas.microsoft.com/office/drawing/2014/main" id="{B0B365F1-1D77-F04E-B8B2-3841EC99CF1A}"/>
                  </a:ext>
                </a:extLst>
              </p:cNvPr>
              <p:cNvGrpSpPr/>
              <p:nvPr/>
            </p:nvGrpSpPr>
            <p:grpSpPr>
              <a:xfrm>
                <a:off x="2140354" y="1285860"/>
                <a:ext cx="574258" cy="471494"/>
                <a:chOff x="1697436" y="1971664"/>
                <a:chExt cx="574258" cy="471494"/>
              </a:xfrm>
            </p:grpSpPr>
            <p:grpSp>
              <p:nvGrpSpPr>
                <p:cNvPr id="139" name="مجموعة 77">
                  <a:extLst>
                    <a:ext uri="{FF2B5EF4-FFF2-40B4-BE49-F238E27FC236}">
                      <a16:creationId xmlns:a16="http://schemas.microsoft.com/office/drawing/2014/main" id="{ED9F984C-7FBE-F047-9B8F-F993FBB7C18C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1" name="رابط مستقيم 293">
                    <a:extLst>
                      <a:ext uri="{FF2B5EF4-FFF2-40B4-BE49-F238E27FC236}">
                        <a16:creationId xmlns:a16="http://schemas.microsoft.com/office/drawing/2014/main" id="{C801FAC2-4F3E-3840-AD1A-519E8805BA3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رابط مستقيم 294">
                    <a:extLst>
                      <a:ext uri="{FF2B5EF4-FFF2-40B4-BE49-F238E27FC236}">
                        <a16:creationId xmlns:a16="http://schemas.microsoft.com/office/drawing/2014/main" id="{80C8271C-A6B0-824B-86DE-86EDC7033FB1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رابط مستقيم 296">
                    <a:extLst>
                      <a:ext uri="{FF2B5EF4-FFF2-40B4-BE49-F238E27FC236}">
                        <a16:creationId xmlns:a16="http://schemas.microsoft.com/office/drawing/2014/main" id="{6445B967-037A-EC4C-9A3C-3B2D4FC6300F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رابط مستقيم 299">
                    <a:extLst>
                      <a:ext uri="{FF2B5EF4-FFF2-40B4-BE49-F238E27FC236}">
                        <a16:creationId xmlns:a16="http://schemas.microsoft.com/office/drawing/2014/main" id="{17A0D4C6-07C1-1543-B1B1-91D857DA3E5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مربع نص 139">
                  <a:extLst>
                    <a:ext uri="{FF2B5EF4-FFF2-40B4-BE49-F238E27FC236}">
                      <a16:creationId xmlns:a16="http://schemas.microsoft.com/office/drawing/2014/main" id="{8C9620B8-531C-4B4F-B4FD-2381BB844332}"/>
                    </a:ext>
                  </a:extLst>
                </p:cNvPr>
                <p:cNvSpPr txBox="1"/>
                <p:nvPr/>
              </p:nvSpPr>
              <p:spPr>
                <a:xfrm>
                  <a:off x="1697436" y="2014526"/>
                  <a:ext cx="5184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E727C9CB-EEDB-D64F-A9AC-D42BA526F8BA}"/>
                  </a:ext>
                </a:extLst>
              </p:cNvPr>
              <p:cNvSpPr txBox="1"/>
              <p:nvPr/>
            </p:nvSpPr>
            <p:spPr>
              <a:xfrm>
                <a:off x="2613218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grpSp>
          <p:nvGrpSpPr>
            <p:cNvPr id="128" name="مجموعة 125">
              <a:extLst>
                <a:ext uri="{FF2B5EF4-FFF2-40B4-BE49-F238E27FC236}">
                  <a16:creationId xmlns:a16="http://schemas.microsoft.com/office/drawing/2014/main" id="{131EAD3D-2E31-4B40-8D37-699EC0313DDE}"/>
                </a:ext>
              </a:extLst>
            </p:cNvPr>
            <p:cNvGrpSpPr/>
            <p:nvPr/>
          </p:nvGrpSpPr>
          <p:grpSpPr>
            <a:xfrm>
              <a:off x="5172078" y="385740"/>
              <a:ext cx="971558" cy="471494"/>
              <a:chOff x="2170304" y="1285860"/>
              <a:chExt cx="971558" cy="471494"/>
            </a:xfrm>
          </p:grpSpPr>
          <p:grpSp>
            <p:nvGrpSpPr>
              <p:cNvPr id="129" name="مجموعة 126">
                <a:extLst>
                  <a:ext uri="{FF2B5EF4-FFF2-40B4-BE49-F238E27FC236}">
                    <a16:creationId xmlns:a16="http://schemas.microsoft.com/office/drawing/2014/main" id="{886986CE-2115-E040-AC11-CE02D867DACC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131" name="مجموعة 77">
                  <a:extLst>
                    <a:ext uri="{FF2B5EF4-FFF2-40B4-BE49-F238E27FC236}">
                      <a16:creationId xmlns:a16="http://schemas.microsoft.com/office/drawing/2014/main" id="{39F640D0-B5F9-8C4B-A7BF-13EE4A1D95A7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3" name="رابط مستقيم 256">
                    <a:extLst>
                      <a:ext uri="{FF2B5EF4-FFF2-40B4-BE49-F238E27FC236}">
                        <a16:creationId xmlns:a16="http://schemas.microsoft.com/office/drawing/2014/main" id="{47FBCF37-BE84-E246-857F-FEF3A1DCA9B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269">
                    <a:extLst>
                      <a:ext uri="{FF2B5EF4-FFF2-40B4-BE49-F238E27FC236}">
                        <a16:creationId xmlns:a16="http://schemas.microsoft.com/office/drawing/2014/main" id="{FC254325-E868-214A-910F-22DD73EDA5F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270">
                    <a:extLst>
                      <a:ext uri="{FF2B5EF4-FFF2-40B4-BE49-F238E27FC236}">
                        <a16:creationId xmlns:a16="http://schemas.microsoft.com/office/drawing/2014/main" id="{84AACDBB-9651-2749-B622-502BD66D7F0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رابط مستقيم 281">
                    <a:extLst>
                      <a:ext uri="{FF2B5EF4-FFF2-40B4-BE49-F238E27FC236}">
                        <a16:creationId xmlns:a16="http://schemas.microsoft.com/office/drawing/2014/main" id="{72E3B529-396C-4643-9B02-935507B02CC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مربع نص 131">
                  <a:extLst>
                    <a:ext uri="{FF2B5EF4-FFF2-40B4-BE49-F238E27FC236}">
                      <a16:creationId xmlns:a16="http://schemas.microsoft.com/office/drawing/2014/main" id="{51E24AD2-9C22-AC4B-982D-A407EA119771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E83A1EAD-F48A-C44C-A207-7C11065D513F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</p:grp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B7863391-1446-F34E-9BE3-91CDC79FD0B7}"/>
              </a:ext>
            </a:extLst>
          </p:cNvPr>
          <p:cNvSpPr txBox="1"/>
          <p:nvPr/>
        </p:nvSpPr>
        <p:spPr>
          <a:xfrm>
            <a:off x="7523128" y="2657076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168575F0-F75B-CB4D-B92B-608A4B27723B}"/>
              </a:ext>
            </a:extLst>
          </p:cNvPr>
          <p:cNvSpPr txBox="1"/>
          <p:nvPr/>
        </p:nvSpPr>
        <p:spPr>
          <a:xfrm>
            <a:off x="7237376" y="265481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48" name="مجموعة 126">
            <a:extLst>
              <a:ext uri="{FF2B5EF4-FFF2-40B4-BE49-F238E27FC236}">
                <a16:creationId xmlns:a16="http://schemas.microsoft.com/office/drawing/2014/main" id="{9BF3CD7D-A792-AF41-8319-D6458EE74FC3}"/>
              </a:ext>
            </a:extLst>
          </p:cNvPr>
          <p:cNvGrpSpPr/>
          <p:nvPr/>
        </p:nvGrpSpPr>
        <p:grpSpPr>
          <a:xfrm>
            <a:off x="5864386" y="4042974"/>
            <a:ext cx="1301552" cy="471494"/>
            <a:chOff x="970142" y="1971664"/>
            <a:chExt cx="1301552" cy="471494"/>
          </a:xfrm>
        </p:grpSpPr>
        <p:grpSp>
          <p:nvGrpSpPr>
            <p:cNvPr id="160" name="مجموعة 77">
              <a:extLst>
                <a:ext uri="{FF2B5EF4-FFF2-40B4-BE49-F238E27FC236}">
                  <a16:creationId xmlns:a16="http://schemas.microsoft.com/office/drawing/2014/main" id="{A206D9D0-A915-284B-9294-4EDFB76E7EDA}"/>
                </a:ext>
              </a:extLst>
            </p:cNvPr>
            <p:cNvGrpSpPr/>
            <p:nvPr/>
          </p:nvGrpSpPr>
          <p:grpSpPr>
            <a:xfrm>
              <a:off x="1157380" y="1971664"/>
              <a:ext cx="1114314" cy="357190"/>
              <a:chOff x="5958016" y="428604"/>
              <a:chExt cx="1114314" cy="357190"/>
            </a:xfrm>
          </p:grpSpPr>
          <p:cxnSp>
            <p:nvCxnSpPr>
              <p:cNvPr id="162" name="رابط مستقيم 305">
                <a:extLst>
                  <a:ext uri="{FF2B5EF4-FFF2-40B4-BE49-F238E27FC236}">
                    <a16:creationId xmlns:a16="http://schemas.microsoft.com/office/drawing/2014/main" id="{A39A5141-49F2-0C4C-86E9-C785E9A9F55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رابط مستقيم 306">
                <a:extLst>
                  <a:ext uri="{FF2B5EF4-FFF2-40B4-BE49-F238E27FC236}">
                    <a16:creationId xmlns:a16="http://schemas.microsoft.com/office/drawing/2014/main" id="{F402E252-0FD5-7F42-9831-93AED361128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رابط مستقيم 307">
                <a:extLst>
                  <a:ext uri="{FF2B5EF4-FFF2-40B4-BE49-F238E27FC236}">
                    <a16:creationId xmlns:a16="http://schemas.microsoft.com/office/drawing/2014/main" id="{C4AC53D5-7292-D24F-8CE3-AD757B96EC00}"/>
                  </a:ext>
                </a:extLst>
              </p:cNvPr>
              <p:cNvCxnSpPr/>
              <p:nvPr/>
            </p:nvCxnSpPr>
            <p:spPr>
              <a:xfrm rot="10800000">
                <a:off x="5958016" y="428604"/>
                <a:ext cx="90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رابط مستقيم 308">
                <a:extLst>
                  <a:ext uri="{FF2B5EF4-FFF2-40B4-BE49-F238E27FC236}">
                    <a16:creationId xmlns:a16="http://schemas.microsoft.com/office/drawing/2014/main" id="{C234DC41-B6D1-AF4C-AF6C-51542D5F59F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مربع نص 160">
              <a:extLst>
                <a:ext uri="{FF2B5EF4-FFF2-40B4-BE49-F238E27FC236}">
                  <a16:creationId xmlns:a16="http://schemas.microsoft.com/office/drawing/2014/main" id="{B5F64E80-8FE3-EA4F-8772-44FBEE2162E3}"/>
                </a:ext>
              </a:extLst>
            </p:cNvPr>
            <p:cNvSpPr txBox="1"/>
            <p:nvPr/>
          </p:nvSpPr>
          <p:spPr>
            <a:xfrm>
              <a:off x="970142" y="2014526"/>
              <a:ext cx="12586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٣</a:t>
              </a:r>
            </a:p>
          </p:txBody>
        </p:sp>
      </p:grp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DADDD48C-B002-D24F-8264-FE3CE34B6DFB}"/>
              </a:ext>
            </a:extLst>
          </p:cNvPr>
          <p:cNvSpPr txBox="1"/>
          <p:nvPr/>
        </p:nvSpPr>
        <p:spPr>
          <a:xfrm>
            <a:off x="7951756" y="408358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F8B9DB4B-E0D2-744E-BC4D-04F1FEAD2870}"/>
              </a:ext>
            </a:extLst>
          </p:cNvPr>
          <p:cNvSpPr txBox="1"/>
          <p:nvPr/>
        </p:nvSpPr>
        <p:spPr>
          <a:xfrm>
            <a:off x="7523128" y="4083581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</a:t>
            </a: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45F9C5EC-8ABE-714B-A19F-28E9515911CF}"/>
              </a:ext>
            </a:extLst>
          </p:cNvPr>
          <p:cNvSpPr txBox="1"/>
          <p:nvPr/>
        </p:nvSpPr>
        <p:spPr>
          <a:xfrm>
            <a:off x="7237376" y="408132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657BA67F-A374-B54E-87AC-A814D34579B8}"/>
              </a:ext>
            </a:extLst>
          </p:cNvPr>
          <p:cNvSpPr txBox="1"/>
          <p:nvPr/>
        </p:nvSpPr>
        <p:spPr>
          <a:xfrm>
            <a:off x="7972636" y="496723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F48EB8AC-9C6B-7C41-BA72-2F72AF839C70}"/>
              </a:ext>
            </a:extLst>
          </p:cNvPr>
          <p:cNvSpPr txBox="1"/>
          <p:nvPr/>
        </p:nvSpPr>
        <p:spPr>
          <a:xfrm>
            <a:off x="7623317" y="4976017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163627D2-EB2E-4F40-A7A6-55E41002D8E9}"/>
              </a:ext>
            </a:extLst>
          </p:cNvPr>
          <p:cNvSpPr txBox="1"/>
          <p:nvPr/>
        </p:nvSpPr>
        <p:spPr>
          <a:xfrm>
            <a:off x="7356958" y="491312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72" name="مجموعة 125">
            <a:extLst>
              <a:ext uri="{FF2B5EF4-FFF2-40B4-BE49-F238E27FC236}">
                <a16:creationId xmlns:a16="http://schemas.microsoft.com/office/drawing/2014/main" id="{BA0D41B6-7B93-9F4A-B563-4052D4A6668E}"/>
              </a:ext>
            </a:extLst>
          </p:cNvPr>
          <p:cNvGrpSpPr/>
          <p:nvPr/>
        </p:nvGrpSpPr>
        <p:grpSpPr>
          <a:xfrm>
            <a:off x="5341696" y="4921322"/>
            <a:ext cx="1000132" cy="473749"/>
            <a:chOff x="2214546" y="1285860"/>
            <a:chExt cx="1000132" cy="473749"/>
          </a:xfrm>
        </p:grpSpPr>
        <p:grpSp>
          <p:nvGrpSpPr>
            <p:cNvPr id="173" name="مجموعة 126">
              <a:extLst>
                <a:ext uri="{FF2B5EF4-FFF2-40B4-BE49-F238E27FC236}">
                  <a16:creationId xmlns:a16="http://schemas.microsoft.com/office/drawing/2014/main" id="{D651779F-0CDA-0948-99A1-21A6E772811E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75" name="مجموعة 77">
                <a:extLst>
                  <a:ext uri="{FF2B5EF4-FFF2-40B4-BE49-F238E27FC236}">
                    <a16:creationId xmlns:a16="http://schemas.microsoft.com/office/drawing/2014/main" id="{7C306054-358C-394F-80AD-950090958515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7" name="رابط مستقيم 332">
                  <a:extLst>
                    <a:ext uri="{FF2B5EF4-FFF2-40B4-BE49-F238E27FC236}">
                      <a16:creationId xmlns:a16="http://schemas.microsoft.com/office/drawing/2014/main" id="{3AE06CDB-88BD-6145-8E85-2BA08289888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333">
                  <a:extLst>
                    <a:ext uri="{FF2B5EF4-FFF2-40B4-BE49-F238E27FC236}">
                      <a16:creationId xmlns:a16="http://schemas.microsoft.com/office/drawing/2014/main" id="{51AD769E-EACF-F44B-B3C8-C8464EA28B8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334">
                  <a:extLst>
                    <a:ext uri="{FF2B5EF4-FFF2-40B4-BE49-F238E27FC236}">
                      <a16:creationId xmlns:a16="http://schemas.microsoft.com/office/drawing/2014/main" id="{F6799D56-3A71-124C-A8DD-D30FB54D6649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335">
                  <a:extLst>
                    <a:ext uri="{FF2B5EF4-FFF2-40B4-BE49-F238E27FC236}">
                      <a16:creationId xmlns:a16="http://schemas.microsoft.com/office/drawing/2014/main" id="{FEC545B6-5B1B-A64D-928D-761BEEB1F9C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FEEE11C3-F8D8-7844-8F8E-2C191B9AD3E4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230C7089-961F-CE42-B541-7480ACC77061}"/>
                </a:ext>
              </a:extLst>
            </p:cNvPr>
            <p:cNvSpPr txBox="1"/>
            <p:nvPr/>
          </p:nvSpPr>
          <p:spPr>
            <a:xfrm>
              <a:off x="2643174" y="1328722"/>
              <a:ext cx="57150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٤٢</a:t>
              </a:r>
            </a:p>
          </p:txBody>
        </p:sp>
      </p:grp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C4A28907-8AB2-D542-B6B2-446331EE06C2}"/>
              </a:ext>
            </a:extLst>
          </p:cNvPr>
          <p:cNvSpPr txBox="1"/>
          <p:nvPr/>
        </p:nvSpPr>
        <p:spPr>
          <a:xfrm>
            <a:off x="6260708" y="494275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82" name="سهم للأسفل 181">
            <a:extLst>
              <a:ext uri="{FF2B5EF4-FFF2-40B4-BE49-F238E27FC236}">
                <a16:creationId xmlns:a16="http://schemas.microsoft.com/office/drawing/2014/main" id="{16BFE182-7473-F144-B49E-D4A308BF0FE1}"/>
              </a:ext>
            </a:extLst>
          </p:cNvPr>
          <p:cNvSpPr/>
          <p:nvPr/>
        </p:nvSpPr>
        <p:spPr>
          <a:xfrm>
            <a:off x="6630153" y="4444206"/>
            <a:ext cx="357190" cy="380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3" name="مجموعة 343">
            <a:extLst>
              <a:ext uri="{FF2B5EF4-FFF2-40B4-BE49-F238E27FC236}">
                <a16:creationId xmlns:a16="http://schemas.microsoft.com/office/drawing/2014/main" id="{18950F8F-7E98-ED45-828E-283776A0F621}"/>
              </a:ext>
            </a:extLst>
          </p:cNvPr>
          <p:cNvGrpSpPr/>
          <p:nvPr/>
        </p:nvGrpSpPr>
        <p:grpSpPr>
          <a:xfrm>
            <a:off x="6380120" y="1548382"/>
            <a:ext cx="1260000" cy="252000"/>
            <a:chOff x="4572000" y="3143248"/>
            <a:chExt cx="1072364" cy="357984"/>
          </a:xfrm>
        </p:grpSpPr>
        <p:cxnSp>
          <p:nvCxnSpPr>
            <p:cNvPr id="184" name="رابط مستقيم 339">
              <a:extLst>
                <a:ext uri="{FF2B5EF4-FFF2-40B4-BE49-F238E27FC236}">
                  <a16:creationId xmlns:a16="http://schemas.microsoft.com/office/drawing/2014/main" id="{CFABC03B-0366-834C-8786-E690651C1903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رابط مستقيم 341">
              <a:extLst>
                <a:ext uri="{FF2B5EF4-FFF2-40B4-BE49-F238E27FC236}">
                  <a16:creationId xmlns:a16="http://schemas.microsoft.com/office/drawing/2014/main" id="{6A5FF793-B7DC-5B45-AE92-7493ECBFA098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رابط مستقيم 342">
              <a:extLst>
                <a:ext uri="{FF2B5EF4-FFF2-40B4-BE49-F238E27FC236}">
                  <a16:creationId xmlns:a16="http://schemas.microsoft.com/office/drawing/2014/main" id="{54245AEE-0DFA-034E-B013-F42B67D8B1C6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مجموعة 344">
            <a:extLst>
              <a:ext uri="{FF2B5EF4-FFF2-40B4-BE49-F238E27FC236}">
                <a16:creationId xmlns:a16="http://schemas.microsoft.com/office/drawing/2014/main" id="{54CF77D8-99D4-FA4E-B8D8-089C8A6CCA7F}"/>
              </a:ext>
            </a:extLst>
          </p:cNvPr>
          <p:cNvGrpSpPr/>
          <p:nvPr/>
        </p:nvGrpSpPr>
        <p:grpSpPr>
          <a:xfrm rot="10800000">
            <a:off x="5951492" y="2047886"/>
            <a:ext cx="1260000" cy="252000"/>
            <a:chOff x="4572000" y="3143248"/>
            <a:chExt cx="1072364" cy="357984"/>
          </a:xfrm>
        </p:grpSpPr>
        <p:cxnSp>
          <p:nvCxnSpPr>
            <p:cNvPr id="188" name="رابط مستقيم 345">
              <a:extLst>
                <a:ext uri="{FF2B5EF4-FFF2-40B4-BE49-F238E27FC236}">
                  <a16:creationId xmlns:a16="http://schemas.microsoft.com/office/drawing/2014/main" id="{70E79A8C-BDB7-7347-9459-2BFAD1E1836B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رابط مستقيم 346">
              <a:extLst>
                <a:ext uri="{FF2B5EF4-FFF2-40B4-BE49-F238E27FC236}">
                  <a16:creationId xmlns:a16="http://schemas.microsoft.com/office/drawing/2014/main" id="{CAA03A99-E722-C841-8519-7E448D4F448D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رابط مستقيم 347">
              <a:extLst>
                <a:ext uri="{FF2B5EF4-FFF2-40B4-BE49-F238E27FC236}">
                  <a16:creationId xmlns:a16="http://schemas.microsoft.com/office/drawing/2014/main" id="{27C44837-CF69-3F49-A608-B6AD28B30FD4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DFAA716-B4F4-0183-89AD-AA971F17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18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 animBg="1"/>
      <p:bldP spid="82" grpId="0"/>
      <p:bldP spid="145" grpId="0"/>
      <p:bldP spid="147" grpId="0"/>
      <p:bldP spid="166" grpId="0"/>
      <p:bldP spid="167" grpId="0"/>
      <p:bldP spid="168" grpId="0"/>
      <p:bldP spid="169" grpId="0"/>
      <p:bldP spid="170" grpId="0"/>
      <p:bldP spid="171" grpId="0"/>
      <p:bldP spid="181" grpId="0"/>
      <p:bldP spid="1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rgbClr val="FF40FF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0889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0336" y="258668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ضرب العبارات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D965818C-9E02-3D45-9754-07D23E7A757A}"/>
              </a:ext>
            </a:extLst>
          </p:cNvPr>
          <p:cNvGrpSpPr/>
          <p:nvPr/>
        </p:nvGrpSpPr>
        <p:grpSpPr>
          <a:xfrm>
            <a:off x="7457295" y="136838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3361E889-4C18-0F44-9B3B-8ABD9DF268E7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E721B8C3-7395-F445-BB89-1AAD2AF35235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2" name="مجموعة 126">
            <a:extLst>
              <a:ext uri="{FF2B5EF4-FFF2-40B4-BE49-F238E27FC236}">
                <a16:creationId xmlns:a16="http://schemas.microsoft.com/office/drawing/2014/main" id="{463454AA-EC3E-4B4D-93E0-5A41DA359CAD}"/>
              </a:ext>
            </a:extLst>
          </p:cNvPr>
          <p:cNvGrpSpPr/>
          <p:nvPr/>
        </p:nvGrpSpPr>
        <p:grpSpPr>
          <a:xfrm>
            <a:off x="6471447" y="2451430"/>
            <a:ext cx="714380" cy="471494"/>
            <a:chOff x="1557314" y="1971664"/>
            <a:chExt cx="714380" cy="471494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26184102-7743-C84A-AEC8-82468EC56BD5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65" name="رابط مستقيم 77">
                <a:extLst>
                  <a:ext uri="{FF2B5EF4-FFF2-40B4-BE49-F238E27FC236}">
                    <a16:creationId xmlns:a16="http://schemas.microsoft.com/office/drawing/2014/main" id="{88EF98C0-5ED3-C845-9245-A627E078655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78">
                <a:extLst>
                  <a:ext uri="{FF2B5EF4-FFF2-40B4-BE49-F238E27FC236}">
                    <a16:creationId xmlns:a16="http://schemas.microsoft.com/office/drawing/2014/main" id="{44EC3E75-D444-B444-82D7-22E5EB0B1DD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79">
                <a:extLst>
                  <a:ext uri="{FF2B5EF4-FFF2-40B4-BE49-F238E27FC236}">
                    <a16:creationId xmlns:a16="http://schemas.microsoft.com/office/drawing/2014/main" id="{0C79A6C5-3A55-CC47-BC46-53124145DD10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80">
                <a:extLst>
                  <a:ext uri="{FF2B5EF4-FFF2-40B4-BE49-F238E27FC236}">
                    <a16:creationId xmlns:a16="http://schemas.microsoft.com/office/drawing/2014/main" id="{F9D8AB5A-EC44-3C49-AAC9-42B895A5DDB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13758DB2-7A18-684F-B7CB-1AAA7FAE3E8A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٧٥</a:t>
              </a:r>
            </a:p>
          </p:txBody>
        </p:sp>
      </p:grpSp>
      <p:sp>
        <p:nvSpPr>
          <p:cNvPr id="71" name="سهم للأسفل 70">
            <a:extLst>
              <a:ext uri="{FF2B5EF4-FFF2-40B4-BE49-F238E27FC236}">
                <a16:creationId xmlns:a16="http://schemas.microsoft.com/office/drawing/2014/main" id="{7F078633-8F45-6F45-A45A-646E21A3EEC9}"/>
              </a:ext>
            </a:extLst>
          </p:cNvPr>
          <p:cNvSpPr/>
          <p:nvPr/>
        </p:nvSpPr>
        <p:spPr>
          <a:xfrm>
            <a:off x="6742915" y="299435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125">
            <a:extLst>
              <a:ext uri="{FF2B5EF4-FFF2-40B4-BE49-F238E27FC236}">
                <a16:creationId xmlns:a16="http://schemas.microsoft.com/office/drawing/2014/main" id="{25CD4DEA-91B2-0F4F-9263-99FFDA378238}"/>
              </a:ext>
            </a:extLst>
          </p:cNvPr>
          <p:cNvGrpSpPr/>
          <p:nvPr/>
        </p:nvGrpSpPr>
        <p:grpSpPr>
          <a:xfrm>
            <a:off x="6327413" y="4785237"/>
            <a:ext cx="928694" cy="473749"/>
            <a:chOff x="2214546" y="1285860"/>
            <a:chExt cx="928694" cy="473749"/>
          </a:xfrm>
        </p:grpSpPr>
        <p:grpSp>
          <p:nvGrpSpPr>
            <p:cNvPr id="73" name="مجموعة 126">
              <a:extLst>
                <a:ext uri="{FF2B5EF4-FFF2-40B4-BE49-F238E27FC236}">
                  <a16:creationId xmlns:a16="http://schemas.microsoft.com/office/drawing/2014/main" id="{113A0244-364B-FB48-ABB4-D5412CE9854A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75" name="مجموعة 77">
                <a:extLst>
                  <a:ext uri="{FF2B5EF4-FFF2-40B4-BE49-F238E27FC236}">
                    <a16:creationId xmlns:a16="http://schemas.microsoft.com/office/drawing/2014/main" id="{45D31AD5-A8E2-ED43-B736-F6B491B2C678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77" name="رابط مستقيم 220">
                  <a:extLst>
                    <a:ext uri="{FF2B5EF4-FFF2-40B4-BE49-F238E27FC236}">
                      <a16:creationId xmlns:a16="http://schemas.microsoft.com/office/drawing/2014/main" id="{7297679C-DB16-4641-8FF4-595C466C708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رابط مستقيم 221">
                  <a:extLst>
                    <a:ext uri="{FF2B5EF4-FFF2-40B4-BE49-F238E27FC236}">
                      <a16:creationId xmlns:a16="http://schemas.microsoft.com/office/drawing/2014/main" id="{AA8B4B7D-0F68-9642-9899-BFDD1448F97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رابط مستقيم 222">
                  <a:extLst>
                    <a:ext uri="{FF2B5EF4-FFF2-40B4-BE49-F238E27FC236}">
                      <a16:creationId xmlns:a16="http://schemas.microsoft.com/office/drawing/2014/main" id="{D8750A27-718B-204D-A93D-F462D1F1B6BB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223">
                  <a:extLst>
                    <a:ext uri="{FF2B5EF4-FFF2-40B4-BE49-F238E27FC236}">
                      <a16:creationId xmlns:a16="http://schemas.microsoft.com/office/drawing/2014/main" id="{E6808CC9-2935-4B45-92DF-2D4F5DBCACB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6011A14C-B26C-1E4C-B0AD-524C800C1671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582CD77A-C333-7840-BEF1-DB3BE41E9A12}"/>
                </a:ext>
              </a:extLst>
            </p:cNvPr>
            <p:cNvSpPr txBox="1"/>
            <p:nvPr/>
          </p:nvSpPr>
          <p:spPr>
            <a:xfrm>
              <a:off x="2657462" y="1328722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 </a:t>
              </a:r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0B6086C4-FD5B-D54B-A24C-28EF15B64418}"/>
              </a:ext>
            </a:extLst>
          </p:cNvPr>
          <p:cNvSpPr txBox="1"/>
          <p:nvPr/>
        </p:nvSpPr>
        <p:spPr>
          <a:xfrm>
            <a:off x="7957361" y="249429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83" name="مجموعة 124">
            <a:extLst>
              <a:ext uri="{FF2B5EF4-FFF2-40B4-BE49-F238E27FC236}">
                <a16:creationId xmlns:a16="http://schemas.microsoft.com/office/drawing/2014/main" id="{77E96C1B-256D-1745-B5AD-9236ECE329BA}"/>
              </a:ext>
            </a:extLst>
          </p:cNvPr>
          <p:cNvGrpSpPr/>
          <p:nvPr/>
        </p:nvGrpSpPr>
        <p:grpSpPr>
          <a:xfrm>
            <a:off x="2037325" y="2514907"/>
            <a:ext cx="1115814" cy="2543196"/>
            <a:chOff x="1170170" y="2143112"/>
            <a:chExt cx="1115814" cy="2543196"/>
          </a:xfrm>
        </p:grpSpPr>
        <p:grpSp>
          <p:nvGrpSpPr>
            <p:cNvPr id="84" name="مجموعة 111">
              <a:extLst>
                <a:ext uri="{FF2B5EF4-FFF2-40B4-BE49-F238E27FC236}">
                  <a16:creationId xmlns:a16="http://schemas.microsoft.com/office/drawing/2014/main" id="{6C65288C-2260-7D49-BB2B-469C560F6E7B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93" name="رابط مستقيم 279">
                <a:extLst>
                  <a:ext uri="{FF2B5EF4-FFF2-40B4-BE49-F238E27FC236}">
                    <a16:creationId xmlns:a16="http://schemas.microsoft.com/office/drawing/2014/main" id="{EBDD357A-6B15-3B4E-A7D4-83FB5AC80134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280">
                <a:extLst>
                  <a:ext uri="{FF2B5EF4-FFF2-40B4-BE49-F238E27FC236}">
                    <a16:creationId xmlns:a16="http://schemas.microsoft.com/office/drawing/2014/main" id="{DF0C2A8C-2D44-4E4D-ACA6-04E690BF1EB8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A9E6E8AF-783C-5149-81A7-ADB746E0B5F9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D45EC61F-35C8-BE40-B0C6-2EF0D1A5E524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٧٥</a:t>
              </a:r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A9206A14-4C4E-F24B-9EBA-11BC0C4135D1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0C97FEEB-F5E0-954B-81A1-63E8DF347162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٢٥</a:t>
              </a:r>
            </a:p>
          </p:txBody>
        </p: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55F94B99-53B7-8145-87BA-D35A79E26529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0BF711E7-B920-4849-9DFC-4F72DF93849C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8F745AF3-6B25-874A-BEF8-69481F4B783B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5563D538-9340-DB4E-B383-7927D8F24E7A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95" name="مجموعة 348">
            <a:extLst>
              <a:ext uri="{FF2B5EF4-FFF2-40B4-BE49-F238E27FC236}">
                <a16:creationId xmlns:a16="http://schemas.microsoft.com/office/drawing/2014/main" id="{6CBB93B9-18C8-144E-88F7-46DE3F953265}"/>
              </a:ext>
            </a:extLst>
          </p:cNvPr>
          <p:cNvGrpSpPr/>
          <p:nvPr/>
        </p:nvGrpSpPr>
        <p:grpSpPr>
          <a:xfrm>
            <a:off x="1801450" y="764150"/>
            <a:ext cx="4626062" cy="645197"/>
            <a:chOff x="3232086" y="214290"/>
            <a:chExt cx="4626062" cy="645197"/>
          </a:xfrm>
        </p:grpSpPr>
        <p:sp>
          <p:nvSpPr>
            <p:cNvPr id="96" name="زاوية مطوية 95">
              <a:extLst>
                <a:ext uri="{FF2B5EF4-FFF2-40B4-BE49-F238E27FC236}">
                  <a16:creationId xmlns:a16="http://schemas.microsoft.com/office/drawing/2014/main" id="{069D8EFD-A5CF-DB45-AA58-F0725D08F1DD}"/>
                </a:ext>
              </a:extLst>
            </p:cNvPr>
            <p:cNvSpPr/>
            <p:nvPr/>
          </p:nvSpPr>
          <p:spPr>
            <a:xfrm flipH="1">
              <a:off x="3232086" y="214290"/>
              <a:ext cx="4626062" cy="617597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D95DD622-A2EC-4942-A319-BC41561349D5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98" name="مجموعة 182">
              <a:extLst>
                <a:ext uri="{FF2B5EF4-FFF2-40B4-BE49-F238E27FC236}">
                  <a16:creationId xmlns:a16="http://schemas.microsoft.com/office/drawing/2014/main" id="{B8B6DEA7-22C1-B247-855F-AFA2E6F637B4}"/>
                </a:ext>
              </a:extLst>
            </p:cNvPr>
            <p:cNvGrpSpPr/>
            <p:nvPr/>
          </p:nvGrpSpPr>
          <p:grpSpPr>
            <a:xfrm>
              <a:off x="3786182" y="385738"/>
              <a:ext cx="2357454" cy="473749"/>
              <a:chOff x="3786182" y="385738"/>
              <a:chExt cx="2357454" cy="473749"/>
            </a:xfrm>
          </p:grpSpPr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B228B783-2274-A244-BD82-E4BA7D8EBE33}"/>
                  </a:ext>
                </a:extLst>
              </p:cNvPr>
              <p:cNvSpPr txBox="1"/>
              <p:nvPr/>
            </p:nvSpPr>
            <p:spPr>
              <a:xfrm>
                <a:off x="4784932" y="40002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00" name="مجموعة 125">
                <a:extLst>
                  <a:ext uri="{FF2B5EF4-FFF2-40B4-BE49-F238E27FC236}">
                    <a16:creationId xmlns:a16="http://schemas.microsoft.com/office/drawing/2014/main" id="{D285A2D0-0A80-1645-AE57-2A5EB4F02A5C}"/>
                  </a:ext>
                </a:extLst>
              </p:cNvPr>
              <p:cNvGrpSpPr/>
              <p:nvPr/>
            </p:nvGrpSpPr>
            <p:grpSpPr>
              <a:xfrm>
                <a:off x="3786182" y="385738"/>
                <a:ext cx="1228732" cy="473749"/>
                <a:chOff x="2026052" y="1285860"/>
                <a:chExt cx="1228732" cy="473749"/>
              </a:xfrm>
            </p:grpSpPr>
            <p:grpSp>
              <p:nvGrpSpPr>
                <p:cNvPr id="117" name="مجموعة 126">
                  <a:extLst>
                    <a:ext uri="{FF2B5EF4-FFF2-40B4-BE49-F238E27FC236}">
                      <a16:creationId xmlns:a16="http://schemas.microsoft.com/office/drawing/2014/main" id="{620FF536-8CAB-744E-A84E-EB24665BE327}"/>
                    </a:ext>
                  </a:extLst>
                </p:cNvPr>
                <p:cNvGrpSpPr/>
                <p:nvPr/>
              </p:nvGrpSpPr>
              <p:grpSpPr>
                <a:xfrm>
                  <a:off x="2026052" y="1285860"/>
                  <a:ext cx="688560" cy="471494"/>
                  <a:chOff x="1583134" y="1971664"/>
                  <a:chExt cx="688560" cy="471494"/>
                </a:xfrm>
              </p:grpSpPr>
              <p:grpSp>
                <p:nvGrpSpPr>
                  <p:cNvPr id="119" name="مجموعة 77">
                    <a:extLst>
                      <a:ext uri="{FF2B5EF4-FFF2-40B4-BE49-F238E27FC236}">
                        <a16:creationId xmlns:a16="http://schemas.microsoft.com/office/drawing/2014/main" id="{A75B8262-9875-A44D-B110-F0D8F67BB692}"/>
                      </a:ext>
                    </a:extLst>
                  </p:cNvPr>
                  <p:cNvGrpSpPr/>
                  <p:nvPr/>
                </p:nvGrpSpPr>
                <p:grpSpPr>
                  <a:xfrm>
                    <a:off x="1733380" y="1971664"/>
                    <a:ext cx="538314" cy="357190"/>
                    <a:chOff x="6534016" y="428604"/>
                    <a:chExt cx="538314" cy="357190"/>
                  </a:xfrm>
                </p:grpSpPr>
                <p:cxnSp>
                  <p:nvCxnSpPr>
                    <p:cNvPr id="121" name="رابط مستقيم 110">
                      <a:extLst>
                        <a:ext uri="{FF2B5EF4-FFF2-40B4-BE49-F238E27FC236}">
                          <a16:creationId xmlns:a16="http://schemas.microsoft.com/office/drawing/2014/main" id="{44D04C4C-F6C1-5745-A382-CB6866D54DD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رابط مستقيم 111">
                      <a:extLst>
                        <a:ext uri="{FF2B5EF4-FFF2-40B4-BE49-F238E27FC236}">
                          <a16:creationId xmlns:a16="http://schemas.microsoft.com/office/drawing/2014/main" id="{C98CF518-2AC8-F64C-9CE3-0A1D67E48FC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رابط مستقيم 112">
                      <a:extLst>
                        <a:ext uri="{FF2B5EF4-FFF2-40B4-BE49-F238E27FC236}">
                          <a16:creationId xmlns:a16="http://schemas.microsoft.com/office/drawing/2014/main" id="{85BB498F-E976-A746-8733-8442B7C1C48A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34016" y="428604"/>
                      <a:ext cx="324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رابط مستقيم 113">
                      <a:extLst>
                        <a:ext uri="{FF2B5EF4-FFF2-40B4-BE49-F238E27FC236}">
                          <a16:creationId xmlns:a16="http://schemas.microsoft.com/office/drawing/2014/main" id="{DEAA423E-7724-B340-95EE-80A799B10FD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0" name="مربع نص 119">
                    <a:extLst>
                      <a:ext uri="{FF2B5EF4-FFF2-40B4-BE49-F238E27FC236}">
                        <a16:creationId xmlns:a16="http://schemas.microsoft.com/office/drawing/2014/main" id="{CDA55FE9-7FBF-EA46-9664-FCFFAFDFBC06}"/>
                      </a:ext>
                    </a:extLst>
                  </p:cNvPr>
                  <p:cNvSpPr txBox="1"/>
                  <p:nvPr/>
                </p:nvSpPr>
                <p:spPr>
                  <a:xfrm>
                    <a:off x="1583134" y="2014526"/>
                    <a:ext cx="5184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١٥</a:t>
                    </a:r>
                  </a:p>
                </p:txBody>
              </p:sp>
            </p:grpSp>
            <p:sp>
              <p:nvSpPr>
                <p:cNvPr id="118" name="مربع نص 117">
                  <a:extLst>
                    <a:ext uri="{FF2B5EF4-FFF2-40B4-BE49-F238E27FC236}">
                      <a16:creationId xmlns:a16="http://schemas.microsoft.com/office/drawing/2014/main" id="{65EAD5CC-E76E-F04D-9314-C4252A07D13E}"/>
                    </a:ext>
                  </a:extLst>
                </p:cNvPr>
                <p:cNvSpPr txBox="1"/>
                <p:nvPr/>
              </p:nvSpPr>
              <p:spPr>
                <a:xfrm>
                  <a:off x="2627504" y="1328722"/>
                  <a:ext cx="62728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 ١١</a:t>
                  </a:r>
                </a:p>
              </p:txBody>
            </p:sp>
          </p:grpSp>
          <p:grpSp>
            <p:nvGrpSpPr>
              <p:cNvPr id="101" name="مجموعة 125">
                <a:extLst>
                  <a:ext uri="{FF2B5EF4-FFF2-40B4-BE49-F238E27FC236}">
                    <a16:creationId xmlns:a16="http://schemas.microsoft.com/office/drawing/2014/main" id="{CB3B88B7-CD8B-0047-A976-273616FF693D}"/>
                  </a:ext>
                </a:extLst>
              </p:cNvPr>
              <p:cNvGrpSpPr/>
              <p:nvPr/>
            </p:nvGrpSpPr>
            <p:grpSpPr>
              <a:xfrm>
                <a:off x="5172078" y="385740"/>
                <a:ext cx="971558" cy="471494"/>
                <a:chOff x="2170304" y="1285860"/>
                <a:chExt cx="971558" cy="471494"/>
              </a:xfrm>
            </p:grpSpPr>
            <p:grpSp>
              <p:nvGrpSpPr>
                <p:cNvPr id="102" name="مجموعة 126">
                  <a:extLst>
                    <a:ext uri="{FF2B5EF4-FFF2-40B4-BE49-F238E27FC236}">
                      <a16:creationId xmlns:a16="http://schemas.microsoft.com/office/drawing/2014/main" id="{C3A1FB32-CE8E-0B48-893B-A985BBA95FA8}"/>
                    </a:ext>
                  </a:extLst>
                </p:cNvPr>
                <p:cNvGrpSpPr/>
                <p:nvPr/>
              </p:nvGrpSpPr>
              <p:grpSpPr>
                <a:xfrm>
                  <a:off x="2170304" y="1285860"/>
                  <a:ext cx="544308" cy="471494"/>
                  <a:chOff x="1727386" y="1971664"/>
                  <a:chExt cx="544308" cy="471494"/>
                </a:xfrm>
              </p:grpSpPr>
              <p:grpSp>
                <p:nvGrpSpPr>
                  <p:cNvPr id="111" name="مجموعة 77">
                    <a:extLst>
                      <a:ext uri="{FF2B5EF4-FFF2-40B4-BE49-F238E27FC236}">
                        <a16:creationId xmlns:a16="http://schemas.microsoft.com/office/drawing/2014/main" id="{0FCE1FFA-50B1-7F4A-B392-0BC4B7102348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3" name="رابط مستقيم 160">
                      <a:extLst>
                        <a:ext uri="{FF2B5EF4-FFF2-40B4-BE49-F238E27FC236}">
                          <a16:creationId xmlns:a16="http://schemas.microsoft.com/office/drawing/2014/main" id="{54EC5320-E833-C842-AE58-7454F280C85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رابط مستقيم 161">
                      <a:extLst>
                        <a:ext uri="{FF2B5EF4-FFF2-40B4-BE49-F238E27FC236}">
                          <a16:creationId xmlns:a16="http://schemas.microsoft.com/office/drawing/2014/main" id="{B7F6B1C4-6304-6C47-8E7A-ECE4C7A92E3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رابط مستقيم 162">
                      <a:extLst>
                        <a:ext uri="{FF2B5EF4-FFF2-40B4-BE49-F238E27FC236}">
                          <a16:creationId xmlns:a16="http://schemas.microsoft.com/office/drawing/2014/main" id="{2743A404-986C-B341-B35F-127A6545F1A1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163">
                      <a:extLst>
                        <a:ext uri="{FF2B5EF4-FFF2-40B4-BE49-F238E27FC236}">
                          <a16:creationId xmlns:a16="http://schemas.microsoft.com/office/drawing/2014/main" id="{946580C7-24CF-A54D-BAA0-4FF4A070D2B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2" name="مربع نص 111">
                    <a:extLst>
                      <a:ext uri="{FF2B5EF4-FFF2-40B4-BE49-F238E27FC236}">
                        <a16:creationId xmlns:a16="http://schemas.microsoft.com/office/drawing/2014/main" id="{106D3A48-12F2-F642-9CBC-71403DCAA450}"/>
                      </a:ext>
                    </a:extLst>
                  </p:cNvPr>
                  <p:cNvSpPr txBox="1"/>
                  <p:nvPr/>
                </p:nvSpPr>
                <p:spPr>
                  <a:xfrm>
                    <a:off x="1727386" y="2014526"/>
                    <a:ext cx="402812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٥</a:t>
                    </a:r>
                  </a:p>
                </p:txBody>
              </p:sp>
            </p:grpSp>
            <p:sp>
              <p:nvSpPr>
                <p:cNvPr id="110" name="مربع نص 109">
                  <a:extLst>
                    <a:ext uri="{FF2B5EF4-FFF2-40B4-BE49-F238E27FC236}">
                      <a16:creationId xmlns:a16="http://schemas.microsoft.com/office/drawing/2014/main" id="{604F4D14-ED3E-494E-8F6C-F6846E9C03CF}"/>
                    </a:ext>
                  </a:extLst>
                </p:cNvPr>
                <p:cNvSpPr txBox="1"/>
                <p:nvPr/>
              </p:nvSpPr>
              <p:spPr>
                <a:xfrm>
                  <a:off x="2641794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٩</a:t>
                  </a:r>
                </a:p>
              </p:txBody>
            </p:sp>
          </p:grpSp>
        </p:grpSp>
      </p:grpSp>
      <p:grpSp>
        <p:nvGrpSpPr>
          <p:cNvPr id="125" name="مجموعة 247">
            <a:extLst>
              <a:ext uri="{FF2B5EF4-FFF2-40B4-BE49-F238E27FC236}">
                <a16:creationId xmlns:a16="http://schemas.microsoft.com/office/drawing/2014/main" id="{7923EA92-8C69-F647-83FD-61354105BCFF}"/>
              </a:ext>
            </a:extLst>
          </p:cNvPr>
          <p:cNvGrpSpPr/>
          <p:nvPr/>
        </p:nvGrpSpPr>
        <p:grpSpPr>
          <a:xfrm>
            <a:off x="5571331" y="1522730"/>
            <a:ext cx="2343166" cy="473749"/>
            <a:chOff x="3800470" y="385738"/>
            <a:chExt cx="2343166" cy="473749"/>
          </a:xfrm>
        </p:grpSpPr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832B188E-49B9-824C-8238-0304136C64FE}"/>
                </a:ext>
              </a:extLst>
            </p:cNvPr>
            <p:cNvSpPr txBox="1"/>
            <p:nvPr/>
          </p:nvSpPr>
          <p:spPr>
            <a:xfrm>
              <a:off x="4784934" y="40002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×</a:t>
              </a:r>
            </a:p>
          </p:txBody>
        </p:sp>
        <p:grpSp>
          <p:nvGrpSpPr>
            <p:cNvPr id="127" name="مجموعة 125">
              <a:extLst>
                <a:ext uri="{FF2B5EF4-FFF2-40B4-BE49-F238E27FC236}">
                  <a16:creationId xmlns:a16="http://schemas.microsoft.com/office/drawing/2014/main" id="{7D3DF23B-1150-C349-9ED1-0BFA7802A869}"/>
                </a:ext>
              </a:extLst>
            </p:cNvPr>
            <p:cNvGrpSpPr/>
            <p:nvPr/>
          </p:nvGrpSpPr>
          <p:grpSpPr>
            <a:xfrm>
              <a:off x="3800470" y="385738"/>
              <a:ext cx="1214446" cy="473749"/>
              <a:chOff x="2040340" y="1285860"/>
              <a:chExt cx="1214446" cy="473749"/>
            </a:xfrm>
          </p:grpSpPr>
          <p:grpSp>
            <p:nvGrpSpPr>
              <p:cNvPr id="137" name="مجموعة 126">
                <a:extLst>
                  <a:ext uri="{FF2B5EF4-FFF2-40B4-BE49-F238E27FC236}">
                    <a16:creationId xmlns:a16="http://schemas.microsoft.com/office/drawing/2014/main" id="{99C39EFE-216E-CB40-8D6F-7CF1E5978BDA}"/>
                  </a:ext>
                </a:extLst>
              </p:cNvPr>
              <p:cNvGrpSpPr/>
              <p:nvPr/>
            </p:nvGrpSpPr>
            <p:grpSpPr>
              <a:xfrm>
                <a:off x="2040340" y="1285860"/>
                <a:ext cx="674272" cy="471494"/>
                <a:chOff x="1597422" y="1971664"/>
                <a:chExt cx="674272" cy="471494"/>
              </a:xfrm>
            </p:grpSpPr>
            <p:grpSp>
              <p:nvGrpSpPr>
                <p:cNvPr id="139" name="مجموعة 77">
                  <a:extLst>
                    <a:ext uri="{FF2B5EF4-FFF2-40B4-BE49-F238E27FC236}">
                      <a16:creationId xmlns:a16="http://schemas.microsoft.com/office/drawing/2014/main" id="{F82DBD45-1BBD-8143-A268-A97D8E2B06D6}"/>
                    </a:ext>
                  </a:extLst>
                </p:cNvPr>
                <p:cNvGrpSpPr/>
                <p:nvPr/>
              </p:nvGrpSpPr>
              <p:grpSpPr>
                <a:xfrm>
                  <a:off x="1733380" y="1971664"/>
                  <a:ext cx="538314" cy="357190"/>
                  <a:chOff x="6534016" y="428604"/>
                  <a:chExt cx="538314" cy="357190"/>
                </a:xfrm>
              </p:grpSpPr>
              <p:cxnSp>
                <p:nvCxnSpPr>
                  <p:cNvPr id="141" name="رابط مستقيم 293">
                    <a:extLst>
                      <a:ext uri="{FF2B5EF4-FFF2-40B4-BE49-F238E27FC236}">
                        <a16:creationId xmlns:a16="http://schemas.microsoft.com/office/drawing/2014/main" id="{C839DFD8-819C-F146-85AC-46CE41FC380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رابط مستقيم 294">
                    <a:extLst>
                      <a:ext uri="{FF2B5EF4-FFF2-40B4-BE49-F238E27FC236}">
                        <a16:creationId xmlns:a16="http://schemas.microsoft.com/office/drawing/2014/main" id="{F2140E3F-0937-3446-BECB-F34641B33BC1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رابط مستقيم 296">
                    <a:extLst>
                      <a:ext uri="{FF2B5EF4-FFF2-40B4-BE49-F238E27FC236}">
                        <a16:creationId xmlns:a16="http://schemas.microsoft.com/office/drawing/2014/main" id="{B4819442-354D-B441-8E86-054ED0426A8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34016" y="428604"/>
                    <a:ext cx="32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رابط مستقيم 299">
                    <a:extLst>
                      <a:ext uri="{FF2B5EF4-FFF2-40B4-BE49-F238E27FC236}">
                        <a16:creationId xmlns:a16="http://schemas.microsoft.com/office/drawing/2014/main" id="{0A660A56-49AA-814A-8E8B-26AFDE506A8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مربع نص 139">
                  <a:extLst>
                    <a:ext uri="{FF2B5EF4-FFF2-40B4-BE49-F238E27FC236}">
                      <a16:creationId xmlns:a16="http://schemas.microsoft.com/office/drawing/2014/main" id="{73AC7C4C-6224-6B40-86FC-2532E65A9CF4}"/>
                    </a:ext>
                  </a:extLst>
                </p:cNvPr>
                <p:cNvSpPr txBox="1"/>
                <p:nvPr/>
              </p:nvSpPr>
              <p:spPr>
                <a:xfrm>
                  <a:off x="1597422" y="2014526"/>
                  <a:ext cx="5184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١٥</a:t>
                  </a:r>
                </a:p>
              </p:txBody>
            </p:sp>
          </p:grpSp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7B248B9B-A025-3A45-81DD-B0BC5CDDD977}"/>
                  </a:ext>
                </a:extLst>
              </p:cNvPr>
              <p:cNvSpPr txBox="1"/>
              <p:nvPr/>
            </p:nvSpPr>
            <p:spPr>
              <a:xfrm>
                <a:off x="2656080" y="1328722"/>
                <a:ext cx="5987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١١</a:t>
                </a:r>
              </a:p>
            </p:txBody>
          </p:sp>
        </p:grpSp>
        <p:grpSp>
          <p:nvGrpSpPr>
            <p:cNvPr id="128" name="مجموعة 125">
              <a:extLst>
                <a:ext uri="{FF2B5EF4-FFF2-40B4-BE49-F238E27FC236}">
                  <a16:creationId xmlns:a16="http://schemas.microsoft.com/office/drawing/2014/main" id="{7984F437-D44A-3F4C-A667-237B5A3C974B}"/>
                </a:ext>
              </a:extLst>
            </p:cNvPr>
            <p:cNvGrpSpPr/>
            <p:nvPr/>
          </p:nvGrpSpPr>
          <p:grpSpPr>
            <a:xfrm>
              <a:off x="5172078" y="385740"/>
              <a:ext cx="971558" cy="471494"/>
              <a:chOff x="2170304" y="1285860"/>
              <a:chExt cx="971558" cy="471494"/>
            </a:xfrm>
          </p:grpSpPr>
          <p:grpSp>
            <p:nvGrpSpPr>
              <p:cNvPr id="129" name="مجموعة 126">
                <a:extLst>
                  <a:ext uri="{FF2B5EF4-FFF2-40B4-BE49-F238E27FC236}">
                    <a16:creationId xmlns:a16="http://schemas.microsoft.com/office/drawing/2014/main" id="{2946AD98-2ED8-604D-850F-8724FDE7DE33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131" name="مجموعة 77">
                  <a:extLst>
                    <a:ext uri="{FF2B5EF4-FFF2-40B4-BE49-F238E27FC236}">
                      <a16:creationId xmlns:a16="http://schemas.microsoft.com/office/drawing/2014/main" id="{7CB5E322-EADE-B74A-8B82-11BA82422A5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3" name="رابط مستقيم 256">
                    <a:extLst>
                      <a:ext uri="{FF2B5EF4-FFF2-40B4-BE49-F238E27FC236}">
                        <a16:creationId xmlns:a16="http://schemas.microsoft.com/office/drawing/2014/main" id="{6342BD71-A3C0-D54F-8346-38E5FF1BF35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269">
                    <a:extLst>
                      <a:ext uri="{FF2B5EF4-FFF2-40B4-BE49-F238E27FC236}">
                        <a16:creationId xmlns:a16="http://schemas.microsoft.com/office/drawing/2014/main" id="{CD33844C-1D45-6944-A7F8-FB9C6205B4C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270">
                    <a:extLst>
                      <a:ext uri="{FF2B5EF4-FFF2-40B4-BE49-F238E27FC236}">
                        <a16:creationId xmlns:a16="http://schemas.microsoft.com/office/drawing/2014/main" id="{831C064F-7EA4-EA44-A234-3E4C8A809DC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رابط مستقيم 281">
                    <a:extLst>
                      <a:ext uri="{FF2B5EF4-FFF2-40B4-BE49-F238E27FC236}">
                        <a16:creationId xmlns:a16="http://schemas.microsoft.com/office/drawing/2014/main" id="{C23B8730-F324-0C4E-863B-BCD24C9CA44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مربع نص 131">
                  <a:extLst>
                    <a:ext uri="{FF2B5EF4-FFF2-40B4-BE49-F238E27FC236}">
                      <a16:creationId xmlns:a16="http://schemas.microsoft.com/office/drawing/2014/main" id="{F359A7A9-FA9F-BF47-9D6B-4CCFE9B81092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A9002C0D-081C-CA44-BDD5-B8D9671768E4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٩</a:t>
                </a:r>
              </a:p>
            </p:txBody>
          </p:sp>
        </p:grpSp>
      </p:grp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F535C522-E141-E342-8C68-E109E18999BC}"/>
              </a:ext>
            </a:extLst>
          </p:cNvPr>
          <p:cNvSpPr txBox="1"/>
          <p:nvPr/>
        </p:nvSpPr>
        <p:spPr>
          <a:xfrm>
            <a:off x="7528733" y="2494292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٩٩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3D3ED3B4-E37C-1443-8643-3CDC4BA9CCB7}"/>
              </a:ext>
            </a:extLst>
          </p:cNvPr>
          <p:cNvSpPr txBox="1"/>
          <p:nvPr/>
        </p:nvSpPr>
        <p:spPr>
          <a:xfrm>
            <a:off x="7242981" y="249203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48" name="مجموعة 126">
            <a:extLst>
              <a:ext uri="{FF2B5EF4-FFF2-40B4-BE49-F238E27FC236}">
                <a16:creationId xmlns:a16="http://schemas.microsoft.com/office/drawing/2014/main" id="{53B775D7-2D3D-FB40-9EDF-828D5B3B630F}"/>
              </a:ext>
            </a:extLst>
          </p:cNvPr>
          <p:cNvGrpSpPr/>
          <p:nvPr/>
        </p:nvGrpSpPr>
        <p:grpSpPr>
          <a:xfrm>
            <a:off x="5869991" y="3880190"/>
            <a:ext cx="1301552" cy="471494"/>
            <a:chOff x="970142" y="1971664"/>
            <a:chExt cx="1301552" cy="471494"/>
          </a:xfrm>
        </p:grpSpPr>
        <p:grpSp>
          <p:nvGrpSpPr>
            <p:cNvPr id="160" name="مجموعة 77">
              <a:extLst>
                <a:ext uri="{FF2B5EF4-FFF2-40B4-BE49-F238E27FC236}">
                  <a16:creationId xmlns:a16="http://schemas.microsoft.com/office/drawing/2014/main" id="{3D265CB3-03DF-BB4D-B34D-1BEB8E80870B}"/>
                </a:ext>
              </a:extLst>
            </p:cNvPr>
            <p:cNvGrpSpPr/>
            <p:nvPr/>
          </p:nvGrpSpPr>
          <p:grpSpPr>
            <a:xfrm>
              <a:off x="1157380" y="1971664"/>
              <a:ext cx="1114314" cy="357190"/>
              <a:chOff x="5958016" y="428604"/>
              <a:chExt cx="1114314" cy="357190"/>
            </a:xfrm>
          </p:grpSpPr>
          <p:cxnSp>
            <p:nvCxnSpPr>
              <p:cNvPr id="162" name="رابط مستقيم 305">
                <a:extLst>
                  <a:ext uri="{FF2B5EF4-FFF2-40B4-BE49-F238E27FC236}">
                    <a16:creationId xmlns:a16="http://schemas.microsoft.com/office/drawing/2014/main" id="{5D3A0629-073D-5D4C-ACCC-0995DC62750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رابط مستقيم 306">
                <a:extLst>
                  <a:ext uri="{FF2B5EF4-FFF2-40B4-BE49-F238E27FC236}">
                    <a16:creationId xmlns:a16="http://schemas.microsoft.com/office/drawing/2014/main" id="{3FA988B4-4882-7F45-84A7-4D1E3B594E2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رابط مستقيم 307">
                <a:extLst>
                  <a:ext uri="{FF2B5EF4-FFF2-40B4-BE49-F238E27FC236}">
                    <a16:creationId xmlns:a16="http://schemas.microsoft.com/office/drawing/2014/main" id="{1DE2ED1C-1628-9549-9872-B69ADF7524B0}"/>
                  </a:ext>
                </a:extLst>
              </p:cNvPr>
              <p:cNvCxnSpPr/>
              <p:nvPr/>
            </p:nvCxnSpPr>
            <p:spPr>
              <a:xfrm rot="10800000">
                <a:off x="5958016" y="428604"/>
                <a:ext cx="90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رابط مستقيم 308">
                <a:extLst>
                  <a:ext uri="{FF2B5EF4-FFF2-40B4-BE49-F238E27FC236}">
                    <a16:creationId xmlns:a16="http://schemas.microsoft.com/office/drawing/2014/main" id="{6E050F11-585C-614E-A956-0015BFB2A95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مربع نص 160">
              <a:extLst>
                <a:ext uri="{FF2B5EF4-FFF2-40B4-BE49-F238E27FC236}">
                  <a16:creationId xmlns:a16="http://schemas.microsoft.com/office/drawing/2014/main" id="{CBADD00F-6839-D64E-AB74-1D3FB68A2A78}"/>
                </a:ext>
              </a:extLst>
            </p:cNvPr>
            <p:cNvSpPr txBox="1"/>
            <p:nvPr/>
          </p:nvSpPr>
          <p:spPr>
            <a:xfrm>
              <a:off x="970142" y="2014526"/>
              <a:ext cx="12586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 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٥</a:t>
              </a:r>
            </a:p>
          </p:txBody>
        </p:sp>
      </p:grp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F9C2ED68-99BC-DC4A-BE36-F33588989BF5}"/>
              </a:ext>
            </a:extLst>
          </p:cNvPr>
          <p:cNvSpPr txBox="1"/>
          <p:nvPr/>
        </p:nvSpPr>
        <p:spPr>
          <a:xfrm>
            <a:off x="7957361" y="392079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BF8273F6-2404-3F4A-8E91-8D92474C1B18}"/>
              </a:ext>
            </a:extLst>
          </p:cNvPr>
          <p:cNvSpPr txBox="1"/>
          <p:nvPr/>
        </p:nvSpPr>
        <p:spPr>
          <a:xfrm>
            <a:off x="7528733" y="3920797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٩٩</a:t>
            </a: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6544EAFE-C44F-D74A-8E9F-445C0CBC42BF}"/>
              </a:ext>
            </a:extLst>
          </p:cNvPr>
          <p:cNvSpPr txBox="1"/>
          <p:nvPr/>
        </p:nvSpPr>
        <p:spPr>
          <a:xfrm>
            <a:off x="7242981" y="391853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A21ADD2E-5D2D-7647-87D3-89EDFA8EB852}"/>
              </a:ext>
            </a:extLst>
          </p:cNvPr>
          <p:cNvSpPr txBox="1"/>
          <p:nvPr/>
        </p:nvSpPr>
        <p:spPr>
          <a:xfrm>
            <a:off x="7938804" y="48280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7A320F91-7521-B947-A38C-F46151A5E57D}"/>
              </a:ext>
            </a:extLst>
          </p:cNvPr>
          <p:cNvSpPr txBox="1"/>
          <p:nvPr/>
        </p:nvSpPr>
        <p:spPr>
          <a:xfrm>
            <a:off x="7507854" y="4839725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٩٩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BAC60CDF-FF8D-874D-B4FF-703255F4F450}"/>
              </a:ext>
            </a:extLst>
          </p:cNvPr>
          <p:cNvSpPr txBox="1"/>
          <p:nvPr/>
        </p:nvSpPr>
        <p:spPr>
          <a:xfrm>
            <a:off x="7193690" y="482994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72" name="مجموعة 125">
            <a:extLst>
              <a:ext uri="{FF2B5EF4-FFF2-40B4-BE49-F238E27FC236}">
                <a16:creationId xmlns:a16="http://schemas.microsoft.com/office/drawing/2014/main" id="{1C21A478-0493-E04F-B82E-C673416CA483}"/>
              </a:ext>
            </a:extLst>
          </p:cNvPr>
          <p:cNvGrpSpPr/>
          <p:nvPr/>
        </p:nvGrpSpPr>
        <p:grpSpPr>
          <a:xfrm>
            <a:off x="4995412" y="4752364"/>
            <a:ext cx="1157296" cy="473749"/>
            <a:chOff x="2214546" y="1285860"/>
            <a:chExt cx="1157296" cy="473749"/>
          </a:xfrm>
        </p:grpSpPr>
        <p:grpSp>
          <p:nvGrpSpPr>
            <p:cNvPr id="173" name="مجموعة 126">
              <a:extLst>
                <a:ext uri="{FF2B5EF4-FFF2-40B4-BE49-F238E27FC236}">
                  <a16:creationId xmlns:a16="http://schemas.microsoft.com/office/drawing/2014/main" id="{AD41BBF1-5B9A-9946-A065-F6E2051EB56C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75" name="مجموعة 77">
                <a:extLst>
                  <a:ext uri="{FF2B5EF4-FFF2-40B4-BE49-F238E27FC236}">
                    <a16:creationId xmlns:a16="http://schemas.microsoft.com/office/drawing/2014/main" id="{B27E59C6-3CFA-4947-A794-EEFF0E16F19A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7" name="رابط مستقيم 332">
                  <a:extLst>
                    <a:ext uri="{FF2B5EF4-FFF2-40B4-BE49-F238E27FC236}">
                      <a16:creationId xmlns:a16="http://schemas.microsoft.com/office/drawing/2014/main" id="{F75DC28C-FD36-3C45-86FA-E4110DA0F2A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333">
                  <a:extLst>
                    <a:ext uri="{FF2B5EF4-FFF2-40B4-BE49-F238E27FC236}">
                      <a16:creationId xmlns:a16="http://schemas.microsoft.com/office/drawing/2014/main" id="{CC1BEC7B-EEF4-594D-9D3D-A1EC93D4ADF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334">
                  <a:extLst>
                    <a:ext uri="{FF2B5EF4-FFF2-40B4-BE49-F238E27FC236}">
                      <a16:creationId xmlns:a16="http://schemas.microsoft.com/office/drawing/2014/main" id="{E10C623A-E72F-5642-BD47-54DB434A8668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335">
                  <a:extLst>
                    <a:ext uri="{FF2B5EF4-FFF2-40B4-BE49-F238E27FC236}">
                      <a16:creationId xmlns:a16="http://schemas.microsoft.com/office/drawing/2014/main" id="{EA821F68-EF5E-F14A-A967-4CCBE47B74B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3091F0F7-7776-5B42-BD3F-8B7FE698DC52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82035D31-6906-2A46-8EA3-7FEA696FEACF}"/>
                </a:ext>
              </a:extLst>
            </p:cNvPr>
            <p:cNvSpPr txBox="1"/>
            <p:nvPr/>
          </p:nvSpPr>
          <p:spPr>
            <a:xfrm>
              <a:off x="2657462" y="1328722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٤٩٥</a:t>
              </a:r>
            </a:p>
          </p:txBody>
        </p:sp>
      </p:grp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C317A625-DA98-3347-975D-BF2691A62B30}"/>
              </a:ext>
            </a:extLst>
          </p:cNvPr>
          <p:cNvSpPr txBox="1"/>
          <p:nvPr/>
        </p:nvSpPr>
        <p:spPr>
          <a:xfrm>
            <a:off x="5976124" y="478076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82" name="سهم للأسفل 181">
            <a:extLst>
              <a:ext uri="{FF2B5EF4-FFF2-40B4-BE49-F238E27FC236}">
                <a16:creationId xmlns:a16="http://schemas.microsoft.com/office/drawing/2014/main" id="{68EE89D4-8973-0B40-A743-D77CE374FEDF}"/>
              </a:ext>
            </a:extLst>
          </p:cNvPr>
          <p:cNvSpPr/>
          <p:nvPr/>
        </p:nvSpPr>
        <p:spPr>
          <a:xfrm>
            <a:off x="6439998" y="4278122"/>
            <a:ext cx="357190" cy="428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3" name="مجموعة 343">
            <a:extLst>
              <a:ext uri="{FF2B5EF4-FFF2-40B4-BE49-F238E27FC236}">
                <a16:creationId xmlns:a16="http://schemas.microsoft.com/office/drawing/2014/main" id="{28FEF202-C3CD-0240-BC6F-03B50A130746}"/>
              </a:ext>
            </a:extLst>
          </p:cNvPr>
          <p:cNvGrpSpPr/>
          <p:nvPr/>
        </p:nvGrpSpPr>
        <p:grpSpPr>
          <a:xfrm>
            <a:off x="6385725" y="1385598"/>
            <a:ext cx="1260000" cy="252000"/>
            <a:chOff x="4572000" y="3143248"/>
            <a:chExt cx="1072364" cy="357984"/>
          </a:xfrm>
        </p:grpSpPr>
        <p:cxnSp>
          <p:nvCxnSpPr>
            <p:cNvPr id="184" name="رابط مستقيم 339">
              <a:extLst>
                <a:ext uri="{FF2B5EF4-FFF2-40B4-BE49-F238E27FC236}">
                  <a16:creationId xmlns:a16="http://schemas.microsoft.com/office/drawing/2014/main" id="{04D3A72E-7DB1-1043-A90F-1DD0CC1B36C7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رابط مستقيم 341">
              <a:extLst>
                <a:ext uri="{FF2B5EF4-FFF2-40B4-BE49-F238E27FC236}">
                  <a16:creationId xmlns:a16="http://schemas.microsoft.com/office/drawing/2014/main" id="{A42FE4B0-ABCB-6842-9FE3-C4C57777ABFF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رابط مستقيم 342">
              <a:extLst>
                <a:ext uri="{FF2B5EF4-FFF2-40B4-BE49-F238E27FC236}">
                  <a16:creationId xmlns:a16="http://schemas.microsoft.com/office/drawing/2014/main" id="{6BF73166-0E89-804B-A5F2-1E89E10E3D9A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مجموعة 344">
            <a:extLst>
              <a:ext uri="{FF2B5EF4-FFF2-40B4-BE49-F238E27FC236}">
                <a16:creationId xmlns:a16="http://schemas.microsoft.com/office/drawing/2014/main" id="{5E227C37-6A38-1345-8B74-064165EA95AD}"/>
              </a:ext>
            </a:extLst>
          </p:cNvPr>
          <p:cNvGrpSpPr/>
          <p:nvPr/>
        </p:nvGrpSpPr>
        <p:grpSpPr>
          <a:xfrm rot="10800000">
            <a:off x="5957097" y="1885102"/>
            <a:ext cx="1260000" cy="252000"/>
            <a:chOff x="4572000" y="3143248"/>
            <a:chExt cx="1072364" cy="357984"/>
          </a:xfrm>
        </p:grpSpPr>
        <p:cxnSp>
          <p:nvCxnSpPr>
            <p:cNvPr id="188" name="رابط مستقيم 345">
              <a:extLst>
                <a:ext uri="{FF2B5EF4-FFF2-40B4-BE49-F238E27FC236}">
                  <a16:creationId xmlns:a16="http://schemas.microsoft.com/office/drawing/2014/main" id="{D31010F7-56CF-E441-A81F-6F1B24A53486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رابط مستقيم 346">
              <a:extLst>
                <a:ext uri="{FF2B5EF4-FFF2-40B4-BE49-F238E27FC236}">
                  <a16:creationId xmlns:a16="http://schemas.microsoft.com/office/drawing/2014/main" id="{5CE68C39-8E04-3647-A3BB-BF8256A828E6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رابط مستقيم 347">
              <a:extLst>
                <a:ext uri="{FF2B5EF4-FFF2-40B4-BE49-F238E27FC236}">
                  <a16:creationId xmlns:a16="http://schemas.microsoft.com/office/drawing/2014/main" id="{A2716809-A023-074B-A926-C81430345CD6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97C18E0-B1D5-5A85-422B-7E4A39F1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677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 animBg="1"/>
      <p:bldP spid="82" grpId="0"/>
      <p:bldP spid="145" grpId="0"/>
      <p:bldP spid="147" grpId="0"/>
      <p:bldP spid="166" grpId="0"/>
      <p:bldP spid="167" grpId="0"/>
      <p:bldP spid="168" grpId="0"/>
      <p:bldP spid="169" grpId="0"/>
      <p:bldP spid="170" grpId="0"/>
      <p:bldP spid="171" grpId="0"/>
      <p:bldP spid="181" grpId="0"/>
      <p:bldP spid="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rgbClr val="FF40FF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54677" y="99850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234610" y="127255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ضرب العبارات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6">
            <a:extLst>
              <a:ext uri="{FF2B5EF4-FFF2-40B4-BE49-F238E27FC236}">
                <a16:creationId xmlns:a16="http://schemas.microsoft.com/office/drawing/2014/main" id="{4C5511E6-9F9F-7340-9B49-29F4463E9BC5}"/>
              </a:ext>
            </a:extLst>
          </p:cNvPr>
          <p:cNvGrpSpPr/>
          <p:nvPr/>
        </p:nvGrpSpPr>
        <p:grpSpPr>
          <a:xfrm>
            <a:off x="7255471" y="300374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58" name="زاوية مطوية 57">
              <a:extLst>
                <a:ext uri="{FF2B5EF4-FFF2-40B4-BE49-F238E27FC236}">
                  <a16:creationId xmlns:a16="http://schemas.microsoft.com/office/drawing/2014/main" id="{02862D4E-2565-4F40-8D5E-613BA008FF4B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805FB6DF-9455-7C4C-97E2-A5D24BA9A8DD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grpSp>
        <p:nvGrpSpPr>
          <p:cNvPr id="62" name="مجموعة 126">
            <a:extLst>
              <a:ext uri="{FF2B5EF4-FFF2-40B4-BE49-F238E27FC236}">
                <a16:creationId xmlns:a16="http://schemas.microsoft.com/office/drawing/2014/main" id="{B0C0EC2C-258D-0342-8542-E7F40747193A}"/>
              </a:ext>
            </a:extLst>
          </p:cNvPr>
          <p:cNvGrpSpPr/>
          <p:nvPr/>
        </p:nvGrpSpPr>
        <p:grpSpPr>
          <a:xfrm>
            <a:off x="6269623" y="2614966"/>
            <a:ext cx="714380" cy="471494"/>
            <a:chOff x="1557314" y="1971664"/>
            <a:chExt cx="714380" cy="471494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44A84AE3-2AB0-A249-BF91-E28AC158F6A5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65" name="رابط مستقيم 77">
                <a:extLst>
                  <a:ext uri="{FF2B5EF4-FFF2-40B4-BE49-F238E27FC236}">
                    <a16:creationId xmlns:a16="http://schemas.microsoft.com/office/drawing/2014/main" id="{19E5F796-1097-CD47-BFB6-B3D6B330498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78">
                <a:extLst>
                  <a:ext uri="{FF2B5EF4-FFF2-40B4-BE49-F238E27FC236}">
                    <a16:creationId xmlns:a16="http://schemas.microsoft.com/office/drawing/2014/main" id="{EE75B27B-266B-F349-9D6D-1F15CF1F9B5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79">
                <a:extLst>
                  <a:ext uri="{FF2B5EF4-FFF2-40B4-BE49-F238E27FC236}">
                    <a16:creationId xmlns:a16="http://schemas.microsoft.com/office/drawing/2014/main" id="{BF55F34A-3C46-C84C-B5E1-73402EF2A6B0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80">
                <a:extLst>
                  <a:ext uri="{FF2B5EF4-FFF2-40B4-BE49-F238E27FC236}">
                    <a16:creationId xmlns:a16="http://schemas.microsoft.com/office/drawing/2014/main" id="{FC9AF9A1-C5B6-5A4A-9068-1E2EC3A3B5D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A245B5C0-42B5-7D4E-8D3B-1C0B78301707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</p:grpSp>
      <p:sp>
        <p:nvSpPr>
          <p:cNvPr id="71" name="سهم للأسفل 70">
            <a:extLst>
              <a:ext uri="{FF2B5EF4-FFF2-40B4-BE49-F238E27FC236}">
                <a16:creationId xmlns:a16="http://schemas.microsoft.com/office/drawing/2014/main" id="{284A7262-BAE4-AA4B-B8AF-ADAAAD1F1768}"/>
              </a:ext>
            </a:extLst>
          </p:cNvPr>
          <p:cNvSpPr/>
          <p:nvPr/>
        </p:nvSpPr>
        <p:spPr>
          <a:xfrm>
            <a:off x="6541091" y="315789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2" name="مجموعة 125">
            <a:extLst>
              <a:ext uri="{FF2B5EF4-FFF2-40B4-BE49-F238E27FC236}">
                <a16:creationId xmlns:a16="http://schemas.microsoft.com/office/drawing/2014/main" id="{D2D9A03C-05E3-C44F-97B2-C36F9EE4FAD6}"/>
              </a:ext>
            </a:extLst>
          </p:cNvPr>
          <p:cNvGrpSpPr/>
          <p:nvPr/>
        </p:nvGrpSpPr>
        <p:grpSpPr>
          <a:xfrm>
            <a:off x="6143342" y="4966224"/>
            <a:ext cx="928694" cy="473749"/>
            <a:chOff x="2214546" y="1285860"/>
            <a:chExt cx="928694" cy="473749"/>
          </a:xfrm>
        </p:grpSpPr>
        <p:grpSp>
          <p:nvGrpSpPr>
            <p:cNvPr id="73" name="مجموعة 126">
              <a:extLst>
                <a:ext uri="{FF2B5EF4-FFF2-40B4-BE49-F238E27FC236}">
                  <a16:creationId xmlns:a16="http://schemas.microsoft.com/office/drawing/2014/main" id="{893CD409-7AA1-2E48-89B2-192D8CE0D816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75" name="مجموعة 77">
                <a:extLst>
                  <a:ext uri="{FF2B5EF4-FFF2-40B4-BE49-F238E27FC236}">
                    <a16:creationId xmlns:a16="http://schemas.microsoft.com/office/drawing/2014/main" id="{51B98D45-ADA0-4D43-A101-4D830D4ACE4C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77" name="رابط مستقيم 220">
                  <a:extLst>
                    <a:ext uri="{FF2B5EF4-FFF2-40B4-BE49-F238E27FC236}">
                      <a16:creationId xmlns:a16="http://schemas.microsoft.com/office/drawing/2014/main" id="{91DE886E-1F08-8540-824A-A23CBC8CCD4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رابط مستقيم 221">
                  <a:extLst>
                    <a:ext uri="{FF2B5EF4-FFF2-40B4-BE49-F238E27FC236}">
                      <a16:creationId xmlns:a16="http://schemas.microsoft.com/office/drawing/2014/main" id="{35D533BC-A04B-F54A-A4CD-987348154F5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رابط مستقيم 222">
                  <a:extLst>
                    <a:ext uri="{FF2B5EF4-FFF2-40B4-BE49-F238E27FC236}">
                      <a16:creationId xmlns:a16="http://schemas.microsoft.com/office/drawing/2014/main" id="{3B014DE3-1AEE-D94D-BB8A-0CCF34F96BF8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223">
                  <a:extLst>
                    <a:ext uri="{FF2B5EF4-FFF2-40B4-BE49-F238E27FC236}">
                      <a16:creationId xmlns:a16="http://schemas.microsoft.com/office/drawing/2014/main" id="{12EA58A7-004A-314B-B786-57EDECC8D7D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91568574-D417-1745-8C58-803ED84E6914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3A16DCFC-04FD-C146-BA55-5BF22F89F434}"/>
                </a:ext>
              </a:extLst>
            </p:cNvPr>
            <p:cNvSpPr txBox="1"/>
            <p:nvPr/>
          </p:nvSpPr>
          <p:spPr>
            <a:xfrm>
              <a:off x="2657462" y="1328722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</a:t>
              </a:r>
            </a:p>
          </p:txBody>
        </p: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14206165-04CB-834B-95CC-6DE3C067B1BD}"/>
              </a:ext>
            </a:extLst>
          </p:cNvPr>
          <p:cNvSpPr txBox="1"/>
          <p:nvPr/>
        </p:nvSpPr>
        <p:spPr>
          <a:xfrm>
            <a:off x="7755537" y="265782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83" name="مجموعة 124">
            <a:extLst>
              <a:ext uri="{FF2B5EF4-FFF2-40B4-BE49-F238E27FC236}">
                <a16:creationId xmlns:a16="http://schemas.microsoft.com/office/drawing/2014/main" id="{2367F041-D297-7F4F-A301-282B753754C8}"/>
              </a:ext>
            </a:extLst>
          </p:cNvPr>
          <p:cNvGrpSpPr/>
          <p:nvPr/>
        </p:nvGrpSpPr>
        <p:grpSpPr>
          <a:xfrm>
            <a:off x="1251522" y="2272289"/>
            <a:ext cx="1115814" cy="2543196"/>
            <a:chOff x="1170170" y="2143112"/>
            <a:chExt cx="1115814" cy="2543196"/>
          </a:xfrm>
        </p:grpSpPr>
        <p:grpSp>
          <p:nvGrpSpPr>
            <p:cNvPr id="84" name="مجموعة 111">
              <a:extLst>
                <a:ext uri="{FF2B5EF4-FFF2-40B4-BE49-F238E27FC236}">
                  <a16:creationId xmlns:a16="http://schemas.microsoft.com/office/drawing/2014/main" id="{0111AC54-CC51-A34B-B5C8-84BC41183ECE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656000"/>
              <a:chOff x="1285853" y="2215348"/>
              <a:chExt cx="864000" cy="1656000"/>
            </a:xfrm>
          </p:grpSpPr>
          <p:cxnSp>
            <p:nvCxnSpPr>
              <p:cNvPr id="93" name="رابط مستقيم 279">
                <a:extLst>
                  <a:ext uri="{FF2B5EF4-FFF2-40B4-BE49-F238E27FC236}">
                    <a16:creationId xmlns:a16="http://schemas.microsoft.com/office/drawing/2014/main" id="{B030AE08-75DD-6A4C-B4F7-F8FB828107E0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280">
                <a:extLst>
                  <a:ext uri="{FF2B5EF4-FFF2-40B4-BE49-F238E27FC236}">
                    <a16:creationId xmlns:a16="http://schemas.microsoft.com/office/drawing/2014/main" id="{36E461A0-D802-7449-AD49-042656F886FF}"/>
                  </a:ext>
                </a:extLst>
              </p:cNvPr>
              <p:cNvCxnSpPr/>
              <p:nvPr/>
            </p:nvCxnSpPr>
            <p:spPr>
              <a:xfrm rot="5400000">
                <a:off x="815042" y="3042554"/>
                <a:ext cx="165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690155CE-ABDD-B44A-976C-C95B77B593E3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728C8D03-12C1-5246-9113-0EEC98B07312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8859A4D4-3DB5-974C-867B-DFC7820D7787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8323487F-690E-144F-9E2B-6C50B99F17F8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46845DC3-64B9-7240-8AB6-3CFF0EE01B5C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83788072-C13D-0947-B963-0D68E29A1547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FE4D2F1A-7C23-DF4D-9AAA-8A55D98FC821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11BE9616-DD5E-2646-8D32-DF5924A7B4DB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95" name="مجموعة 348">
            <a:extLst>
              <a:ext uri="{FF2B5EF4-FFF2-40B4-BE49-F238E27FC236}">
                <a16:creationId xmlns:a16="http://schemas.microsoft.com/office/drawing/2014/main" id="{1ED204B4-702C-834C-A0E6-156E3B6C6D75}"/>
              </a:ext>
            </a:extLst>
          </p:cNvPr>
          <p:cNvGrpSpPr/>
          <p:nvPr/>
        </p:nvGrpSpPr>
        <p:grpSpPr>
          <a:xfrm>
            <a:off x="2525873" y="729729"/>
            <a:ext cx="4357993" cy="652398"/>
            <a:chOff x="3500153" y="214290"/>
            <a:chExt cx="4357993" cy="652398"/>
          </a:xfrm>
        </p:grpSpPr>
        <p:sp>
          <p:nvSpPr>
            <p:cNvPr id="96" name="زاوية مطوية 95">
              <a:extLst>
                <a:ext uri="{FF2B5EF4-FFF2-40B4-BE49-F238E27FC236}">
                  <a16:creationId xmlns:a16="http://schemas.microsoft.com/office/drawing/2014/main" id="{5FE128CF-9771-8547-B490-4C09104F79CD}"/>
                </a:ext>
              </a:extLst>
            </p:cNvPr>
            <p:cNvSpPr/>
            <p:nvPr/>
          </p:nvSpPr>
          <p:spPr>
            <a:xfrm flipH="1">
              <a:off x="3500153" y="214290"/>
              <a:ext cx="4357993" cy="65239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BA499CA7-9346-B643-9A85-AF6BA0B377E8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98" name="مجموعة 182">
              <a:extLst>
                <a:ext uri="{FF2B5EF4-FFF2-40B4-BE49-F238E27FC236}">
                  <a16:creationId xmlns:a16="http://schemas.microsoft.com/office/drawing/2014/main" id="{026CA9FE-0F23-224E-B2DD-C752C99B49AF}"/>
                </a:ext>
              </a:extLst>
            </p:cNvPr>
            <p:cNvGrpSpPr/>
            <p:nvPr/>
          </p:nvGrpSpPr>
          <p:grpSpPr>
            <a:xfrm>
              <a:off x="3882058" y="385738"/>
              <a:ext cx="2261578" cy="473749"/>
              <a:chOff x="3882058" y="385738"/>
              <a:chExt cx="2261578" cy="473749"/>
            </a:xfrm>
          </p:grpSpPr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DA9991C6-B4FD-9C4A-8EEA-372EF27C81E1}"/>
                  </a:ext>
                </a:extLst>
              </p:cNvPr>
              <p:cNvSpPr txBox="1"/>
              <p:nvPr/>
            </p:nvSpPr>
            <p:spPr>
              <a:xfrm>
                <a:off x="4784932" y="40002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00" name="مجموعة 125">
                <a:extLst>
                  <a:ext uri="{FF2B5EF4-FFF2-40B4-BE49-F238E27FC236}">
                    <a16:creationId xmlns:a16="http://schemas.microsoft.com/office/drawing/2014/main" id="{E0B34AAB-5170-A349-8D4D-47D62C3F668D}"/>
                  </a:ext>
                </a:extLst>
              </p:cNvPr>
              <p:cNvGrpSpPr/>
              <p:nvPr/>
            </p:nvGrpSpPr>
            <p:grpSpPr>
              <a:xfrm>
                <a:off x="3882058" y="385738"/>
                <a:ext cx="1132856" cy="473749"/>
                <a:chOff x="2121928" y="1285860"/>
                <a:chExt cx="1132856" cy="473749"/>
              </a:xfrm>
            </p:grpSpPr>
            <p:grpSp>
              <p:nvGrpSpPr>
                <p:cNvPr id="117" name="مجموعة 126">
                  <a:extLst>
                    <a:ext uri="{FF2B5EF4-FFF2-40B4-BE49-F238E27FC236}">
                      <a16:creationId xmlns:a16="http://schemas.microsoft.com/office/drawing/2014/main" id="{CA583B38-56CF-2643-827D-9D03C91E96EC}"/>
                    </a:ext>
                  </a:extLst>
                </p:cNvPr>
                <p:cNvGrpSpPr/>
                <p:nvPr/>
              </p:nvGrpSpPr>
              <p:grpSpPr>
                <a:xfrm>
                  <a:off x="2121928" y="1285860"/>
                  <a:ext cx="592684" cy="471494"/>
                  <a:chOff x="1679010" y="1971664"/>
                  <a:chExt cx="592684" cy="471494"/>
                </a:xfrm>
              </p:grpSpPr>
              <p:grpSp>
                <p:nvGrpSpPr>
                  <p:cNvPr id="119" name="مجموعة 77">
                    <a:extLst>
                      <a:ext uri="{FF2B5EF4-FFF2-40B4-BE49-F238E27FC236}">
                        <a16:creationId xmlns:a16="http://schemas.microsoft.com/office/drawing/2014/main" id="{408A8558-5F68-DE4A-9B67-0EB8B6773414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21" name="رابط مستقيم 110">
                      <a:extLst>
                        <a:ext uri="{FF2B5EF4-FFF2-40B4-BE49-F238E27FC236}">
                          <a16:creationId xmlns:a16="http://schemas.microsoft.com/office/drawing/2014/main" id="{80391461-7B3E-B948-8100-219CAED51BD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رابط مستقيم 111">
                      <a:extLst>
                        <a:ext uri="{FF2B5EF4-FFF2-40B4-BE49-F238E27FC236}">
                          <a16:creationId xmlns:a16="http://schemas.microsoft.com/office/drawing/2014/main" id="{A622FF6B-D4F5-7545-9443-F9BFB37BCD9D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رابط مستقيم 112">
                      <a:extLst>
                        <a:ext uri="{FF2B5EF4-FFF2-40B4-BE49-F238E27FC236}">
                          <a16:creationId xmlns:a16="http://schemas.microsoft.com/office/drawing/2014/main" id="{710216FE-D5E0-F742-9883-1D71EE59FE39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رابط مستقيم 113">
                      <a:extLst>
                        <a:ext uri="{FF2B5EF4-FFF2-40B4-BE49-F238E27FC236}">
                          <a16:creationId xmlns:a16="http://schemas.microsoft.com/office/drawing/2014/main" id="{C6B2D674-5059-6E47-99A0-2C8AE8F0978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0" name="مربع نص 119">
                    <a:extLst>
                      <a:ext uri="{FF2B5EF4-FFF2-40B4-BE49-F238E27FC236}">
                        <a16:creationId xmlns:a16="http://schemas.microsoft.com/office/drawing/2014/main" id="{5042EB98-50A2-9747-9021-DCF9BAEC0BEB}"/>
                      </a:ext>
                    </a:extLst>
                  </p:cNvPr>
                  <p:cNvSpPr txBox="1"/>
                  <p:nvPr/>
                </p:nvSpPr>
                <p:spPr>
                  <a:xfrm>
                    <a:off x="1679010" y="2014526"/>
                    <a:ext cx="5184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٦</a:t>
                    </a:r>
                  </a:p>
                </p:txBody>
              </p:sp>
            </p:grpSp>
            <p:sp>
              <p:nvSpPr>
                <p:cNvPr id="118" name="مربع نص 117">
                  <a:extLst>
                    <a:ext uri="{FF2B5EF4-FFF2-40B4-BE49-F238E27FC236}">
                      <a16:creationId xmlns:a16="http://schemas.microsoft.com/office/drawing/2014/main" id="{BD065DE0-C100-CD47-9A2C-364D046BA3AA}"/>
                    </a:ext>
                  </a:extLst>
                </p:cNvPr>
                <p:cNvSpPr txBox="1"/>
                <p:nvPr/>
              </p:nvSpPr>
              <p:spPr>
                <a:xfrm>
                  <a:off x="2627504" y="1328722"/>
                  <a:ext cx="62728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</p:grpSp>
          <p:grpSp>
            <p:nvGrpSpPr>
              <p:cNvPr id="101" name="مجموعة 125">
                <a:extLst>
                  <a:ext uri="{FF2B5EF4-FFF2-40B4-BE49-F238E27FC236}">
                    <a16:creationId xmlns:a16="http://schemas.microsoft.com/office/drawing/2014/main" id="{ED4F170D-EC60-B843-868D-B67EEC3AAC6A}"/>
                  </a:ext>
                </a:extLst>
              </p:cNvPr>
              <p:cNvGrpSpPr/>
              <p:nvPr/>
            </p:nvGrpSpPr>
            <p:grpSpPr>
              <a:xfrm>
                <a:off x="5172078" y="385740"/>
                <a:ext cx="971558" cy="471494"/>
                <a:chOff x="2170304" y="1285860"/>
                <a:chExt cx="971558" cy="471494"/>
              </a:xfrm>
            </p:grpSpPr>
            <p:grpSp>
              <p:nvGrpSpPr>
                <p:cNvPr id="102" name="مجموعة 126">
                  <a:extLst>
                    <a:ext uri="{FF2B5EF4-FFF2-40B4-BE49-F238E27FC236}">
                      <a16:creationId xmlns:a16="http://schemas.microsoft.com/office/drawing/2014/main" id="{FD13140F-1A1E-8447-93DA-0DB5BC317202}"/>
                    </a:ext>
                  </a:extLst>
                </p:cNvPr>
                <p:cNvGrpSpPr/>
                <p:nvPr/>
              </p:nvGrpSpPr>
              <p:grpSpPr>
                <a:xfrm>
                  <a:off x="2170304" y="1285860"/>
                  <a:ext cx="544308" cy="471494"/>
                  <a:chOff x="1727386" y="1971664"/>
                  <a:chExt cx="544308" cy="471494"/>
                </a:xfrm>
              </p:grpSpPr>
              <p:grpSp>
                <p:nvGrpSpPr>
                  <p:cNvPr id="111" name="مجموعة 77">
                    <a:extLst>
                      <a:ext uri="{FF2B5EF4-FFF2-40B4-BE49-F238E27FC236}">
                        <a16:creationId xmlns:a16="http://schemas.microsoft.com/office/drawing/2014/main" id="{C7BFD551-769F-1943-97A8-87E8E277FC93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3" name="رابط مستقيم 160">
                      <a:extLst>
                        <a:ext uri="{FF2B5EF4-FFF2-40B4-BE49-F238E27FC236}">
                          <a16:creationId xmlns:a16="http://schemas.microsoft.com/office/drawing/2014/main" id="{4A14331A-69B5-C14F-9954-49924130B1C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رابط مستقيم 161">
                      <a:extLst>
                        <a:ext uri="{FF2B5EF4-FFF2-40B4-BE49-F238E27FC236}">
                          <a16:creationId xmlns:a16="http://schemas.microsoft.com/office/drawing/2014/main" id="{F4FEE032-0EAA-8544-9610-E8DF729280B2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رابط مستقيم 162">
                      <a:extLst>
                        <a:ext uri="{FF2B5EF4-FFF2-40B4-BE49-F238E27FC236}">
                          <a16:creationId xmlns:a16="http://schemas.microsoft.com/office/drawing/2014/main" id="{7AA82941-AB69-4147-B657-8252C0E3B389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163">
                      <a:extLst>
                        <a:ext uri="{FF2B5EF4-FFF2-40B4-BE49-F238E27FC236}">
                          <a16:creationId xmlns:a16="http://schemas.microsoft.com/office/drawing/2014/main" id="{520810CB-6033-FB4A-B3E5-7D9858BE2DC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2" name="مربع نص 111">
                    <a:extLst>
                      <a:ext uri="{FF2B5EF4-FFF2-40B4-BE49-F238E27FC236}">
                        <a16:creationId xmlns:a16="http://schemas.microsoft.com/office/drawing/2014/main" id="{6B96D359-6B1E-AE4A-81FA-09968E56BCB7}"/>
                      </a:ext>
                    </a:extLst>
                  </p:cNvPr>
                  <p:cNvSpPr txBox="1"/>
                  <p:nvPr/>
                </p:nvSpPr>
                <p:spPr>
                  <a:xfrm>
                    <a:off x="1727386" y="2014526"/>
                    <a:ext cx="402812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</p:grpSp>
            <p:sp>
              <p:nvSpPr>
                <p:cNvPr id="110" name="مربع نص 109">
                  <a:extLst>
                    <a:ext uri="{FF2B5EF4-FFF2-40B4-BE49-F238E27FC236}">
                      <a16:creationId xmlns:a16="http://schemas.microsoft.com/office/drawing/2014/main" id="{AB756BAE-ECDF-BE41-AA4C-2BED8E5E51D0}"/>
                    </a:ext>
                  </a:extLst>
                </p:cNvPr>
                <p:cNvSpPr txBox="1"/>
                <p:nvPr/>
              </p:nvSpPr>
              <p:spPr>
                <a:xfrm>
                  <a:off x="2641794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٩</a:t>
                  </a:r>
                </a:p>
              </p:txBody>
            </p:sp>
          </p:grpSp>
        </p:grpSp>
      </p:grpSp>
      <p:grpSp>
        <p:nvGrpSpPr>
          <p:cNvPr id="125" name="مجموعة 247">
            <a:extLst>
              <a:ext uri="{FF2B5EF4-FFF2-40B4-BE49-F238E27FC236}">
                <a16:creationId xmlns:a16="http://schemas.microsoft.com/office/drawing/2014/main" id="{304B32BD-4606-8748-B111-CE97AC275680}"/>
              </a:ext>
            </a:extLst>
          </p:cNvPr>
          <p:cNvGrpSpPr/>
          <p:nvPr/>
        </p:nvGrpSpPr>
        <p:grpSpPr>
          <a:xfrm>
            <a:off x="5451097" y="1686266"/>
            <a:ext cx="2261576" cy="473749"/>
            <a:chOff x="3882060" y="385738"/>
            <a:chExt cx="2261576" cy="473749"/>
          </a:xfrm>
        </p:grpSpPr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66E290DC-2631-D147-9590-4CB8D86F202C}"/>
                </a:ext>
              </a:extLst>
            </p:cNvPr>
            <p:cNvSpPr txBox="1"/>
            <p:nvPr/>
          </p:nvSpPr>
          <p:spPr>
            <a:xfrm>
              <a:off x="4784934" y="40002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×</a:t>
              </a:r>
            </a:p>
          </p:txBody>
        </p:sp>
        <p:grpSp>
          <p:nvGrpSpPr>
            <p:cNvPr id="127" name="مجموعة 125">
              <a:extLst>
                <a:ext uri="{FF2B5EF4-FFF2-40B4-BE49-F238E27FC236}">
                  <a16:creationId xmlns:a16="http://schemas.microsoft.com/office/drawing/2014/main" id="{F7F54356-4290-D349-83AA-F02EA16A01D9}"/>
                </a:ext>
              </a:extLst>
            </p:cNvPr>
            <p:cNvGrpSpPr/>
            <p:nvPr/>
          </p:nvGrpSpPr>
          <p:grpSpPr>
            <a:xfrm>
              <a:off x="3882060" y="385738"/>
              <a:ext cx="1132856" cy="473749"/>
              <a:chOff x="2121930" y="1285860"/>
              <a:chExt cx="1132856" cy="473749"/>
            </a:xfrm>
          </p:grpSpPr>
          <p:grpSp>
            <p:nvGrpSpPr>
              <p:cNvPr id="137" name="مجموعة 126">
                <a:extLst>
                  <a:ext uri="{FF2B5EF4-FFF2-40B4-BE49-F238E27FC236}">
                    <a16:creationId xmlns:a16="http://schemas.microsoft.com/office/drawing/2014/main" id="{330D1F37-1B14-0C40-BD82-EB80B0FACDB1}"/>
                  </a:ext>
                </a:extLst>
              </p:cNvPr>
              <p:cNvGrpSpPr/>
              <p:nvPr/>
            </p:nvGrpSpPr>
            <p:grpSpPr>
              <a:xfrm>
                <a:off x="2121930" y="1285860"/>
                <a:ext cx="592682" cy="471494"/>
                <a:chOff x="1679012" y="1971664"/>
                <a:chExt cx="592682" cy="471494"/>
              </a:xfrm>
            </p:grpSpPr>
            <p:grpSp>
              <p:nvGrpSpPr>
                <p:cNvPr id="139" name="مجموعة 77">
                  <a:extLst>
                    <a:ext uri="{FF2B5EF4-FFF2-40B4-BE49-F238E27FC236}">
                      <a16:creationId xmlns:a16="http://schemas.microsoft.com/office/drawing/2014/main" id="{14FAFD11-D42A-B245-86BF-0319507310A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1" name="رابط مستقيم 293">
                    <a:extLst>
                      <a:ext uri="{FF2B5EF4-FFF2-40B4-BE49-F238E27FC236}">
                        <a16:creationId xmlns:a16="http://schemas.microsoft.com/office/drawing/2014/main" id="{ED344591-08F2-E742-9561-704F7A382C1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رابط مستقيم 294">
                    <a:extLst>
                      <a:ext uri="{FF2B5EF4-FFF2-40B4-BE49-F238E27FC236}">
                        <a16:creationId xmlns:a16="http://schemas.microsoft.com/office/drawing/2014/main" id="{AF07A4BB-11A3-E94A-97E7-19F5AA06DBF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رابط مستقيم 296">
                    <a:extLst>
                      <a:ext uri="{FF2B5EF4-FFF2-40B4-BE49-F238E27FC236}">
                        <a16:creationId xmlns:a16="http://schemas.microsoft.com/office/drawing/2014/main" id="{D0BF8FCD-DBC0-A14B-97BD-67A02AAE50C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رابط مستقيم 299">
                    <a:extLst>
                      <a:ext uri="{FF2B5EF4-FFF2-40B4-BE49-F238E27FC236}">
                        <a16:creationId xmlns:a16="http://schemas.microsoft.com/office/drawing/2014/main" id="{0935F4F3-8DC9-0846-A994-6362F07E298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مربع نص 139">
                  <a:extLst>
                    <a:ext uri="{FF2B5EF4-FFF2-40B4-BE49-F238E27FC236}">
                      <a16:creationId xmlns:a16="http://schemas.microsoft.com/office/drawing/2014/main" id="{EA8FB480-D176-124D-880E-DE60A7E3B45B}"/>
                    </a:ext>
                  </a:extLst>
                </p:cNvPr>
                <p:cNvSpPr txBox="1"/>
                <p:nvPr/>
              </p:nvSpPr>
              <p:spPr>
                <a:xfrm>
                  <a:off x="1679012" y="2014526"/>
                  <a:ext cx="5184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90F01020-F4DB-FC4C-9079-0895D2B9472A}"/>
                  </a:ext>
                </a:extLst>
              </p:cNvPr>
              <p:cNvSpPr txBox="1"/>
              <p:nvPr/>
            </p:nvSpPr>
            <p:spPr>
              <a:xfrm>
                <a:off x="2656080" y="1328722"/>
                <a:ext cx="5987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  <p:grpSp>
          <p:nvGrpSpPr>
            <p:cNvPr id="128" name="مجموعة 125">
              <a:extLst>
                <a:ext uri="{FF2B5EF4-FFF2-40B4-BE49-F238E27FC236}">
                  <a16:creationId xmlns:a16="http://schemas.microsoft.com/office/drawing/2014/main" id="{D1371200-65E7-B841-B577-C167D1DDAC05}"/>
                </a:ext>
              </a:extLst>
            </p:cNvPr>
            <p:cNvGrpSpPr/>
            <p:nvPr/>
          </p:nvGrpSpPr>
          <p:grpSpPr>
            <a:xfrm>
              <a:off x="5172078" y="385740"/>
              <a:ext cx="971558" cy="471494"/>
              <a:chOff x="2170304" y="1285860"/>
              <a:chExt cx="971558" cy="471494"/>
            </a:xfrm>
          </p:grpSpPr>
          <p:grpSp>
            <p:nvGrpSpPr>
              <p:cNvPr id="129" name="مجموعة 126">
                <a:extLst>
                  <a:ext uri="{FF2B5EF4-FFF2-40B4-BE49-F238E27FC236}">
                    <a16:creationId xmlns:a16="http://schemas.microsoft.com/office/drawing/2014/main" id="{88821602-0327-DB47-A961-839EA8ED0282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131" name="مجموعة 77">
                  <a:extLst>
                    <a:ext uri="{FF2B5EF4-FFF2-40B4-BE49-F238E27FC236}">
                      <a16:creationId xmlns:a16="http://schemas.microsoft.com/office/drawing/2014/main" id="{919E9A86-F929-1249-A9E2-5B7E858AC30F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3" name="رابط مستقيم 256">
                    <a:extLst>
                      <a:ext uri="{FF2B5EF4-FFF2-40B4-BE49-F238E27FC236}">
                        <a16:creationId xmlns:a16="http://schemas.microsoft.com/office/drawing/2014/main" id="{5F4E3F36-FF94-6348-B0BC-E7A238179A6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269">
                    <a:extLst>
                      <a:ext uri="{FF2B5EF4-FFF2-40B4-BE49-F238E27FC236}">
                        <a16:creationId xmlns:a16="http://schemas.microsoft.com/office/drawing/2014/main" id="{05C9EE4E-5F44-7E4D-BED4-1B0050DE1D7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270">
                    <a:extLst>
                      <a:ext uri="{FF2B5EF4-FFF2-40B4-BE49-F238E27FC236}">
                        <a16:creationId xmlns:a16="http://schemas.microsoft.com/office/drawing/2014/main" id="{137BCCC1-9D82-364B-B1FF-E096A79BC1A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رابط مستقيم 281">
                    <a:extLst>
                      <a:ext uri="{FF2B5EF4-FFF2-40B4-BE49-F238E27FC236}">
                        <a16:creationId xmlns:a16="http://schemas.microsoft.com/office/drawing/2014/main" id="{1E975FDF-9343-5C47-A8E0-B0696B72507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مربع نص 131">
                  <a:extLst>
                    <a:ext uri="{FF2B5EF4-FFF2-40B4-BE49-F238E27FC236}">
                      <a16:creationId xmlns:a16="http://schemas.microsoft.com/office/drawing/2014/main" id="{279CCC2B-7BA8-3241-ACC0-0B356A08016B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557324D9-3143-2747-B9BA-82EBB7AD6543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</p:grpSp>
      </p:grp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8B93FBA8-F67E-6A49-9C96-E031C8F62803}"/>
              </a:ext>
            </a:extLst>
          </p:cNvPr>
          <p:cNvSpPr txBox="1"/>
          <p:nvPr/>
        </p:nvSpPr>
        <p:spPr>
          <a:xfrm>
            <a:off x="7326909" y="2657828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٣٦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173580A9-5B22-2149-B1F1-7E704F929D1F}"/>
              </a:ext>
            </a:extLst>
          </p:cNvPr>
          <p:cNvSpPr txBox="1"/>
          <p:nvPr/>
        </p:nvSpPr>
        <p:spPr>
          <a:xfrm>
            <a:off x="7041157" y="265556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48" name="مجموعة 126">
            <a:extLst>
              <a:ext uri="{FF2B5EF4-FFF2-40B4-BE49-F238E27FC236}">
                <a16:creationId xmlns:a16="http://schemas.microsoft.com/office/drawing/2014/main" id="{579416D5-99C4-B64A-BEA6-A3132DA7B5A0}"/>
              </a:ext>
            </a:extLst>
          </p:cNvPr>
          <p:cNvGrpSpPr/>
          <p:nvPr/>
        </p:nvGrpSpPr>
        <p:grpSpPr>
          <a:xfrm>
            <a:off x="5668167" y="4043726"/>
            <a:ext cx="1301552" cy="471494"/>
            <a:chOff x="970142" y="1971664"/>
            <a:chExt cx="1301552" cy="471494"/>
          </a:xfrm>
        </p:grpSpPr>
        <p:grpSp>
          <p:nvGrpSpPr>
            <p:cNvPr id="160" name="مجموعة 77">
              <a:extLst>
                <a:ext uri="{FF2B5EF4-FFF2-40B4-BE49-F238E27FC236}">
                  <a16:creationId xmlns:a16="http://schemas.microsoft.com/office/drawing/2014/main" id="{FB1159F5-B892-8842-BE69-CFA9EBF697F9}"/>
                </a:ext>
              </a:extLst>
            </p:cNvPr>
            <p:cNvGrpSpPr/>
            <p:nvPr/>
          </p:nvGrpSpPr>
          <p:grpSpPr>
            <a:xfrm>
              <a:off x="1157380" y="1971664"/>
              <a:ext cx="1114314" cy="357190"/>
              <a:chOff x="5958016" y="428604"/>
              <a:chExt cx="1114314" cy="357190"/>
            </a:xfrm>
          </p:grpSpPr>
          <p:cxnSp>
            <p:nvCxnSpPr>
              <p:cNvPr id="162" name="رابط مستقيم 305">
                <a:extLst>
                  <a:ext uri="{FF2B5EF4-FFF2-40B4-BE49-F238E27FC236}">
                    <a16:creationId xmlns:a16="http://schemas.microsoft.com/office/drawing/2014/main" id="{3EB706A7-A165-3B4A-9304-5C24FE75D40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رابط مستقيم 306">
                <a:extLst>
                  <a:ext uri="{FF2B5EF4-FFF2-40B4-BE49-F238E27FC236}">
                    <a16:creationId xmlns:a16="http://schemas.microsoft.com/office/drawing/2014/main" id="{4155B886-269C-AC4F-B8B1-8000C4E47D3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رابط مستقيم 307">
                <a:extLst>
                  <a:ext uri="{FF2B5EF4-FFF2-40B4-BE49-F238E27FC236}">
                    <a16:creationId xmlns:a16="http://schemas.microsoft.com/office/drawing/2014/main" id="{2037C38E-1D16-4A4C-B9D8-BC5BEBBA75B1}"/>
                  </a:ext>
                </a:extLst>
              </p:cNvPr>
              <p:cNvCxnSpPr/>
              <p:nvPr/>
            </p:nvCxnSpPr>
            <p:spPr>
              <a:xfrm rot="10800000">
                <a:off x="5958016" y="428604"/>
                <a:ext cx="90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رابط مستقيم 308">
                <a:extLst>
                  <a:ext uri="{FF2B5EF4-FFF2-40B4-BE49-F238E27FC236}">
                    <a16:creationId xmlns:a16="http://schemas.microsoft.com/office/drawing/2014/main" id="{04585304-EF69-0449-B046-E3745E99D7E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مربع نص 160">
              <a:extLst>
                <a:ext uri="{FF2B5EF4-FFF2-40B4-BE49-F238E27FC236}">
                  <a16:creationId xmlns:a16="http://schemas.microsoft.com/office/drawing/2014/main" id="{BB695694-9174-3C4E-BDDC-D21EE8BE93E8}"/>
                </a:ext>
              </a:extLst>
            </p:cNvPr>
            <p:cNvSpPr txBox="1"/>
            <p:nvPr/>
          </p:nvSpPr>
          <p:spPr>
            <a:xfrm>
              <a:off x="970142" y="2014526"/>
              <a:ext cx="12586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 ×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٢</a:t>
              </a:r>
            </a:p>
          </p:txBody>
        </p:sp>
      </p:grp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D06986AE-5A13-7B46-B266-4EC02006F00F}"/>
              </a:ext>
            </a:extLst>
          </p:cNvPr>
          <p:cNvSpPr txBox="1"/>
          <p:nvPr/>
        </p:nvSpPr>
        <p:spPr>
          <a:xfrm>
            <a:off x="7755537" y="408433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7B274004-E20E-0643-AEFE-C1F44DECC8E2}"/>
              </a:ext>
            </a:extLst>
          </p:cNvPr>
          <p:cNvSpPr txBox="1"/>
          <p:nvPr/>
        </p:nvSpPr>
        <p:spPr>
          <a:xfrm>
            <a:off x="7326909" y="4084333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٣٦</a:t>
            </a: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237BAE81-009C-3749-90B3-5798CAC75DE5}"/>
              </a:ext>
            </a:extLst>
          </p:cNvPr>
          <p:cNvSpPr txBox="1"/>
          <p:nvPr/>
        </p:nvSpPr>
        <p:spPr>
          <a:xfrm>
            <a:off x="7041157" y="408207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341AA635-BC4B-B343-8694-D03F86D0B719}"/>
              </a:ext>
            </a:extLst>
          </p:cNvPr>
          <p:cNvSpPr txBox="1"/>
          <p:nvPr/>
        </p:nvSpPr>
        <p:spPr>
          <a:xfrm>
            <a:off x="7785731" y="496622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95197F99-991D-1A47-B3D3-811835C44777}"/>
              </a:ext>
            </a:extLst>
          </p:cNvPr>
          <p:cNvSpPr txBox="1"/>
          <p:nvPr/>
        </p:nvSpPr>
        <p:spPr>
          <a:xfrm>
            <a:off x="7295812" y="4994916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٣٦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3A5EEBA3-A8BC-E848-A28A-279F9147FD9C}"/>
              </a:ext>
            </a:extLst>
          </p:cNvPr>
          <p:cNvSpPr txBox="1"/>
          <p:nvPr/>
        </p:nvSpPr>
        <p:spPr>
          <a:xfrm>
            <a:off x="6936311" y="494045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72" name="مجموعة 125">
            <a:extLst>
              <a:ext uri="{FF2B5EF4-FFF2-40B4-BE49-F238E27FC236}">
                <a16:creationId xmlns:a16="http://schemas.microsoft.com/office/drawing/2014/main" id="{98AC96E9-F7A9-9C4F-B2D0-84AE1E92D5F0}"/>
              </a:ext>
            </a:extLst>
          </p:cNvPr>
          <p:cNvGrpSpPr/>
          <p:nvPr/>
        </p:nvGrpSpPr>
        <p:grpSpPr>
          <a:xfrm>
            <a:off x="4971758" y="4944792"/>
            <a:ext cx="1085858" cy="473749"/>
            <a:chOff x="2214546" y="1285860"/>
            <a:chExt cx="1085858" cy="473749"/>
          </a:xfrm>
        </p:grpSpPr>
        <p:grpSp>
          <p:nvGrpSpPr>
            <p:cNvPr id="173" name="مجموعة 126">
              <a:extLst>
                <a:ext uri="{FF2B5EF4-FFF2-40B4-BE49-F238E27FC236}">
                  <a16:creationId xmlns:a16="http://schemas.microsoft.com/office/drawing/2014/main" id="{ED540485-B846-6C43-8227-896C6D1D0EC3}"/>
                </a:ext>
              </a:extLst>
            </p:cNvPr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175" name="مجموعة 77">
                <a:extLst>
                  <a:ext uri="{FF2B5EF4-FFF2-40B4-BE49-F238E27FC236}">
                    <a16:creationId xmlns:a16="http://schemas.microsoft.com/office/drawing/2014/main" id="{DD19ACED-FF53-C341-BC9E-47FF48F8A5D4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77" name="رابط مستقيم 332">
                  <a:extLst>
                    <a:ext uri="{FF2B5EF4-FFF2-40B4-BE49-F238E27FC236}">
                      <a16:creationId xmlns:a16="http://schemas.microsoft.com/office/drawing/2014/main" id="{CB7B9855-D0DF-A644-8ACB-C3D71CFA894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333">
                  <a:extLst>
                    <a:ext uri="{FF2B5EF4-FFF2-40B4-BE49-F238E27FC236}">
                      <a16:creationId xmlns:a16="http://schemas.microsoft.com/office/drawing/2014/main" id="{CDE7F10A-46A9-8644-9661-7B229803626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334">
                  <a:extLst>
                    <a:ext uri="{FF2B5EF4-FFF2-40B4-BE49-F238E27FC236}">
                      <a16:creationId xmlns:a16="http://schemas.microsoft.com/office/drawing/2014/main" id="{1BD889F4-26A1-9B45-873A-4D1413490657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رابط مستقيم 335">
                  <a:extLst>
                    <a:ext uri="{FF2B5EF4-FFF2-40B4-BE49-F238E27FC236}">
                      <a16:creationId xmlns:a16="http://schemas.microsoft.com/office/drawing/2014/main" id="{080F08A0-33F7-4046-BCFC-BF5426984F1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946AC5FA-08C6-004C-884C-63DAE253E9B1}"/>
                  </a:ext>
                </a:extLst>
              </p:cNvPr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D723D34D-CD24-CC4E-A85F-B47D02713211}"/>
                </a:ext>
              </a:extLst>
            </p:cNvPr>
            <p:cNvSpPr txBox="1"/>
            <p:nvPr/>
          </p:nvSpPr>
          <p:spPr>
            <a:xfrm>
              <a:off x="2643174" y="1328722"/>
              <a:ext cx="65723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٧٢</a:t>
              </a:r>
            </a:p>
          </p:txBody>
        </p:sp>
      </p:grp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493563CE-5EEB-9047-A492-F3A32F543ED0}"/>
              </a:ext>
            </a:extLst>
          </p:cNvPr>
          <p:cNvSpPr txBox="1"/>
          <p:nvPr/>
        </p:nvSpPr>
        <p:spPr>
          <a:xfrm>
            <a:off x="5890305" y="495037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82" name="سهم للأسفل 181">
            <a:extLst>
              <a:ext uri="{FF2B5EF4-FFF2-40B4-BE49-F238E27FC236}">
                <a16:creationId xmlns:a16="http://schemas.microsoft.com/office/drawing/2014/main" id="{B475F09E-B038-0A44-9E97-15D98472F457}"/>
              </a:ext>
            </a:extLst>
          </p:cNvPr>
          <p:cNvSpPr/>
          <p:nvPr/>
        </p:nvSpPr>
        <p:spPr>
          <a:xfrm>
            <a:off x="6326777" y="4529502"/>
            <a:ext cx="357190" cy="406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3" name="مجموعة 343">
            <a:extLst>
              <a:ext uri="{FF2B5EF4-FFF2-40B4-BE49-F238E27FC236}">
                <a16:creationId xmlns:a16="http://schemas.microsoft.com/office/drawing/2014/main" id="{A96D6203-D7D1-D447-8F73-095E8D571833}"/>
              </a:ext>
            </a:extLst>
          </p:cNvPr>
          <p:cNvGrpSpPr/>
          <p:nvPr/>
        </p:nvGrpSpPr>
        <p:grpSpPr>
          <a:xfrm>
            <a:off x="6183901" y="1549134"/>
            <a:ext cx="1260000" cy="252000"/>
            <a:chOff x="4572000" y="3143248"/>
            <a:chExt cx="1072364" cy="357984"/>
          </a:xfrm>
        </p:grpSpPr>
        <p:cxnSp>
          <p:nvCxnSpPr>
            <p:cNvPr id="184" name="رابط مستقيم 339">
              <a:extLst>
                <a:ext uri="{FF2B5EF4-FFF2-40B4-BE49-F238E27FC236}">
                  <a16:creationId xmlns:a16="http://schemas.microsoft.com/office/drawing/2014/main" id="{36418778-2A64-E744-9845-E5B0A9F1C8C4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رابط مستقيم 341">
              <a:extLst>
                <a:ext uri="{FF2B5EF4-FFF2-40B4-BE49-F238E27FC236}">
                  <a16:creationId xmlns:a16="http://schemas.microsoft.com/office/drawing/2014/main" id="{DE676DB2-59E9-6F45-96AF-3D891AFD726A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رابط مستقيم 342">
              <a:extLst>
                <a:ext uri="{FF2B5EF4-FFF2-40B4-BE49-F238E27FC236}">
                  <a16:creationId xmlns:a16="http://schemas.microsoft.com/office/drawing/2014/main" id="{170BF21F-B8B5-F149-92A0-D293FF6D9ED0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مجموعة 344">
            <a:extLst>
              <a:ext uri="{FF2B5EF4-FFF2-40B4-BE49-F238E27FC236}">
                <a16:creationId xmlns:a16="http://schemas.microsoft.com/office/drawing/2014/main" id="{367DD7FE-2CA7-F44D-9787-F71E64C19DEA}"/>
              </a:ext>
            </a:extLst>
          </p:cNvPr>
          <p:cNvGrpSpPr/>
          <p:nvPr/>
        </p:nvGrpSpPr>
        <p:grpSpPr>
          <a:xfrm rot="10800000">
            <a:off x="5755273" y="2048638"/>
            <a:ext cx="1260000" cy="252000"/>
            <a:chOff x="4572000" y="3143248"/>
            <a:chExt cx="1072364" cy="357984"/>
          </a:xfrm>
        </p:grpSpPr>
        <p:cxnSp>
          <p:nvCxnSpPr>
            <p:cNvPr id="188" name="رابط مستقيم 345">
              <a:extLst>
                <a:ext uri="{FF2B5EF4-FFF2-40B4-BE49-F238E27FC236}">
                  <a16:creationId xmlns:a16="http://schemas.microsoft.com/office/drawing/2014/main" id="{32563857-E505-D145-9454-FF16C16DE12D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رابط مستقيم 346">
              <a:extLst>
                <a:ext uri="{FF2B5EF4-FFF2-40B4-BE49-F238E27FC236}">
                  <a16:creationId xmlns:a16="http://schemas.microsoft.com/office/drawing/2014/main" id="{8AE446D2-FC06-0941-B24B-0B0A9E43B3BE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رابط مستقيم 347">
              <a:extLst>
                <a:ext uri="{FF2B5EF4-FFF2-40B4-BE49-F238E27FC236}">
                  <a16:creationId xmlns:a16="http://schemas.microsoft.com/office/drawing/2014/main" id="{2A48660B-C7AB-A04A-B1FA-F991D8B7D0FD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4D9A17F-9C9E-019C-3461-DADF6D5C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07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1" grpId="0" animBg="1"/>
      <p:bldP spid="82" grpId="0"/>
      <p:bldP spid="145" grpId="0"/>
      <p:bldP spid="147" grpId="0"/>
      <p:bldP spid="166" grpId="0"/>
      <p:bldP spid="167" grpId="0"/>
      <p:bldP spid="168" grpId="0"/>
      <p:bldP spid="169" grpId="0"/>
      <p:bldP spid="170" grpId="0"/>
      <p:bldP spid="171" grpId="0"/>
      <p:bldP spid="181" grpId="0"/>
      <p:bldP spid="1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rgbClr val="FF40FF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0889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234610" y="127255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ضرب العبارات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1" name="مجموعة 6">
            <a:extLst>
              <a:ext uri="{FF2B5EF4-FFF2-40B4-BE49-F238E27FC236}">
                <a16:creationId xmlns:a16="http://schemas.microsoft.com/office/drawing/2014/main" id="{459F6534-9F7A-3641-8A72-9CFA1995D447}"/>
              </a:ext>
            </a:extLst>
          </p:cNvPr>
          <p:cNvGrpSpPr/>
          <p:nvPr/>
        </p:nvGrpSpPr>
        <p:grpSpPr>
          <a:xfrm>
            <a:off x="7776704" y="474718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92" name="زاوية مطوية 191">
              <a:extLst>
                <a:ext uri="{FF2B5EF4-FFF2-40B4-BE49-F238E27FC236}">
                  <a16:creationId xmlns:a16="http://schemas.microsoft.com/office/drawing/2014/main" id="{3799D4E4-1FE2-3641-886F-68079190B823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FBE36E20-D20F-2841-8686-C0D8EE61DB81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sp>
        <p:nvSpPr>
          <p:cNvPr id="194" name="سهم للأسفل 193">
            <a:extLst>
              <a:ext uri="{FF2B5EF4-FFF2-40B4-BE49-F238E27FC236}">
                <a16:creationId xmlns:a16="http://schemas.microsoft.com/office/drawing/2014/main" id="{891F7F46-944B-5745-AD8B-1202C0EC04B7}"/>
              </a:ext>
            </a:extLst>
          </p:cNvPr>
          <p:cNvSpPr/>
          <p:nvPr/>
        </p:nvSpPr>
        <p:spPr>
          <a:xfrm>
            <a:off x="6776572" y="3403676"/>
            <a:ext cx="1484528" cy="1357318"/>
          </a:xfrm>
          <a:prstGeom prst="downArrow">
            <a:avLst>
              <a:gd name="adj1" fmla="val 96302"/>
              <a:gd name="adj2" fmla="val 61764"/>
            </a:avLst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2AC96539-86F3-EF4C-9BD8-754D1C6D6A22}"/>
              </a:ext>
            </a:extLst>
          </p:cNvPr>
          <p:cNvSpPr txBox="1"/>
          <p:nvPr/>
        </p:nvSpPr>
        <p:spPr>
          <a:xfrm>
            <a:off x="8276770" y="354654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205" name="مجموعة 124">
            <a:extLst>
              <a:ext uri="{FF2B5EF4-FFF2-40B4-BE49-F238E27FC236}">
                <a16:creationId xmlns:a16="http://schemas.microsoft.com/office/drawing/2014/main" id="{9B30B140-F08D-B440-86D3-44348E736918}"/>
              </a:ext>
            </a:extLst>
          </p:cNvPr>
          <p:cNvGrpSpPr/>
          <p:nvPr/>
        </p:nvGrpSpPr>
        <p:grpSpPr>
          <a:xfrm>
            <a:off x="1623094" y="3753723"/>
            <a:ext cx="1115814" cy="2543196"/>
            <a:chOff x="1170170" y="2143112"/>
            <a:chExt cx="1115814" cy="2543196"/>
          </a:xfrm>
        </p:grpSpPr>
        <p:grpSp>
          <p:nvGrpSpPr>
            <p:cNvPr id="206" name="مجموعة 111">
              <a:extLst>
                <a:ext uri="{FF2B5EF4-FFF2-40B4-BE49-F238E27FC236}">
                  <a16:creationId xmlns:a16="http://schemas.microsoft.com/office/drawing/2014/main" id="{B9C96237-72DD-4341-A50D-C401978EA3D0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224000"/>
              <a:chOff x="1285853" y="2215348"/>
              <a:chExt cx="864000" cy="1224000"/>
            </a:xfrm>
          </p:grpSpPr>
          <p:cxnSp>
            <p:nvCxnSpPr>
              <p:cNvPr id="213" name="رابط مستقيم 279">
                <a:extLst>
                  <a:ext uri="{FF2B5EF4-FFF2-40B4-BE49-F238E27FC236}">
                    <a16:creationId xmlns:a16="http://schemas.microsoft.com/office/drawing/2014/main" id="{53F65C68-6105-E54E-B653-DA99862F1751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80">
                <a:extLst>
                  <a:ext uri="{FF2B5EF4-FFF2-40B4-BE49-F238E27FC236}">
                    <a16:creationId xmlns:a16="http://schemas.microsoft.com/office/drawing/2014/main" id="{2E591351-9B8D-344F-BFE9-8D6B11ABB43F}"/>
                  </a:ext>
                </a:extLst>
              </p:cNvPr>
              <p:cNvCxnSpPr/>
              <p:nvPr/>
            </p:nvCxnSpPr>
            <p:spPr>
              <a:xfrm rot="5400000">
                <a:off x="1031042" y="2826554"/>
                <a:ext cx="12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D3028494-B70B-4C47-9C43-9A2D57BB15E5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13F91E49-8154-A648-9EC4-FF6A11FF53A5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3E3017EA-19AF-B14F-9122-66548A5388ED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CC86E02E-B147-3643-AF36-324A8BA44AD9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C3C15F83-27A0-EC4A-97D3-F569134229EC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12" name="مربع نص 211">
              <a:extLst>
                <a:ext uri="{FF2B5EF4-FFF2-40B4-BE49-F238E27FC236}">
                  <a16:creationId xmlns:a16="http://schemas.microsoft.com/office/drawing/2014/main" id="{BDD45405-79B9-6748-9D5A-F06B326425B2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15" name="مربع نص 214">
            <a:extLst>
              <a:ext uri="{FF2B5EF4-FFF2-40B4-BE49-F238E27FC236}">
                <a16:creationId xmlns:a16="http://schemas.microsoft.com/office/drawing/2014/main" id="{B8F668E6-2EAF-2246-B0C9-B5CCDF161ECE}"/>
              </a:ext>
            </a:extLst>
          </p:cNvPr>
          <p:cNvSpPr txBox="1"/>
          <p:nvPr/>
        </p:nvSpPr>
        <p:spPr>
          <a:xfrm>
            <a:off x="7776704" y="3546548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١٢</a:t>
            </a:r>
          </a:p>
        </p:txBody>
      </p:sp>
      <p:sp>
        <p:nvSpPr>
          <p:cNvPr id="216" name="مربع نص 215">
            <a:extLst>
              <a:ext uri="{FF2B5EF4-FFF2-40B4-BE49-F238E27FC236}">
                <a16:creationId xmlns:a16="http://schemas.microsoft.com/office/drawing/2014/main" id="{BD40DF6F-2275-2241-B972-C91195DC4ED6}"/>
              </a:ext>
            </a:extLst>
          </p:cNvPr>
          <p:cNvSpPr txBox="1"/>
          <p:nvPr/>
        </p:nvSpPr>
        <p:spPr>
          <a:xfrm>
            <a:off x="7419514" y="354428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sp>
        <p:nvSpPr>
          <p:cNvPr id="217" name="مربع نص 216">
            <a:extLst>
              <a:ext uri="{FF2B5EF4-FFF2-40B4-BE49-F238E27FC236}">
                <a16:creationId xmlns:a16="http://schemas.microsoft.com/office/drawing/2014/main" id="{F9317247-E5D8-CB47-BC9D-A15267A4F896}"/>
              </a:ext>
            </a:extLst>
          </p:cNvPr>
          <p:cNvSpPr txBox="1"/>
          <p:nvPr/>
        </p:nvSpPr>
        <p:spPr>
          <a:xfrm>
            <a:off x="8276770" y="497305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218" name="مربع نص 217">
            <a:extLst>
              <a:ext uri="{FF2B5EF4-FFF2-40B4-BE49-F238E27FC236}">
                <a16:creationId xmlns:a16="http://schemas.microsoft.com/office/drawing/2014/main" id="{C8824619-AEC6-5B4F-91FF-F94F7B1949D6}"/>
              </a:ext>
            </a:extLst>
          </p:cNvPr>
          <p:cNvSpPr txBox="1"/>
          <p:nvPr/>
        </p:nvSpPr>
        <p:spPr>
          <a:xfrm>
            <a:off x="5176364" y="4973053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٣٦</a:t>
            </a:r>
          </a:p>
        </p:txBody>
      </p:sp>
      <p:sp>
        <p:nvSpPr>
          <p:cNvPr id="237" name="مربع نص 236">
            <a:extLst>
              <a:ext uri="{FF2B5EF4-FFF2-40B4-BE49-F238E27FC236}">
                <a16:creationId xmlns:a16="http://schemas.microsoft.com/office/drawing/2014/main" id="{16780094-3991-7A4F-A8DA-37ACD6F56235}"/>
              </a:ext>
            </a:extLst>
          </p:cNvPr>
          <p:cNvSpPr txBox="1"/>
          <p:nvPr/>
        </p:nvSpPr>
        <p:spPr>
          <a:xfrm>
            <a:off x="6191240" y="497079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grpSp>
        <p:nvGrpSpPr>
          <p:cNvPr id="238" name="مجموعة 343">
            <a:extLst>
              <a:ext uri="{FF2B5EF4-FFF2-40B4-BE49-F238E27FC236}">
                <a16:creationId xmlns:a16="http://schemas.microsoft.com/office/drawing/2014/main" id="{9A0B9ADD-2B0F-394A-8509-7899DB11F1C3}"/>
              </a:ext>
            </a:extLst>
          </p:cNvPr>
          <p:cNvGrpSpPr/>
          <p:nvPr/>
        </p:nvGrpSpPr>
        <p:grpSpPr>
          <a:xfrm>
            <a:off x="7205200" y="2080106"/>
            <a:ext cx="936000" cy="252000"/>
            <a:chOff x="4572000" y="3143248"/>
            <a:chExt cx="1072364" cy="357984"/>
          </a:xfrm>
        </p:grpSpPr>
        <p:cxnSp>
          <p:nvCxnSpPr>
            <p:cNvPr id="239" name="رابط مستقيم 339">
              <a:extLst>
                <a:ext uri="{FF2B5EF4-FFF2-40B4-BE49-F238E27FC236}">
                  <a16:creationId xmlns:a16="http://schemas.microsoft.com/office/drawing/2014/main" id="{3183DFF3-A87B-124F-AE1E-D8BF1F934BC4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رابط مستقيم 341">
              <a:extLst>
                <a:ext uri="{FF2B5EF4-FFF2-40B4-BE49-F238E27FC236}">
                  <a16:creationId xmlns:a16="http://schemas.microsoft.com/office/drawing/2014/main" id="{8F817843-64B2-4C42-986F-5B65DE028B12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رابط مستقيم 342">
              <a:extLst>
                <a:ext uri="{FF2B5EF4-FFF2-40B4-BE49-F238E27FC236}">
                  <a16:creationId xmlns:a16="http://schemas.microsoft.com/office/drawing/2014/main" id="{2ADC3CB7-FED8-714B-A4CC-0BF5651AB5D8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مجموعة 344">
            <a:extLst>
              <a:ext uri="{FF2B5EF4-FFF2-40B4-BE49-F238E27FC236}">
                <a16:creationId xmlns:a16="http://schemas.microsoft.com/office/drawing/2014/main" id="{7E1D8E73-818D-DC42-85BD-54B1F19858F7}"/>
              </a:ext>
            </a:extLst>
          </p:cNvPr>
          <p:cNvGrpSpPr/>
          <p:nvPr/>
        </p:nvGrpSpPr>
        <p:grpSpPr>
          <a:xfrm rot="10800000">
            <a:off x="6045894" y="2580172"/>
            <a:ext cx="2088000" cy="252000"/>
            <a:chOff x="4572000" y="3143248"/>
            <a:chExt cx="1072364" cy="357984"/>
          </a:xfrm>
        </p:grpSpPr>
        <p:cxnSp>
          <p:nvCxnSpPr>
            <p:cNvPr id="243" name="رابط مستقيم 345">
              <a:extLst>
                <a:ext uri="{FF2B5EF4-FFF2-40B4-BE49-F238E27FC236}">
                  <a16:creationId xmlns:a16="http://schemas.microsoft.com/office/drawing/2014/main" id="{BA27F660-9F98-6445-9D1F-8C05F8D4A97E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رابط مستقيم 346">
              <a:extLst>
                <a:ext uri="{FF2B5EF4-FFF2-40B4-BE49-F238E27FC236}">
                  <a16:creationId xmlns:a16="http://schemas.microsoft.com/office/drawing/2014/main" id="{29B88D79-551A-C948-8C93-6F2C02C5A0D1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رابط مستقيم 347">
              <a:extLst>
                <a:ext uri="{FF2B5EF4-FFF2-40B4-BE49-F238E27FC236}">
                  <a16:creationId xmlns:a16="http://schemas.microsoft.com/office/drawing/2014/main" id="{323862B3-3BB7-0C43-90FB-7AEB25C6B85A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470524D2-60D6-2D46-B039-8DF6214C1DA5}"/>
              </a:ext>
            </a:extLst>
          </p:cNvPr>
          <p:cNvSpPr txBox="1"/>
          <p:nvPr/>
        </p:nvSpPr>
        <p:spPr>
          <a:xfrm>
            <a:off x="5062060" y="2237270"/>
            <a:ext cx="250033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                  )</a:t>
            </a:r>
          </a:p>
        </p:txBody>
      </p:sp>
      <p:grpSp>
        <p:nvGrpSpPr>
          <p:cNvPr id="247" name="مجموعة 125">
            <a:extLst>
              <a:ext uri="{FF2B5EF4-FFF2-40B4-BE49-F238E27FC236}">
                <a16:creationId xmlns:a16="http://schemas.microsoft.com/office/drawing/2014/main" id="{77DDCD93-968E-F740-A4CA-BA422A6E047E}"/>
              </a:ext>
            </a:extLst>
          </p:cNvPr>
          <p:cNvGrpSpPr/>
          <p:nvPr/>
        </p:nvGrpSpPr>
        <p:grpSpPr>
          <a:xfrm>
            <a:off x="5303572" y="2222982"/>
            <a:ext cx="1015796" cy="471494"/>
            <a:chOff x="2097490" y="1285860"/>
            <a:chExt cx="1015796" cy="471494"/>
          </a:xfrm>
        </p:grpSpPr>
        <p:grpSp>
          <p:nvGrpSpPr>
            <p:cNvPr id="248" name="مجموعة 126">
              <a:extLst>
                <a:ext uri="{FF2B5EF4-FFF2-40B4-BE49-F238E27FC236}">
                  <a16:creationId xmlns:a16="http://schemas.microsoft.com/office/drawing/2014/main" id="{FFFDC313-9E81-0643-91D6-C673128E1107}"/>
                </a:ext>
              </a:extLst>
            </p:cNvPr>
            <p:cNvGrpSpPr/>
            <p:nvPr/>
          </p:nvGrpSpPr>
          <p:grpSpPr>
            <a:xfrm>
              <a:off x="2097490" y="1285860"/>
              <a:ext cx="617122" cy="471494"/>
              <a:chOff x="1654572" y="1971664"/>
              <a:chExt cx="617122" cy="471494"/>
            </a:xfrm>
          </p:grpSpPr>
          <p:grpSp>
            <p:nvGrpSpPr>
              <p:cNvPr id="250" name="مجموعة 77">
                <a:extLst>
                  <a:ext uri="{FF2B5EF4-FFF2-40B4-BE49-F238E27FC236}">
                    <a16:creationId xmlns:a16="http://schemas.microsoft.com/office/drawing/2014/main" id="{A0CA79C2-9BB3-9945-9EE9-0467D49A4E8F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52" name="رابط مستقيم 133">
                  <a:extLst>
                    <a:ext uri="{FF2B5EF4-FFF2-40B4-BE49-F238E27FC236}">
                      <a16:creationId xmlns:a16="http://schemas.microsoft.com/office/drawing/2014/main" id="{E03884A4-08FD-4A4C-ABA5-6125FB37374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رابط مستقيم 134">
                  <a:extLst>
                    <a:ext uri="{FF2B5EF4-FFF2-40B4-BE49-F238E27FC236}">
                      <a16:creationId xmlns:a16="http://schemas.microsoft.com/office/drawing/2014/main" id="{D85E369E-7D38-5F44-AEC3-F234B762C49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رابط مستقيم 135">
                  <a:extLst>
                    <a:ext uri="{FF2B5EF4-FFF2-40B4-BE49-F238E27FC236}">
                      <a16:creationId xmlns:a16="http://schemas.microsoft.com/office/drawing/2014/main" id="{FD2D78CA-14AA-0D4E-B5FC-DB38AD55D8D4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رابط مستقيم 136">
                  <a:extLst>
                    <a:ext uri="{FF2B5EF4-FFF2-40B4-BE49-F238E27FC236}">
                      <a16:creationId xmlns:a16="http://schemas.microsoft.com/office/drawing/2014/main" id="{1C8D8662-D423-1449-8C02-4EFBA821A44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1" name="مربع نص 250">
                <a:extLst>
                  <a:ext uri="{FF2B5EF4-FFF2-40B4-BE49-F238E27FC236}">
                    <a16:creationId xmlns:a16="http://schemas.microsoft.com/office/drawing/2014/main" id="{40F860D1-E8F1-1642-95C4-79AD2BF42B98}"/>
                  </a:ext>
                </a:extLst>
              </p:cNvPr>
              <p:cNvSpPr txBox="1"/>
              <p:nvPr/>
            </p:nvSpPr>
            <p:spPr>
              <a:xfrm>
                <a:off x="1654572" y="2014526"/>
                <a:ext cx="5184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1B5347AB-E22F-A94B-A57A-28D02B9ADE63}"/>
                </a:ext>
              </a:extLst>
            </p:cNvPr>
            <p:cNvSpPr txBox="1"/>
            <p:nvPr/>
          </p:nvSpPr>
          <p:spPr>
            <a:xfrm>
              <a:off x="2613218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٦</a:t>
              </a:r>
            </a:p>
          </p:txBody>
        </p:sp>
      </p:grpSp>
      <p:grpSp>
        <p:nvGrpSpPr>
          <p:cNvPr id="256" name="مجموعة 125">
            <a:extLst>
              <a:ext uri="{FF2B5EF4-FFF2-40B4-BE49-F238E27FC236}">
                <a16:creationId xmlns:a16="http://schemas.microsoft.com/office/drawing/2014/main" id="{CA92DDB5-9D35-6A49-A200-65D4164F5A01}"/>
              </a:ext>
            </a:extLst>
          </p:cNvPr>
          <p:cNvGrpSpPr/>
          <p:nvPr/>
        </p:nvGrpSpPr>
        <p:grpSpPr>
          <a:xfrm>
            <a:off x="6490818" y="2222984"/>
            <a:ext cx="971558" cy="471494"/>
            <a:chOff x="2170304" y="1285860"/>
            <a:chExt cx="971558" cy="471494"/>
          </a:xfrm>
        </p:grpSpPr>
        <p:grpSp>
          <p:nvGrpSpPr>
            <p:cNvPr id="257" name="مجموعة 126">
              <a:extLst>
                <a:ext uri="{FF2B5EF4-FFF2-40B4-BE49-F238E27FC236}">
                  <a16:creationId xmlns:a16="http://schemas.microsoft.com/office/drawing/2014/main" id="{28A07CCF-6171-D542-8B38-8C3387A44C0C}"/>
                </a:ext>
              </a:extLst>
            </p:cNvPr>
            <p:cNvGrpSpPr/>
            <p:nvPr/>
          </p:nvGrpSpPr>
          <p:grpSpPr>
            <a:xfrm>
              <a:off x="2170304" y="1285860"/>
              <a:ext cx="544308" cy="471494"/>
              <a:chOff x="1727386" y="1971664"/>
              <a:chExt cx="544308" cy="471494"/>
            </a:xfrm>
          </p:grpSpPr>
          <p:grpSp>
            <p:nvGrpSpPr>
              <p:cNvPr id="259" name="مجموعة 77">
                <a:extLst>
                  <a:ext uri="{FF2B5EF4-FFF2-40B4-BE49-F238E27FC236}">
                    <a16:creationId xmlns:a16="http://schemas.microsoft.com/office/drawing/2014/main" id="{15B3F420-E54F-F849-A222-E31798D13BA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61" name="رابط مستقيم 125">
                  <a:extLst>
                    <a:ext uri="{FF2B5EF4-FFF2-40B4-BE49-F238E27FC236}">
                      <a16:creationId xmlns:a16="http://schemas.microsoft.com/office/drawing/2014/main" id="{C16EA75B-717B-314F-981D-95B232C45F4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رابط مستقيم 126">
                  <a:extLst>
                    <a:ext uri="{FF2B5EF4-FFF2-40B4-BE49-F238E27FC236}">
                      <a16:creationId xmlns:a16="http://schemas.microsoft.com/office/drawing/2014/main" id="{2F7BBC7F-DB00-7645-9024-D394EE91040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رابط مستقيم 127">
                  <a:extLst>
                    <a:ext uri="{FF2B5EF4-FFF2-40B4-BE49-F238E27FC236}">
                      <a16:creationId xmlns:a16="http://schemas.microsoft.com/office/drawing/2014/main" id="{8DBB5818-9FCD-2A41-B89F-711761631422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رابط مستقيم 128">
                  <a:extLst>
                    <a:ext uri="{FF2B5EF4-FFF2-40B4-BE49-F238E27FC236}">
                      <a16:creationId xmlns:a16="http://schemas.microsoft.com/office/drawing/2014/main" id="{D5F28886-6D5D-2945-BCD2-E4570B5B25E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0" name="مربع نص 259">
                <a:extLst>
                  <a:ext uri="{FF2B5EF4-FFF2-40B4-BE49-F238E27FC236}">
                    <a16:creationId xmlns:a16="http://schemas.microsoft.com/office/drawing/2014/main" id="{AC17593E-6D8E-3643-8135-D0010C5807C9}"/>
                  </a:ext>
                </a:extLst>
              </p:cNvPr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258" name="مربع نص 257">
              <a:extLst>
                <a:ext uri="{FF2B5EF4-FFF2-40B4-BE49-F238E27FC236}">
                  <a16:creationId xmlns:a16="http://schemas.microsoft.com/office/drawing/2014/main" id="{1E216559-5B30-DB4B-ADE2-AD021B83E2C6}"/>
                </a:ext>
              </a:extLst>
            </p:cNvPr>
            <p:cNvSpPr txBox="1"/>
            <p:nvPr/>
          </p:nvSpPr>
          <p:spPr>
            <a:xfrm>
              <a:off x="2641794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265" name="مجموعة 125">
            <a:extLst>
              <a:ext uri="{FF2B5EF4-FFF2-40B4-BE49-F238E27FC236}">
                <a16:creationId xmlns:a16="http://schemas.microsoft.com/office/drawing/2014/main" id="{268E5AAC-8209-1041-9A41-033663928065}"/>
              </a:ext>
            </a:extLst>
          </p:cNvPr>
          <p:cNvGrpSpPr/>
          <p:nvPr/>
        </p:nvGrpSpPr>
        <p:grpSpPr>
          <a:xfrm>
            <a:off x="7448088" y="2222986"/>
            <a:ext cx="971558" cy="471494"/>
            <a:chOff x="2170304" y="1285860"/>
            <a:chExt cx="971558" cy="471494"/>
          </a:xfrm>
        </p:grpSpPr>
        <p:grpSp>
          <p:nvGrpSpPr>
            <p:cNvPr id="266" name="مجموعة 126">
              <a:extLst>
                <a:ext uri="{FF2B5EF4-FFF2-40B4-BE49-F238E27FC236}">
                  <a16:creationId xmlns:a16="http://schemas.microsoft.com/office/drawing/2014/main" id="{D0CF27D5-B01A-254B-9921-4C9128A56C73}"/>
                </a:ext>
              </a:extLst>
            </p:cNvPr>
            <p:cNvGrpSpPr/>
            <p:nvPr/>
          </p:nvGrpSpPr>
          <p:grpSpPr>
            <a:xfrm>
              <a:off x="2170304" y="1285860"/>
              <a:ext cx="544308" cy="471494"/>
              <a:chOff x="1727386" y="1971664"/>
              <a:chExt cx="544308" cy="471494"/>
            </a:xfrm>
          </p:grpSpPr>
          <p:grpSp>
            <p:nvGrpSpPr>
              <p:cNvPr id="268" name="مجموعة 77">
                <a:extLst>
                  <a:ext uri="{FF2B5EF4-FFF2-40B4-BE49-F238E27FC236}">
                    <a16:creationId xmlns:a16="http://schemas.microsoft.com/office/drawing/2014/main" id="{40C171AD-6BBF-D242-AED6-3B898AEB0F56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70" name="رابط مستقيم 142">
                  <a:extLst>
                    <a:ext uri="{FF2B5EF4-FFF2-40B4-BE49-F238E27FC236}">
                      <a16:creationId xmlns:a16="http://schemas.microsoft.com/office/drawing/2014/main" id="{4B9A42A9-3E7D-D547-9BEC-5759C5C1082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رابط مستقيم 143">
                  <a:extLst>
                    <a:ext uri="{FF2B5EF4-FFF2-40B4-BE49-F238E27FC236}">
                      <a16:creationId xmlns:a16="http://schemas.microsoft.com/office/drawing/2014/main" id="{E4FFC591-27A5-F047-BC24-64943BC15E1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رابط مستقيم 144">
                  <a:extLst>
                    <a:ext uri="{FF2B5EF4-FFF2-40B4-BE49-F238E27FC236}">
                      <a16:creationId xmlns:a16="http://schemas.microsoft.com/office/drawing/2014/main" id="{9E645E59-C0B4-C34E-AE75-03648C28CA3E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رابط مستقيم 145">
                  <a:extLst>
                    <a:ext uri="{FF2B5EF4-FFF2-40B4-BE49-F238E27FC236}">
                      <a16:creationId xmlns:a16="http://schemas.microsoft.com/office/drawing/2014/main" id="{59F6F96F-960E-9A41-A78D-0FCD8497B88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9" name="مربع نص 268">
                <a:extLst>
                  <a:ext uri="{FF2B5EF4-FFF2-40B4-BE49-F238E27FC236}">
                    <a16:creationId xmlns:a16="http://schemas.microsoft.com/office/drawing/2014/main" id="{38FD6DF1-49CB-604A-830B-584A17157030}"/>
                  </a:ext>
                </a:extLst>
              </p:cNvPr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267" name="مربع نص 266">
              <a:extLst>
                <a:ext uri="{FF2B5EF4-FFF2-40B4-BE49-F238E27FC236}">
                  <a16:creationId xmlns:a16="http://schemas.microsoft.com/office/drawing/2014/main" id="{F2DB3FED-4841-9C4B-9093-18B57343DD2E}"/>
                </a:ext>
              </a:extLst>
            </p:cNvPr>
            <p:cNvSpPr txBox="1"/>
            <p:nvPr/>
          </p:nvSpPr>
          <p:spPr>
            <a:xfrm>
              <a:off x="2641794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274" name="مربع نص 273">
            <a:extLst>
              <a:ext uri="{FF2B5EF4-FFF2-40B4-BE49-F238E27FC236}">
                <a16:creationId xmlns:a16="http://schemas.microsoft.com/office/drawing/2014/main" id="{277F7939-C269-D74C-BFEA-442650FB23E9}"/>
              </a:ext>
            </a:extLst>
          </p:cNvPr>
          <p:cNvSpPr txBox="1"/>
          <p:nvPr/>
        </p:nvSpPr>
        <p:spPr>
          <a:xfrm>
            <a:off x="6176492" y="228013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grpSp>
        <p:nvGrpSpPr>
          <p:cNvPr id="275" name="مجموعة 206">
            <a:extLst>
              <a:ext uri="{FF2B5EF4-FFF2-40B4-BE49-F238E27FC236}">
                <a16:creationId xmlns:a16="http://schemas.microsoft.com/office/drawing/2014/main" id="{FF7CC856-3C87-AD4C-9B3C-4A8B33A30C27}"/>
              </a:ext>
            </a:extLst>
          </p:cNvPr>
          <p:cNvGrpSpPr/>
          <p:nvPr/>
        </p:nvGrpSpPr>
        <p:grpSpPr>
          <a:xfrm>
            <a:off x="2954639" y="1024791"/>
            <a:ext cx="5072097" cy="785818"/>
            <a:chOff x="2786050" y="214290"/>
            <a:chExt cx="5072097" cy="785818"/>
          </a:xfrm>
        </p:grpSpPr>
        <p:sp>
          <p:nvSpPr>
            <p:cNvPr id="276" name="زاوية مطوية 275">
              <a:extLst>
                <a:ext uri="{FF2B5EF4-FFF2-40B4-BE49-F238E27FC236}">
                  <a16:creationId xmlns:a16="http://schemas.microsoft.com/office/drawing/2014/main" id="{93CEF57C-E2C0-3641-AC32-0985B66C2569}"/>
                </a:ext>
              </a:extLst>
            </p:cNvPr>
            <p:cNvSpPr/>
            <p:nvPr/>
          </p:nvSpPr>
          <p:spPr>
            <a:xfrm flipH="1">
              <a:off x="2843156" y="214290"/>
              <a:ext cx="5014991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7" name="مربع نص 276">
              <a:extLst>
                <a:ext uri="{FF2B5EF4-FFF2-40B4-BE49-F238E27FC236}">
                  <a16:creationId xmlns:a16="http://schemas.microsoft.com/office/drawing/2014/main" id="{0CD5875C-8118-3D42-8162-EF800EA96C5F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sp>
          <p:nvSpPr>
            <p:cNvPr id="278" name="مربع نص 277">
              <a:extLst>
                <a:ext uri="{FF2B5EF4-FFF2-40B4-BE49-F238E27FC236}">
                  <a16:creationId xmlns:a16="http://schemas.microsoft.com/office/drawing/2014/main" id="{72E13DD5-8DFE-EC4C-913A-4247B74AAB7E}"/>
                </a:ext>
              </a:extLst>
            </p:cNvPr>
            <p:cNvSpPr txBox="1"/>
            <p:nvPr/>
          </p:nvSpPr>
          <p:spPr>
            <a:xfrm>
              <a:off x="2786050" y="383481"/>
              <a:ext cx="250033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        )</a:t>
              </a:r>
            </a:p>
          </p:txBody>
        </p:sp>
        <p:grpSp>
          <p:nvGrpSpPr>
            <p:cNvPr id="279" name="مجموعة 125">
              <a:extLst>
                <a:ext uri="{FF2B5EF4-FFF2-40B4-BE49-F238E27FC236}">
                  <a16:creationId xmlns:a16="http://schemas.microsoft.com/office/drawing/2014/main" id="{58634674-C57A-1C46-BB6B-4363A8FA78F3}"/>
                </a:ext>
              </a:extLst>
            </p:cNvPr>
            <p:cNvGrpSpPr/>
            <p:nvPr/>
          </p:nvGrpSpPr>
          <p:grpSpPr>
            <a:xfrm>
              <a:off x="3027562" y="369193"/>
              <a:ext cx="1015796" cy="471494"/>
              <a:chOff x="2097490" y="1285860"/>
              <a:chExt cx="1015796" cy="471494"/>
            </a:xfrm>
          </p:grpSpPr>
          <p:grpSp>
            <p:nvGrpSpPr>
              <p:cNvPr id="299" name="مجموعة 126">
                <a:extLst>
                  <a:ext uri="{FF2B5EF4-FFF2-40B4-BE49-F238E27FC236}">
                    <a16:creationId xmlns:a16="http://schemas.microsoft.com/office/drawing/2014/main" id="{364014FF-31A6-054D-A8A0-CC183CBF8AAB}"/>
                  </a:ext>
                </a:extLst>
              </p:cNvPr>
              <p:cNvGrpSpPr/>
              <p:nvPr/>
            </p:nvGrpSpPr>
            <p:grpSpPr>
              <a:xfrm>
                <a:off x="2097490" y="1285860"/>
                <a:ext cx="617122" cy="471494"/>
                <a:chOff x="1654572" y="1971664"/>
                <a:chExt cx="617122" cy="471494"/>
              </a:xfrm>
            </p:grpSpPr>
            <p:grpSp>
              <p:nvGrpSpPr>
                <p:cNvPr id="301" name="مجموعة 77">
                  <a:extLst>
                    <a:ext uri="{FF2B5EF4-FFF2-40B4-BE49-F238E27FC236}">
                      <a16:creationId xmlns:a16="http://schemas.microsoft.com/office/drawing/2014/main" id="{B3F87B31-BD0F-BA46-AC7D-A67537742F9B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303" name="رابط مستقيم 153">
                    <a:extLst>
                      <a:ext uri="{FF2B5EF4-FFF2-40B4-BE49-F238E27FC236}">
                        <a16:creationId xmlns:a16="http://schemas.microsoft.com/office/drawing/2014/main" id="{8C8FE0E6-0BB7-DD47-A396-8690D0F85DD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رابط مستقيم 154">
                    <a:extLst>
                      <a:ext uri="{FF2B5EF4-FFF2-40B4-BE49-F238E27FC236}">
                        <a16:creationId xmlns:a16="http://schemas.microsoft.com/office/drawing/2014/main" id="{FBBBA428-6490-4748-8856-DD55446759F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رابط مستقيم 155">
                    <a:extLst>
                      <a:ext uri="{FF2B5EF4-FFF2-40B4-BE49-F238E27FC236}">
                        <a16:creationId xmlns:a16="http://schemas.microsoft.com/office/drawing/2014/main" id="{6762CF2E-11C1-EC49-B9F3-A70E899CD29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رابط مستقيم 156">
                    <a:extLst>
                      <a:ext uri="{FF2B5EF4-FFF2-40B4-BE49-F238E27FC236}">
                        <a16:creationId xmlns:a16="http://schemas.microsoft.com/office/drawing/2014/main" id="{9E07DA9B-3F72-5B4B-B13F-B0E0C279D5E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2" name="مربع نص 301">
                  <a:extLst>
                    <a:ext uri="{FF2B5EF4-FFF2-40B4-BE49-F238E27FC236}">
                      <a16:creationId xmlns:a16="http://schemas.microsoft.com/office/drawing/2014/main" id="{F506F527-E729-CC4A-8698-A465F8A71C23}"/>
                    </a:ext>
                  </a:extLst>
                </p:cNvPr>
                <p:cNvSpPr txBox="1"/>
                <p:nvPr/>
              </p:nvSpPr>
              <p:spPr>
                <a:xfrm>
                  <a:off x="1654572" y="2014526"/>
                  <a:ext cx="5184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300" name="مربع نص 299">
                <a:extLst>
                  <a:ext uri="{FF2B5EF4-FFF2-40B4-BE49-F238E27FC236}">
                    <a16:creationId xmlns:a16="http://schemas.microsoft.com/office/drawing/2014/main" id="{05DF94E8-96A1-D14C-99D4-16ED38071B8D}"/>
                  </a:ext>
                </a:extLst>
              </p:cNvPr>
              <p:cNvSpPr txBox="1"/>
              <p:nvPr/>
            </p:nvSpPr>
            <p:spPr>
              <a:xfrm>
                <a:off x="2613218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٦</a:t>
                </a:r>
              </a:p>
            </p:txBody>
          </p:sp>
        </p:grpSp>
        <p:grpSp>
          <p:nvGrpSpPr>
            <p:cNvPr id="280" name="مجموعة 125">
              <a:extLst>
                <a:ext uri="{FF2B5EF4-FFF2-40B4-BE49-F238E27FC236}">
                  <a16:creationId xmlns:a16="http://schemas.microsoft.com/office/drawing/2014/main" id="{6351F865-3C19-EE40-9963-36383E5DB982}"/>
                </a:ext>
              </a:extLst>
            </p:cNvPr>
            <p:cNvGrpSpPr/>
            <p:nvPr/>
          </p:nvGrpSpPr>
          <p:grpSpPr>
            <a:xfrm>
              <a:off x="4214808" y="369195"/>
              <a:ext cx="971558" cy="471494"/>
              <a:chOff x="2170304" y="1285860"/>
              <a:chExt cx="971558" cy="471494"/>
            </a:xfrm>
          </p:grpSpPr>
          <p:grpSp>
            <p:nvGrpSpPr>
              <p:cNvPr id="291" name="مجموعة 126">
                <a:extLst>
                  <a:ext uri="{FF2B5EF4-FFF2-40B4-BE49-F238E27FC236}">
                    <a16:creationId xmlns:a16="http://schemas.microsoft.com/office/drawing/2014/main" id="{F3715510-9199-0D41-AF03-48A598BCDA70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293" name="مجموعة 77">
                  <a:extLst>
                    <a:ext uri="{FF2B5EF4-FFF2-40B4-BE49-F238E27FC236}">
                      <a16:creationId xmlns:a16="http://schemas.microsoft.com/office/drawing/2014/main" id="{07E17CB4-054F-FB48-B436-62209CDA2F05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95" name="رابط مستقيم 168">
                    <a:extLst>
                      <a:ext uri="{FF2B5EF4-FFF2-40B4-BE49-F238E27FC236}">
                        <a16:creationId xmlns:a16="http://schemas.microsoft.com/office/drawing/2014/main" id="{3E34A892-6995-3245-BA21-6EEAEDBE0F5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رابط مستقيم 169">
                    <a:extLst>
                      <a:ext uri="{FF2B5EF4-FFF2-40B4-BE49-F238E27FC236}">
                        <a16:creationId xmlns:a16="http://schemas.microsoft.com/office/drawing/2014/main" id="{E6910DC3-54AE-424D-B55B-70B4578558D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رابط مستقيم 170">
                    <a:extLst>
                      <a:ext uri="{FF2B5EF4-FFF2-40B4-BE49-F238E27FC236}">
                        <a16:creationId xmlns:a16="http://schemas.microsoft.com/office/drawing/2014/main" id="{6F93180A-1A1C-054D-8851-8E0B45CB12B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رابط مستقيم 171">
                    <a:extLst>
                      <a:ext uri="{FF2B5EF4-FFF2-40B4-BE49-F238E27FC236}">
                        <a16:creationId xmlns:a16="http://schemas.microsoft.com/office/drawing/2014/main" id="{98E94310-48AC-DF46-83AD-310076DD4D3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4" name="مربع نص 293">
                  <a:extLst>
                    <a:ext uri="{FF2B5EF4-FFF2-40B4-BE49-F238E27FC236}">
                      <a16:creationId xmlns:a16="http://schemas.microsoft.com/office/drawing/2014/main" id="{91FA8AA7-D17E-3342-B9F5-81887E07A188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292" name="مربع نص 291">
                <a:extLst>
                  <a:ext uri="{FF2B5EF4-FFF2-40B4-BE49-F238E27FC236}">
                    <a16:creationId xmlns:a16="http://schemas.microsoft.com/office/drawing/2014/main" id="{EDFEBCF3-C826-E046-B09B-DFE818FC14C3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  <p:grpSp>
          <p:nvGrpSpPr>
            <p:cNvPr id="281" name="مجموعة 125">
              <a:extLst>
                <a:ext uri="{FF2B5EF4-FFF2-40B4-BE49-F238E27FC236}">
                  <a16:creationId xmlns:a16="http://schemas.microsoft.com/office/drawing/2014/main" id="{8D884BB5-19F4-3243-9487-52F1DC07317F}"/>
                </a:ext>
              </a:extLst>
            </p:cNvPr>
            <p:cNvGrpSpPr/>
            <p:nvPr/>
          </p:nvGrpSpPr>
          <p:grpSpPr>
            <a:xfrm>
              <a:off x="5214942" y="369197"/>
              <a:ext cx="971558" cy="471494"/>
              <a:chOff x="2170304" y="1285860"/>
              <a:chExt cx="971558" cy="471494"/>
            </a:xfrm>
          </p:grpSpPr>
          <p:grpSp>
            <p:nvGrpSpPr>
              <p:cNvPr id="283" name="مجموعة 126">
                <a:extLst>
                  <a:ext uri="{FF2B5EF4-FFF2-40B4-BE49-F238E27FC236}">
                    <a16:creationId xmlns:a16="http://schemas.microsoft.com/office/drawing/2014/main" id="{45BA77D0-31C3-3546-91BD-BEBF915F0FF4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285" name="مجموعة 77">
                  <a:extLst>
                    <a:ext uri="{FF2B5EF4-FFF2-40B4-BE49-F238E27FC236}">
                      <a16:creationId xmlns:a16="http://schemas.microsoft.com/office/drawing/2014/main" id="{43D7E347-C0D9-0246-BBCA-7035819CA7B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87" name="رابط مستقيم 178">
                    <a:extLst>
                      <a:ext uri="{FF2B5EF4-FFF2-40B4-BE49-F238E27FC236}">
                        <a16:creationId xmlns:a16="http://schemas.microsoft.com/office/drawing/2014/main" id="{48E57C3E-FC43-6942-9AFF-DB0AC830562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رابط مستقيم 179">
                    <a:extLst>
                      <a:ext uri="{FF2B5EF4-FFF2-40B4-BE49-F238E27FC236}">
                        <a16:creationId xmlns:a16="http://schemas.microsoft.com/office/drawing/2014/main" id="{7D6003D1-4221-7F4B-8254-71ACC2EF1B4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رابط مستقيم 180">
                    <a:extLst>
                      <a:ext uri="{FF2B5EF4-FFF2-40B4-BE49-F238E27FC236}">
                        <a16:creationId xmlns:a16="http://schemas.microsoft.com/office/drawing/2014/main" id="{1B9B217E-8B11-7542-B7F7-D04C3DC7107F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رابط مستقيم 181">
                    <a:extLst>
                      <a:ext uri="{FF2B5EF4-FFF2-40B4-BE49-F238E27FC236}">
                        <a16:creationId xmlns:a16="http://schemas.microsoft.com/office/drawing/2014/main" id="{91EA94DA-26BC-E44B-A77E-0EE6A0B4A7B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6" name="مربع نص 285">
                  <a:extLst>
                    <a:ext uri="{FF2B5EF4-FFF2-40B4-BE49-F238E27FC236}">
                      <a16:creationId xmlns:a16="http://schemas.microsoft.com/office/drawing/2014/main" id="{32A924FD-A024-FF4C-B716-7AE1F0BDAF46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284" name="مربع نص 283">
                <a:extLst>
                  <a:ext uri="{FF2B5EF4-FFF2-40B4-BE49-F238E27FC236}">
                    <a16:creationId xmlns:a16="http://schemas.microsoft.com/office/drawing/2014/main" id="{278399F5-83D2-1047-8656-2F6F5BF20FF2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282" name="مربع نص 281">
              <a:extLst>
                <a:ext uri="{FF2B5EF4-FFF2-40B4-BE49-F238E27FC236}">
                  <a16:creationId xmlns:a16="http://schemas.microsoft.com/office/drawing/2014/main" id="{42AFF413-1274-DE4A-A773-A3C3790869C4}"/>
                </a:ext>
              </a:extLst>
            </p:cNvPr>
            <p:cNvSpPr txBox="1"/>
            <p:nvPr/>
          </p:nvSpPr>
          <p:spPr>
            <a:xfrm>
              <a:off x="3900482" y="426345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+</a:t>
              </a:r>
            </a:p>
          </p:txBody>
        </p:sp>
      </p:grpSp>
      <p:sp>
        <p:nvSpPr>
          <p:cNvPr id="307" name="مربع نص 306">
            <a:extLst>
              <a:ext uri="{FF2B5EF4-FFF2-40B4-BE49-F238E27FC236}">
                <a16:creationId xmlns:a16="http://schemas.microsoft.com/office/drawing/2014/main" id="{CBEEB6D3-D6FD-694B-95FB-0FFAB5E53199}"/>
              </a:ext>
            </a:extLst>
          </p:cNvPr>
          <p:cNvSpPr txBox="1"/>
          <p:nvPr/>
        </p:nvSpPr>
        <p:spPr>
          <a:xfrm>
            <a:off x="6190780" y="354654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grpSp>
        <p:nvGrpSpPr>
          <p:cNvPr id="308" name="مجموعة 343">
            <a:extLst>
              <a:ext uri="{FF2B5EF4-FFF2-40B4-BE49-F238E27FC236}">
                <a16:creationId xmlns:a16="http://schemas.microsoft.com/office/drawing/2014/main" id="{A8DF55FF-E7C6-7E46-A829-DE48B7FE78FC}"/>
              </a:ext>
            </a:extLst>
          </p:cNvPr>
          <p:cNvGrpSpPr/>
          <p:nvPr/>
        </p:nvGrpSpPr>
        <p:grpSpPr>
          <a:xfrm>
            <a:off x="6705134" y="1937230"/>
            <a:ext cx="936000" cy="252000"/>
            <a:chOff x="4572000" y="3143248"/>
            <a:chExt cx="1072364" cy="357984"/>
          </a:xfrm>
        </p:grpSpPr>
        <p:cxnSp>
          <p:nvCxnSpPr>
            <p:cNvPr id="309" name="رابط مستقيم 187">
              <a:extLst>
                <a:ext uri="{FF2B5EF4-FFF2-40B4-BE49-F238E27FC236}">
                  <a16:creationId xmlns:a16="http://schemas.microsoft.com/office/drawing/2014/main" id="{7DDD3B52-6F7A-A149-B6FA-2CF32D36D699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رابط مستقيم 188">
              <a:extLst>
                <a:ext uri="{FF2B5EF4-FFF2-40B4-BE49-F238E27FC236}">
                  <a16:creationId xmlns:a16="http://schemas.microsoft.com/office/drawing/2014/main" id="{BAC5A981-F6F8-824F-AB21-9FD1A1FFE497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رابط مستقيم 189">
              <a:extLst>
                <a:ext uri="{FF2B5EF4-FFF2-40B4-BE49-F238E27FC236}">
                  <a16:creationId xmlns:a16="http://schemas.microsoft.com/office/drawing/2014/main" id="{94C4E5DA-AA46-7E4F-A002-D4FB4A11B1D5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مجموعة 344">
            <a:extLst>
              <a:ext uri="{FF2B5EF4-FFF2-40B4-BE49-F238E27FC236}">
                <a16:creationId xmlns:a16="http://schemas.microsoft.com/office/drawing/2014/main" id="{5151B4F2-04D0-A34F-9AD8-F90860EE7C93}"/>
              </a:ext>
            </a:extLst>
          </p:cNvPr>
          <p:cNvGrpSpPr/>
          <p:nvPr/>
        </p:nvGrpSpPr>
        <p:grpSpPr>
          <a:xfrm rot="10800000">
            <a:off x="5590700" y="2580172"/>
            <a:ext cx="2088000" cy="252000"/>
            <a:chOff x="4572000" y="3143248"/>
            <a:chExt cx="1072364" cy="357984"/>
          </a:xfrm>
        </p:grpSpPr>
        <p:cxnSp>
          <p:nvCxnSpPr>
            <p:cNvPr id="313" name="رابط مستقيم 191">
              <a:extLst>
                <a:ext uri="{FF2B5EF4-FFF2-40B4-BE49-F238E27FC236}">
                  <a16:creationId xmlns:a16="http://schemas.microsoft.com/office/drawing/2014/main" id="{C8A596C6-ADA4-4441-A1E2-2D1CBBD28203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رابط مستقيم 192">
              <a:extLst>
                <a:ext uri="{FF2B5EF4-FFF2-40B4-BE49-F238E27FC236}">
                  <a16:creationId xmlns:a16="http://schemas.microsoft.com/office/drawing/2014/main" id="{04D0E29E-3323-AF47-9BB7-CE15FBF43F56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رابط مستقيم 193">
              <a:extLst>
                <a:ext uri="{FF2B5EF4-FFF2-40B4-BE49-F238E27FC236}">
                  <a16:creationId xmlns:a16="http://schemas.microsoft.com/office/drawing/2014/main" id="{9D3B75D7-4630-A343-A8E9-3865ECF849A1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مجموعة 126">
            <a:extLst>
              <a:ext uri="{FF2B5EF4-FFF2-40B4-BE49-F238E27FC236}">
                <a16:creationId xmlns:a16="http://schemas.microsoft.com/office/drawing/2014/main" id="{7BC4282D-1E69-0E45-80C8-D234F87B3A00}"/>
              </a:ext>
            </a:extLst>
          </p:cNvPr>
          <p:cNvGrpSpPr/>
          <p:nvPr/>
        </p:nvGrpSpPr>
        <p:grpSpPr>
          <a:xfrm>
            <a:off x="6905158" y="4915899"/>
            <a:ext cx="644324" cy="471494"/>
            <a:chOff x="1627370" y="1971664"/>
            <a:chExt cx="644324" cy="471494"/>
          </a:xfrm>
        </p:grpSpPr>
        <p:grpSp>
          <p:nvGrpSpPr>
            <p:cNvPr id="317" name="مجموعة 77">
              <a:extLst>
                <a:ext uri="{FF2B5EF4-FFF2-40B4-BE49-F238E27FC236}">
                  <a16:creationId xmlns:a16="http://schemas.microsoft.com/office/drawing/2014/main" id="{B84B1872-6B14-8447-81DA-19D2B4B02840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319" name="رابط مستقيم 198">
                <a:extLst>
                  <a:ext uri="{FF2B5EF4-FFF2-40B4-BE49-F238E27FC236}">
                    <a16:creationId xmlns:a16="http://schemas.microsoft.com/office/drawing/2014/main" id="{E4E1A482-EB7B-A843-8459-60FA9F6E5A5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رابط مستقيم 199">
                <a:extLst>
                  <a:ext uri="{FF2B5EF4-FFF2-40B4-BE49-F238E27FC236}">
                    <a16:creationId xmlns:a16="http://schemas.microsoft.com/office/drawing/2014/main" id="{711269DB-BFD5-934B-B196-7E57C730E9E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رابط مستقيم 200">
                <a:extLst>
                  <a:ext uri="{FF2B5EF4-FFF2-40B4-BE49-F238E27FC236}">
                    <a16:creationId xmlns:a16="http://schemas.microsoft.com/office/drawing/2014/main" id="{E1400496-FBE3-7F43-8CD9-BCDC095984AA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رابط مستقيم 201">
                <a:extLst>
                  <a:ext uri="{FF2B5EF4-FFF2-40B4-BE49-F238E27FC236}">
                    <a16:creationId xmlns:a16="http://schemas.microsoft.com/office/drawing/2014/main" id="{6E92D350-B645-C24D-A16B-B5454DD70EB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8" name="مربع نص 317">
              <a:extLst>
                <a:ext uri="{FF2B5EF4-FFF2-40B4-BE49-F238E27FC236}">
                  <a16:creationId xmlns:a16="http://schemas.microsoft.com/office/drawing/2014/main" id="{40CE0C8C-0B5F-E247-8BD1-C8570A02609D}"/>
                </a:ext>
              </a:extLst>
            </p:cNvPr>
            <p:cNvSpPr txBox="1"/>
            <p:nvPr/>
          </p:nvSpPr>
          <p:spPr>
            <a:xfrm>
              <a:off x="1627370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sp>
        <p:nvSpPr>
          <p:cNvPr id="323" name="مربع نص 322">
            <a:extLst>
              <a:ext uri="{FF2B5EF4-FFF2-40B4-BE49-F238E27FC236}">
                <a16:creationId xmlns:a16="http://schemas.microsoft.com/office/drawing/2014/main" id="{F8C4D233-C3CE-3744-95E2-3BC8BE8D4BD8}"/>
              </a:ext>
            </a:extLst>
          </p:cNvPr>
          <p:cNvSpPr txBox="1"/>
          <p:nvPr/>
        </p:nvSpPr>
        <p:spPr>
          <a:xfrm>
            <a:off x="7520908" y="4958761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١٢</a:t>
            </a:r>
          </a:p>
        </p:txBody>
      </p:sp>
      <p:sp>
        <p:nvSpPr>
          <p:cNvPr id="324" name="سهم للأسفل 323">
            <a:extLst>
              <a:ext uri="{FF2B5EF4-FFF2-40B4-BE49-F238E27FC236}">
                <a16:creationId xmlns:a16="http://schemas.microsoft.com/office/drawing/2014/main" id="{8AC86C8B-A6C5-6B4C-9F82-866F88B2AC8A}"/>
              </a:ext>
            </a:extLst>
          </p:cNvPr>
          <p:cNvSpPr/>
          <p:nvPr/>
        </p:nvSpPr>
        <p:spPr>
          <a:xfrm>
            <a:off x="6205528" y="3903742"/>
            <a:ext cx="357190" cy="108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5" name="سهم للأسفل 324">
            <a:extLst>
              <a:ext uri="{FF2B5EF4-FFF2-40B4-BE49-F238E27FC236}">
                <a16:creationId xmlns:a16="http://schemas.microsoft.com/office/drawing/2014/main" id="{02866529-1448-3245-B89A-867A476765DE}"/>
              </a:ext>
            </a:extLst>
          </p:cNvPr>
          <p:cNvSpPr/>
          <p:nvPr/>
        </p:nvSpPr>
        <p:spPr>
          <a:xfrm>
            <a:off x="4790596" y="3475114"/>
            <a:ext cx="1285884" cy="1285880"/>
          </a:xfrm>
          <a:prstGeom prst="downArrow">
            <a:avLst>
              <a:gd name="adj1" fmla="val 93333"/>
              <a:gd name="adj2" fmla="val 60000"/>
            </a:avLst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26" name="مجموعة 126">
            <a:extLst>
              <a:ext uri="{FF2B5EF4-FFF2-40B4-BE49-F238E27FC236}">
                <a16:creationId xmlns:a16="http://schemas.microsoft.com/office/drawing/2014/main" id="{F5BF36C0-1727-3840-9D3B-A1EE1C9A5F17}"/>
              </a:ext>
            </a:extLst>
          </p:cNvPr>
          <p:cNvGrpSpPr/>
          <p:nvPr/>
        </p:nvGrpSpPr>
        <p:grpSpPr>
          <a:xfrm>
            <a:off x="6705134" y="3503690"/>
            <a:ext cx="644322" cy="471494"/>
            <a:chOff x="1627372" y="1971664"/>
            <a:chExt cx="644322" cy="471494"/>
          </a:xfrm>
        </p:grpSpPr>
        <p:grpSp>
          <p:nvGrpSpPr>
            <p:cNvPr id="327" name="مجموعة 77">
              <a:extLst>
                <a:ext uri="{FF2B5EF4-FFF2-40B4-BE49-F238E27FC236}">
                  <a16:creationId xmlns:a16="http://schemas.microsoft.com/office/drawing/2014/main" id="{61D51021-0921-EE49-8322-BE685D26D0E2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329" name="رابط مستقيم 129">
                <a:extLst>
                  <a:ext uri="{FF2B5EF4-FFF2-40B4-BE49-F238E27FC236}">
                    <a16:creationId xmlns:a16="http://schemas.microsoft.com/office/drawing/2014/main" id="{FC14E8E6-E72E-3242-982C-8DE72F59F3B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رابط مستقيم 131">
                <a:extLst>
                  <a:ext uri="{FF2B5EF4-FFF2-40B4-BE49-F238E27FC236}">
                    <a16:creationId xmlns:a16="http://schemas.microsoft.com/office/drawing/2014/main" id="{38A6EEC5-1675-CA47-A450-B8CCCCF587A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رابط مستقيم 137">
                <a:extLst>
                  <a:ext uri="{FF2B5EF4-FFF2-40B4-BE49-F238E27FC236}">
                    <a16:creationId xmlns:a16="http://schemas.microsoft.com/office/drawing/2014/main" id="{2C6574D7-11A6-654F-A134-8DE20114662B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رابط مستقيم 138">
                <a:extLst>
                  <a:ext uri="{FF2B5EF4-FFF2-40B4-BE49-F238E27FC236}">
                    <a16:creationId xmlns:a16="http://schemas.microsoft.com/office/drawing/2014/main" id="{B6DEB4D7-0DBE-EB4B-B34A-D84E0ED095F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8" name="مربع نص 327">
              <a:extLst>
                <a:ext uri="{FF2B5EF4-FFF2-40B4-BE49-F238E27FC236}">
                  <a16:creationId xmlns:a16="http://schemas.microsoft.com/office/drawing/2014/main" id="{61A9DEA7-F441-9342-888E-D68C29EACCD5}"/>
                </a:ext>
              </a:extLst>
            </p:cNvPr>
            <p:cNvSpPr txBox="1"/>
            <p:nvPr/>
          </p:nvSpPr>
          <p:spPr>
            <a:xfrm>
              <a:off x="1627372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sp>
        <p:nvSpPr>
          <p:cNvPr id="333" name="مربع نص 332">
            <a:extLst>
              <a:ext uri="{FF2B5EF4-FFF2-40B4-BE49-F238E27FC236}">
                <a16:creationId xmlns:a16="http://schemas.microsoft.com/office/drawing/2014/main" id="{E43F6540-6241-F94E-8ED8-DDE66F4B6605}"/>
              </a:ext>
            </a:extLst>
          </p:cNvPr>
          <p:cNvSpPr txBox="1"/>
          <p:nvPr/>
        </p:nvSpPr>
        <p:spPr>
          <a:xfrm>
            <a:off x="4847746" y="354655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334" name="سهم للأسفل 333">
            <a:extLst>
              <a:ext uri="{FF2B5EF4-FFF2-40B4-BE49-F238E27FC236}">
                <a16:creationId xmlns:a16="http://schemas.microsoft.com/office/drawing/2014/main" id="{B2FDD7F6-770E-F94E-A114-1D42A8F89F1D}"/>
              </a:ext>
            </a:extLst>
          </p:cNvPr>
          <p:cNvSpPr/>
          <p:nvPr/>
        </p:nvSpPr>
        <p:spPr>
          <a:xfrm>
            <a:off x="6190780" y="2675010"/>
            <a:ext cx="35719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5" name="مربع نص 334">
            <a:extLst>
              <a:ext uri="{FF2B5EF4-FFF2-40B4-BE49-F238E27FC236}">
                <a16:creationId xmlns:a16="http://schemas.microsoft.com/office/drawing/2014/main" id="{EFB72A1F-BA43-FD48-9CF0-9442E613FDEA}"/>
              </a:ext>
            </a:extLst>
          </p:cNvPr>
          <p:cNvSpPr txBox="1"/>
          <p:nvPr/>
        </p:nvSpPr>
        <p:spPr>
          <a:xfrm>
            <a:off x="5190648" y="354654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sp>
        <p:nvSpPr>
          <p:cNvPr id="336" name="مربع نص 335">
            <a:extLst>
              <a:ext uri="{FF2B5EF4-FFF2-40B4-BE49-F238E27FC236}">
                <a16:creationId xmlns:a16="http://schemas.microsoft.com/office/drawing/2014/main" id="{5AD5B9C0-8448-AA48-93A3-F5D8DF909F46}"/>
              </a:ext>
            </a:extLst>
          </p:cNvPr>
          <p:cNvSpPr txBox="1"/>
          <p:nvPr/>
        </p:nvSpPr>
        <p:spPr>
          <a:xfrm>
            <a:off x="5490688" y="3546548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١٨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DE6251-B87F-E086-DCAF-DE67375F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249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94" grpId="0" animBg="1"/>
      <p:bldP spid="195" grpId="0"/>
      <p:bldP spid="215" grpId="0"/>
      <p:bldP spid="216" grpId="0"/>
      <p:bldP spid="217" grpId="0"/>
      <p:bldP spid="218" grpId="0"/>
      <p:bldP spid="237" grpId="0"/>
      <p:bldP spid="246" grpId="0"/>
      <p:bldP spid="274" grpId="0"/>
      <p:bldP spid="307" grpId="0"/>
      <p:bldP spid="323" grpId="0"/>
      <p:bldP spid="324" grpId="0" animBg="1"/>
      <p:bldP spid="325" grpId="0" animBg="1"/>
      <p:bldP spid="333" grpId="0"/>
      <p:bldP spid="334" grpId="0" animBg="1"/>
      <p:bldP spid="335" grpId="0"/>
      <p:bldP spid="3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٩-٢ </a:t>
            </a:r>
          </a:p>
          <a:p>
            <a:pPr algn="ctr"/>
            <a:r>
              <a:rPr lang="ar-SA" sz="45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العبارات على العبارات الجذرية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26" y="4417519"/>
            <a:ext cx="1428750" cy="14763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CE3985B-5DBD-89B5-999E-A3FD06C4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152</a:t>
            </a:fld>
            <a:endParaRPr lang="ar-SA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A51634C1-E41B-6530-14F7-9D295C2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112608" y="1633760"/>
            <a:ext cx="3643427" cy="34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rgbClr val="FF40FF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0889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234610" y="127255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ضرب العبارات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" name="مجموعة 6">
            <a:extLst>
              <a:ext uri="{FF2B5EF4-FFF2-40B4-BE49-F238E27FC236}">
                <a16:creationId xmlns:a16="http://schemas.microsoft.com/office/drawing/2014/main" id="{D84C3E44-98B2-EF40-969D-6CDB2BEAAE61}"/>
              </a:ext>
            </a:extLst>
          </p:cNvPr>
          <p:cNvGrpSpPr/>
          <p:nvPr/>
        </p:nvGrpSpPr>
        <p:grpSpPr>
          <a:xfrm>
            <a:off x="7827803" y="508240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3" name="زاوية مطوية 62">
              <a:extLst>
                <a:ext uri="{FF2B5EF4-FFF2-40B4-BE49-F238E27FC236}">
                  <a16:creationId xmlns:a16="http://schemas.microsoft.com/office/drawing/2014/main" id="{B7C944E1-4626-8540-A747-93545A725C97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97F7C743-27D9-2B40-9F26-10B7E65634E4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sp>
        <p:nvSpPr>
          <p:cNvPr id="65" name="سهم للأسفل 64">
            <a:extLst>
              <a:ext uri="{FF2B5EF4-FFF2-40B4-BE49-F238E27FC236}">
                <a16:creationId xmlns:a16="http://schemas.microsoft.com/office/drawing/2014/main" id="{50A93F31-FAAB-9444-9B79-24D95D7CBF25}"/>
              </a:ext>
            </a:extLst>
          </p:cNvPr>
          <p:cNvSpPr/>
          <p:nvPr/>
        </p:nvSpPr>
        <p:spPr>
          <a:xfrm>
            <a:off x="6827671" y="3437198"/>
            <a:ext cx="1484528" cy="1357318"/>
          </a:xfrm>
          <a:prstGeom prst="downArrow">
            <a:avLst>
              <a:gd name="adj1" fmla="val 96302"/>
              <a:gd name="adj2" fmla="val 61764"/>
            </a:avLst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E60C0E18-CDCB-0C4A-9AAE-5103D7523C61}"/>
              </a:ext>
            </a:extLst>
          </p:cNvPr>
          <p:cNvSpPr txBox="1"/>
          <p:nvPr/>
        </p:nvSpPr>
        <p:spPr>
          <a:xfrm>
            <a:off x="8327869" y="358007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69" name="مجموعة 124">
            <a:extLst>
              <a:ext uri="{FF2B5EF4-FFF2-40B4-BE49-F238E27FC236}">
                <a16:creationId xmlns:a16="http://schemas.microsoft.com/office/drawing/2014/main" id="{C48302BC-D79C-CC40-9D34-5E0F4D777DB0}"/>
              </a:ext>
            </a:extLst>
          </p:cNvPr>
          <p:cNvGrpSpPr/>
          <p:nvPr/>
        </p:nvGrpSpPr>
        <p:grpSpPr>
          <a:xfrm>
            <a:off x="1920732" y="2339289"/>
            <a:ext cx="1115814" cy="2543196"/>
            <a:chOff x="1170170" y="2143112"/>
            <a:chExt cx="1115814" cy="2543196"/>
          </a:xfrm>
        </p:grpSpPr>
        <p:grpSp>
          <p:nvGrpSpPr>
            <p:cNvPr id="70" name="مجموعة 111">
              <a:extLst>
                <a:ext uri="{FF2B5EF4-FFF2-40B4-BE49-F238E27FC236}">
                  <a16:creationId xmlns:a16="http://schemas.microsoft.com/office/drawing/2014/main" id="{06C88022-AD1B-E148-BB51-84EA9584DABE}"/>
                </a:ext>
              </a:extLst>
            </p:cNvPr>
            <p:cNvGrpSpPr/>
            <p:nvPr/>
          </p:nvGrpSpPr>
          <p:grpSpPr>
            <a:xfrm>
              <a:off x="1285853" y="2215348"/>
              <a:ext cx="864000" cy="1224000"/>
              <a:chOff x="1285853" y="2215348"/>
              <a:chExt cx="864000" cy="1224000"/>
            </a:xfrm>
          </p:grpSpPr>
          <p:cxnSp>
            <p:nvCxnSpPr>
              <p:cNvPr id="77" name="رابط مستقيم 279">
                <a:extLst>
                  <a:ext uri="{FF2B5EF4-FFF2-40B4-BE49-F238E27FC236}">
                    <a16:creationId xmlns:a16="http://schemas.microsoft.com/office/drawing/2014/main" id="{34D8FAA8-722E-F34C-865D-AA8E1BEF6BE7}"/>
                  </a:ext>
                </a:extLst>
              </p:cNvPr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280">
                <a:extLst>
                  <a:ext uri="{FF2B5EF4-FFF2-40B4-BE49-F238E27FC236}">
                    <a16:creationId xmlns:a16="http://schemas.microsoft.com/office/drawing/2014/main" id="{6BD7FEE9-A3B3-0646-8151-2D3CFAA78202}"/>
                  </a:ext>
                </a:extLst>
              </p:cNvPr>
              <p:cNvCxnSpPr/>
              <p:nvPr/>
            </p:nvCxnSpPr>
            <p:spPr>
              <a:xfrm rot="5400000">
                <a:off x="1031042" y="2826554"/>
                <a:ext cx="12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50912054-8693-B646-8FF3-4A97CB040632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8B9D75D4-A5EF-E344-AA2C-AB919885CD3A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3353AEC9-4D25-1244-B10E-DED5C24D6D8D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502CBEEC-738F-AD42-9FEB-E3819047C36D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1D760F99-9FB9-C34E-8A98-56F48C726E7A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28BC17F0-7DDF-CC4D-8210-30CC1D661D5E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A1AB6F17-0950-104C-A550-646AD180664F}"/>
              </a:ext>
            </a:extLst>
          </p:cNvPr>
          <p:cNvSpPr txBox="1"/>
          <p:nvPr/>
        </p:nvSpPr>
        <p:spPr>
          <a:xfrm>
            <a:off x="7827803" y="3580070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١٥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E2533F05-021F-D24E-AF42-A3B2BE840897}"/>
              </a:ext>
            </a:extLst>
          </p:cNvPr>
          <p:cNvSpPr txBox="1"/>
          <p:nvPr/>
        </p:nvSpPr>
        <p:spPr>
          <a:xfrm>
            <a:off x="7470613" y="357781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09BB0D8E-82AE-0C45-AD0C-A5F9046C0FAB}"/>
              </a:ext>
            </a:extLst>
          </p:cNvPr>
          <p:cNvSpPr txBox="1"/>
          <p:nvPr/>
        </p:nvSpPr>
        <p:spPr>
          <a:xfrm>
            <a:off x="8327869" y="500657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427B49BC-E060-2043-AED9-EBD00BAD9E7E}"/>
              </a:ext>
            </a:extLst>
          </p:cNvPr>
          <p:cNvSpPr txBox="1"/>
          <p:nvPr/>
        </p:nvSpPr>
        <p:spPr>
          <a:xfrm>
            <a:off x="5170311" y="5006575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١٥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2BB4EFF7-476B-E94E-8C6C-5A3DE5F79B90}"/>
              </a:ext>
            </a:extLst>
          </p:cNvPr>
          <p:cNvSpPr txBox="1"/>
          <p:nvPr/>
        </p:nvSpPr>
        <p:spPr>
          <a:xfrm>
            <a:off x="6242339" y="500431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</a:t>
            </a:r>
          </a:p>
        </p:txBody>
      </p:sp>
      <p:grpSp>
        <p:nvGrpSpPr>
          <p:cNvPr id="85" name="مجموعة 343">
            <a:extLst>
              <a:ext uri="{FF2B5EF4-FFF2-40B4-BE49-F238E27FC236}">
                <a16:creationId xmlns:a16="http://schemas.microsoft.com/office/drawing/2014/main" id="{B80D717D-D1B8-3C4C-ADC2-06B48EE37B50}"/>
              </a:ext>
            </a:extLst>
          </p:cNvPr>
          <p:cNvGrpSpPr/>
          <p:nvPr/>
        </p:nvGrpSpPr>
        <p:grpSpPr>
          <a:xfrm>
            <a:off x="7256299" y="2113628"/>
            <a:ext cx="936000" cy="252000"/>
            <a:chOff x="4572000" y="3143248"/>
            <a:chExt cx="1072364" cy="357984"/>
          </a:xfrm>
        </p:grpSpPr>
        <p:cxnSp>
          <p:nvCxnSpPr>
            <p:cNvPr id="86" name="رابط مستقيم 339">
              <a:extLst>
                <a:ext uri="{FF2B5EF4-FFF2-40B4-BE49-F238E27FC236}">
                  <a16:creationId xmlns:a16="http://schemas.microsoft.com/office/drawing/2014/main" id="{03536D62-B965-B24B-AF71-B97FEF5A1F15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رابط مستقيم 341">
              <a:extLst>
                <a:ext uri="{FF2B5EF4-FFF2-40B4-BE49-F238E27FC236}">
                  <a16:creationId xmlns:a16="http://schemas.microsoft.com/office/drawing/2014/main" id="{2A50F6CC-85ED-BA40-A40B-53C2F1F921B9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رابط مستقيم 342">
              <a:extLst>
                <a:ext uri="{FF2B5EF4-FFF2-40B4-BE49-F238E27FC236}">
                  <a16:creationId xmlns:a16="http://schemas.microsoft.com/office/drawing/2014/main" id="{9556A802-3DE3-4547-9A90-2AAD4E888040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مجموعة 344">
            <a:extLst>
              <a:ext uri="{FF2B5EF4-FFF2-40B4-BE49-F238E27FC236}">
                <a16:creationId xmlns:a16="http://schemas.microsoft.com/office/drawing/2014/main" id="{55D412E3-7205-B340-B6AB-F435B5293E69}"/>
              </a:ext>
            </a:extLst>
          </p:cNvPr>
          <p:cNvGrpSpPr/>
          <p:nvPr/>
        </p:nvGrpSpPr>
        <p:grpSpPr>
          <a:xfrm rot="10800000">
            <a:off x="6204993" y="2613694"/>
            <a:ext cx="1980000" cy="252000"/>
            <a:chOff x="4572000" y="3143248"/>
            <a:chExt cx="1072364" cy="357984"/>
          </a:xfrm>
        </p:grpSpPr>
        <p:cxnSp>
          <p:nvCxnSpPr>
            <p:cNvPr id="90" name="رابط مستقيم 345">
              <a:extLst>
                <a:ext uri="{FF2B5EF4-FFF2-40B4-BE49-F238E27FC236}">
                  <a16:creationId xmlns:a16="http://schemas.microsoft.com/office/drawing/2014/main" id="{CB6C5A40-B3BD-3B40-A968-D0616D2075BA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رابط مستقيم 346">
              <a:extLst>
                <a:ext uri="{FF2B5EF4-FFF2-40B4-BE49-F238E27FC236}">
                  <a16:creationId xmlns:a16="http://schemas.microsoft.com/office/drawing/2014/main" id="{960CF3CE-438E-B64A-88DA-A8539ECBBF25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رابط مستقيم 347">
              <a:extLst>
                <a:ext uri="{FF2B5EF4-FFF2-40B4-BE49-F238E27FC236}">
                  <a16:creationId xmlns:a16="http://schemas.microsoft.com/office/drawing/2014/main" id="{068B4B28-AC5C-DD4D-A8DE-9535D2A62F6E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31C8CCF5-93D6-7948-9B05-9C396691846C}"/>
              </a:ext>
            </a:extLst>
          </p:cNvPr>
          <p:cNvSpPr txBox="1"/>
          <p:nvPr/>
        </p:nvSpPr>
        <p:spPr>
          <a:xfrm>
            <a:off x="5113159" y="2270792"/>
            <a:ext cx="250033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                      )</a:t>
            </a:r>
          </a:p>
        </p:txBody>
      </p:sp>
      <p:grpSp>
        <p:nvGrpSpPr>
          <p:cNvPr id="94" name="مجموعة 126">
            <a:extLst>
              <a:ext uri="{FF2B5EF4-FFF2-40B4-BE49-F238E27FC236}">
                <a16:creationId xmlns:a16="http://schemas.microsoft.com/office/drawing/2014/main" id="{D3155A0D-AA33-EA4D-A87C-CA2E96EA8B50}"/>
              </a:ext>
            </a:extLst>
          </p:cNvPr>
          <p:cNvGrpSpPr/>
          <p:nvPr/>
        </p:nvGrpSpPr>
        <p:grpSpPr>
          <a:xfrm>
            <a:off x="5594801" y="2256504"/>
            <a:ext cx="589928" cy="471494"/>
            <a:chOff x="1894702" y="1971664"/>
            <a:chExt cx="589928" cy="471494"/>
          </a:xfrm>
        </p:grpSpPr>
        <p:grpSp>
          <p:nvGrpSpPr>
            <p:cNvPr id="95" name="مجموعة 77">
              <a:extLst>
                <a:ext uri="{FF2B5EF4-FFF2-40B4-BE49-F238E27FC236}">
                  <a16:creationId xmlns:a16="http://schemas.microsoft.com/office/drawing/2014/main" id="{8395C961-79CF-5844-A1AF-6BD1DFC945FB}"/>
                </a:ext>
              </a:extLst>
            </p:cNvPr>
            <p:cNvGrpSpPr/>
            <p:nvPr/>
          </p:nvGrpSpPr>
          <p:grpSpPr>
            <a:xfrm>
              <a:off x="2054316" y="1971664"/>
              <a:ext cx="430314" cy="357190"/>
              <a:chOff x="6854952" y="428604"/>
              <a:chExt cx="430314" cy="357190"/>
            </a:xfrm>
          </p:grpSpPr>
          <p:cxnSp>
            <p:nvCxnSpPr>
              <p:cNvPr id="97" name="رابط مستقيم 133">
                <a:extLst>
                  <a:ext uri="{FF2B5EF4-FFF2-40B4-BE49-F238E27FC236}">
                    <a16:creationId xmlns:a16="http://schemas.microsoft.com/office/drawing/2014/main" id="{21D02C7D-A03A-8343-9BA3-F12F357BC462}"/>
                  </a:ext>
                </a:extLst>
              </p:cNvPr>
              <p:cNvCxnSpPr/>
              <p:nvPr/>
            </p:nvCxnSpPr>
            <p:spPr>
              <a:xfrm rot="16200000" flipH="1">
                <a:off x="6928076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رابط مستقيم 134">
                <a:extLst>
                  <a:ext uri="{FF2B5EF4-FFF2-40B4-BE49-F238E27FC236}">
                    <a16:creationId xmlns:a16="http://schemas.microsoft.com/office/drawing/2014/main" id="{635C769C-5C9A-EC44-9DD0-44682FCB7CCA}"/>
                  </a:ext>
                </a:extLst>
              </p:cNvPr>
              <p:cNvCxnSpPr/>
              <p:nvPr/>
            </p:nvCxnSpPr>
            <p:spPr>
              <a:xfrm rot="5400000" flipH="1" flipV="1">
                <a:off x="7070952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رابط مستقيم 135">
                <a:extLst>
                  <a:ext uri="{FF2B5EF4-FFF2-40B4-BE49-F238E27FC236}">
                    <a16:creationId xmlns:a16="http://schemas.microsoft.com/office/drawing/2014/main" id="{69CBC93A-749A-A542-B023-63DACC858789}"/>
                  </a:ext>
                </a:extLst>
              </p:cNvPr>
              <p:cNvCxnSpPr/>
              <p:nvPr/>
            </p:nvCxnSpPr>
            <p:spPr>
              <a:xfrm rot="10800000">
                <a:off x="6854952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رابط مستقيم 136">
                <a:extLst>
                  <a:ext uri="{FF2B5EF4-FFF2-40B4-BE49-F238E27FC236}">
                    <a16:creationId xmlns:a16="http://schemas.microsoft.com/office/drawing/2014/main" id="{5EC8FA2F-B73E-DC4E-946D-CE5178C7269A}"/>
                  </a:ext>
                </a:extLst>
              </p:cNvPr>
              <p:cNvCxnSpPr/>
              <p:nvPr/>
            </p:nvCxnSpPr>
            <p:spPr>
              <a:xfrm rot="16200000" flipH="1">
                <a:off x="7234199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4DC17819-D65F-A14F-A828-2FD628FEC632}"/>
                </a:ext>
              </a:extLst>
            </p:cNvPr>
            <p:cNvSpPr txBox="1"/>
            <p:nvPr/>
          </p:nvSpPr>
          <p:spPr>
            <a:xfrm>
              <a:off x="1894702" y="2014526"/>
              <a:ext cx="5184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01" name="مجموعة 125">
            <a:extLst>
              <a:ext uri="{FF2B5EF4-FFF2-40B4-BE49-F238E27FC236}">
                <a16:creationId xmlns:a16="http://schemas.microsoft.com/office/drawing/2014/main" id="{30432C41-10C4-DB49-ACEB-A9507D6FA29A}"/>
              </a:ext>
            </a:extLst>
          </p:cNvPr>
          <p:cNvGrpSpPr/>
          <p:nvPr/>
        </p:nvGrpSpPr>
        <p:grpSpPr>
          <a:xfrm>
            <a:off x="6541917" y="2256506"/>
            <a:ext cx="971558" cy="471494"/>
            <a:chOff x="2170304" y="1285860"/>
            <a:chExt cx="971558" cy="471494"/>
          </a:xfrm>
        </p:grpSpPr>
        <p:grpSp>
          <p:nvGrpSpPr>
            <p:cNvPr id="102" name="مجموعة 126">
              <a:extLst>
                <a:ext uri="{FF2B5EF4-FFF2-40B4-BE49-F238E27FC236}">
                  <a16:creationId xmlns:a16="http://schemas.microsoft.com/office/drawing/2014/main" id="{AAF3A961-79A5-C949-A7EC-50916BA64C76}"/>
                </a:ext>
              </a:extLst>
            </p:cNvPr>
            <p:cNvGrpSpPr/>
            <p:nvPr/>
          </p:nvGrpSpPr>
          <p:grpSpPr>
            <a:xfrm>
              <a:off x="2170304" y="1285860"/>
              <a:ext cx="544308" cy="471494"/>
              <a:chOff x="1727386" y="1971664"/>
              <a:chExt cx="544308" cy="471494"/>
            </a:xfrm>
          </p:grpSpPr>
          <p:grpSp>
            <p:nvGrpSpPr>
              <p:cNvPr id="111" name="مجموعة 77">
                <a:extLst>
                  <a:ext uri="{FF2B5EF4-FFF2-40B4-BE49-F238E27FC236}">
                    <a16:creationId xmlns:a16="http://schemas.microsoft.com/office/drawing/2014/main" id="{0CB3A993-6873-9A4F-8F5A-CA3E69C4166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3" name="رابط مستقيم 125">
                  <a:extLst>
                    <a:ext uri="{FF2B5EF4-FFF2-40B4-BE49-F238E27FC236}">
                      <a16:creationId xmlns:a16="http://schemas.microsoft.com/office/drawing/2014/main" id="{6090D9B3-196B-414E-A430-D3BCCF61F46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رابط مستقيم 126">
                  <a:extLst>
                    <a:ext uri="{FF2B5EF4-FFF2-40B4-BE49-F238E27FC236}">
                      <a16:creationId xmlns:a16="http://schemas.microsoft.com/office/drawing/2014/main" id="{FFC8D576-7E0A-5447-B5DC-DACA0A73622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رابط مستقيم 127">
                  <a:extLst>
                    <a:ext uri="{FF2B5EF4-FFF2-40B4-BE49-F238E27FC236}">
                      <a16:creationId xmlns:a16="http://schemas.microsoft.com/office/drawing/2014/main" id="{E33185F3-2E70-994C-8E91-8922CDDEDD6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128">
                  <a:extLst>
                    <a:ext uri="{FF2B5EF4-FFF2-40B4-BE49-F238E27FC236}">
                      <a16:creationId xmlns:a16="http://schemas.microsoft.com/office/drawing/2014/main" id="{A754AF14-39F8-7448-84BB-CB20ADB1DD8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6F59FD7D-A795-C440-B8A3-03648501BDB7}"/>
                  </a:ext>
                </a:extLst>
              </p:cNvPr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C1F22451-324F-C74E-956E-1023DEF421F6}"/>
                </a:ext>
              </a:extLst>
            </p:cNvPr>
            <p:cNvSpPr txBox="1"/>
            <p:nvPr/>
          </p:nvSpPr>
          <p:spPr>
            <a:xfrm>
              <a:off x="2641794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17" name="مجموعة 125">
            <a:extLst>
              <a:ext uri="{FF2B5EF4-FFF2-40B4-BE49-F238E27FC236}">
                <a16:creationId xmlns:a16="http://schemas.microsoft.com/office/drawing/2014/main" id="{A47C07F9-D6C8-A446-A834-6DD349DA15C8}"/>
              </a:ext>
            </a:extLst>
          </p:cNvPr>
          <p:cNvGrpSpPr/>
          <p:nvPr/>
        </p:nvGrpSpPr>
        <p:grpSpPr>
          <a:xfrm>
            <a:off x="7499187" y="2256508"/>
            <a:ext cx="971558" cy="471494"/>
            <a:chOff x="2170304" y="1285860"/>
            <a:chExt cx="971558" cy="471494"/>
          </a:xfrm>
        </p:grpSpPr>
        <p:grpSp>
          <p:nvGrpSpPr>
            <p:cNvPr id="118" name="مجموعة 126">
              <a:extLst>
                <a:ext uri="{FF2B5EF4-FFF2-40B4-BE49-F238E27FC236}">
                  <a16:creationId xmlns:a16="http://schemas.microsoft.com/office/drawing/2014/main" id="{6F8A55CB-E303-8F47-8A86-265ECD65A00E}"/>
                </a:ext>
              </a:extLst>
            </p:cNvPr>
            <p:cNvGrpSpPr/>
            <p:nvPr/>
          </p:nvGrpSpPr>
          <p:grpSpPr>
            <a:xfrm>
              <a:off x="2170304" y="1285860"/>
              <a:ext cx="544308" cy="471494"/>
              <a:chOff x="1727386" y="1971664"/>
              <a:chExt cx="544308" cy="471494"/>
            </a:xfrm>
          </p:grpSpPr>
          <p:grpSp>
            <p:nvGrpSpPr>
              <p:cNvPr id="120" name="مجموعة 77">
                <a:extLst>
                  <a:ext uri="{FF2B5EF4-FFF2-40B4-BE49-F238E27FC236}">
                    <a16:creationId xmlns:a16="http://schemas.microsoft.com/office/drawing/2014/main" id="{0FE5803D-23F6-3C44-B3ED-70E4EB37857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2" name="رابط مستقيم 142">
                  <a:extLst>
                    <a:ext uri="{FF2B5EF4-FFF2-40B4-BE49-F238E27FC236}">
                      <a16:creationId xmlns:a16="http://schemas.microsoft.com/office/drawing/2014/main" id="{3ACBB972-39CC-D94B-8062-45C93205F42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143">
                  <a:extLst>
                    <a:ext uri="{FF2B5EF4-FFF2-40B4-BE49-F238E27FC236}">
                      <a16:creationId xmlns:a16="http://schemas.microsoft.com/office/drawing/2014/main" id="{2E85012C-D5E9-0449-850E-27965D92D8F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رابط مستقيم 144">
                  <a:extLst>
                    <a:ext uri="{FF2B5EF4-FFF2-40B4-BE49-F238E27FC236}">
                      <a16:creationId xmlns:a16="http://schemas.microsoft.com/office/drawing/2014/main" id="{CC40AAE6-5A3A-5D4B-9414-D6CAEC748CB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رابط مستقيم 145">
                  <a:extLst>
                    <a:ext uri="{FF2B5EF4-FFF2-40B4-BE49-F238E27FC236}">
                      <a16:creationId xmlns:a16="http://schemas.microsoft.com/office/drawing/2014/main" id="{83A85083-786E-F146-9FC4-B29DBE41133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79D13027-121F-A943-9182-6BA4A059ADFB}"/>
                  </a:ext>
                </a:extLst>
              </p:cNvPr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CE202F99-DE27-1546-9003-0302F0C39CFE}"/>
                </a:ext>
              </a:extLst>
            </p:cNvPr>
            <p:cNvSpPr txBox="1"/>
            <p:nvPr/>
          </p:nvSpPr>
          <p:spPr>
            <a:xfrm>
              <a:off x="2641794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01959443-330F-AB4F-9F3E-3A93546C6D6D}"/>
              </a:ext>
            </a:extLst>
          </p:cNvPr>
          <p:cNvSpPr txBox="1"/>
          <p:nvPr/>
        </p:nvSpPr>
        <p:spPr>
          <a:xfrm>
            <a:off x="6227591" y="231365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</a:t>
            </a:r>
          </a:p>
        </p:txBody>
      </p:sp>
      <p:grpSp>
        <p:nvGrpSpPr>
          <p:cNvPr id="127" name="مجموعة 206">
            <a:extLst>
              <a:ext uri="{FF2B5EF4-FFF2-40B4-BE49-F238E27FC236}">
                <a16:creationId xmlns:a16="http://schemas.microsoft.com/office/drawing/2014/main" id="{0A09502C-0FB0-054A-8DEA-0E70B1FB998E}"/>
              </a:ext>
            </a:extLst>
          </p:cNvPr>
          <p:cNvGrpSpPr/>
          <p:nvPr/>
        </p:nvGrpSpPr>
        <p:grpSpPr>
          <a:xfrm>
            <a:off x="1720697" y="1081476"/>
            <a:ext cx="6000792" cy="785818"/>
            <a:chOff x="1857356" y="214290"/>
            <a:chExt cx="6000792" cy="785818"/>
          </a:xfrm>
        </p:grpSpPr>
        <p:sp>
          <p:nvSpPr>
            <p:cNvPr id="128" name="زاوية مطوية 127">
              <a:extLst>
                <a:ext uri="{FF2B5EF4-FFF2-40B4-BE49-F238E27FC236}">
                  <a16:creationId xmlns:a16="http://schemas.microsoft.com/office/drawing/2014/main" id="{30C77E8E-C1A7-4E4E-AB10-B51BABFDA108}"/>
                </a:ext>
              </a:extLst>
            </p:cNvPr>
            <p:cNvSpPr/>
            <p:nvPr/>
          </p:nvSpPr>
          <p:spPr>
            <a:xfrm flipH="1">
              <a:off x="1857356" y="214290"/>
              <a:ext cx="600079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9" name="مربع نص 128">
              <a:extLst>
                <a:ext uri="{FF2B5EF4-FFF2-40B4-BE49-F238E27FC236}">
                  <a16:creationId xmlns:a16="http://schemas.microsoft.com/office/drawing/2014/main" id="{52750229-969B-DE4A-8920-3BCF9027DA05}"/>
                </a:ext>
              </a:extLst>
            </p:cNvPr>
            <p:cNvSpPr txBox="1"/>
            <p:nvPr/>
          </p:nvSpPr>
          <p:spPr>
            <a:xfrm>
              <a:off x="6072198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sp>
          <p:nvSpPr>
            <p:cNvPr id="130" name="مربع نص 129">
              <a:extLst>
                <a:ext uri="{FF2B5EF4-FFF2-40B4-BE49-F238E27FC236}">
                  <a16:creationId xmlns:a16="http://schemas.microsoft.com/office/drawing/2014/main" id="{84C3330B-8321-8048-9A63-4B0E59F39E7E}"/>
                </a:ext>
              </a:extLst>
            </p:cNvPr>
            <p:cNvSpPr txBox="1"/>
            <p:nvPr/>
          </p:nvSpPr>
          <p:spPr>
            <a:xfrm>
              <a:off x="2786050" y="383481"/>
              <a:ext cx="250033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     )</a:t>
              </a:r>
            </a:p>
          </p:txBody>
        </p:sp>
        <p:grpSp>
          <p:nvGrpSpPr>
            <p:cNvPr id="131" name="مجموعة 126">
              <a:extLst>
                <a:ext uri="{FF2B5EF4-FFF2-40B4-BE49-F238E27FC236}">
                  <a16:creationId xmlns:a16="http://schemas.microsoft.com/office/drawing/2014/main" id="{7ABACC7E-3688-2048-A8B7-AC6C8A1C3401}"/>
                </a:ext>
              </a:extLst>
            </p:cNvPr>
            <p:cNvGrpSpPr/>
            <p:nvPr/>
          </p:nvGrpSpPr>
          <p:grpSpPr>
            <a:xfrm>
              <a:off x="3214678" y="369193"/>
              <a:ext cx="642942" cy="471494"/>
              <a:chOff x="1841688" y="1971664"/>
              <a:chExt cx="642942" cy="471494"/>
            </a:xfrm>
          </p:grpSpPr>
          <p:grpSp>
            <p:nvGrpSpPr>
              <p:cNvPr id="163" name="مجموعة 77">
                <a:extLst>
                  <a:ext uri="{FF2B5EF4-FFF2-40B4-BE49-F238E27FC236}">
                    <a16:creationId xmlns:a16="http://schemas.microsoft.com/office/drawing/2014/main" id="{7B420C86-05F7-FD45-82CD-5111BAC80B9A}"/>
                  </a:ext>
                </a:extLst>
              </p:cNvPr>
              <p:cNvGrpSpPr/>
              <p:nvPr/>
            </p:nvGrpSpPr>
            <p:grpSpPr>
              <a:xfrm>
                <a:off x="2054316" y="1971664"/>
                <a:ext cx="430314" cy="357190"/>
                <a:chOff x="6854952" y="428604"/>
                <a:chExt cx="430314" cy="357190"/>
              </a:xfrm>
            </p:grpSpPr>
            <p:cxnSp>
              <p:nvCxnSpPr>
                <p:cNvPr id="165" name="رابط مستقيم 153">
                  <a:extLst>
                    <a:ext uri="{FF2B5EF4-FFF2-40B4-BE49-F238E27FC236}">
                      <a16:creationId xmlns:a16="http://schemas.microsoft.com/office/drawing/2014/main" id="{36686FF8-4239-0348-8C60-3CA20C7C2A8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928076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رابط مستقيم 154">
                  <a:extLst>
                    <a:ext uri="{FF2B5EF4-FFF2-40B4-BE49-F238E27FC236}">
                      <a16:creationId xmlns:a16="http://schemas.microsoft.com/office/drawing/2014/main" id="{13D665E7-474E-DD4B-8745-8374C151817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7070952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155">
                  <a:extLst>
                    <a:ext uri="{FF2B5EF4-FFF2-40B4-BE49-F238E27FC236}">
                      <a16:creationId xmlns:a16="http://schemas.microsoft.com/office/drawing/2014/main" id="{C9080710-40B8-5943-8BA9-0EB3695ED85A}"/>
                    </a:ext>
                  </a:extLst>
                </p:cNvPr>
                <p:cNvCxnSpPr/>
                <p:nvPr/>
              </p:nvCxnSpPr>
              <p:spPr>
                <a:xfrm rot="10800000">
                  <a:off x="6854952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156">
                  <a:extLst>
                    <a:ext uri="{FF2B5EF4-FFF2-40B4-BE49-F238E27FC236}">
                      <a16:creationId xmlns:a16="http://schemas.microsoft.com/office/drawing/2014/main" id="{CFECD947-9F5C-F648-802B-9048C43E12D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234199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مربع نص 163">
                <a:extLst>
                  <a:ext uri="{FF2B5EF4-FFF2-40B4-BE49-F238E27FC236}">
                    <a16:creationId xmlns:a16="http://schemas.microsoft.com/office/drawing/2014/main" id="{92E5C6AF-4EB6-5041-92DC-395EE5852329}"/>
                  </a:ext>
                </a:extLst>
              </p:cNvPr>
              <p:cNvSpPr txBox="1"/>
              <p:nvPr/>
            </p:nvSpPr>
            <p:spPr>
              <a:xfrm>
                <a:off x="1841688" y="2014526"/>
                <a:ext cx="6157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32" name="مجموعة 125">
              <a:extLst>
                <a:ext uri="{FF2B5EF4-FFF2-40B4-BE49-F238E27FC236}">
                  <a16:creationId xmlns:a16="http://schemas.microsoft.com/office/drawing/2014/main" id="{7FE7856C-9E9C-724C-9153-599991B97C43}"/>
                </a:ext>
              </a:extLst>
            </p:cNvPr>
            <p:cNvGrpSpPr/>
            <p:nvPr/>
          </p:nvGrpSpPr>
          <p:grpSpPr>
            <a:xfrm>
              <a:off x="4214808" y="369195"/>
              <a:ext cx="971558" cy="471494"/>
              <a:chOff x="2170304" y="1285860"/>
              <a:chExt cx="971558" cy="471494"/>
            </a:xfrm>
          </p:grpSpPr>
          <p:grpSp>
            <p:nvGrpSpPr>
              <p:cNvPr id="143" name="مجموعة 126">
                <a:extLst>
                  <a:ext uri="{FF2B5EF4-FFF2-40B4-BE49-F238E27FC236}">
                    <a16:creationId xmlns:a16="http://schemas.microsoft.com/office/drawing/2014/main" id="{2023CAAF-743A-6842-A2D6-286570157F00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145" name="مجموعة 77">
                  <a:extLst>
                    <a:ext uri="{FF2B5EF4-FFF2-40B4-BE49-F238E27FC236}">
                      <a16:creationId xmlns:a16="http://schemas.microsoft.com/office/drawing/2014/main" id="{64D0C090-7723-9B4A-8770-D62D658CF689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8" name="رابط مستقيم 168">
                    <a:extLst>
                      <a:ext uri="{FF2B5EF4-FFF2-40B4-BE49-F238E27FC236}">
                        <a16:creationId xmlns:a16="http://schemas.microsoft.com/office/drawing/2014/main" id="{3235E6F8-CF61-F74A-996F-C1DD73B7695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رابط مستقيم 169">
                    <a:extLst>
                      <a:ext uri="{FF2B5EF4-FFF2-40B4-BE49-F238E27FC236}">
                        <a16:creationId xmlns:a16="http://schemas.microsoft.com/office/drawing/2014/main" id="{67AB9657-B533-F144-AD3F-AF9BE9CF9B9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رابط مستقيم 170">
                    <a:extLst>
                      <a:ext uri="{FF2B5EF4-FFF2-40B4-BE49-F238E27FC236}">
                        <a16:creationId xmlns:a16="http://schemas.microsoft.com/office/drawing/2014/main" id="{E88EFB0D-4A94-5B40-B49D-A680E6514C4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رابط مستقيم 171">
                    <a:extLst>
                      <a:ext uri="{FF2B5EF4-FFF2-40B4-BE49-F238E27FC236}">
                        <a16:creationId xmlns:a16="http://schemas.microsoft.com/office/drawing/2014/main" id="{3A39691F-C838-6749-B9A7-C3A060A4D8E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مربع نص 146">
                  <a:extLst>
                    <a:ext uri="{FF2B5EF4-FFF2-40B4-BE49-F238E27FC236}">
                      <a16:creationId xmlns:a16="http://schemas.microsoft.com/office/drawing/2014/main" id="{12F62147-5C37-074A-826E-99E3F7B4DC30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581BC363-4476-714D-8A48-838A592F9CEE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33" name="مجموعة 125">
              <a:extLst>
                <a:ext uri="{FF2B5EF4-FFF2-40B4-BE49-F238E27FC236}">
                  <a16:creationId xmlns:a16="http://schemas.microsoft.com/office/drawing/2014/main" id="{F7D515E4-E932-184F-A4DB-A0FB59B7A16F}"/>
                </a:ext>
              </a:extLst>
            </p:cNvPr>
            <p:cNvGrpSpPr/>
            <p:nvPr/>
          </p:nvGrpSpPr>
          <p:grpSpPr>
            <a:xfrm>
              <a:off x="5214942" y="369197"/>
              <a:ext cx="971558" cy="471494"/>
              <a:chOff x="2170304" y="1285860"/>
              <a:chExt cx="971558" cy="471494"/>
            </a:xfrm>
          </p:grpSpPr>
          <p:grpSp>
            <p:nvGrpSpPr>
              <p:cNvPr id="135" name="مجموعة 126">
                <a:extLst>
                  <a:ext uri="{FF2B5EF4-FFF2-40B4-BE49-F238E27FC236}">
                    <a16:creationId xmlns:a16="http://schemas.microsoft.com/office/drawing/2014/main" id="{BE5CCC97-2F40-6A42-88BB-4A508356FF66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137" name="مجموعة 77">
                  <a:extLst>
                    <a:ext uri="{FF2B5EF4-FFF2-40B4-BE49-F238E27FC236}">
                      <a16:creationId xmlns:a16="http://schemas.microsoft.com/office/drawing/2014/main" id="{8DAC6B57-50B0-FA49-B0F7-762F41BA8689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9" name="رابط مستقيم 178">
                    <a:extLst>
                      <a:ext uri="{FF2B5EF4-FFF2-40B4-BE49-F238E27FC236}">
                        <a16:creationId xmlns:a16="http://schemas.microsoft.com/office/drawing/2014/main" id="{8A16A020-6869-C04F-9743-F5D5DF72FF4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رابط مستقيم 179">
                    <a:extLst>
                      <a:ext uri="{FF2B5EF4-FFF2-40B4-BE49-F238E27FC236}">
                        <a16:creationId xmlns:a16="http://schemas.microsoft.com/office/drawing/2014/main" id="{AB365128-4E2D-394B-8C64-D521295DFFF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رابط مستقيم 180">
                    <a:extLst>
                      <a:ext uri="{FF2B5EF4-FFF2-40B4-BE49-F238E27FC236}">
                        <a16:creationId xmlns:a16="http://schemas.microsoft.com/office/drawing/2014/main" id="{5E25B245-9AF3-F648-9F78-107B03D31E5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رابط مستقيم 181">
                    <a:extLst>
                      <a:ext uri="{FF2B5EF4-FFF2-40B4-BE49-F238E27FC236}">
                        <a16:creationId xmlns:a16="http://schemas.microsoft.com/office/drawing/2014/main" id="{268B67EB-888D-6546-AFE1-A72A6E44D81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8" name="مربع نص 137">
                  <a:extLst>
                    <a:ext uri="{FF2B5EF4-FFF2-40B4-BE49-F238E27FC236}">
                      <a16:creationId xmlns:a16="http://schemas.microsoft.com/office/drawing/2014/main" id="{02414E96-78CD-7F40-A619-F1FFF59722E1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3D6C2F24-ED27-4447-A876-52E0FB912808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34" name="مربع نص 133">
              <a:extLst>
                <a:ext uri="{FF2B5EF4-FFF2-40B4-BE49-F238E27FC236}">
                  <a16:creationId xmlns:a16="http://schemas.microsoft.com/office/drawing/2014/main" id="{5F880B1F-F676-6743-A4A3-676AA405F01A}"/>
                </a:ext>
              </a:extLst>
            </p:cNvPr>
            <p:cNvSpPr txBox="1"/>
            <p:nvPr/>
          </p:nvSpPr>
          <p:spPr>
            <a:xfrm>
              <a:off x="3900482" y="426345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ــ</a:t>
              </a:r>
            </a:p>
          </p:txBody>
        </p:sp>
      </p:grp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BC809FCC-8D44-944C-B081-9B1A59F9252B}"/>
              </a:ext>
            </a:extLst>
          </p:cNvPr>
          <p:cNvSpPr txBox="1"/>
          <p:nvPr/>
        </p:nvSpPr>
        <p:spPr>
          <a:xfrm>
            <a:off x="6241879" y="358007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ــ</a:t>
            </a:r>
          </a:p>
        </p:txBody>
      </p:sp>
      <p:grpSp>
        <p:nvGrpSpPr>
          <p:cNvPr id="170" name="مجموعة 343">
            <a:extLst>
              <a:ext uri="{FF2B5EF4-FFF2-40B4-BE49-F238E27FC236}">
                <a16:creationId xmlns:a16="http://schemas.microsoft.com/office/drawing/2014/main" id="{CF4FFAD2-E314-7B4E-AED2-50B1B17F7626}"/>
              </a:ext>
            </a:extLst>
          </p:cNvPr>
          <p:cNvGrpSpPr/>
          <p:nvPr/>
        </p:nvGrpSpPr>
        <p:grpSpPr>
          <a:xfrm>
            <a:off x="6756233" y="1970752"/>
            <a:ext cx="936000" cy="252000"/>
            <a:chOff x="4572000" y="3143248"/>
            <a:chExt cx="1072364" cy="357984"/>
          </a:xfrm>
        </p:grpSpPr>
        <p:cxnSp>
          <p:nvCxnSpPr>
            <p:cNvPr id="171" name="رابط مستقيم 187">
              <a:extLst>
                <a:ext uri="{FF2B5EF4-FFF2-40B4-BE49-F238E27FC236}">
                  <a16:creationId xmlns:a16="http://schemas.microsoft.com/office/drawing/2014/main" id="{75395683-1EE3-2C48-BCCD-DF6C4D0D125F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رابط مستقيم 188">
              <a:extLst>
                <a:ext uri="{FF2B5EF4-FFF2-40B4-BE49-F238E27FC236}">
                  <a16:creationId xmlns:a16="http://schemas.microsoft.com/office/drawing/2014/main" id="{625D4D41-8A0D-3641-A909-98A6A1B48401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رابط مستقيم 189">
              <a:extLst>
                <a:ext uri="{FF2B5EF4-FFF2-40B4-BE49-F238E27FC236}">
                  <a16:creationId xmlns:a16="http://schemas.microsoft.com/office/drawing/2014/main" id="{9F2BA160-C72E-9B47-A77C-A3C65F3AB237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مجموعة 344">
            <a:extLst>
              <a:ext uri="{FF2B5EF4-FFF2-40B4-BE49-F238E27FC236}">
                <a16:creationId xmlns:a16="http://schemas.microsoft.com/office/drawing/2014/main" id="{8660F6B3-3E4F-854A-8424-2623FED48C5B}"/>
              </a:ext>
            </a:extLst>
          </p:cNvPr>
          <p:cNvGrpSpPr/>
          <p:nvPr/>
        </p:nvGrpSpPr>
        <p:grpSpPr>
          <a:xfrm rot="10800000">
            <a:off x="5857799" y="2613694"/>
            <a:ext cx="1872000" cy="252000"/>
            <a:chOff x="4572000" y="3143248"/>
            <a:chExt cx="1072364" cy="357984"/>
          </a:xfrm>
        </p:grpSpPr>
        <p:cxnSp>
          <p:nvCxnSpPr>
            <p:cNvPr id="175" name="رابط مستقيم 191">
              <a:extLst>
                <a:ext uri="{FF2B5EF4-FFF2-40B4-BE49-F238E27FC236}">
                  <a16:creationId xmlns:a16="http://schemas.microsoft.com/office/drawing/2014/main" id="{85EFE8D0-5C34-C74D-8AAC-9D263D2F3CBE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رابط مستقيم 192">
              <a:extLst>
                <a:ext uri="{FF2B5EF4-FFF2-40B4-BE49-F238E27FC236}">
                  <a16:creationId xmlns:a16="http://schemas.microsoft.com/office/drawing/2014/main" id="{D59DA48E-6F43-0145-BFBB-A34D0BFE7CB8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رابط مستقيم 193">
              <a:extLst>
                <a:ext uri="{FF2B5EF4-FFF2-40B4-BE49-F238E27FC236}">
                  <a16:creationId xmlns:a16="http://schemas.microsoft.com/office/drawing/2014/main" id="{6B54505B-E187-2C48-AD7E-8AC77CDA5891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مجموعة 126">
            <a:extLst>
              <a:ext uri="{FF2B5EF4-FFF2-40B4-BE49-F238E27FC236}">
                <a16:creationId xmlns:a16="http://schemas.microsoft.com/office/drawing/2014/main" id="{776B049F-780C-D04A-8B14-BD069FC16CD0}"/>
              </a:ext>
            </a:extLst>
          </p:cNvPr>
          <p:cNvGrpSpPr/>
          <p:nvPr/>
        </p:nvGrpSpPr>
        <p:grpSpPr>
          <a:xfrm>
            <a:off x="6956257" y="4949421"/>
            <a:ext cx="644324" cy="471494"/>
            <a:chOff x="1627370" y="1971664"/>
            <a:chExt cx="644324" cy="471494"/>
          </a:xfrm>
        </p:grpSpPr>
        <p:grpSp>
          <p:nvGrpSpPr>
            <p:cNvPr id="179" name="مجموعة 77">
              <a:extLst>
                <a:ext uri="{FF2B5EF4-FFF2-40B4-BE49-F238E27FC236}">
                  <a16:creationId xmlns:a16="http://schemas.microsoft.com/office/drawing/2014/main" id="{D0A24FEF-C435-6B44-A761-27AAC61026BC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81" name="رابط مستقيم 198">
                <a:extLst>
                  <a:ext uri="{FF2B5EF4-FFF2-40B4-BE49-F238E27FC236}">
                    <a16:creationId xmlns:a16="http://schemas.microsoft.com/office/drawing/2014/main" id="{476FDD69-E67E-9C41-95D7-82FE6EB205C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رابط مستقيم 199">
                <a:extLst>
                  <a:ext uri="{FF2B5EF4-FFF2-40B4-BE49-F238E27FC236}">
                    <a16:creationId xmlns:a16="http://schemas.microsoft.com/office/drawing/2014/main" id="{489EE092-07AD-1046-9742-31237605684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رابط مستقيم 200">
                <a:extLst>
                  <a:ext uri="{FF2B5EF4-FFF2-40B4-BE49-F238E27FC236}">
                    <a16:creationId xmlns:a16="http://schemas.microsoft.com/office/drawing/2014/main" id="{1640B677-8760-DB45-8240-0E396195244A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رابط مستقيم 201">
                <a:extLst>
                  <a:ext uri="{FF2B5EF4-FFF2-40B4-BE49-F238E27FC236}">
                    <a16:creationId xmlns:a16="http://schemas.microsoft.com/office/drawing/2014/main" id="{C40D3D81-4971-C141-913E-C142D3112AF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مربع نص 179">
              <a:extLst>
                <a:ext uri="{FF2B5EF4-FFF2-40B4-BE49-F238E27FC236}">
                  <a16:creationId xmlns:a16="http://schemas.microsoft.com/office/drawing/2014/main" id="{0EF8EA81-71B5-7544-8594-27D01A438CB6}"/>
                </a:ext>
              </a:extLst>
            </p:cNvPr>
            <p:cNvSpPr txBox="1"/>
            <p:nvPr/>
          </p:nvSpPr>
          <p:spPr>
            <a:xfrm>
              <a:off x="1627370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626A3FA1-CB2E-CE4A-8D85-2C8829856319}"/>
              </a:ext>
            </a:extLst>
          </p:cNvPr>
          <p:cNvSpPr txBox="1"/>
          <p:nvPr/>
        </p:nvSpPr>
        <p:spPr>
          <a:xfrm>
            <a:off x="7572007" y="4992283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١٥</a:t>
            </a:r>
          </a:p>
        </p:txBody>
      </p:sp>
      <p:sp>
        <p:nvSpPr>
          <p:cNvPr id="186" name="سهم للأسفل 185">
            <a:extLst>
              <a:ext uri="{FF2B5EF4-FFF2-40B4-BE49-F238E27FC236}">
                <a16:creationId xmlns:a16="http://schemas.microsoft.com/office/drawing/2014/main" id="{757064BC-C1B9-7E46-A2D0-EC267793F94C}"/>
              </a:ext>
            </a:extLst>
          </p:cNvPr>
          <p:cNvSpPr/>
          <p:nvPr/>
        </p:nvSpPr>
        <p:spPr>
          <a:xfrm>
            <a:off x="6256627" y="4000272"/>
            <a:ext cx="357190" cy="108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7" name="سهم للأسفل 186">
            <a:extLst>
              <a:ext uri="{FF2B5EF4-FFF2-40B4-BE49-F238E27FC236}">
                <a16:creationId xmlns:a16="http://schemas.microsoft.com/office/drawing/2014/main" id="{9B6E2A78-DA88-D844-BC83-EA12CBC8E0B3}"/>
              </a:ext>
            </a:extLst>
          </p:cNvPr>
          <p:cNvSpPr/>
          <p:nvPr/>
        </p:nvSpPr>
        <p:spPr>
          <a:xfrm>
            <a:off x="4784543" y="3508636"/>
            <a:ext cx="1285884" cy="1285880"/>
          </a:xfrm>
          <a:prstGeom prst="downArrow">
            <a:avLst>
              <a:gd name="adj1" fmla="val 93333"/>
              <a:gd name="adj2" fmla="val 60000"/>
            </a:avLst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8" name="مجموعة 126">
            <a:extLst>
              <a:ext uri="{FF2B5EF4-FFF2-40B4-BE49-F238E27FC236}">
                <a16:creationId xmlns:a16="http://schemas.microsoft.com/office/drawing/2014/main" id="{4520C13B-03E4-DE4A-BFDB-C62AE8F3B43E}"/>
              </a:ext>
            </a:extLst>
          </p:cNvPr>
          <p:cNvGrpSpPr/>
          <p:nvPr/>
        </p:nvGrpSpPr>
        <p:grpSpPr>
          <a:xfrm>
            <a:off x="6756233" y="3537212"/>
            <a:ext cx="644322" cy="471494"/>
            <a:chOff x="1627372" y="1971664"/>
            <a:chExt cx="644322" cy="471494"/>
          </a:xfrm>
        </p:grpSpPr>
        <p:grpSp>
          <p:nvGrpSpPr>
            <p:cNvPr id="189" name="مجموعة 77">
              <a:extLst>
                <a:ext uri="{FF2B5EF4-FFF2-40B4-BE49-F238E27FC236}">
                  <a16:creationId xmlns:a16="http://schemas.microsoft.com/office/drawing/2014/main" id="{6E249DE2-154C-2744-9709-A4E4AD8DB815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91" name="رابط مستقيم 129">
                <a:extLst>
                  <a:ext uri="{FF2B5EF4-FFF2-40B4-BE49-F238E27FC236}">
                    <a16:creationId xmlns:a16="http://schemas.microsoft.com/office/drawing/2014/main" id="{BEAFFF87-3C5B-094C-BB4E-9165DAEECD3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31">
                <a:extLst>
                  <a:ext uri="{FF2B5EF4-FFF2-40B4-BE49-F238E27FC236}">
                    <a16:creationId xmlns:a16="http://schemas.microsoft.com/office/drawing/2014/main" id="{6E1A3539-64BA-EC42-952E-51072E0E7BB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37">
                <a:extLst>
                  <a:ext uri="{FF2B5EF4-FFF2-40B4-BE49-F238E27FC236}">
                    <a16:creationId xmlns:a16="http://schemas.microsoft.com/office/drawing/2014/main" id="{31A222DE-5844-164A-9086-CD18102708A1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رابط مستقيم 138">
                <a:extLst>
                  <a:ext uri="{FF2B5EF4-FFF2-40B4-BE49-F238E27FC236}">
                    <a16:creationId xmlns:a16="http://schemas.microsoft.com/office/drawing/2014/main" id="{D82F286B-4560-8548-BDAB-B516AE1235E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F8629704-1BD5-D548-A881-28FDEEC089EB}"/>
                </a:ext>
              </a:extLst>
            </p:cNvPr>
            <p:cNvSpPr txBox="1"/>
            <p:nvPr/>
          </p:nvSpPr>
          <p:spPr>
            <a:xfrm>
              <a:off x="1627372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AD532EA8-A598-AA47-861F-420601E8BE80}"/>
              </a:ext>
            </a:extLst>
          </p:cNvPr>
          <p:cNvSpPr txBox="1"/>
          <p:nvPr/>
        </p:nvSpPr>
        <p:spPr>
          <a:xfrm>
            <a:off x="4898845" y="358007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</a:t>
            </a:r>
          </a:p>
        </p:txBody>
      </p:sp>
      <p:sp>
        <p:nvSpPr>
          <p:cNvPr id="205" name="سهم للأسفل 204">
            <a:extLst>
              <a:ext uri="{FF2B5EF4-FFF2-40B4-BE49-F238E27FC236}">
                <a16:creationId xmlns:a16="http://schemas.microsoft.com/office/drawing/2014/main" id="{0FDDA313-921F-3B4A-890C-9B4BF4ACEA8E}"/>
              </a:ext>
            </a:extLst>
          </p:cNvPr>
          <p:cNvSpPr/>
          <p:nvPr/>
        </p:nvSpPr>
        <p:spPr>
          <a:xfrm>
            <a:off x="6256627" y="2708532"/>
            <a:ext cx="35719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مربع نص 205">
            <a:extLst>
              <a:ext uri="{FF2B5EF4-FFF2-40B4-BE49-F238E27FC236}">
                <a16:creationId xmlns:a16="http://schemas.microsoft.com/office/drawing/2014/main" id="{8FD8E7B8-62D7-5C42-B868-B0020716F840}"/>
              </a:ext>
            </a:extLst>
          </p:cNvPr>
          <p:cNvSpPr txBox="1"/>
          <p:nvPr/>
        </p:nvSpPr>
        <p:spPr>
          <a:xfrm>
            <a:off x="5270323" y="358006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sp>
        <p:nvSpPr>
          <p:cNvPr id="207" name="مربع نص 206">
            <a:extLst>
              <a:ext uri="{FF2B5EF4-FFF2-40B4-BE49-F238E27FC236}">
                <a16:creationId xmlns:a16="http://schemas.microsoft.com/office/drawing/2014/main" id="{92931BCE-5CBA-6A4D-A759-E7BAFE02167B}"/>
              </a:ext>
            </a:extLst>
          </p:cNvPr>
          <p:cNvSpPr txBox="1"/>
          <p:nvPr/>
        </p:nvSpPr>
        <p:spPr>
          <a:xfrm>
            <a:off x="5541787" y="3580070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5D6F5A-DC8C-A306-526B-7FF6924D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27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5" grpId="0" animBg="1"/>
      <p:bldP spid="68" grpId="0"/>
      <p:bldP spid="79" grpId="0"/>
      <p:bldP spid="80" grpId="0"/>
      <p:bldP spid="82" grpId="0"/>
      <p:bldP spid="83" grpId="0"/>
      <p:bldP spid="84" grpId="0"/>
      <p:bldP spid="93" grpId="0"/>
      <p:bldP spid="126" grpId="0"/>
      <p:bldP spid="169" grpId="0"/>
      <p:bldP spid="185" grpId="0"/>
      <p:bldP spid="186" grpId="0" animBg="1"/>
      <p:bldP spid="187" grpId="0" animBg="1"/>
      <p:bldP spid="195" grpId="0"/>
      <p:bldP spid="205" grpId="0" animBg="1"/>
      <p:bldP spid="206" grpId="0"/>
      <p:bldP spid="2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rgbClr val="FF40FF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0889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234610" y="127255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ضرب العبارات الجذرية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" name="مجموعة 6">
            <a:extLst>
              <a:ext uri="{FF2B5EF4-FFF2-40B4-BE49-F238E27FC236}">
                <a16:creationId xmlns:a16="http://schemas.microsoft.com/office/drawing/2014/main" id="{B4FE3C4A-DD14-6E43-B7D1-F2554014EAF5}"/>
              </a:ext>
            </a:extLst>
          </p:cNvPr>
          <p:cNvGrpSpPr/>
          <p:nvPr/>
        </p:nvGrpSpPr>
        <p:grpSpPr>
          <a:xfrm>
            <a:off x="7851018" y="720377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3" name="زاوية مطوية 62">
              <a:extLst>
                <a:ext uri="{FF2B5EF4-FFF2-40B4-BE49-F238E27FC236}">
                  <a16:creationId xmlns:a16="http://schemas.microsoft.com/office/drawing/2014/main" id="{05A6BA2F-C435-7442-8B48-68E08EEA63BA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7919A0C8-7366-B240-9C88-CB277CDB1E55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7B35C3CD-21E0-7D4C-B380-85A283A40F09}"/>
              </a:ext>
            </a:extLst>
          </p:cNvPr>
          <p:cNvSpPr txBox="1"/>
          <p:nvPr/>
        </p:nvSpPr>
        <p:spPr>
          <a:xfrm>
            <a:off x="7922456" y="379220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68" name="مجموعة 343">
            <a:extLst>
              <a:ext uri="{FF2B5EF4-FFF2-40B4-BE49-F238E27FC236}">
                <a16:creationId xmlns:a16="http://schemas.microsoft.com/office/drawing/2014/main" id="{4A3AD8F1-02A4-5441-A3C1-638F8A5985E2}"/>
              </a:ext>
            </a:extLst>
          </p:cNvPr>
          <p:cNvGrpSpPr/>
          <p:nvPr/>
        </p:nvGrpSpPr>
        <p:grpSpPr>
          <a:xfrm>
            <a:off x="6809266" y="2292013"/>
            <a:ext cx="756000" cy="252000"/>
            <a:chOff x="4572000" y="3143248"/>
            <a:chExt cx="1072364" cy="357984"/>
          </a:xfrm>
        </p:grpSpPr>
        <p:cxnSp>
          <p:nvCxnSpPr>
            <p:cNvPr id="69" name="رابط مستقيم 339">
              <a:extLst>
                <a:ext uri="{FF2B5EF4-FFF2-40B4-BE49-F238E27FC236}">
                  <a16:creationId xmlns:a16="http://schemas.microsoft.com/office/drawing/2014/main" id="{F100CDFA-F6DF-4145-8BE0-C0012D524A71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مستقيم 341">
              <a:extLst>
                <a:ext uri="{FF2B5EF4-FFF2-40B4-BE49-F238E27FC236}">
                  <a16:creationId xmlns:a16="http://schemas.microsoft.com/office/drawing/2014/main" id="{9D179AF8-0AEA-D349-A482-09B3AD9E9D0A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رابط مستقيم 342">
              <a:extLst>
                <a:ext uri="{FF2B5EF4-FFF2-40B4-BE49-F238E27FC236}">
                  <a16:creationId xmlns:a16="http://schemas.microsoft.com/office/drawing/2014/main" id="{7D74F3D4-B7D3-D549-A1EA-C4116E846C38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زاوية مطوية 71">
            <a:extLst>
              <a:ext uri="{FF2B5EF4-FFF2-40B4-BE49-F238E27FC236}">
                <a16:creationId xmlns:a16="http://schemas.microsoft.com/office/drawing/2014/main" id="{86058DFD-5D48-E64B-A209-B1FCE6E6D308}"/>
              </a:ext>
            </a:extLst>
          </p:cNvPr>
          <p:cNvSpPr/>
          <p:nvPr/>
        </p:nvSpPr>
        <p:spPr>
          <a:xfrm flipH="1">
            <a:off x="1778788" y="791815"/>
            <a:ext cx="6000792" cy="785818"/>
          </a:xfrm>
          <a:prstGeom prst="foldedCorner">
            <a:avLst>
              <a:gd name="adj" fmla="val 3303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F3C07954-20F2-C743-B058-DF0AE57E5322}"/>
              </a:ext>
            </a:extLst>
          </p:cNvPr>
          <p:cNvSpPr txBox="1"/>
          <p:nvPr/>
        </p:nvSpPr>
        <p:spPr>
          <a:xfrm>
            <a:off x="4350556" y="934691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بسط كل من العبارات التالية :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268B7D1-28F3-B448-A63E-E0DA298250DF}"/>
              </a:ext>
            </a:extLst>
          </p:cNvPr>
          <p:cNvSpPr txBox="1"/>
          <p:nvPr/>
        </p:nvSpPr>
        <p:spPr>
          <a:xfrm>
            <a:off x="6708010" y="379220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grpSp>
        <p:nvGrpSpPr>
          <p:cNvPr id="75" name="مجموعة 343">
            <a:extLst>
              <a:ext uri="{FF2B5EF4-FFF2-40B4-BE49-F238E27FC236}">
                <a16:creationId xmlns:a16="http://schemas.microsoft.com/office/drawing/2014/main" id="{3EC8C498-51E0-294D-A23E-65E1B1C7A1D7}"/>
              </a:ext>
            </a:extLst>
          </p:cNvPr>
          <p:cNvGrpSpPr/>
          <p:nvPr/>
        </p:nvGrpSpPr>
        <p:grpSpPr>
          <a:xfrm>
            <a:off x="5872142" y="2292013"/>
            <a:ext cx="1692000" cy="252000"/>
            <a:chOff x="4572000" y="3143248"/>
            <a:chExt cx="1072364" cy="357984"/>
          </a:xfrm>
        </p:grpSpPr>
        <p:cxnSp>
          <p:nvCxnSpPr>
            <p:cNvPr id="76" name="رابط مستقيم 187">
              <a:extLst>
                <a:ext uri="{FF2B5EF4-FFF2-40B4-BE49-F238E27FC236}">
                  <a16:creationId xmlns:a16="http://schemas.microsoft.com/office/drawing/2014/main" id="{82507114-7981-2547-A594-3F428D27A9D6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رابط مستقيم 188">
              <a:extLst>
                <a:ext uri="{FF2B5EF4-FFF2-40B4-BE49-F238E27FC236}">
                  <a16:creationId xmlns:a16="http://schemas.microsoft.com/office/drawing/2014/main" id="{5F782344-2FED-F24D-8C66-FBEA116ED54E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189">
              <a:extLst>
                <a:ext uri="{FF2B5EF4-FFF2-40B4-BE49-F238E27FC236}">
                  <a16:creationId xmlns:a16="http://schemas.microsoft.com/office/drawing/2014/main" id="{EC14CFA0-BFE2-F842-BA23-FECA2C3AE7F8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A601EDCC-FB32-8041-91EE-9D04F4EDBD33}"/>
              </a:ext>
            </a:extLst>
          </p:cNvPr>
          <p:cNvGrpSpPr/>
          <p:nvPr/>
        </p:nvGrpSpPr>
        <p:grpSpPr>
          <a:xfrm>
            <a:off x="5707878" y="3763635"/>
            <a:ext cx="1071570" cy="473749"/>
            <a:chOff x="5786446" y="3186110"/>
            <a:chExt cx="1071570" cy="473749"/>
          </a:xfrm>
        </p:grpSpPr>
        <p:grpSp>
          <p:nvGrpSpPr>
            <p:cNvPr id="80" name="مجموعة 126">
              <a:extLst>
                <a:ext uri="{FF2B5EF4-FFF2-40B4-BE49-F238E27FC236}">
                  <a16:creationId xmlns:a16="http://schemas.microsoft.com/office/drawing/2014/main" id="{79676E94-73F0-9E42-BA9C-341F645A93DA}"/>
                </a:ext>
              </a:extLst>
            </p:cNvPr>
            <p:cNvGrpSpPr/>
            <p:nvPr/>
          </p:nvGrpSpPr>
          <p:grpSpPr>
            <a:xfrm>
              <a:off x="5786446" y="3186110"/>
              <a:ext cx="644324" cy="471494"/>
              <a:chOff x="1627370" y="1971664"/>
              <a:chExt cx="644324" cy="471494"/>
            </a:xfrm>
          </p:grpSpPr>
          <p:grpSp>
            <p:nvGrpSpPr>
              <p:cNvPr id="83" name="مجموعة 77">
                <a:extLst>
                  <a:ext uri="{FF2B5EF4-FFF2-40B4-BE49-F238E27FC236}">
                    <a16:creationId xmlns:a16="http://schemas.microsoft.com/office/drawing/2014/main" id="{90903A61-C347-D447-8E20-62ACC896657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85" name="رابط مستقيم 198">
                  <a:extLst>
                    <a:ext uri="{FF2B5EF4-FFF2-40B4-BE49-F238E27FC236}">
                      <a16:creationId xmlns:a16="http://schemas.microsoft.com/office/drawing/2014/main" id="{809CADC3-DED0-7C41-A721-C2A14F71549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199">
                  <a:extLst>
                    <a:ext uri="{FF2B5EF4-FFF2-40B4-BE49-F238E27FC236}">
                      <a16:creationId xmlns:a16="http://schemas.microsoft.com/office/drawing/2014/main" id="{874ACC0A-0678-DB4C-B8C0-4A528407311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رابط مستقيم 200">
                  <a:extLst>
                    <a:ext uri="{FF2B5EF4-FFF2-40B4-BE49-F238E27FC236}">
                      <a16:creationId xmlns:a16="http://schemas.microsoft.com/office/drawing/2014/main" id="{76580F4B-7D1D-1D4A-853E-8170983C0EA7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رابط مستقيم 201">
                  <a:extLst>
                    <a:ext uri="{FF2B5EF4-FFF2-40B4-BE49-F238E27FC236}">
                      <a16:creationId xmlns:a16="http://schemas.microsoft.com/office/drawing/2014/main" id="{60DA47B8-6F74-374F-B017-61AE348277B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3EC13447-9BB2-734F-8468-D0164BFCD69D}"/>
                  </a:ext>
                </a:extLst>
              </p:cNvPr>
              <p:cNvSpPr txBox="1"/>
              <p:nvPr/>
            </p:nvSpPr>
            <p:spPr>
              <a:xfrm>
                <a:off x="162737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74AACA58-1CE5-E546-BF0E-42BDAD969D81}"/>
                </a:ext>
              </a:extLst>
            </p:cNvPr>
            <p:cNvSpPr txBox="1"/>
            <p:nvPr/>
          </p:nvSpPr>
          <p:spPr>
            <a:xfrm>
              <a:off x="6357950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66D71B0D-3444-E94D-BA7A-0C7FD9B23330}"/>
              </a:ext>
            </a:extLst>
          </p:cNvPr>
          <p:cNvGrpSpPr/>
          <p:nvPr/>
        </p:nvGrpSpPr>
        <p:grpSpPr>
          <a:xfrm>
            <a:off x="4922060" y="2577765"/>
            <a:ext cx="2944624" cy="500066"/>
            <a:chOff x="1571604" y="3045495"/>
            <a:chExt cx="2944624" cy="500066"/>
          </a:xfrm>
        </p:grpSpPr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173165BC-EA7B-974F-A11B-340692369F49}"/>
                </a:ext>
              </a:extLst>
            </p:cNvPr>
            <p:cNvSpPr txBox="1"/>
            <p:nvPr/>
          </p:nvSpPr>
          <p:spPr>
            <a:xfrm>
              <a:off x="1571604" y="3071810"/>
              <a:ext cx="250033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     )</a:t>
              </a:r>
            </a:p>
          </p:txBody>
        </p:sp>
        <p:grpSp>
          <p:nvGrpSpPr>
            <p:cNvPr id="91" name="مجموعة 126">
              <a:extLst>
                <a:ext uri="{FF2B5EF4-FFF2-40B4-BE49-F238E27FC236}">
                  <a16:creationId xmlns:a16="http://schemas.microsoft.com/office/drawing/2014/main" id="{21DCA2DC-BC3E-F742-9B00-31D2C235F704}"/>
                </a:ext>
              </a:extLst>
            </p:cNvPr>
            <p:cNvGrpSpPr/>
            <p:nvPr/>
          </p:nvGrpSpPr>
          <p:grpSpPr>
            <a:xfrm>
              <a:off x="3143240" y="3057522"/>
              <a:ext cx="642942" cy="471494"/>
              <a:chOff x="1841688" y="1971664"/>
              <a:chExt cx="642942" cy="471494"/>
            </a:xfrm>
          </p:grpSpPr>
          <p:grpSp>
            <p:nvGrpSpPr>
              <p:cNvPr id="116" name="مجموعة 77">
                <a:extLst>
                  <a:ext uri="{FF2B5EF4-FFF2-40B4-BE49-F238E27FC236}">
                    <a16:creationId xmlns:a16="http://schemas.microsoft.com/office/drawing/2014/main" id="{0C258AB3-A6C0-664E-B072-B9D62ABA9E9D}"/>
                  </a:ext>
                </a:extLst>
              </p:cNvPr>
              <p:cNvGrpSpPr/>
              <p:nvPr/>
            </p:nvGrpSpPr>
            <p:grpSpPr>
              <a:xfrm>
                <a:off x="2054316" y="1971664"/>
                <a:ext cx="430314" cy="357190"/>
                <a:chOff x="6854952" y="428604"/>
                <a:chExt cx="430314" cy="357190"/>
              </a:xfrm>
            </p:grpSpPr>
            <p:cxnSp>
              <p:nvCxnSpPr>
                <p:cNvPr id="118" name="رابط مستقيم 130">
                  <a:extLst>
                    <a:ext uri="{FF2B5EF4-FFF2-40B4-BE49-F238E27FC236}">
                      <a16:creationId xmlns:a16="http://schemas.microsoft.com/office/drawing/2014/main" id="{536A842C-934D-9F46-82C2-A1E05CD8402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928076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رابط مستقيم 149">
                  <a:extLst>
                    <a:ext uri="{FF2B5EF4-FFF2-40B4-BE49-F238E27FC236}">
                      <a16:creationId xmlns:a16="http://schemas.microsoft.com/office/drawing/2014/main" id="{DE80D9C3-3AA9-684D-B574-C82D858C945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7070952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رابط مستقيم 150">
                  <a:extLst>
                    <a:ext uri="{FF2B5EF4-FFF2-40B4-BE49-F238E27FC236}">
                      <a16:creationId xmlns:a16="http://schemas.microsoft.com/office/drawing/2014/main" id="{414A605A-8FD3-3946-93F5-578FD5BDB1D1}"/>
                    </a:ext>
                  </a:extLst>
                </p:cNvPr>
                <p:cNvCxnSpPr/>
                <p:nvPr/>
              </p:nvCxnSpPr>
              <p:spPr>
                <a:xfrm rot="10800000">
                  <a:off x="6854952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151">
                  <a:extLst>
                    <a:ext uri="{FF2B5EF4-FFF2-40B4-BE49-F238E27FC236}">
                      <a16:creationId xmlns:a16="http://schemas.microsoft.com/office/drawing/2014/main" id="{53810071-1E0C-834B-93D1-573BAB04B69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234199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مربع نص 116">
                <a:extLst>
                  <a:ext uri="{FF2B5EF4-FFF2-40B4-BE49-F238E27FC236}">
                    <a16:creationId xmlns:a16="http://schemas.microsoft.com/office/drawing/2014/main" id="{D7144B58-092E-9349-B113-547DF6A78FDB}"/>
                  </a:ext>
                </a:extLst>
              </p:cNvPr>
              <p:cNvSpPr txBox="1"/>
              <p:nvPr/>
            </p:nvSpPr>
            <p:spPr>
              <a:xfrm>
                <a:off x="1841688" y="2014526"/>
                <a:ext cx="6157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grpSp>
          <p:nvGrpSpPr>
            <p:cNvPr id="92" name="مجموعة 125">
              <a:extLst>
                <a:ext uri="{FF2B5EF4-FFF2-40B4-BE49-F238E27FC236}">
                  <a16:creationId xmlns:a16="http://schemas.microsoft.com/office/drawing/2014/main" id="{2AF6E5FB-4F46-4145-902B-875E3F52832F}"/>
                </a:ext>
              </a:extLst>
            </p:cNvPr>
            <p:cNvGrpSpPr/>
            <p:nvPr/>
          </p:nvGrpSpPr>
          <p:grpSpPr>
            <a:xfrm>
              <a:off x="2100244" y="3057524"/>
              <a:ext cx="971558" cy="471494"/>
              <a:chOff x="2170304" y="1285860"/>
              <a:chExt cx="971558" cy="471494"/>
            </a:xfrm>
          </p:grpSpPr>
          <p:grpSp>
            <p:nvGrpSpPr>
              <p:cNvPr id="101" name="مجموعة 126">
                <a:extLst>
                  <a:ext uri="{FF2B5EF4-FFF2-40B4-BE49-F238E27FC236}">
                    <a16:creationId xmlns:a16="http://schemas.microsoft.com/office/drawing/2014/main" id="{DCCF3EBD-294C-8143-B74B-6EC2DC8D8803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110" name="مجموعة 77">
                  <a:extLst>
                    <a:ext uri="{FF2B5EF4-FFF2-40B4-BE49-F238E27FC236}">
                      <a16:creationId xmlns:a16="http://schemas.microsoft.com/office/drawing/2014/main" id="{F1EB87DB-C47E-A04A-BF6D-36174FD994FC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12" name="رابط مستقيم 162">
                    <a:extLst>
                      <a:ext uri="{FF2B5EF4-FFF2-40B4-BE49-F238E27FC236}">
                        <a16:creationId xmlns:a16="http://schemas.microsoft.com/office/drawing/2014/main" id="{ABF9B204-6CF8-EF4E-9A8C-79F04B24A69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رابط مستقيم 163">
                    <a:extLst>
                      <a:ext uri="{FF2B5EF4-FFF2-40B4-BE49-F238E27FC236}">
                        <a16:creationId xmlns:a16="http://schemas.microsoft.com/office/drawing/2014/main" id="{4049EE40-7891-554B-91EF-FBD2F6C7888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رابط مستقيم 164">
                    <a:extLst>
                      <a:ext uri="{FF2B5EF4-FFF2-40B4-BE49-F238E27FC236}">
                        <a16:creationId xmlns:a16="http://schemas.microsoft.com/office/drawing/2014/main" id="{6BF6C216-D574-3D40-8BCC-D505F49AD63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رابط مستقيم 166">
                    <a:extLst>
                      <a:ext uri="{FF2B5EF4-FFF2-40B4-BE49-F238E27FC236}">
                        <a16:creationId xmlns:a16="http://schemas.microsoft.com/office/drawing/2014/main" id="{E8BF040D-3F8D-F543-AA6B-B1EED4710E5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1" name="مربع نص 110">
                  <a:extLst>
                    <a:ext uri="{FF2B5EF4-FFF2-40B4-BE49-F238E27FC236}">
                      <a16:creationId xmlns:a16="http://schemas.microsoft.com/office/drawing/2014/main" id="{E4313B77-DD3A-B640-81AF-4FE3A5A4F8FA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E74CA1FF-0697-2C45-8363-528EFE1BF151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93" name="مجموعة 126">
              <a:extLst>
                <a:ext uri="{FF2B5EF4-FFF2-40B4-BE49-F238E27FC236}">
                  <a16:creationId xmlns:a16="http://schemas.microsoft.com/office/drawing/2014/main" id="{A39EC4B8-D119-BB40-B44A-28FABB38F83D}"/>
                </a:ext>
              </a:extLst>
            </p:cNvPr>
            <p:cNvGrpSpPr/>
            <p:nvPr/>
          </p:nvGrpSpPr>
          <p:grpSpPr>
            <a:xfrm>
              <a:off x="3971920" y="3045495"/>
              <a:ext cx="544308" cy="471494"/>
              <a:chOff x="1727386" y="1971664"/>
              <a:chExt cx="544308" cy="471494"/>
            </a:xfrm>
          </p:grpSpPr>
          <p:grpSp>
            <p:nvGrpSpPr>
              <p:cNvPr id="95" name="مجموعة 77">
                <a:extLst>
                  <a:ext uri="{FF2B5EF4-FFF2-40B4-BE49-F238E27FC236}">
                    <a16:creationId xmlns:a16="http://schemas.microsoft.com/office/drawing/2014/main" id="{20DAE478-8C75-3344-942F-FA51B0EDFD8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97" name="رابط مستقيم 186">
                  <a:extLst>
                    <a:ext uri="{FF2B5EF4-FFF2-40B4-BE49-F238E27FC236}">
                      <a16:creationId xmlns:a16="http://schemas.microsoft.com/office/drawing/2014/main" id="{8A40911B-0FD1-E24C-85DA-0B21D854567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190">
                  <a:extLst>
                    <a:ext uri="{FF2B5EF4-FFF2-40B4-BE49-F238E27FC236}">
                      <a16:creationId xmlns:a16="http://schemas.microsoft.com/office/drawing/2014/main" id="{61792522-7F67-7E43-9B5F-3AEE86AB731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رابط مستقيم 194">
                  <a:extLst>
                    <a:ext uri="{FF2B5EF4-FFF2-40B4-BE49-F238E27FC236}">
                      <a16:creationId xmlns:a16="http://schemas.microsoft.com/office/drawing/2014/main" id="{BD1666BF-D9F0-FF42-B5F7-F4055028662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رابط مستقيم 195">
                  <a:extLst>
                    <a:ext uri="{FF2B5EF4-FFF2-40B4-BE49-F238E27FC236}">
                      <a16:creationId xmlns:a16="http://schemas.microsoft.com/office/drawing/2014/main" id="{714354DA-1259-8344-B387-DF744FDC0AA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41C3DD2A-B2EF-7A42-82CE-078C8A107981}"/>
                  </a:ext>
                </a:extLst>
              </p:cNvPr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5700CF6F-D5F0-A44B-BA9A-E5CAF7C2205D}"/>
                </a:ext>
              </a:extLst>
            </p:cNvPr>
            <p:cNvSpPr txBox="1"/>
            <p:nvPr/>
          </p:nvSpPr>
          <p:spPr>
            <a:xfrm>
              <a:off x="2928926" y="3114674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+</a:t>
              </a:r>
            </a:p>
          </p:txBody>
        </p:sp>
      </p:grpSp>
      <p:grpSp>
        <p:nvGrpSpPr>
          <p:cNvPr id="122" name="مجموعة 126">
            <a:extLst>
              <a:ext uri="{FF2B5EF4-FFF2-40B4-BE49-F238E27FC236}">
                <a16:creationId xmlns:a16="http://schemas.microsoft.com/office/drawing/2014/main" id="{A25E072D-B320-3E4E-8844-D333D1E11316}"/>
              </a:ext>
            </a:extLst>
          </p:cNvPr>
          <p:cNvGrpSpPr/>
          <p:nvPr/>
        </p:nvGrpSpPr>
        <p:grpSpPr>
          <a:xfrm>
            <a:off x="7065200" y="3763635"/>
            <a:ext cx="687188" cy="471494"/>
            <a:chOff x="1584506" y="1971664"/>
            <a:chExt cx="687188" cy="471494"/>
          </a:xfrm>
        </p:grpSpPr>
        <p:grpSp>
          <p:nvGrpSpPr>
            <p:cNvPr id="123" name="مجموعة 77">
              <a:extLst>
                <a:ext uri="{FF2B5EF4-FFF2-40B4-BE49-F238E27FC236}">
                  <a16:creationId xmlns:a16="http://schemas.microsoft.com/office/drawing/2014/main" id="{1662EBFE-2236-0244-A322-46029160BA3C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25" name="رابط مستقيم 211">
                <a:extLst>
                  <a:ext uri="{FF2B5EF4-FFF2-40B4-BE49-F238E27FC236}">
                    <a16:creationId xmlns:a16="http://schemas.microsoft.com/office/drawing/2014/main" id="{2F6105A1-EB48-9F43-8A04-CBA3F7A0B17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212">
                <a:extLst>
                  <a:ext uri="{FF2B5EF4-FFF2-40B4-BE49-F238E27FC236}">
                    <a16:creationId xmlns:a16="http://schemas.microsoft.com/office/drawing/2014/main" id="{D17D66EB-7AD2-CA47-B763-1A7C8D41B72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رابط مستقيم 213">
                <a:extLst>
                  <a:ext uri="{FF2B5EF4-FFF2-40B4-BE49-F238E27FC236}">
                    <a16:creationId xmlns:a16="http://schemas.microsoft.com/office/drawing/2014/main" id="{A90A0229-2571-F249-9440-FD621BC0E88F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214">
                <a:extLst>
                  <a:ext uri="{FF2B5EF4-FFF2-40B4-BE49-F238E27FC236}">
                    <a16:creationId xmlns:a16="http://schemas.microsoft.com/office/drawing/2014/main" id="{467A9B30-0EE5-CF4B-944A-F18BF0C7EBD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مربع نص 123">
              <a:extLst>
                <a:ext uri="{FF2B5EF4-FFF2-40B4-BE49-F238E27FC236}">
                  <a16:creationId xmlns:a16="http://schemas.microsoft.com/office/drawing/2014/main" id="{7FB55D88-4E3D-6540-8E2F-06636D09C3ED}"/>
                </a:ext>
              </a:extLst>
            </p:cNvPr>
            <p:cNvSpPr txBox="1"/>
            <p:nvPr/>
          </p:nvSpPr>
          <p:spPr>
            <a:xfrm>
              <a:off x="1584506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٢١</a:t>
              </a:r>
            </a:p>
          </p:txBody>
        </p:sp>
      </p:grp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83B1C619-222D-4543-A9C5-11666FD63290}"/>
              </a:ext>
            </a:extLst>
          </p:cNvPr>
          <p:cNvSpPr txBox="1"/>
          <p:nvPr/>
        </p:nvSpPr>
        <p:spPr>
          <a:xfrm>
            <a:off x="3707614" y="379220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30" name="مجموعة 343">
            <a:extLst>
              <a:ext uri="{FF2B5EF4-FFF2-40B4-BE49-F238E27FC236}">
                <a16:creationId xmlns:a16="http://schemas.microsoft.com/office/drawing/2014/main" id="{F506D4FA-5B5E-D24B-96B0-33FBCBC344C4}"/>
              </a:ext>
            </a:extLst>
          </p:cNvPr>
          <p:cNvGrpSpPr/>
          <p:nvPr/>
        </p:nvGrpSpPr>
        <p:grpSpPr>
          <a:xfrm>
            <a:off x="2594424" y="2292013"/>
            <a:ext cx="756000" cy="252000"/>
            <a:chOff x="4572000" y="3143248"/>
            <a:chExt cx="1072364" cy="357984"/>
          </a:xfrm>
        </p:grpSpPr>
        <p:cxnSp>
          <p:nvCxnSpPr>
            <p:cNvPr id="131" name="رابط مستقيم 302">
              <a:extLst>
                <a:ext uri="{FF2B5EF4-FFF2-40B4-BE49-F238E27FC236}">
                  <a16:creationId xmlns:a16="http://schemas.microsoft.com/office/drawing/2014/main" id="{1DC7A5AC-13D6-AD48-9797-13B75D466606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رابط مستقيم 303">
              <a:extLst>
                <a:ext uri="{FF2B5EF4-FFF2-40B4-BE49-F238E27FC236}">
                  <a16:creationId xmlns:a16="http://schemas.microsoft.com/office/drawing/2014/main" id="{971B6B30-20C1-8E42-B669-A945A9401F20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رابط مستقيم 304">
              <a:extLst>
                <a:ext uri="{FF2B5EF4-FFF2-40B4-BE49-F238E27FC236}">
                  <a16:creationId xmlns:a16="http://schemas.microsoft.com/office/drawing/2014/main" id="{D06DA523-FF5D-214F-915E-DE458CDF181C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E9951513-215F-844C-BC5F-AB982B7F3DB5}"/>
              </a:ext>
            </a:extLst>
          </p:cNvPr>
          <p:cNvSpPr txBox="1"/>
          <p:nvPr/>
        </p:nvSpPr>
        <p:spPr>
          <a:xfrm>
            <a:off x="2493168" y="379220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grpSp>
        <p:nvGrpSpPr>
          <p:cNvPr id="135" name="مجموعة 343">
            <a:extLst>
              <a:ext uri="{FF2B5EF4-FFF2-40B4-BE49-F238E27FC236}">
                <a16:creationId xmlns:a16="http://schemas.microsoft.com/office/drawing/2014/main" id="{88DC3963-D9C9-254C-AACE-B1DE99D76884}"/>
              </a:ext>
            </a:extLst>
          </p:cNvPr>
          <p:cNvGrpSpPr/>
          <p:nvPr/>
        </p:nvGrpSpPr>
        <p:grpSpPr>
          <a:xfrm>
            <a:off x="1657300" y="2292013"/>
            <a:ext cx="1692000" cy="252000"/>
            <a:chOff x="4572000" y="3143248"/>
            <a:chExt cx="1072364" cy="357984"/>
          </a:xfrm>
        </p:grpSpPr>
        <p:cxnSp>
          <p:nvCxnSpPr>
            <p:cNvPr id="136" name="رابط مستقيم 307">
              <a:extLst>
                <a:ext uri="{FF2B5EF4-FFF2-40B4-BE49-F238E27FC236}">
                  <a16:creationId xmlns:a16="http://schemas.microsoft.com/office/drawing/2014/main" id="{ACC39DC5-C374-2040-A296-DA91FA3003DC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رابط مستقيم 308">
              <a:extLst>
                <a:ext uri="{FF2B5EF4-FFF2-40B4-BE49-F238E27FC236}">
                  <a16:creationId xmlns:a16="http://schemas.microsoft.com/office/drawing/2014/main" id="{05E3FE1B-79E6-6D41-8086-E29D3D54FDBE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رابط مستقيم 309">
              <a:extLst>
                <a:ext uri="{FF2B5EF4-FFF2-40B4-BE49-F238E27FC236}">
                  <a16:creationId xmlns:a16="http://schemas.microsoft.com/office/drawing/2014/main" id="{58BF68C9-40F0-4E47-81F9-604A6CCFB181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مجموعة 138">
            <a:extLst>
              <a:ext uri="{FF2B5EF4-FFF2-40B4-BE49-F238E27FC236}">
                <a16:creationId xmlns:a16="http://schemas.microsoft.com/office/drawing/2014/main" id="{6DB44329-D9C7-FC41-9A77-5A313F2C14FC}"/>
              </a:ext>
            </a:extLst>
          </p:cNvPr>
          <p:cNvGrpSpPr/>
          <p:nvPr/>
        </p:nvGrpSpPr>
        <p:grpSpPr>
          <a:xfrm>
            <a:off x="1436346" y="3748887"/>
            <a:ext cx="1128260" cy="473749"/>
            <a:chOff x="1514914" y="3186110"/>
            <a:chExt cx="1128260" cy="473749"/>
          </a:xfrm>
        </p:grpSpPr>
        <p:grpSp>
          <p:nvGrpSpPr>
            <p:cNvPr id="140" name="مجموعة 126">
              <a:extLst>
                <a:ext uri="{FF2B5EF4-FFF2-40B4-BE49-F238E27FC236}">
                  <a16:creationId xmlns:a16="http://schemas.microsoft.com/office/drawing/2014/main" id="{544A2D94-7A9F-C149-AD73-A33981C52870}"/>
                </a:ext>
              </a:extLst>
            </p:cNvPr>
            <p:cNvGrpSpPr/>
            <p:nvPr/>
          </p:nvGrpSpPr>
          <p:grpSpPr>
            <a:xfrm>
              <a:off x="1514914" y="3186110"/>
              <a:ext cx="701014" cy="471494"/>
              <a:chOff x="1570680" y="1971664"/>
              <a:chExt cx="701014" cy="471494"/>
            </a:xfrm>
          </p:grpSpPr>
          <p:grpSp>
            <p:nvGrpSpPr>
              <p:cNvPr id="142" name="مجموعة 77">
                <a:extLst>
                  <a:ext uri="{FF2B5EF4-FFF2-40B4-BE49-F238E27FC236}">
                    <a16:creationId xmlns:a16="http://schemas.microsoft.com/office/drawing/2014/main" id="{C2AC2984-9553-964F-91DC-CE31D2F0653A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144" name="رابط مستقيم 313">
                  <a:extLst>
                    <a:ext uri="{FF2B5EF4-FFF2-40B4-BE49-F238E27FC236}">
                      <a16:creationId xmlns:a16="http://schemas.microsoft.com/office/drawing/2014/main" id="{F59D4F54-C1C7-B544-A3A6-E4B77940511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314">
                  <a:extLst>
                    <a:ext uri="{FF2B5EF4-FFF2-40B4-BE49-F238E27FC236}">
                      <a16:creationId xmlns:a16="http://schemas.microsoft.com/office/drawing/2014/main" id="{C76818AA-1CFD-0D4B-837C-364E51A9878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315">
                  <a:extLst>
                    <a:ext uri="{FF2B5EF4-FFF2-40B4-BE49-F238E27FC236}">
                      <a16:creationId xmlns:a16="http://schemas.microsoft.com/office/drawing/2014/main" id="{D3315671-B0B2-9347-96AF-7E4F44B2E2F3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316">
                  <a:extLst>
                    <a:ext uri="{FF2B5EF4-FFF2-40B4-BE49-F238E27FC236}">
                      <a16:creationId xmlns:a16="http://schemas.microsoft.com/office/drawing/2014/main" id="{EDF426D2-1061-354B-9A13-6A5545D9BFD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1954394E-BBFC-D047-87AD-A5045C1CD185}"/>
                  </a:ext>
                </a:extLst>
              </p:cNvPr>
              <p:cNvSpPr txBox="1"/>
              <p:nvPr/>
            </p:nvSpPr>
            <p:spPr>
              <a:xfrm>
                <a:off x="157068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</a:p>
            </p:txBody>
          </p: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23DB4D64-F88E-A441-9224-FB3F24414B2F}"/>
                </a:ext>
              </a:extLst>
            </p:cNvPr>
            <p:cNvSpPr txBox="1"/>
            <p:nvPr/>
          </p:nvSpPr>
          <p:spPr>
            <a:xfrm>
              <a:off x="2143108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5427474A-E3AD-9F4B-AD98-D5FDD5006019}"/>
              </a:ext>
            </a:extLst>
          </p:cNvPr>
          <p:cNvGrpSpPr/>
          <p:nvPr/>
        </p:nvGrpSpPr>
        <p:grpSpPr>
          <a:xfrm>
            <a:off x="707218" y="2577765"/>
            <a:ext cx="2944624" cy="500066"/>
            <a:chOff x="1571604" y="3045495"/>
            <a:chExt cx="2944624" cy="500066"/>
          </a:xfrm>
        </p:grpSpPr>
        <p:sp>
          <p:nvSpPr>
            <p:cNvPr id="161" name="مربع نص 160">
              <a:extLst>
                <a:ext uri="{FF2B5EF4-FFF2-40B4-BE49-F238E27FC236}">
                  <a16:creationId xmlns:a16="http://schemas.microsoft.com/office/drawing/2014/main" id="{BDFD69F5-3CD1-6A4B-81BE-3FF2EC70173F}"/>
                </a:ext>
              </a:extLst>
            </p:cNvPr>
            <p:cNvSpPr txBox="1"/>
            <p:nvPr/>
          </p:nvSpPr>
          <p:spPr>
            <a:xfrm>
              <a:off x="1571604" y="3071810"/>
              <a:ext cx="250033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(                       )</a:t>
              </a:r>
            </a:p>
          </p:txBody>
        </p:sp>
        <p:grpSp>
          <p:nvGrpSpPr>
            <p:cNvPr id="162" name="مجموعة 126">
              <a:extLst>
                <a:ext uri="{FF2B5EF4-FFF2-40B4-BE49-F238E27FC236}">
                  <a16:creationId xmlns:a16="http://schemas.microsoft.com/office/drawing/2014/main" id="{319922BA-6129-AD42-A7A6-648AEDD98207}"/>
                </a:ext>
              </a:extLst>
            </p:cNvPr>
            <p:cNvGrpSpPr/>
            <p:nvPr/>
          </p:nvGrpSpPr>
          <p:grpSpPr>
            <a:xfrm>
              <a:off x="3143240" y="3057522"/>
              <a:ext cx="642942" cy="471494"/>
              <a:chOff x="1841688" y="1971664"/>
              <a:chExt cx="642942" cy="471494"/>
            </a:xfrm>
          </p:grpSpPr>
          <p:grpSp>
            <p:nvGrpSpPr>
              <p:cNvPr id="180" name="مجموعة 77">
                <a:extLst>
                  <a:ext uri="{FF2B5EF4-FFF2-40B4-BE49-F238E27FC236}">
                    <a16:creationId xmlns:a16="http://schemas.microsoft.com/office/drawing/2014/main" id="{45EACBB2-0E1A-CF48-978A-0BD496519CDD}"/>
                  </a:ext>
                </a:extLst>
              </p:cNvPr>
              <p:cNvGrpSpPr/>
              <p:nvPr/>
            </p:nvGrpSpPr>
            <p:grpSpPr>
              <a:xfrm>
                <a:off x="2054316" y="1971664"/>
                <a:ext cx="430314" cy="357190"/>
                <a:chOff x="6854952" y="428604"/>
                <a:chExt cx="430314" cy="357190"/>
              </a:xfrm>
            </p:grpSpPr>
            <p:cxnSp>
              <p:nvCxnSpPr>
                <p:cNvPr id="182" name="رابط مستقيم 349">
                  <a:extLst>
                    <a:ext uri="{FF2B5EF4-FFF2-40B4-BE49-F238E27FC236}">
                      <a16:creationId xmlns:a16="http://schemas.microsoft.com/office/drawing/2014/main" id="{C6C3D17C-ED71-6B49-8D63-910EFF79B8D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928076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رابط مستقيم 350">
                  <a:extLst>
                    <a:ext uri="{FF2B5EF4-FFF2-40B4-BE49-F238E27FC236}">
                      <a16:creationId xmlns:a16="http://schemas.microsoft.com/office/drawing/2014/main" id="{2B867EBB-4C54-BD4B-90EF-2C405778A42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7070952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رابط مستقيم 351">
                  <a:extLst>
                    <a:ext uri="{FF2B5EF4-FFF2-40B4-BE49-F238E27FC236}">
                      <a16:creationId xmlns:a16="http://schemas.microsoft.com/office/drawing/2014/main" id="{5BE898C6-33C0-6947-BF26-3E5DEDA8BF3E}"/>
                    </a:ext>
                  </a:extLst>
                </p:cNvPr>
                <p:cNvCxnSpPr/>
                <p:nvPr/>
              </p:nvCxnSpPr>
              <p:spPr>
                <a:xfrm rot="10800000">
                  <a:off x="6854952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رابط مستقيم 352">
                  <a:extLst>
                    <a:ext uri="{FF2B5EF4-FFF2-40B4-BE49-F238E27FC236}">
                      <a16:creationId xmlns:a16="http://schemas.microsoft.com/office/drawing/2014/main" id="{73F2ECE7-F817-D848-B2A4-A85F0DF2927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234199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مربع نص 180">
                <a:extLst>
                  <a:ext uri="{FF2B5EF4-FFF2-40B4-BE49-F238E27FC236}">
                    <a16:creationId xmlns:a16="http://schemas.microsoft.com/office/drawing/2014/main" id="{E3EE4C4E-6478-824A-B7E1-F9073B33BD0F}"/>
                  </a:ext>
                </a:extLst>
              </p:cNvPr>
              <p:cNvSpPr txBox="1"/>
              <p:nvPr/>
            </p:nvSpPr>
            <p:spPr>
              <a:xfrm>
                <a:off x="1841688" y="2014526"/>
                <a:ext cx="6157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63" name="مجموعة 125">
              <a:extLst>
                <a:ext uri="{FF2B5EF4-FFF2-40B4-BE49-F238E27FC236}">
                  <a16:creationId xmlns:a16="http://schemas.microsoft.com/office/drawing/2014/main" id="{ABC2A881-BAB6-A441-B7CA-997B7A8603CF}"/>
                </a:ext>
              </a:extLst>
            </p:cNvPr>
            <p:cNvGrpSpPr/>
            <p:nvPr/>
          </p:nvGrpSpPr>
          <p:grpSpPr>
            <a:xfrm>
              <a:off x="2100244" y="3057524"/>
              <a:ext cx="971558" cy="471494"/>
              <a:chOff x="2170304" y="1285860"/>
              <a:chExt cx="971558" cy="471494"/>
            </a:xfrm>
          </p:grpSpPr>
          <p:grpSp>
            <p:nvGrpSpPr>
              <p:cNvPr id="172" name="مجموعة 126">
                <a:extLst>
                  <a:ext uri="{FF2B5EF4-FFF2-40B4-BE49-F238E27FC236}">
                    <a16:creationId xmlns:a16="http://schemas.microsoft.com/office/drawing/2014/main" id="{1461D422-C3F9-6F43-8A5E-D6547D388742}"/>
                  </a:ext>
                </a:extLst>
              </p:cNvPr>
              <p:cNvGrpSpPr/>
              <p:nvPr/>
            </p:nvGrpSpPr>
            <p:grpSpPr>
              <a:xfrm>
                <a:off x="2170304" y="1285860"/>
                <a:ext cx="544308" cy="471494"/>
                <a:chOff x="1727386" y="1971664"/>
                <a:chExt cx="544308" cy="471494"/>
              </a:xfrm>
            </p:grpSpPr>
            <p:grpSp>
              <p:nvGrpSpPr>
                <p:cNvPr id="174" name="مجموعة 77">
                  <a:extLst>
                    <a:ext uri="{FF2B5EF4-FFF2-40B4-BE49-F238E27FC236}">
                      <a16:creationId xmlns:a16="http://schemas.microsoft.com/office/drawing/2014/main" id="{2DC232AA-4DFB-1A4B-92C4-59359E8D167C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76" name="رابط مستقيم 337">
                    <a:extLst>
                      <a:ext uri="{FF2B5EF4-FFF2-40B4-BE49-F238E27FC236}">
                        <a16:creationId xmlns:a16="http://schemas.microsoft.com/office/drawing/2014/main" id="{6A569343-4D39-8642-8F81-07DB5AC8D04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رابط مستقيم 338">
                    <a:extLst>
                      <a:ext uri="{FF2B5EF4-FFF2-40B4-BE49-F238E27FC236}">
                        <a16:creationId xmlns:a16="http://schemas.microsoft.com/office/drawing/2014/main" id="{E950D7AC-657B-7C40-8EFB-18B9F252843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رابط مستقيم 340">
                    <a:extLst>
                      <a:ext uri="{FF2B5EF4-FFF2-40B4-BE49-F238E27FC236}">
                        <a16:creationId xmlns:a16="http://schemas.microsoft.com/office/drawing/2014/main" id="{EB57F3F4-69B2-8845-A9D8-63FBA8C9543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رابط مستقيم 343">
                    <a:extLst>
                      <a:ext uri="{FF2B5EF4-FFF2-40B4-BE49-F238E27FC236}">
                        <a16:creationId xmlns:a16="http://schemas.microsoft.com/office/drawing/2014/main" id="{20BEF143-13D8-2C4D-A7F9-0145ED23E18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5" name="مربع نص 174">
                  <a:extLst>
                    <a:ext uri="{FF2B5EF4-FFF2-40B4-BE49-F238E27FC236}">
                      <a16:creationId xmlns:a16="http://schemas.microsoft.com/office/drawing/2014/main" id="{DE9B06D6-79B3-C34D-940A-77C7E21C4106}"/>
                    </a:ext>
                  </a:extLst>
                </p:cNvPr>
                <p:cNvSpPr txBox="1"/>
                <p:nvPr/>
              </p:nvSpPr>
              <p:spPr>
                <a:xfrm>
                  <a:off x="1727386" y="2014526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EB315675-7B78-0C46-8FC2-03AD9340D103}"/>
                  </a:ext>
                </a:extLst>
              </p:cNvPr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  <p:grpSp>
          <p:nvGrpSpPr>
            <p:cNvPr id="164" name="مجموعة 126">
              <a:extLst>
                <a:ext uri="{FF2B5EF4-FFF2-40B4-BE49-F238E27FC236}">
                  <a16:creationId xmlns:a16="http://schemas.microsoft.com/office/drawing/2014/main" id="{6918C656-F857-EB47-8B7B-F26A2F4DD78A}"/>
                </a:ext>
              </a:extLst>
            </p:cNvPr>
            <p:cNvGrpSpPr/>
            <p:nvPr/>
          </p:nvGrpSpPr>
          <p:grpSpPr>
            <a:xfrm>
              <a:off x="3971920" y="3045495"/>
              <a:ext cx="544308" cy="471494"/>
              <a:chOff x="1727386" y="1971664"/>
              <a:chExt cx="544308" cy="471494"/>
            </a:xfrm>
          </p:grpSpPr>
          <p:grpSp>
            <p:nvGrpSpPr>
              <p:cNvPr id="166" name="مجموعة 77">
                <a:extLst>
                  <a:ext uri="{FF2B5EF4-FFF2-40B4-BE49-F238E27FC236}">
                    <a16:creationId xmlns:a16="http://schemas.microsoft.com/office/drawing/2014/main" id="{8B4E1819-2B85-494B-BDBA-D8C857D5D191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8" name="رابط مستقيم 329">
                  <a:extLst>
                    <a:ext uri="{FF2B5EF4-FFF2-40B4-BE49-F238E27FC236}">
                      <a16:creationId xmlns:a16="http://schemas.microsoft.com/office/drawing/2014/main" id="{E869C981-2FB5-C441-8D6B-54A0659B088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330">
                  <a:extLst>
                    <a:ext uri="{FF2B5EF4-FFF2-40B4-BE49-F238E27FC236}">
                      <a16:creationId xmlns:a16="http://schemas.microsoft.com/office/drawing/2014/main" id="{5510D5E9-B136-0142-865D-E98C85185C7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331">
                  <a:extLst>
                    <a:ext uri="{FF2B5EF4-FFF2-40B4-BE49-F238E27FC236}">
                      <a16:creationId xmlns:a16="http://schemas.microsoft.com/office/drawing/2014/main" id="{5F935C7F-59B1-9142-9830-019502CFBA3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332">
                  <a:extLst>
                    <a:ext uri="{FF2B5EF4-FFF2-40B4-BE49-F238E27FC236}">
                      <a16:creationId xmlns:a16="http://schemas.microsoft.com/office/drawing/2014/main" id="{AB1EA2E3-04E9-1344-AE24-A317B14544E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مربع نص 166">
                <a:extLst>
                  <a:ext uri="{FF2B5EF4-FFF2-40B4-BE49-F238E27FC236}">
                    <a16:creationId xmlns:a16="http://schemas.microsoft.com/office/drawing/2014/main" id="{349B55A0-F961-644B-A344-A4E4CCB0EA58}"/>
                  </a:ext>
                </a:extLst>
              </p:cNvPr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65" name="مربع نص 164">
              <a:extLst>
                <a:ext uri="{FF2B5EF4-FFF2-40B4-BE49-F238E27FC236}">
                  <a16:creationId xmlns:a16="http://schemas.microsoft.com/office/drawing/2014/main" id="{849B4537-5AF8-B247-AF16-43ACB030DD11}"/>
                </a:ext>
              </a:extLst>
            </p:cNvPr>
            <p:cNvSpPr txBox="1"/>
            <p:nvPr/>
          </p:nvSpPr>
          <p:spPr>
            <a:xfrm>
              <a:off x="2928926" y="3114674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+</a:t>
              </a:r>
            </a:p>
          </p:txBody>
        </p:sp>
      </p:grpSp>
      <p:grpSp>
        <p:nvGrpSpPr>
          <p:cNvPr id="186" name="مجموعة 126">
            <a:extLst>
              <a:ext uri="{FF2B5EF4-FFF2-40B4-BE49-F238E27FC236}">
                <a16:creationId xmlns:a16="http://schemas.microsoft.com/office/drawing/2014/main" id="{0D8FFAF4-DFA1-5145-A874-BBC13E6D6CFB}"/>
              </a:ext>
            </a:extLst>
          </p:cNvPr>
          <p:cNvGrpSpPr/>
          <p:nvPr/>
        </p:nvGrpSpPr>
        <p:grpSpPr>
          <a:xfrm>
            <a:off x="2850358" y="3763635"/>
            <a:ext cx="687188" cy="471494"/>
            <a:chOff x="1584506" y="1971664"/>
            <a:chExt cx="687188" cy="471494"/>
          </a:xfrm>
        </p:grpSpPr>
        <p:grpSp>
          <p:nvGrpSpPr>
            <p:cNvPr id="187" name="مجموعة 77">
              <a:extLst>
                <a:ext uri="{FF2B5EF4-FFF2-40B4-BE49-F238E27FC236}">
                  <a16:creationId xmlns:a16="http://schemas.microsoft.com/office/drawing/2014/main" id="{A7DF4CD5-0C44-1646-AD39-A24E4198E16D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89" name="رابط مستقيم 356">
                <a:extLst>
                  <a:ext uri="{FF2B5EF4-FFF2-40B4-BE49-F238E27FC236}">
                    <a16:creationId xmlns:a16="http://schemas.microsoft.com/office/drawing/2014/main" id="{098D465A-1129-4E47-84B9-A8BCDA9DE5D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رابط مستقيم 357">
                <a:extLst>
                  <a:ext uri="{FF2B5EF4-FFF2-40B4-BE49-F238E27FC236}">
                    <a16:creationId xmlns:a16="http://schemas.microsoft.com/office/drawing/2014/main" id="{6D42FE3B-1C2F-0A4A-A836-6DE3FCE808F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358">
                <a:extLst>
                  <a:ext uri="{FF2B5EF4-FFF2-40B4-BE49-F238E27FC236}">
                    <a16:creationId xmlns:a16="http://schemas.microsoft.com/office/drawing/2014/main" id="{CEECB461-B4CE-7F41-AD20-C33FB39D90C7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359">
                <a:extLst>
                  <a:ext uri="{FF2B5EF4-FFF2-40B4-BE49-F238E27FC236}">
                    <a16:creationId xmlns:a16="http://schemas.microsoft.com/office/drawing/2014/main" id="{FB7E41FD-6C50-8244-9ED0-5DCC82EE6F1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07E8DE5E-6C4F-DD4D-A381-B69C251C6156}"/>
                </a:ext>
              </a:extLst>
            </p:cNvPr>
            <p:cNvSpPr txBox="1"/>
            <p:nvPr/>
          </p:nvSpPr>
          <p:spPr>
            <a:xfrm>
              <a:off x="1584506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</p:grpSp>
      <p:sp>
        <p:nvSpPr>
          <p:cNvPr id="193" name="مربع نص 192">
            <a:extLst>
              <a:ext uri="{FF2B5EF4-FFF2-40B4-BE49-F238E27FC236}">
                <a16:creationId xmlns:a16="http://schemas.microsoft.com/office/drawing/2014/main" id="{366AC410-EE64-4141-B538-AAA49E9620FA}"/>
              </a:ext>
            </a:extLst>
          </p:cNvPr>
          <p:cNvSpPr txBox="1"/>
          <p:nvPr/>
        </p:nvSpPr>
        <p:spPr>
          <a:xfrm>
            <a:off x="3228979" y="453900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94" name="مجموعة 193">
            <a:extLst>
              <a:ext uri="{FF2B5EF4-FFF2-40B4-BE49-F238E27FC236}">
                <a16:creationId xmlns:a16="http://schemas.microsoft.com/office/drawing/2014/main" id="{DFF1A1CD-FEC6-6240-981C-B05065BEBC85}"/>
              </a:ext>
            </a:extLst>
          </p:cNvPr>
          <p:cNvGrpSpPr/>
          <p:nvPr/>
        </p:nvGrpSpPr>
        <p:grpSpPr>
          <a:xfrm>
            <a:off x="2052094" y="4576824"/>
            <a:ext cx="1128260" cy="473749"/>
            <a:chOff x="5729756" y="3186110"/>
            <a:chExt cx="1128260" cy="473749"/>
          </a:xfrm>
        </p:grpSpPr>
        <p:grpSp>
          <p:nvGrpSpPr>
            <p:cNvPr id="195" name="مجموعة 126">
              <a:extLst>
                <a:ext uri="{FF2B5EF4-FFF2-40B4-BE49-F238E27FC236}">
                  <a16:creationId xmlns:a16="http://schemas.microsoft.com/office/drawing/2014/main" id="{341418DB-26E0-EF43-BAD3-71E08C95994A}"/>
                </a:ext>
              </a:extLst>
            </p:cNvPr>
            <p:cNvGrpSpPr/>
            <p:nvPr/>
          </p:nvGrpSpPr>
          <p:grpSpPr>
            <a:xfrm>
              <a:off x="5729756" y="3186110"/>
              <a:ext cx="701014" cy="471494"/>
              <a:chOff x="1570680" y="1971664"/>
              <a:chExt cx="701014" cy="471494"/>
            </a:xfrm>
          </p:grpSpPr>
          <p:grpSp>
            <p:nvGrpSpPr>
              <p:cNvPr id="206" name="مجموعة 77">
                <a:extLst>
                  <a:ext uri="{FF2B5EF4-FFF2-40B4-BE49-F238E27FC236}">
                    <a16:creationId xmlns:a16="http://schemas.microsoft.com/office/drawing/2014/main" id="{F79B67B9-47E4-F343-9399-ABE4DD18AFCA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208" name="رابط مستقيم 374">
                  <a:extLst>
                    <a:ext uri="{FF2B5EF4-FFF2-40B4-BE49-F238E27FC236}">
                      <a16:creationId xmlns:a16="http://schemas.microsoft.com/office/drawing/2014/main" id="{5DAAEA99-D078-F948-A487-DDB9BEEC285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رابط مستقيم 375">
                  <a:extLst>
                    <a:ext uri="{FF2B5EF4-FFF2-40B4-BE49-F238E27FC236}">
                      <a16:creationId xmlns:a16="http://schemas.microsoft.com/office/drawing/2014/main" id="{CA6207E6-CA69-3E48-85A0-081865B3A44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رابط مستقيم 376">
                  <a:extLst>
                    <a:ext uri="{FF2B5EF4-FFF2-40B4-BE49-F238E27FC236}">
                      <a16:creationId xmlns:a16="http://schemas.microsoft.com/office/drawing/2014/main" id="{4CD7C863-B68B-E746-8CDE-F263C5D2F156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رابط مستقيم 377">
                  <a:extLst>
                    <a:ext uri="{FF2B5EF4-FFF2-40B4-BE49-F238E27FC236}">
                      <a16:creationId xmlns:a16="http://schemas.microsoft.com/office/drawing/2014/main" id="{6F561A7F-BF7D-EC4A-817D-B909E09501F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7" name="مربع نص 206">
                <a:extLst>
                  <a:ext uri="{FF2B5EF4-FFF2-40B4-BE49-F238E27FC236}">
                    <a16:creationId xmlns:a16="http://schemas.microsoft.com/office/drawing/2014/main" id="{46D81CEE-CF35-C649-A164-AF24016B2DED}"/>
                  </a:ext>
                </a:extLst>
              </p:cNvPr>
              <p:cNvSpPr txBox="1"/>
              <p:nvPr/>
            </p:nvSpPr>
            <p:spPr>
              <a:xfrm>
                <a:off x="157068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</a:p>
            </p:txBody>
          </p:sp>
        </p:grp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4CE8F171-04B0-F947-9C79-A47DC104A887}"/>
                </a:ext>
              </a:extLst>
            </p:cNvPr>
            <p:cNvSpPr txBox="1"/>
            <p:nvPr/>
          </p:nvSpPr>
          <p:spPr>
            <a:xfrm>
              <a:off x="6357950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86A3F99-FB9C-59DD-569A-BB8BC79D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013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5" grpId="0"/>
      <p:bldP spid="72" grpId="0" animBg="1"/>
      <p:bldP spid="73" grpId="0"/>
      <p:bldP spid="74" grpId="0"/>
      <p:bldP spid="129" grpId="0"/>
      <p:bldP spid="134" grpId="0"/>
      <p:bldP spid="1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  <a:solidFill>
            <a:srgbClr val="7030A0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1" eaLnBrk="1" latinLnBrk="0" hangingPunct="1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40083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346664" y="154089"/>
            <a:ext cx="501499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953D96"/>
                </a:solidFill>
                <a:latin typeface="Beirut" pitchFamily="2" charset="-78"/>
                <a:cs typeface="Beirut" pitchFamily="2" charset="-78"/>
              </a:rPr>
              <a:t>ضرب عبارات جذرية من واقع الحياة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" name="مجموعة 6">
            <a:extLst>
              <a:ext uri="{FF2B5EF4-FFF2-40B4-BE49-F238E27FC236}">
                <a16:creationId xmlns:a16="http://schemas.microsoft.com/office/drawing/2014/main" id="{1EC99DBC-030E-DA42-B045-CD74ABDDB876}"/>
              </a:ext>
            </a:extLst>
          </p:cNvPr>
          <p:cNvGrpSpPr/>
          <p:nvPr/>
        </p:nvGrpSpPr>
        <p:grpSpPr>
          <a:xfrm>
            <a:off x="8339169" y="-273989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3" name="زاوية مطوية 62">
              <a:extLst>
                <a:ext uri="{FF2B5EF4-FFF2-40B4-BE49-F238E27FC236}">
                  <a16:creationId xmlns:a16="http://schemas.microsoft.com/office/drawing/2014/main" id="{AB6C0A74-8483-A947-B891-7A0912462455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39E30D43-AD38-6A4A-B000-C91C038F0AC1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sp>
        <p:nvSpPr>
          <p:cNvPr id="65" name="زاوية مطوية 64">
            <a:extLst>
              <a:ext uri="{FF2B5EF4-FFF2-40B4-BE49-F238E27FC236}">
                <a16:creationId xmlns:a16="http://schemas.microsoft.com/office/drawing/2014/main" id="{DD5D5ABD-28BC-704B-B0AB-E44524DC02EC}"/>
              </a:ext>
            </a:extLst>
          </p:cNvPr>
          <p:cNvSpPr/>
          <p:nvPr/>
        </p:nvSpPr>
        <p:spPr>
          <a:xfrm flipH="1">
            <a:off x="2087961" y="638740"/>
            <a:ext cx="6226314" cy="1053314"/>
          </a:xfrm>
          <a:prstGeom prst="foldedCorner">
            <a:avLst>
              <a:gd name="adj" fmla="val 330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7D74C61-7CDB-604F-B9C6-25A3DBAAE305}"/>
              </a:ext>
            </a:extLst>
          </p:cNvPr>
          <p:cNvSpPr txBox="1"/>
          <p:nvPr/>
        </p:nvSpPr>
        <p:spPr>
          <a:xfrm>
            <a:off x="6528325" y="1877644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مساحة المثلث =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CDC770B5-593E-4049-885B-404705153054}"/>
              </a:ext>
            </a:extLst>
          </p:cNvPr>
          <p:cNvGrpSpPr/>
          <p:nvPr/>
        </p:nvGrpSpPr>
        <p:grpSpPr>
          <a:xfrm>
            <a:off x="5424512" y="1687586"/>
            <a:ext cx="1271596" cy="742954"/>
            <a:chOff x="5643570" y="1514462"/>
            <a:chExt cx="1271596" cy="742954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9460339B-5FCF-DE46-BD18-5D24774D2E38}"/>
                </a:ext>
              </a:extLst>
            </p:cNvPr>
            <p:cNvGrpSpPr/>
            <p:nvPr/>
          </p:nvGrpSpPr>
          <p:grpSpPr>
            <a:xfrm>
              <a:off x="6557976" y="1514462"/>
              <a:ext cx="357190" cy="742954"/>
              <a:chOff x="2285984" y="2928934"/>
              <a:chExt cx="357190" cy="742954"/>
            </a:xfrm>
          </p:grpSpPr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D0460E0F-3A66-9846-B401-96EDEFC20437}"/>
                  </a:ext>
                </a:extLst>
              </p:cNvPr>
              <p:cNvSpPr txBox="1"/>
              <p:nvPr/>
            </p:nvSpPr>
            <p:spPr>
              <a:xfrm>
                <a:off x="2285984" y="2928934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D013276C-4FC1-0A49-97D1-CCC643B5AA31}"/>
                  </a:ext>
                </a:extLst>
              </p:cNvPr>
              <p:cNvSpPr txBox="1"/>
              <p:nvPr/>
            </p:nvSpPr>
            <p:spPr>
              <a:xfrm>
                <a:off x="2285984" y="3241001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74" name="رابط مستقيم 229">
                <a:extLst>
                  <a:ext uri="{FF2B5EF4-FFF2-40B4-BE49-F238E27FC236}">
                    <a16:creationId xmlns:a16="http://schemas.microsoft.com/office/drawing/2014/main" id="{4756C530-0B22-2648-9A49-2727582BDA74}"/>
                  </a:ext>
                </a:extLst>
              </p:cNvPr>
              <p:cNvCxnSpPr/>
              <p:nvPr/>
            </p:nvCxnSpPr>
            <p:spPr>
              <a:xfrm rot="10800000">
                <a:off x="2357425" y="3270247"/>
                <a:ext cx="25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0E5A408A-5871-0A40-BBC9-B3C5CB9BFCB3}"/>
                </a:ext>
              </a:extLst>
            </p:cNvPr>
            <p:cNvSpPr txBox="1"/>
            <p:nvPr/>
          </p:nvSpPr>
          <p:spPr>
            <a:xfrm>
              <a:off x="5643570" y="1640791"/>
              <a:ext cx="9286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ق × ع</a:t>
              </a:r>
            </a:p>
          </p:txBody>
        </p: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FC08DF44-94EC-5B40-B20F-7C9354152D74}"/>
              </a:ext>
            </a:extLst>
          </p:cNvPr>
          <p:cNvGrpSpPr/>
          <p:nvPr/>
        </p:nvGrpSpPr>
        <p:grpSpPr>
          <a:xfrm>
            <a:off x="2148007" y="2354345"/>
            <a:ext cx="6083294" cy="742954"/>
            <a:chOff x="1771631" y="2657470"/>
            <a:chExt cx="5529301" cy="742954"/>
          </a:xfrm>
        </p:grpSpPr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123FEE72-79EC-BA4C-A8D9-6CCEA4C00EF9}"/>
                </a:ext>
              </a:extLst>
            </p:cNvPr>
            <p:cNvGrpSpPr/>
            <p:nvPr/>
          </p:nvGrpSpPr>
          <p:grpSpPr>
            <a:xfrm>
              <a:off x="4143372" y="2757480"/>
              <a:ext cx="2500330" cy="471498"/>
              <a:chOff x="5643570" y="4071938"/>
              <a:chExt cx="2500330" cy="471498"/>
            </a:xfrm>
          </p:grpSpPr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E6EEA488-231F-C645-A458-CC9818DF7407}"/>
                  </a:ext>
                </a:extLst>
              </p:cNvPr>
              <p:cNvSpPr txBox="1"/>
              <p:nvPr/>
            </p:nvSpPr>
            <p:spPr>
              <a:xfrm>
                <a:off x="5643570" y="4071942"/>
                <a:ext cx="250033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+           )</a:t>
                </a:r>
              </a:p>
            </p:txBody>
          </p:sp>
          <p:grpSp>
            <p:nvGrpSpPr>
              <p:cNvPr id="102" name="مجموعة 126">
                <a:extLst>
                  <a:ext uri="{FF2B5EF4-FFF2-40B4-BE49-F238E27FC236}">
                    <a16:creationId xmlns:a16="http://schemas.microsoft.com/office/drawing/2014/main" id="{8D3B811E-2E02-2546-ADC0-11AEFEA55B5D}"/>
                  </a:ext>
                </a:extLst>
              </p:cNvPr>
              <p:cNvGrpSpPr/>
              <p:nvPr/>
            </p:nvGrpSpPr>
            <p:grpSpPr>
              <a:xfrm>
                <a:off x="5929322" y="4071938"/>
                <a:ext cx="642942" cy="471494"/>
                <a:chOff x="1841688" y="1971664"/>
                <a:chExt cx="642942" cy="471494"/>
              </a:xfrm>
            </p:grpSpPr>
            <p:grpSp>
              <p:nvGrpSpPr>
                <p:cNvPr id="119" name="مجموعة 77">
                  <a:extLst>
                    <a:ext uri="{FF2B5EF4-FFF2-40B4-BE49-F238E27FC236}">
                      <a16:creationId xmlns:a16="http://schemas.microsoft.com/office/drawing/2014/main" id="{3BCDD3A3-F0AA-C945-B6F9-BEED3DB97293}"/>
                    </a:ext>
                  </a:extLst>
                </p:cNvPr>
                <p:cNvGrpSpPr/>
                <p:nvPr/>
              </p:nvGrpSpPr>
              <p:grpSpPr>
                <a:xfrm>
                  <a:off x="2054316" y="1971664"/>
                  <a:ext cx="430314" cy="357190"/>
                  <a:chOff x="6854952" y="428604"/>
                  <a:chExt cx="430314" cy="357190"/>
                </a:xfrm>
              </p:grpSpPr>
              <p:cxnSp>
                <p:nvCxnSpPr>
                  <p:cNvPr id="121" name="رابط مستقيم 153">
                    <a:extLst>
                      <a:ext uri="{FF2B5EF4-FFF2-40B4-BE49-F238E27FC236}">
                        <a16:creationId xmlns:a16="http://schemas.microsoft.com/office/drawing/2014/main" id="{4576B902-8764-724A-AD8D-FDB9DCE88DA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928076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رابط مستقيم 154">
                    <a:extLst>
                      <a:ext uri="{FF2B5EF4-FFF2-40B4-BE49-F238E27FC236}">
                        <a16:creationId xmlns:a16="http://schemas.microsoft.com/office/drawing/2014/main" id="{36F0D935-106A-164E-9892-3D45CE723D6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070952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155">
                    <a:extLst>
                      <a:ext uri="{FF2B5EF4-FFF2-40B4-BE49-F238E27FC236}">
                        <a16:creationId xmlns:a16="http://schemas.microsoft.com/office/drawing/2014/main" id="{1DB01253-6892-9444-A480-7F1EF2A0C56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854952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رابط مستقيم 156">
                    <a:extLst>
                      <a:ext uri="{FF2B5EF4-FFF2-40B4-BE49-F238E27FC236}">
                        <a16:creationId xmlns:a16="http://schemas.microsoft.com/office/drawing/2014/main" id="{007D185A-B946-AB46-B918-FBF39A70A03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234199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" name="مربع نص 119">
                  <a:extLst>
                    <a:ext uri="{FF2B5EF4-FFF2-40B4-BE49-F238E27FC236}">
                      <a16:creationId xmlns:a16="http://schemas.microsoft.com/office/drawing/2014/main" id="{25841C05-C503-134F-8F86-48BB51206D9A}"/>
                    </a:ext>
                  </a:extLst>
                </p:cNvPr>
                <p:cNvSpPr txBox="1"/>
                <p:nvPr/>
              </p:nvSpPr>
              <p:spPr>
                <a:xfrm>
                  <a:off x="1841688" y="2014526"/>
                  <a:ext cx="615744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grpSp>
            <p:nvGrpSpPr>
              <p:cNvPr id="110" name="مجموعة 125">
                <a:extLst>
                  <a:ext uri="{FF2B5EF4-FFF2-40B4-BE49-F238E27FC236}">
                    <a16:creationId xmlns:a16="http://schemas.microsoft.com/office/drawing/2014/main" id="{3A4AF000-700B-3C40-B1E1-FBE9B92E96D4}"/>
                  </a:ext>
                </a:extLst>
              </p:cNvPr>
              <p:cNvGrpSpPr/>
              <p:nvPr/>
            </p:nvGrpSpPr>
            <p:grpSpPr>
              <a:xfrm>
                <a:off x="7029466" y="4071942"/>
                <a:ext cx="971558" cy="471494"/>
                <a:chOff x="2170304" y="1285860"/>
                <a:chExt cx="971558" cy="471494"/>
              </a:xfrm>
            </p:grpSpPr>
            <p:grpSp>
              <p:nvGrpSpPr>
                <p:cNvPr id="111" name="مجموعة 126">
                  <a:extLst>
                    <a:ext uri="{FF2B5EF4-FFF2-40B4-BE49-F238E27FC236}">
                      <a16:creationId xmlns:a16="http://schemas.microsoft.com/office/drawing/2014/main" id="{6A8444E6-094D-3E4C-98E8-F164A9A0C66D}"/>
                    </a:ext>
                  </a:extLst>
                </p:cNvPr>
                <p:cNvGrpSpPr/>
                <p:nvPr/>
              </p:nvGrpSpPr>
              <p:grpSpPr>
                <a:xfrm>
                  <a:off x="2170304" y="1285860"/>
                  <a:ext cx="544308" cy="471494"/>
                  <a:chOff x="1727386" y="1971664"/>
                  <a:chExt cx="544308" cy="471494"/>
                </a:xfrm>
              </p:grpSpPr>
              <p:grpSp>
                <p:nvGrpSpPr>
                  <p:cNvPr id="113" name="مجموعة 77">
                    <a:extLst>
                      <a:ext uri="{FF2B5EF4-FFF2-40B4-BE49-F238E27FC236}">
                        <a16:creationId xmlns:a16="http://schemas.microsoft.com/office/drawing/2014/main" id="{0FB31F62-B2E3-DD48-B945-427AFD890DCB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5" name="رابط مستقيم 168">
                      <a:extLst>
                        <a:ext uri="{FF2B5EF4-FFF2-40B4-BE49-F238E27FC236}">
                          <a16:creationId xmlns:a16="http://schemas.microsoft.com/office/drawing/2014/main" id="{48BDD764-ABCE-6344-804D-D84F63DADCE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169">
                      <a:extLst>
                        <a:ext uri="{FF2B5EF4-FFF2-40B4-BE49-F238E27FC236}">
                          <a16:creationId xmlns:a16="http://schemas.microsoft.com/office/drawing/2014/main" id="{139F188E-C5C5-5645-8B57-F3EBBF20ECD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رابط مستقيم 170">
                      <a:extLst>
                        <a:ext uri="{FF2B5EF4-FFF2-40B4-BE49-F238E27FC236}">
                          <a16:creationId xmlns:a16="http://schemas.microsoft.com/office/drawing/2014/main" id="{4BA05EDE-D572-CE41-B616-4855C5A09383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رابط مستقيم 171">
                      <a:extLst>
                        <a:ext uri="{FF2B5EF4-FFF2-40B4-BE49-F238E27FC236}">
                          <a16:creationId xmlns:a16="http://schemas.microsoft.com/office/drawing/2014/main" id="{F782E6FE-F120-2246-9095-02C4A6EBE15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4" name="مربع نص 113">
                    <a:extLst>
                      <a:ext uri="{FF2B5EF4-FFF2-40B4-BE49-F238E27FC236}">
                        <a16:creationId xmlns:a16="http://schemas.microsoft.com/office/drawing/2014/main" id="{EF8B6207-596B-404B-85B8-7FBCE60380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27386" y="2014526"/>
                    <a:ext cx="402812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٣</a:t>
                    </a:r>
                  </a:p>
                </p:txBody>
              </p:sp>
            </p:grpSp>
            <p:sp>
              <p:nvSpPr>
                <p:cNvPr id="112" name="مربع نص 111">
                  <a:extLst>
                    <a:ext uri="{FF2B5EF4-FFF2-40B4-BE49-F238E27FC236}">
                      <a16:creationId xmlns:a16="http://schemas.microsoft.com/office/drawing/2014/main" id="{42EDE814-96EE-1A46-A03C-AAD166C504F2}"/>
                    </a:ext>
                  </a:extLst>
                </p:cNvPr>
                <p:cNvSpPr txBox="1"/>
                <p:nvPr/>
              </p:nvSpPr>
              <p:spPr>
                <a:xfrm>
                  <a:off x="2641794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06461F1E-4B80-C142-8DF1-60D919354359}"/>
                </a:ext>
              </a:extLst>
            </p:cNvPr>
            <p:cNvGrpSpPr/>
            <p:nvPr/>
          </p:nvGrpSpPr>
          <p:grpSpPr>
            <a:xfrm>
              <a:off x="1771631" y="2757484"/>
              <a:ext cx="2500330" cy="471498"/>
              <a:chOff x="5557845" y="4071938"/>
              <a:chExt cx="2500330" cy="471498"/>
            </a:xfrm>
          </p:grpSpPr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73FA106E-8783-0A48-9B8A-E15CC133D806}"/>
                  </a:ext>
                </a:extLst>
              </p:cNvPr>
              <p:cNvSpPr txBox="1"/>
              <p:nvPr/>
            </p:nvSpPr>
            <p:spPr>
              <a:xfrm>
                <a:off x="5557845" y="4082264"/>
                <a:ext cx="2500330" cy="428632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(             +           )</a:t>
                </a:r>
              </a:p>
            </p:txBody>
          </p:sp>
          <p:grpSp>
            <p:nvGrpSpPr>
              <p:cNvPr id="85" name="مجموعة 126">
                <a:extLst>
                  <a:ext uri="{FF2B5EF4-FFF2-40B4-BE49-F238E27FC236}">
                    <a16:creationId xmlns:a16="http://schemas.microsoft.com/office/drawing/2014/main" id="{26FED630-4B16-FC44-8402-4DC589810BA7}"/>
                  </a:ext>
                </a:extLst>
              </p:cNvPr>
              <p:cNvGrpSpPr/>
              <p:nvPr/>
            </p:nvGrpSpPr>
            <p:grpSpPr>
              <a:xfrm>
                <a:off x="5929322" y="4071938"/>
                <a:ext cx="642942" cy="471494"/>
                <a:chOff x="1841688" y="1971664"/>
                <a:chExt cx="642942" cy="471494"/>
              </a:xfrm>
            </p:grpSpPr>
            <p:grpSp>
              <p:nvGrpSpPr>
                <p:cNvPr id="95" name="مجموعة 77">
                  <a:extLst>
                    <a:ext uri="{FF2B5EF4-FFF2-40B4-BE49-F238E27FC236}">
                      <a16:creationId xmlns:a16="http://schemas.microsoft.com/office/drawing/2014/main" id="{3E13CE5F-528A-0044-BBBE-8E2B5B6650E0}"/>
                    </a:ext>
                  </a:extLst>
                </p:cNvPr>
                <p:cNvGrpSpPr/>
                <p:nvPr/>
              </p:nvGrpSpPr>
              <p:grpSpPr>
                <a:xfrm>
                  <a:off x="2054316" y="1971664"/>
                  <a:ext cx="430314" cy="357190"/>
                  <a:chOff x="6854952" y="428604"/>
                  <a:chExt cx="430314" cy="357190"/>
                </a:xfrm>
              </p:grpSpPr>
              <p:cxnSp>
                <p:nvCxnSpPr>
                  <p:cNvPr id="97" name="رابط مستقيم 214">
                    <a:extLst>
                      <a:ext uri="{FF2B5EF4-FFF2-40B4-BE49-F238E27FC236}">
                        <a16:creationId xmlns:a16="http://schemas.microsoft.com/office/drawing/2014/main" id="{373EC917-98F6-3D45-BC60-702784E4F62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928076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رابط مستقيم 215">
                    <a:extLst>
                      <a:ext uri="{FF2B5EF4-FFF2-40B4-BE49-F238E27FC236}">
                        <a16:creationId xmlns:a16="http://schemas.microsoft.com/office/drawing/2014/main" id="{732A0995-D9D0-4D4D-8C05-AF03E19458D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070952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رابط مستقيم 216">
                    <a:extLst>
                      <a:ext uri="{FF2B5EF4-FFF2-40B4-BE49-F238E27FC236}">
                        <a16:creationId xmlns:a16="http://schemas.microsoft.com/office/drawing/2014/main" id="{8D506CFC-5189-C843-9695-2EF3A3F9E1DF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854952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رابط مستقيم 217">
                    <a:extLst>
                      <a:ext uri="{FF2B5EF4-FFF2-40B4-BE49-F238E27FC236}">
                        <a16:creationId xmlns:a16="http://schemas.microsoft.com/office/drawing/2014/main" id="{C6D39190-A530-3B42-8B6A-173BEA1CC62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234199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مربع نص 95">
                  <a:extLst>
                    <a:ext uri="{FF2B5EF4-FFF2-40B4-BE49-F238E27FC236}">
                      <a16:creationId xmlns:a16="http://schemas.microsoft.com/office/drawing/2014/main" id="{688BC637-F295-F14E-AF2B-976E352421D3}"/>
                    </a:ext>
                  </a:extLst>
                </p:cNvPr>
                <p:cNvSpPr txBox="1"/>
                <p:nvPr/>
              </p:nvSpPr>
              <p:spPr>
                <a:xfrm>
                  <a:off x="1841688" y="2014526"/>
                  <a:ext cx="615744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grpSp>
            <p:nvGrpSpPr>
              <p:cNvPr id="86" name="مجموعة 125">
                <a:extLst>
                  <a:ext uri="{FF2B5EF4-FFF2-40B4-BE49-F238E27FC236}">
                    <a16:creationId xmlns:a16="http://schemas.microsoft.com/office/drawing/2014/main" id="{0B304058-8D4A-404C-96B1-02950298D8BB}"/>
                  </a:ext>
                </a:extLst>
              </p:cNvPr>
              <p:cNvGrpSpPr/>
              <p:nvPr/>
            </p:nvGrpSpPr>
            <p:grpSpPr>
              <a:xfrm>
                <a:off x="7029466" y="4071942"/>
                <a:ext cx="971558" cy="471494"/>
                <a:chOff x="2170304" y="1285860"/>
                <a:chExt cx="971558" cy="471494"/>
              </a:xfrm>
            </p:grpSpPr>
            <p:grpSp>
              <p:nvGrpSpPr>
                <p:cNvPr id="87" name="مجموعة 126">
                  <a:extLst>
                    <a:ext uri="{FF2B5EF4-FFF2-40B4-BE49-F238E27FC236}">
                      <a16:creationId xmlns:a16="http://schemas.microsoft.com/office/drawing/2014/main" id="{95014045-1CD8-A641-A951-8B0C9FFA2B95}"/>
                    </a:ext>
                  </a:extLst>
                </p:cNvPr>
                <p:cNvGrpSpPr/>
                <p:nvPr/>
              </p:nvGrpSpPr>
              <p:grpSpPr>
                <a:xfrm>
                  <a:off x="2170304" y="1285860"/>
                  <a:ext cx="544308" cy="471494"/>
                  <a:chOff x="1727386" y="1971664"/>
                  <a:chExt cx="544308" cy="471494"/>
                </a:xfrm>
              </p:grpSpPr>
              <p:grpSp>
                <p:nvGrpSpPr>
                  <p:cNvPr id="89" name="مجموعة 77">
                    <a:extLst>
                      <a:ext uri="{FF2B5EF4-FFF2-40B4-BE49-F238E27FC236}">
                        <a16:creationId xmlns:a16="http://schemas.microsoft.com/office/drawing/2014/main" id="{A999C4D6-03E6-0443-A86A-C734279602DB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91" name="رابط مستقيم 208">
                      <a:extLst>
                        <a:ext uri="{FF2B5EF4-FFF2-40B4-BE49-F238E27FC236}">
                          <a16:creationId xmlns:a16="http://schemas.microsoft.com/office/drawing/2014/main" id="{F8CAE38F-7AA0-C349-9F46-088759EC590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رابط مستقيم 209">
                      <a:extLst>
                        <a:ext uri="{FF2B5EF4-FFF2-40B4-BE49-F238E27FC236}">
                          <a16:creationId xmlns:a16="http://schemas.microsoft.com/office/drawing/2014/main" id="{C15ACF69-51DC-024B-A4BF-44172B7E030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رابط مستقيم 210">
                      <a:extLst>
                        <a:ext uri="{FF2B5EF4-FFF2-40B4-BE49-F238E27FC236}">
                          <a16:creationId xmlns:a16="http://schemas.microsoft.com/office/drawing/2014/main" id="{6F5BB0D3-F87B-2740-BEA5-44BF9228246F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رابط مستقيم 211">
                      <a:extLst>
                        <a:ext uri="{FF2B5EF4-FFF2-40B4-BE49-F238E27FC236}">
                          <a16:creationId xmlns:a16="http://schemas.microsoft.com/office/drawing/2014/main" id="{8940FE30-B3F8-804E-BCC6-BC26495133E5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مربع نص 89">
                    <a:extLst>
                      <a:ext uri="{FF2B5EF4-FFF2-40B4-BE49-F238E27FC236}">
                        <a16:creationId xmlns:a16="http://schemas.microsoft.com/office/drawing/2014/main" id="{1BA0361B-8241-4E46-BB88-FE4FEAD03F2C}"/>
                      </a:ext>
                    </a:extLst>
                  </p:cNvPr>
                  <p:cNvSpPr txBox="1"/>
                  <p:nvPr/>
                </p:nvSpPr>
                <p:spPr>
                  <a:xfrm>
                    <a:off x="1727386" y="2014526"/>
                    <a:ext cx="402812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٣</a:t>
                    </a:r>
                  </a:p>
                </p:txBody>
              </p:sp>
            </p:grpSp>
            <p:sp>
              <p:nvSpPr>
                <p:cNvPr id="88" name="مربع نص 87">
                  <a:extLst>
                    <a:ext uri="{FF2B5EF4-FFF2-40B4-BE49-F238E27FC236}">
                      <a16:creationId xmlns:a16="http://schemas.microsoft.com/office/drawing/2014/main" id="{F967E24B-1817-794A-8714-7A74308B7FA9}"/>
                    </a:ext>
                  </a:extLst>
                </p:cNvPr>
                <p:cNvSpPr txBox="1"/>
                <p:nvPr/>
              </p:nvSpPr>
              <p:spPr>
                <a:xfrm>
                  <a:off x="2641794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</p:grpSp>
        </p:grp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2B0308A8-0C74-984E-8628-D7EF41BC4972}"/>
                </a:ext>
              </a:extLst>
            </p:cNvPr>
            <p:cNvGrpSpPr/>
            <p:nvPr/>
          </p:nvGrpSpPr>
          <p:grpSpPr>
            <a:xfrm>
              <a:off x="6557978" y="2657470"/>
              <a:ext cx="357190" cy="742954"/>
              <a:chOff x="2285984" y="2928934"/>
              <a:chExt cx="357190" cy="742954"/>
            </a:xfrm>
          </p:grpSpPr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B986594F-6113-274C-9372-C642F21B18E3}"/>
                  </a:ext>
                </a:extLst>
              </p:cNvPr>
              <p:cNvSpPr txBox="1"/>
              <p:nvPr/>
            </p:nvSpPr>
            <p:spPr>
              <a:xfrm>
                <a:off x="2285984" y="2928934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9EF8FAF8-851E-8C4C-A99D-433EE1B0D7F9}"/>
                  </a:ext>
                </a:extLst>
              </p:cNvPr>
              <p:cNvSpPr txBox="1"/>
              <p:nvPr/>
            </p:nvSpPr>
            <p:spPr>
              <a:xfrm>
                <a:off x="2285984" y="3241001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83" name="رابط مستقيم 224">
                <a:extLst>
                  <a:ext uri="{FF2B5EF4-FFF2-40B4-BE49-F238E27FC236}">
                    <a16:creationId xmlns:a16="http://schemas.microsoft.com/office/drawing/2014/main" id="{B297E075-4B5A-C948-B88E-B04A0B5BC890}"/>
                  </a:ext>
                </a:extLst>
              </p:cNvPr>
              <p:cNvCxnSpPr/>
              <p:nvPr/>
            </p:nvCxnSpPr>
            <p:spPr>
              <a:xfrm rot="10800000">
                <a:off x="2357425" y="3270247"/>
                <a:ext cx="25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6A3CBC1B-F8F7-2742-B621-3927E17BB029}"/>
                </a:ext>
              </a:extLst>
            </p:cNvPr>
            <p:cNvSpPr txBox="1"/>
            <p:nvPr/>
          </p:nvSpPr>
          <p:spPr>
            <a:xfrm>
              <a:off x="6872304" y="2783799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2853171E-76BA-4B4A-9A94-84D7EBC5345B}"/>
              </a:ext>
            </a:extLst>
          </p:cNvPr>
          <p:cNvGrpSpPr/>
          <p:nvPr/>
        </p:nvGrpSpPr>
        <p:grpSpPr>
          <a:xfrm>
            <a:off x="2611114" y="3185494"/>
            <a:ext cx="5372138" cy="742954"/>
            <a:chOff x="1955683" y="3700464"/>
            <a:chExt cx="5372138" cy="742954"/>
          </a:xfrm>
          <a:solidFill>
            <a:schemeClr val="bg1">
              <a:alpha val="70000"/>
            </a:schemeClr>
          </a:solidFill>
        </p:grpSpPr>
        <p:grpSp>
          <p:nvGrpSpPr>
            <p:cNvPr id="126" name="مجموعة 125">
              <a:extLst>
                <a:ext uri="{FF2B5EF4-FFF2-40B4-BE49-F238E27FC236}">
                  <a16:creationId xmlns:a16="http://schemas.microsoft.com/office/drawing/2014/main" id="{318B9A70-5FF3-2E47-A7B3-C7145D35B564}"/>
                </a:ext>
              </a:extLst>
            </p:cNvPr>
            <p:cNvGrpSpPr/>
            <p:nvPr/>
          </p:nvGrpSpPr>
          <p:grpSpPr>
            <a:xfrm>
              <a:off x="4600572" y="3800478"/>
              <a:ext cx="687184" cy="473749"/>
              <a:chOff x="500034" y="428604"/>
              <a:chExt cx="687184" cy="473749"/>
            </a:xfrm>
            <a:grpFill/>
          </p:grpSpPr>
          <p:grpSp>
            <p:nvGrpSpPr>
              <p:cNvPr id="139" name="مجموعة 77">
                <a:extLst>
                  <a:ext uri="{FF2B5EF4-FFF2-40B4-BE49-F238E27FC236}">
                    <a16:creationId xmlns:a16="http://schemas.microsoft.com/office/drawing/2014/main" id="{35274970-00D0-5549-9B27-E9B4781E11F3}"/>
                  </a:ext>
                </a:extLst>
              </p:cNvPr>
              <p:cNvGrpSpPr/>
              <p:nvPr/>
            </p:nvGrpSpPr>
            <p:grpSpPr>
              <a:xfrm>
                <a:off x="648904" y="428604"/>
                <a:ext cx="538314" cy="357190"/>
                <a:chOff x="6534016" y="428604"/>
                <a:chExt cx="538314" cy="357190"/>
              </a:xfrm>
              <a:grpFill/>
            </p:grpSpPr>
            <p:cxnSp>
              <p:nvCxnSpPr>
                <p:cNvPr id="141" name="رابط مستقيم 178">
                  <a:extLst>
                    <a:ext uri="{FF2B5EF4-FFF2-40B4-BE49-F238E27FC236}">
                      <a16:creationId xmlns:a16="http://schemas.microsoft.com/office/drawing/2014/main" id="{DCD2B6B2-71F2-4C47-8E45-982B37A8C1D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179">
                  <a:extLst>
                    <a:ext uri="{FF2B5EF4-FFF2-40B4-BE49-F238E27FC236}">
                      <a16:creationId xmlns:a16="http://schemas.microsoft.com/office/drawing/2014/main" id="{E9A0AABB-AFAB-3A4D-B4FD-062C3035CBA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180">
                  <a:extLst>
                    <a:ext uri="{FF2B5EF4-FFF2-40B4-BE49-F238E27FC236}">
                      <a16:creationId xmlns:a16="http://schemas.microsoft.com/office/drawing/2014/main" id="{D81B9B9A-2BB1-BA4A-98E9-46D4CD6FAD52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181">
                  <a:extLst>
                    <a:ext uri="{FF2B5EF4-FFF2-40B4-BE49-F238E27FC236}">
                      <a16:creationId xmlns:a16="http://schemas.microsoft.com/office/drawing/2014/main" id="{ACBE8694-AB38-CC47-8214-81FD979EC6E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F5AF8D11-3992-3340-87F3-F292E2B9872E}"/>
                  </a:ext>
                </a:extLst>
              </p:cNvPr>
              <p:cNvSpPr txBox="1"/>
              <p:nvPr/>
            </p:nvSpPr>
            <p:spPr>
              <a:xfrm>
                <a:off x="500034" y="471466"/>
                <a:ext cx="545688" cy="430887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١٥</a:t>
                </a:r>
              </a:p>
            </p:txBody>
          </p:sp>
        </p:grpSp>
        <p:sp>
          <p:nvSpPr>
            <p:cNvPr id="127" name="مربع نص 126">
              <a:extLst>
                <a:ext uri="{FF2B5EF4-FFF2-40B4-BE49-F238E27FC236}">
                  <a16:creationId xmlns:a16="http://schemas.microsoft.com/office/drawing/2014/main" id="{86C64992-5AA4-1946-A193-8F5331F59072}"/>
                </a:ext>
              </a:extLst>
            </p:cNvPr>
            <p:cNvSpPr txBox="1"/>
            <p:nvPr/>
          </p:nvSpPr>
          <p:spPr>
            <a:xfrm>
              <a:off x="1955683" y="3817724"/>
              <a:ext cx="5372138" cy="43088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[ ٢٤  +  ٢           +  ٤           + ٥ ]</a:t>
              </a:r>
            </a:p>
          </p:txBody>
        </p:sp>
        <p:grpSp>
          <p:nvGrpSpPr>
            <p:cNvPr id="128" name="مجموعة 127">
              <a:extLst>
                <a:ext uri="{FF2B5EF4-FFF2-40B4-BE49-F238E27FC236}">
                  <a16:creationId xmlns:a16="http://schemas.microsoft.com/office/drawing/2014/main" id="{D2A00279-AB91-794B-A60C-67F048B04A7F}"/>
                </a:ext>
              </a:extLst>
            </p:cNvPr>
            <p:cNvGrpSpPr/>
            <p:nvPr/>
          </p:nvGrpSpPr>
          <p:grpSpPr>
            <a:xfrm>
              <a:off x="3286116" y="3800478"/>
              <a:ext cx="687184" cy="473749"/>
              <a:chOff x="500034" y="428604"/>
              <a:chExt cx="687184" cy="473749"/>
            </a:xfrm>
            <a:grpFill/>
          </p:grpSpPr>
          <p:grpSp>
            <p:nvGrpSpPr>
              <p:cNvPr id="133" name="مجموعة 77">
                <a:extLst>
                  <a:ext uri="{FF2B5EF4-FFF2-40B4-BE49-F238E27FC236}">
                    <a16:creationId xmlns:a16="http://schemas.microsoft.com/office/drawing/2014/main" id="{83F7A74D-ABE1-8A49-81D0-23E6A6DCD9C7}"/>
                  </a:ext>
                </a:extLst>
              </p:cNvPr>
              <p:cNvGrpSpPr/>
              <p:nvPr/>
            </p:nvGrpSpPr>
            <p:grpSpPr>
              <a:xfrm>
                <a:off x="648904" y="428604"/>
                <a:ext cx="538314" cy="357190"/>
                <a:chOff x="6534016" y="428604"/>
                <a:chExt cx="538314" cy="357190"/>
              </a:xfrm>
              <a:grpFill/>
            </p:grpSpPr>
            <p:cxnSp>
              <p:nvCxnSpPr>
                <p:cNvPr id="135" name="رابط مستقيم 69">
                  <a:extLst>
                    <a:ext uri="{FF2B5EF4-FFF2-40B4-BE49-F238E27FC236}">
                      <a16:creationId xmlns:a16="http://schemas.microsoft.com/office/drawing/2014/main" id="{7AAD25A2-4721-FC47-9BB4-9D87F98F10C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70">
                  <a:extLst>
                    <a:ext uri="{FF2B5EF4-FFF2-40B4-BE49-F238E27FC236}">
                      <a16:creationId xmlns:a16="http://schemas.microsoft.com/office/drawing/2014/main" id="{C2E5B439-4B4F-4944-B898-6C68E69B135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71">
                  <a:extLst>
                    <a:ext uri="{FF2B5EF4-FFF2-40B4-BE49-F238E27FC236}">
                      <a16:creationId xmlns:a16="http://schemas.microsoft.com/office/drawing/2014/main" id="{36789E9E-C4E8-434C-94EF-11C1FD640D0B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72">
                  <a:extLst>
                    <a:ext uri="{FF2B5EF4-FFF2-40B4-BE49-F238E27FC236}">
                      <a16:creationId xmlns:a16="http://schemas.microsoft.com/office/drawing/2014/main" id="{93FAF4D0-BE60-3846-B2B7-0B5E48E4F98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A74419C1-BAB1-834A-9934-19060A802B80}"/>
                  </a:ext>
                </a:extLst>
              </p:cNvPr>
              <p:cNvSpPr txBox="1"/>
              <p:nvPr/>
            </p:nvSpPr>
            <p:spPr>
              <a:xfrm>
                <a:off x="500034" y="471466"/>
                <a:ext cx="545688" cy="430887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١٥</a:t>
                </a:r>
              </a:p>
            </p:txBody>
          </p:sp>
        </p:grpSp>
        <p:grpSp>
          <p:nvGrpSpPr>
            <p:cNvPr id="129" name="مجموعة 128">
              <a:extLst>
                <a:ext uri="{FF2B5EF4-FFF2-40B4-BE49-F238E27FC236}">
                  <a16:creationId xmlns:a16="http://schemas.microsoft.com/office/drawing/2014/main" id="{439E6BAB-2CCE-5B49-81F4-FC31810032CF}"/>
                </a:ext>
              </a:extLst>
            </p:cNvPr>
            <p:cNvGrpSpPr/>
            <p:nvPr/>
          </p:nvGrpSpPr>
          <p:grpSpPr>
            <a:xfrm>
              <a:off x="6557976" y="3700464"/>
              <a:ext cx="357190" cy="742954"/>
              <a:chOff x="2285984" y="2928934"/>
              <a:chExt cx="357190" cy="742954"/>
            </a:xfrm>
            <a:grpFill/>
          </p:grpSpPr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5D77045F-63A5-EF46-A467-A4842106ACAB}"/>
                  </a:ext>
                </a:extLst>
              </p:cNvPr>
              <p:cNvSpPr txBox="1"/>
              <p:nvPr/>
            </p:nvSpPr>
            <p:spPr>
              <a:xfrm>
                <a:off x="2285984" y="2928934"/>
                <a:ext cx="357190" cy="430887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BAD45E37-2CC8-454C-84DE-0A1D223F23F3}"/>
                  </a:ext>
                </a:extLst>
              </p:cNvPr>
              <p:cNvSpPr txBox="1"/>
              <p:nvPr/>
            </p:nvSpPr>
            <p:spPr>
              <a:xfrm>
                <a:off x="2285984" y="3241001"/>
                <a:ext cx="357190" cy="430887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132" name="رابط مستقيم 91">
                <a:extLst>
                  <a:ext uri="{FF2B5EF4-FFF2-40B4-BE49-F238E27FC236}">
                    <a16:creationId xmlns:a16="http://schemas.microsoft.com/office/drawing/2014/main" id="{676C077B-23B7-D140-9FE5-CB656CE388E1}"/>
                  </a:ext>
                </a:extLst>
              </p:cNvPr>
              <p:cNvCxnSpPr/>
              <p:nvPr/>
            </p:nvCxnSpPr>
            <p:spPr>
              <a:xfrm rot="10800000">
                <a:off x="2357425" y="3270247"/>
                <a:ext cx="252000" cy="158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D0082B16-0587-C74D-8B40-830EE7992655}"/>
              </a:ext>
            </a:extLst>
          </p:cNvPr>
          <p:cNvGrpSpPr/>
          <p:nvPr/>
        </p:nvGrpSpPr>
        <p:grpSpPr>
          <a:xfrm>
            <a:off x="4936183" y="4077926"/>
            <a:ext cx="3157558" cy="742954"/>
            <a:chOff x="4172483" y="4643448"/>
            <a:chExt cx="3157558" cy="742954"/>
          </a:xfrm>
        </p:grpSpPr>
        <p:grpSp>
          <p:nvGrpSpPr>
            <p:cNvPr id="147" name="مجموعة 146">
              <a:extLst>
                <a:ext uri="{FF2B5EF4-FFF2-40B4-BE49-F238E27FC236}">
                  <a16:creationId xmlns:a16="http://schemas.microsoft.com/office/drawing/2014/main" id="{E029F8EF-B263-9E4D-8D60-2E89378E8BA0}"/>
                </a:ext>
              </a:extLst>
            </p:cNvPr>
            <p:cNvGrpSpPr/>
            <p:nvPr/>
          </p:nvGrpSpPr>
          <p:grpSpPr>
            <a:xfrm>
              <a:off x="4670634" y="4741201"/>
              <a:ext cx="687184" cy="473749"/>
              <a:chOff x="500034" y="428604"/>
              <a:chExt cx="687184" cy="473749"/>
            </a:xfrm>
          </p:grpSpPr>
          <p:grpSp>
            <p:nvGrpSpPr>
              <p:cNvPr id="164" name="مجموعة 77">
                <a:extLst>
                  <a:ext uri="{FF2B5EF4-FFF2-40B4-BE49-F238E27FC236}">
                    <a16:creationId xmlns:a16="http://schemas.microsoft.com/office/drawing/2014/main" id="{2FBB4EC0-91B6-2147-9B92-D40AF6BE15B4}"/>
                  </a:ext>
                </a:extLst>
              </p:cNvPr>
              <p:cNvGrpSpPr/>
              <p:nvPr/>
            </p:nvGrpSpPr>
            <p:grpSpPr>
              <a:xfrm>
                <a:off x="648904" y="42860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166" name="رابط مستقيم 76">
                  <a:extLst>
                    <a:ext uri="{FF2B5EF4-FFF2-40B4-BE49-F238E27FC236}">
                      <a16:creationId xmlns:a16="http://schemas.microsoft.com/office/drawing/2014/main" id="{0B6C09BA-4455-F64A-8F0E-A50A533EAB4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77">
                  <a:extLst>
                    <a:ext uri="{FF2B5EF4-FFF2-40B4-BE49-F238E27FC236}">
                      <a16:creationId xmlns:a16="http://schemas.microsoft.com/office/drawing/2014/main" id="{01B7F1AA-0DCB-794E-9536-F9D8616C51B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78">
                  <a:extLst>
                    <a:ext uri="{FF2B5EF4-FFF2-40B4-BE49-F238E27FC236}">
                      <a16:creationId xmlns:a16="http://schemas.microsoft.com/office/drawing/2014/main" id="{82099383-B888-7D40-90FE-D4D722A31EC9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79">
                  <a:extLst>
                    <a:ext uri="{FF2B5EF4-FFF2-40B4-BE49-F238E27FC236}">
                      <a16:creationId xmlns:a16="http://schemas.microsoft.com/office/drawing/2014/main" id="{899A4E2C-C734-8547-A5F7-6C268DF38CA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مربع نص 164">
                <a:extLst>
                  <a:ext uri="{FF2B5EF4-FFF2-40B4-BE49-F238E27FC236}">
                    <a16:creationId xmlns:a16="http://schemas.microsoft.com/office/drawing/2014/main" id="{873D1140-2859-0149-B5AC-DFD5197B90F8}"/>
                  </a:ext>
                </a:extLst>
              </p:cNvPr>
              <p:cNvSpPr txBox="1"/>
              <p:nvPr/>
            </p:nvSpPr>
            <p:spPr>
              <a:xfrm>
                <a:off x="500034" y="471466"/>
                <a:ext cx="54568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١٥</a:t>
                </a:r>
              </a:p>
            </p:txBody>
          </p:sp>
        </p:grpSp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6563417E-B126-F44F-A3C7-E96E6961A83C}"/>
                </a:ext>
              </a:extLst>
            </p:cNvPr>
            <p:cNvSpPr txBox="1"/>
            <p:nvPr/>
          </p:nvSpPr>
          <p:spPr>
            <a:xfrm>
              <a:off x="4172483" y="4743993"/>
              <a:ext cx="31575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[ ٢٩ +  ٦           ]</a:t>
              </a:r>
            </a:p>
          </p:txBody>
        </p:sp>
        <p:grpSp>
          <p:nvGrpSpPr>
            <p:cNvPr id="160" name="مجموعة 159">
              <a:extLst>
                <a:ext uri="{FF2B5EF4-FFF2-40B4-BE49-F238E27FC236}">
                  <a16:creationId xmlns:a16="http://schemas.microsoft.com/office/drawing/2014/main" id="{DB2F74BA-CAAF-6646-812B-6609D7A49ACD}"/>
                </a:ext>
              </a:extLst>
            </p:cNvPr>
            <p:cNvGrpSpPr/>
            <p:nvPr/>
          </p:nvGrpSpPr>
          <p:grpSpPr>
            <a:xfrm>
              <a:off x="6557976" y="4643448"/>
              <a:ext cx="357190" cy="742954"/>
              <a:chOff x="2285984" y="2928934"/>
              <a:chExt cx="357190" cy="742954"/>
            </a:xfrm>
          </p:grpSpPr>
          <p:sp>
            <p:nvSpPr>
              <p:cNvPr id="161" name="مربع نص 160">
                <a:extLst>
                  <a:ext uri="{FF2B5EF4-FFF2-40B4-BE49-F238E27FC236}">
                    <a16:creationId xmlns:a16="http://schemas.microsoft.com/office/drawing/2014/main" id="{BF54E440-171B-FC47-B02F-B29B24EE9C2D}"/>
                  </a:ext>
                </a:extLst>
              </p:cNvPr>
              <p:cNvSpPr txBox="1"/>
              <p:nvPr/>
            </p:nvSpPr>
            <p:spPr>
              <a:xfrm>
                <a:off x="2285984" y="2928934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</a:t>
                </a:r>
              </a:p>
            </p:txBody>
          </p:sp>
          <p:sp>
            <p:nvSpPr>
              <p:cNvPr id="162" name="مربع نص 161">
                <a:extLst>
                  <a:ext uri="{FF2B5EF4-FFF2-40B4-BE49-F238E27FC236}">
                    <a16:creationId xmlns:a16="http://schemas.microsoft.com/office/drawing/2014/main" id="{A7EFC64F-9372-C84A-8FEE-01F3DD9AAB66}"/>
                  </a:ext>
                </a:extLst>
              </p:cNvPr>
              <p:cNvSpPr txBox="1"/>
              <p:nvPr/>
            </p:nvSpPr>
            <p:spPr>
              <a:xfrm>
                <a:off x="2285984" y="3241001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163" name="رابط مستقيم 95">
                <a:extLst>
                  <a:ext uri="{FF2B5EF4-FFF2-40B4-BE49-F238E27FC236}">
                    <a16:creationId xmlns:a16="http://schemas.microsoft.com/office/drawing/2014/main" id="{AF226266-1587-1546-9DEF-F5D25B1A5F7F}"/>
                  </a:ext>
                </a:extLst>
              </p:cNvPr>
              <p:cNvCxnSpPr/>
              <p:nvPr/>
            </p:nvCxnSpPr>
            <p:spPr>
              <a:xfrm rot="10800000">
                <a:off x="2357425" y="3270247"/>
                <a:ext cx="25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مجموعة 169">
            <a:extLst>
              <a:ext uri="{FF2B5EF4-FFF2-40B4-BE49-F238E27FC236}">
                <a16:creationId xmlns:a16="http://schemas.microsoft.com/office/drawing/2014/main" id="{D609729B-2695-0C4D-8488-E58E0686F482}"/>
              </a:ext>
            </a:extLst>
          </p:cNvPr>
          <p:cNvGrpSpPr/>
          <p:nvPr/>
        </p:nvGrpSpPr>
        <p:grpSpPr>
          <a:xfrm>
            <a:off x="5743881" y="5016037"/>
            <a:ext cx="2273106" cy="473749"/>
            <a:chOff x="5027824" y="5712757"/>
            <a:chExt cx="2273106" cy="473749"/>
          </a:xfrm>
        </p:grpSpPr>
        <p:grpSp>
          <p:nvGrpSpPr>
            <p:cNvPr id="171" name="مجموعة 170">
              <a:extLst>
                <a:ext uri="{FF2B5EF4-FFF2-40B4-BE49-F238E27FC236}">
                  <a16:creationId xmlns:a16="http://schemas.microsoft.com/office/drawing/2014/main" id="{0FCAD7B7-3FFC-3346-AC84-46391E956F94}"/>
                </a:ext>
              </a:extLst>
            </p:cNvPr>
            <p:cNvGrpSpPr/>
            <p:nvPr/>
          </p:nvGrpSpPr>
          <p:grpSpPr>
            <a:xfrm>
              <a:off x="5027824" y="5712757"/>
              <a:ext cx="687184" cy="473749"/>
              <a:chOff x="500034" y="428604"/>
              <a:chExt cx="687184" cy="473749"/>
            </a:xfrm>
          </p:grpSpPr>
          <p:grpSp>
            <p:nvGrpSpPr>
              <p:cNvPr id="173" name="مجموعة 77">
                <a:extLst>
                  <a:ext uri="{FF2B5EF4-FFF2-40B4-BE49-F238E27FC236}">
                    <a16:creationId xmlns:a16="http://schemas.microsoft.com/office/drawing/2014/main" id="{1BAFB7B7-B97E-D641-BCDA-5398ADEC58D3}"/>
                  </a:ext>
                </a:extLst>
              </p:cNvPr>
              <p:cNvGrpSpPr/>
              <p:nvPr/>
            </p:nvGrpSpPr>
            <p:grpSpPr>
              <a:xfrm>
                <a:off x="648904" y="42860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175" name="رابط مستقيم 99">
                  <a:extLst>
                    <a:ext uri="{FF2B5EF4-FFF2-40B4-BE49-F238E27FC236}">
                      <a16:creationId xmlns:a16="http://schemas.microsoft.com/office/drawing/2014/main" id="{43F3484D-DE84-7E4A-8E4F-0C670A87DC5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100">
                  <a:extLst>
                    <a:ext uri="{FF2B5EF4-FFF2-40B4-BE49-F238E27FC236}">
                      <a16:creationId xmlns:a16="http://schemas.microsoft.com/office/drawing/2014/main" id="{E124C3EF-F84A-7840-B0F6-F5D2F55DB7D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101">
                  <a:extLst>
                    <a:ext uri="{FF2B5EF4-FFF2-40B4-BE49-F238E27FC236}">
                      <a16:creationId xmlns:a16="http://schemas.microsoft.com/office/drawing/2014/main" id="{DA607DA5-5E1A-6244-99E5-03C57B3E4B20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102">
                  <a:extLst>
                    <a:ext uri="{FF2B5EF4-FFF2-40B4-BE49-F238E27FC236}">
                      <a16:creationId xmlns:a16="http://schemas.microsoft.com/office/drawing/2014/main" id="{2A4ECBF0-46E2-7B4F-9680-3A92CF9237D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مربع نص 173">
                <a:extLst>
                  <a:ext uri="{FF2B5EF4-FFF2-40B4-BE49-F238E27FC236}">
                    <a16:creationId xmlns:a16="http://schemas.microsoft.com/office/drawing/2014/main" id="{C89E28EF-ED49-4647-9A88-B2931AF6E085}"/>
                  </a:ext>
                </a:extLst>
              </p:cNvPr>
              <p:cNvSpPr txBox="1"/>
              <p:nvPr/>
            </p:nvSpPr>
            <p:spPr>
              <a:xfrm>
                <a:off x="500034" y="471466"/>
                <a:ext cx="54568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١٥</a:t>
                </a:r>
              </a:p>
            </p:txBody>
          </p:sp>
        </p:grpSp>
        <p:sp>
          <p:nvSpPr>
            <p:cNvPr id="172" name="مربع نص 171">
              <a:extLst>
                <a:ext uri="{FF2B5EF4-FFF2-40B4-BE49-F238E27FC236}">
                  <a16:creationId xmlns:a16="http://schemas.microsoft.com/office/drawing/2014/main" id="{D56372B9-E86C-3148-848C-1420966B9309}"/>
                </a:ext>
              </a:extLst>
            </p:cNvPr>
            <p:cNvSpPr txBox="1"/>
            <p:nvPr/>
          </p:nvSpPr>
          <p:spPr>
            <a:xfrm>
              <a:off x="5643570" y="5741331"/>
              <a:ext cx="16573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١٤٫٥ +  ٣  </a:t>
              </a:r>
            </a:p>
          </p:txBody>
        </p:sp>
      </p:grpSp>
      <p:pic>
        <p:nvPicPr>
          <p:cNvPr id="179" name="Picture 3">
            <a:extLst>
              <a:ext uri="{FF2B5EF4-FFF2-40B4-BE49-F238E27FC236}">
                <a16:creationId xmlns:a16="http://schemas.microsoft.com/office/drawing/2014/main" id="{19DFA90F-E7E4-8348-9214-DB665F53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385" y="2959125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9419A51-F9B1-F742-B386-51CFC6FA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2045" y="789751"/>
            <a:ext cx="5610236" cy="8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911260E-C23F-DCE0-B554-6655EB63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05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5" grpId="0" animBg="1"/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83022" y="89475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815023" y="394973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815023" y="446775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815023" y="49868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815023" y="543991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838194" y="113445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824738" y="15831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830637" y="198234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815023" y="245451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838194" y="29033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838194" y="341471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542276" y="2058601"/>
            <a:ext cx="545495" cy="531850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558192" y="1230850"/>
            <a:ext cx="545495" cy="531850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558192" y="4066125"/>
            <a:ext cx="545495" cy="531850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558192" y="5080198"/>
            <a:ext cx="545495" cy="531850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966" y="2247537"/>
            <a:ext cx="1101358" cy="828152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75" y="2892330"/>
            <a:ext cx="841223" cy="632548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626" y="3689027"/>
            <a:ext cx="728019" cy="547425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3898" y="3949735"/>
            <a:ext cx="626597" cy="471161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47" y="4322566"/>
            <a:ext cx="1428750" cy="1476375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542276" y="3020139"/>
            <a:ext cx="545495" cy="531850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5667ED5-B908-470E-4A3E-CD4B696E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182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B9793DD-D602-FA35-5FFB-2B486FE7FC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169352" y="1079341"/>
            <a:ext cx="3643427" cy="34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4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52038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86955" y="1002004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5134673" y="1228323"/>
            <a:ext cx="29744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لماذا؟</a:t>
            </a:r>
          </a:p>
        </p:txBody>
      </p: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5EBB740B-486C-124B-A9E9-128E9C75636A}"/>
              </a:ext>
            </a:extLst>
          </p:cNvPr>
          <p:cNvGrpSpPr/>
          <p:nvPr/>
        </p:nvGrpSpPr>
        <p:grpSpPr>
          <a:xfrm>
            <a:off x="4256330" y="4142596"/>
            <a:ext cx="731083" cy="499721"/>
            <a:chOff x="5588071" y="1636276"/>
            <a:chExt cx="974777" cy="666294"/>
          </a:xfrm>
        </p:grpSpPr>
        <p:grpSp>
          <p:nvGrpSpPr>
            <p:cNvPr id="96" name="مجموعة 95">
              <a:extLst>
                <a:ext uri="{FF2B5EF4-FFF2-40B4-BE49-F238E27FC236}">
                  <a16:creationId xmlns:a16="http://schemas.microsoft.com/office/drawing/2014/main" id="{48A0EFC4-0A33-D34C-9021-A01CB2034B9F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BF874FC5-C6A6-A24D-AE0C-801A4B15319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98801B3F-BC45-544E-B8D7-E69E5573C971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14D2BA53-E256-7849-99CD-FE9FECF155F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F2F1E5D1-F2F1-084B-A5D3-E2716D41589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97" name="Google Shape;150;p5">
              <a:extLst>
                <a:ext uri="{FF2B5EF4-FFF2-40B4-BE49-F238E27FC236}">
                  <a16:creationId xmlns:a16="http://schemas.microsoft.com/office/drawing/2014/main" id="{916949B3-82CE-6441-975C-1C3846C90AC8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43202044-1732-7141-9741-29771F1F728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69F17148-09C0-F141-99AC-E253ED74D58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D38FBFAC-10F3-7346-AF55-AD2CF48D2D5E}"/>
              </a:ext>
            </a:extLst>
          </p:cNvPr>
          <p:cNvGrpSpPr/>
          <p:nvPr/>
        </p:nvGrpSpPr>
        <p:grpSpPr>
          <a:xfrm>
            <a:off x="4267119" y="5078439"/>
            <a:ext cx="731083" cy="499721"/>
            <a:chOff x="5588071" y="1636276"/>
            <a:chExt cx="974777" cy="666294"/>
          </a:xfrm>
        </p:grpSpPr>
        <p:grpSp>
          <p:nvGrpSpPr>
            <p:cNvPr id="112" name="مجموعة 111">
              <a:extLst>
                <a:ext uri="{FF2B5EF4-FFF2-40B4-BE49-F238E27FC236}">
                  <a16:creationId xmlns:a16="http://schemas.microsoft.com/office/drawing/2014/main" id="{95304A13-665D-5D4B-9C07-EAEB22458E8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F1C8A960-AECC-104B-9184-4607FC16DC78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4FE4F25F-7A10-B349-812A-B4F9C8ED2839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211B6864-6436-2348-A237-0CCEECB61EB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BCF416F-7AD0-8F43-A2E8-A0FC77CE2C5F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13" name="Google Shape;150;p5">
              <a:extLst>
                <a:ext uri="{FF2B5EF4-FFF2-40B4-BE49-F238E27FC236}">
                  <a16:creationId xmlns:a16="http://schemas.microsoft.com/office/drawing/2014/main" id="{E6832B2C-21FF-A843-BFAD-9B4098E71A9D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4F14F6D4-F2F5-324C-8942-3B437B20FB5A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2F9257C4-8F44-6047-ACBF-B39C008FEB2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" name="مستطيل 119">
            <a:extLst>
              <a:ext uri="{FF2B5EF4-FFF2-40B4-BE49-F238E27FC236}">
                <a16:creationId xmlns:a16="http://schemas.microsoft.com/office/drawing/2014/main" id="{5B1BB557-E005-0D4F-AA86-FEE82E09FD79}"/>
              </a:ext>
            </a:extLst>
          </p:cNvPr>
          <p:cNvSpPr/>
          <p:nvPr/>
        </p:nvSpPr>
        <p:spPr>
          <a:xfrm>
            <a:off x="4181453" y="3580055"/>
            <a:ext cx="4357718" cy="857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ما العبارة التي تبين طول المسار  ؟</a:t>
            </a:r>
          </a:p>
        </p:txBody>
      </p:sp>
      <p:sp>
        <p:nvSpPr>
          <p:cNvPr id="121" name="زاوية مطوية 120">
            <a:extLst>
              <a:ext uri="{FF2B5EF4-FFF2-40B4-BE49-F238E27FC236}">
                <a16:creationId xmlns:a16="http://schemas.microsoft.com/office/drawing/2014/main" id="{14FF4169-9BA1-CD45-983A-EDFA9757DD54}"/>
              </a:ext>
            </a:extLst>
          </p:cNvPr>
          <p:cNvSpPr/>
          <p:nvPr/>
        </p:nvSpPr>
        <p:spPr>
          <a:xfrm flipH="1">
            <a:off x="1181057" y="3580055"/>
            <a:ext cx="3000396" cy="857256"/>
          </a:xfrm>
          <a:prstGeom prst="foldedCorner">
            <a:avLst>
              <a:gd name="adj" fmla="val 441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5BA5D954-61EF-AD47-9CF1-B5C21C2ACD5D}"/>
              </a:ext>
            </a:extLst>
          </p:cNvPr>
          <p:cNvSpPr/>
          <p:nvPr/>
        </p:nvSpPr>
        <p:spPr>
          <a:xfrm>
            <a:off x="4181453" y="4624431"/>
            <a:ext cx="4357718" cy="857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ما العبارة التي يتبين المسافة التي يقطعها خالد يوميا ؟</a:t>
            </a:r>
          </a:p>
        </p:txBody>
      </p:sp>
      <p:sp>
        <p:nvSpPr>
          <p:cNvPr id="123" name="زاوية مطوية 122">
            <a:extLst>
              <a:ext uri="{FF2B5EF4-FFF2-40B4-BE49-F238E27FC236}">
                <a16:creationId xmlns:a16="http://schemas.microsoft.com/office/drawing/2014/main" id="{30E0100B-DA76-F944-8D7F-2E8C86E63654}"/>
              </a:ext>
            </a:extLst>
          </p:cNvPr>
          <p:cNvSpPr/>
          <p:nvPr/>
        </p:nvSpPr>
        <p:spPr>
          <a:xfrm flipH="1">
            <a:off x="538115" y="4624431"/>
            <a:ext cx="3643338" cy="857256"/>
          </a:xfrm>
          <a:prstGeom prst="foldedCorner">
            <a:avLst>
              <a:gd name="adj" fmla="val 441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4" name="Picture 3">
            <a:extLst>
              <a:ext uri="{FF2B5EF4-FFF2-40B4-BE49-F238E27FC236}">
                <a16:creationId xmlns:a16="http://schemas.microsoft.com/office/drawing/2014/main" id="{51A449B1-154A-9041-9ACD-3228284C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6508" y="1951853"/>
            <a:ext cx="2740278" cy="161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4">
            <a:extLst>
              <a:ext uri="{FF2B5EF4-FFF2-40B4-BE49-F238E27FC236}">
                <a16:creationId xmlns:a16="http://schemas.microsoft.com/office/drawing/2014/main" id="{1F18D41B-C197-2D48-AF2B-08EC0614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6737" y="1732094"/>
            <a:ext cx="1986075" cy="16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FC4F365B-6E8D-F64A-B1B7-25B77F3BDD4D}"/>
              </a:ext>
            </a:extLst>
          </p:cNvPr>
          <p:cNvGrpSpPr/>
          <p:nvPr/>
        </p:nvGrpSpPr>
        <p:grpSpPr>
          <a:xfrm>
            <a:off x="1395371" y="3794369"/>
            <a:ext cx="2758888" cy="471494"/>
            <a:chOff x="1571604" y="4143380"/>
            <a:chExt cx="2758888" cy="471494"/>
          </a:xfrm>
        </p:grpSpPr>
        <p:sp>
          <p:nvSpPr>
            <p:cNvPr id="127" name="مربع نص 126">
              <a:extLst>
                <a:ext uri="{FF2B5EF4-FFF2-40B4-BE49-F238E27FC236}">
                  <a16:creationId xmlns:a16="http://schemas.microsoft.com/office/drawing/2014/main" id="{A5DA02BB-17DA-474A-A5B8-12088CF9329F}"/>
                </a:ext>
              </a:extLst>
            </p:cNvPr>
            <p:cNvSpPr txBox="1"/>
            <p:nvPr/>
          </p:nvSpPr>
          <p:spPr>
            <a:xfrm>
              <a:off x="1571604" y="4157610"/>
              <a:ext cx="275888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+ ٢ س + س </a:t>
              </a:r>
            </a:p>
          </p:txBody>
        </p:sp>
        <p:grpSp>
          <p:nvGrpSpPr>
            <p:cNvPr id="128" name="مجموعة 127">
              <a:extLst>
                <a:ext uri="{FF2B5EF4-FFF2-40B4-BE49-F238E27FC236}">
                  <a16:creationId xmlns:a16="http://schemas.microsoft.com/office/drawing/2014/main" id="{3750DB4E-5580-A940-ABD7-2EE9C357BC98}"/>
                </a:ext>
              </a:extLst>
            </p:cNvPr>
            <p:cNvGrpSpPr/>
            <p:nvPr/>
          </p:nvGrpSpPr>
          <p:grpSpPr>
            <a:xfrm>
              <a:off x="1914506" y="4143380"/>
              <a:ext cx="642940" cy="471494"/>
              <a:chOff x="1628754" y="1971664"/>
              <a:chExt cx="642940" cy="471494"/>
            </a:xfrm>
          </p:grpSpPr>
          <p:grpSp>
            <p:nvGrpSpPr>
              <p:cNvPr id="129" name="مجموعة 77">
                <a:extLst>
                  <a:ext uri="{FF2B5EF4-FFF2-40B4-BE49-F238E27FC236}">
                    <a16:creationId xmlns:a16="http://schemas.microsoft.com/office/drawing/2014/main" id="{02DB5882-D1C7-8941-A6D2-49A476CF6006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1" name="رابط مستقيم 25">
                  <a:extLst>
                    <a:ext uri="{FF2B5EF4-FFF2-40B4-BE49-F238E27FC236}">
                      <a16:creationId xmlns:a16="http://schemas.microsoft.com/office/drawing/2014/main" id="{1F8E9E4E-4EF0-2244-8947-11BA07A2B84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رابط مستقيم 26">
                  <a:extLst>
                    <a:ext uri="{FF2B5EF4-FFF2-40B4-BE49-F238E27FC236}">
                      <a16:creationId xmlns:a16="http://schemas.microsoft.com/office/drawing/2014/main" id="{134B754B-1C4B-9449-A871-81B77C5AD60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رابط مستقيم 27">
                  <a:extLst>
                    <a:ext uri="{FF2B5EF4-FFF2-40B4-BE49-F238E27FC236}">
                      <a16:creationId xmlns:a16="http://schemas.microsoft.com/office/drawing/2014/main" id="{FC14C941-E90F-1E4B-BD25-B7BFEA367F1E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رابط مستقيم 30">
                  <a:extLst>
                    <a:ext uri="{FF2B5EF4-FFF2-40B4-BE49-F238E27FC236}">
                      <a16:creationId xmlns:a16="http://schemas.microsoft.com/office/drawing/2014/main" id="{1C7169B6-CCE3-FA43-847A-B9E49153683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35C4DA69-80F7-1847-A1A8-8BF6B93C064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grpSp>
        <p:nvGrpSpPr>
          <p:cNvPr id="135" name="مجموعة 134">
            <a:extLst>
              <a:ext uri="{FF2B5EF4-FFF2-40B4-BE49-F238E27FC236}">
                <a16:creationId xmlns:a16="http://schemas.microsoft.com/office/drawing/2014/main" id="{2D3BA1FB-BA92-4E4F-B172-7461DAA940D1}"/>
              </a:ext>
            </a:extLst>
          </p:cNvPr>
          <p:cNvGrpSpPr/>
          <p:nvPr/>
        </p:nvGrpSpPr>
        <p:grpSpPr>
          <a:xfrm>
            <a:off x="1395371" y="4808729"/>
            <a:ext cx="2758888" cy="485838"/>
            <a:chOff x="1571604" y="5014864"/>
            <a:chExt cx="2758888" cy="485838"/>
          </a:xfrm>
        </p:grpSpPr>
        <p:sp>
          <p:nvSpPr>
            <p:cNvPr id="136" name="مربع نص 135">
              <a:extLst>
                <a:ext uri="{FF2B5EF4-FFF2-40B4-BE49-F238E27FC236}">
                  <a16:creationId xmlns:a16="http://schemas.microsoft.com/office/drawing/2014/main" id="{D6B5ECAB-C20D-CF4B-A539-E90AA154792C}"/>
                </a:ext>
              </a:extLst>
            </p:cNvPr>
            <p:cNvSpPr txBox="1"/>
            <p:nvPr/>
          </p:nvSpPr>
          <p:spPr>
            <a:xfrm>
              <a:off x="1571604" y="5014864"/>
              <a:ext cx="275888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٣ ( ٣س + س       )</a:t>
              </a:r>
            </a:p>
          </p:txBody>
        </p:sp>
        <p:grpSp>
          <p:nvGrpSpPr>
            <p:cNvPr id="137" name="مجموعة 136">
              <a:extLst>
                <a:ext uri="{FF2B5EF4-FFF2-40B4-BE49-F238E27FC236}">
                  <a16:creationId xmlns:a16="http://schemas.microsoft.com/office/drawing/2014/main" id="{6F9887D5-3872-A54C-9C49-B337C2F974BA}"/>
                </a:ext>
              </a:extLst>
            </p:cNvPr>
            <p:cNvGrpSpPr/>
            <p:nvPr/>
          </p:nvGrpSpPr>
          <p:grpSpPr>
            <a:xfrm>
              <a:off x="2143110" y="5029208"/>
              <a:ext cx="642940" cy="471494"/>
              <a:chOff x="1628754" y="1971664"/>
              <a:chExt cx="642940" cy="471494"/>
            </a:xfrm>
          </p:grpSpPr>
          <p:grpSp>
            <p:nvGrpSpPr>
              <p:cNvPr id="138" name="مجموعة 77">
                <a:extLst>
                  <a:ext uri="{FF2B5EF4-FFF2-40B4-BE49-F238E27FC236}">
                    <a16:creationId xmlns:a16="http://schemas.microsoft.com/office/drawing/2014/main" id="{BC75E911-3537-7144-AB4B-6C660972AA61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0" name="رابط مستقيم 40">
                  <a:extLst>
                    <a:ext uri="{FF2B5EF4-FFF2-40B4-BE49-F238E27FC236}">
                      <a16:creationId xmlns:a16="http://schemas.microsoft.com/office/drawing/2014/main" id="{F894BA9F-84B3-B946-BD45-065D701225C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41">
                  <a:extLst>
                    <a:ext uri="{FF2B5EF4-FFF2-40B4-BE49-F238E27FC236}">
                      <a16:creationId xmlns:a16="http://schemas.microsoft.com/office/drawing/2014/main" id="{6A346459-0F54-DB42-9F7A-240A29BF7F5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42">
                  <a:extLst>
                    <a:ext uri="{FF2B5EF4-FFF2-40B4-BE49-F238E27FC236}">
                      <a16:creationId xmlns:a16="http://schemas.microsoft.com/office/drawing/2014/main" id="{DDF51676-E239-FD45-8E71-4D4DBA2CFE97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43">
                  <a:extLst>
                    <a:ext uri="{FF2B5EF4-FFF2-40B4-BE49-F238E27FC236}">
                      <a16:creationId xmlns:a16="http://schemas.microsoft.com/office/drawing/2014/main" id="{FA12485B-4003-7548-A8F6-D04C2B2BB25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80F707AE-E937-A245-AF4F-A993DC407939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4152017-2A7E-8CE0-1BBA-F9191934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34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80248" y="8947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37FE67E-A23B-7A4C-B984-1465A0AB2BE4}"/>
              </a:ext>
            </a:extLst>
          </p:cNvPr>
          <p:cNvGrpSpPr/>
          <p:nvPr/>
        </p:nvGrpSpPr>
        <p:grpSpPr>
          <a:xfrm>
            <a:off x="642169" y="1596133"/>
            <a:ext cx="696188" cy="379482"/>
            <a:chOff x="856225" y="985177"/>
            <a:chExt cx="928250" cy="505976"/>
          </a:xfrm>
        </p:grpSpPr>
        <p:sp>
          <p:nvSpPr>
            <p:cNvPr id="2" name="مستطيل ذو زاويتين مستديرتين في نفس الجانب 1">
              <a:extLst>
                <a:ext uri="{FF2B5EF4-FFF2-40B4-BE49-F238E27FC236}">
                  <a16:creationId xmlns:a16="http://schemas.microsoft.com/office/drawing/2014/main" id="{AE9A2736-524D-8C4A-B16E-260C7DF52A8D}"/>
                </a:ext>
              </a:extLst>
            </p:cNvPr>
            <p:cNvSpPr/>
            <p:nvPr/>
          </p:nvSpPr>
          <p:spPr>
            <a:xfrm rot="16200000">
              <a:off x="1094460" y="801138"/>
              <a:ext cx="505976" cy="874054"/>
            </a:xfrm>
            <a:prstGeom prst="round2SameRect">
              <a:avLst/>
            </a:prstGeom>
            <a:solidFill>
              <a:schemeClr val="accent1"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8D133B02-4FE5-7A42-9EDB-C9F6416C51DB}"/>
                </a:ext>
              </a:extLst>
            </p:cNvPr>
            <p:cNvSpPr txBox="1"/>
            <p:nvPr/>
          </p:nvSpPr>
          <p:spPr>
            <a:xfrm>
              <a:off x="856225" y="1057677"/>
              <a:ext cx="873142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9DCED94-B570-324B-B9B3-3C76E47DF80E}"/>
              </a:ext>
            </a:extLst>
          </p:cNvPr>
          <p:cNvGrpSpPr/>
          <p:nvPr/>
        </p:nvGrpSpPr>
        <p:grpSpPr>
          <a:xfrm>
            <a:off x="7793967" y="3381021"/>
            <a:ext cx="778229" cy="379482"/>
            <a:chOff x="10391955" y="3365028"/>
            <a:chExt cx="1037639" cy="505976"/>
          </a:xfrm>
        </p:grpSpPr>
        <p:sp>
          <p:nvSpPr>
            <p:cNvPr id="61" name="مستطيل ذو زاويتين مستديرتين في نفس الجانب 60">
              <a:extLst>
                <a:ext uri="{FF2B5EF4-FFF2-40B4-BE49-F238E27FC236}">
                  <a16:creationId xmlns:a16="http://schemas.microsoft.com/office/drawing/2014/main" id="{C2B8A0AD-60C1-A149-B01C-7C9F364E18A6}"/>
                </a:ext>
              </a:extLst>
            </p:cNvPr>
            <p:cNvSpPr/>
            <p:nvPr/>
          </p:nvSpPr>
          <p:spPr>
            <a:xfrm rot="16200000" flipV="1">
              <a:off x="10720207" y="3161617"/>
              <a:ext cx="505976" cy="912798"/>
            </a:xfrm>
            <a:prstGeom prst="round2SameRect">
              <a:avLst/>
            </a:prstGeom>
            <a:solidFill>
              <a:schemeClr val="accent4">
                <a:lumMod val="60000"/>
                <a:lumOff val="40000"/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94FD53FD-A16B-BB42-8C22-77C4EEEB1C6B}"/>
                </a:ext>
              </a:extLst>
            </p:cNvPr>
            <p:cNvSpPr txBox="1"/>
            <p:nvPr/>
          </p:nvSpPr>
          <p:spPr>
            <a:xfrm>
              <a:off x="10391955" y="3433351"/>
              <a:ext cx="1033154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4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631C823-9940-F245-8483-4373452FCBBA}"/>
              </a:ext>
            </a:extLst>
          </p:cNvPr>
          <p:cNvGrpSpPr/>
          <p:nvPr/>
        </p:nvGrpSpPr>
        <p:grpSpPr>
          <a:xfrm>
            <a:off x="384533" y="3498218"/>
            <a:ext cx="833807" cy="379482"/>
            <a:chOff x="581074" y="3138810"/>
            <a:chExt cx="1111742" cy="505976"/>
          </a:xfrm>
        </p:grpSpPr>
        <p:sp>
          <p:nvSpPr>
            <p:cNvPr id="55" name="مستطيل ذو زاويتين مستديرتين في نفس الجانب 54">
              <a:extLst>
                <a:ext uri="{FF2B5EF4-FFF2-40B4-BE49-F238E27FC236}">
                  <a16:creationId xmlns:a16="http://schemas.microsoft.com/office/drawing/2014/main" id="{5EDB8170-4EFD-3548-8E3B-DE7D3F14EAC3}"/>
                </a:ext>
              </a:extLst>
            </p:cNvPr>
            <p:cNvSpPr/>
            <p:nvPr/>
          </p:nvSpPr>
          <p:spPr>
            <a:xfrm rot="16200000">
              <a:off x="1017004" y="2968974"/>
              <a:ext cx="505976" cy="84564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/>
              <a:endParaRPr lang="ar-SA" sz="1350" dirty="0"/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3190AD3D-ED10-604D-9097-8D36D4D20FDF}"/>
                </a:ext>
              </a:extLst>
            </p:cNvPr>
            <p:cNvSpPr txBox="1"/>
            <p:nvPr/>
          </p:nvSpPr>
          <p:spPr>
            <a:xfrm>
              <a:off x="581074" y="3211310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E466F88-AF06-5C43-847C-5BC7A2F78CB4}"/>
              </a:ext>
            </a:extLst>
          </p:cNvPr>
          <p:cNvGrpSpPr/>
          <p:nvPr/>
        </p:nvGrpSpPr>
        <p:grpSpPr>
          <a:xfrm>
            <a:off x="7890476" y="4842254"/>
            <a:ext cx="722365" cy="379482"/>
            <a:chOff x="10520634" y="5313339"/>
            <a:chExt cx="963153" cy="505976"/>
          </a:xfrm>
        </p:grpSpPr>
        <p:sp>
          <p:nvSpPr>
            <p:cNvPr id="63" name="مستطيل ذو زاويتين مستديرتين في نفس الجانب 62">
              <a:extLst>
                <a:ext uri="{FF2B5EF4-FFF2-40B4-BE49-F238E27FC236}">
                  <a16:creationId xmlns:a16="http://schemas.microsoft.com/office/drawing/2014/main" id="{52F2963C-7A49-8F49-821B-0C7EC116C9D5}"/>
                </a:ext>
              </a:extLst>
            </p:cNvPr>
            <p:cNvSpPr/>
            <p:nvPr/>
          </p:nvSpPr>
          <p:spPr>
            <a:xfrm rot="16200000" flipV="1">
              <a:off x="10749223" y="5084750"/>
              <a:ext cx="505976" cy="963153"/>
            </a:xfrm>
            <a:prstGeom prst="round2SameRect">
              <a:avLst/>
            </a:prstGeom>
            <a:solidFill>
              <a:srgbClr val="76D6FF">
                <a:alpha val="9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9B2FEFAE-28CE-7046-BADB-83621382E992}"/>
                </a:ext>
              </a:extLst>
            </p:cNvPr>
            <p:cNvSpPr txBox="1"/>
            <p:nvPr/>
          </p:nvSpPr>
          <p:spPr>
            <a:xfrm>
              <a:off x="10558119" y="5382936"/>
              <a:ext cx="871474" cy="400109"/>
            </a:xfrm>
            <a:prstGeom prst="rect">
              <a:avLst/>
            </a:prstGeom>
            <a:solidFill>
              <a:srgbClr val="76D6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5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D883FF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985656" y="975631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58502" y="1085474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61088" y="5024970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43587" y="3206267"/>
            <a:ext cx="731083" cy="499721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58957" y="4048204"/>
            <a:ext cx="731083" cy="499721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4022B272-70B5-AD44-AD36-E9806C6165F6}"/>
              </a:ext>
            </a:extLst>
          </p:cNvPr>
          <p:cNvSpPr txBox="1"/>
          <p:nvPr/>
        </p:nvSpPr>
        <p:spPr>
          <a:xfrm>
            <a:off x="1205856" y="1697204"/>
            <a:ext cx="2722584" cy="830997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989B978-CF41-724C-A364-ADF7340CC92E}"/>
              </a:ext>
            </a:extLst>
          </p:cNvPr>
          <p:cNvSpPr txBox="1"/>
          <p:nvPr/>
        </p:nvSpPr>
        <p:spPr>
          <a:xfrm>
            <a:off x="5449013" y="1498371"/>
            <a:ext cx="2736533" cy="46166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ضرب العبارات الجذرية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BEE5556-68B2-BB40-BA75-7011CAFE61F2}"/>
              </a:ext>
            </a:extLst>
          </p:cNvPr>
          <p:cNvSpPr txBox="1"/>
          <p:nvPr/>
        </p:nvSpPr>
        <p:spPr>
          <a:xfrm>
            <a:off x="5336388" y="3105803"/>
            <a:ext cx="2827654" cy="738664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100" dirty="0">
                <a:solidFill>
                  <a:srgbClr val="953D96"/>
                </a:solidFill>
                <a:latin typeface="Beirut" pitchFamily="2" charset="-78"/>
                <a:cs typeface="Beirut" pitchFamily="2" charset="-78"/>
              </a:rPr>
              <a:t>ضرب عبارات جذرية من واقع الحياة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1085173" y="3511105"/>
            <a:ext cx="2974499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جمع عبارات ما تحت جذورها غير متشابه وطرحها</a:t>
            </a:r>
          </a:p>
        </p:txBody>
      </p:sp>
      <p:sp>
        <p:nvSpPr>
          <p:cNvPr id="133" name="مستطيل مستدير الزوايا 132">
            <a:extLst>
              <a:ext uri="{FF2B5EF4-FFF2-40B4-BE49-F238E27FC236}">
                <a16:creationId xmlns:a16="http://schemas.microsoft.com/office/drawing/2014/main" id="{56FE7298-2999-C744-BA6D-765FA3B10347}"/>
              </a:ext>
            </a:extLst>
          </p:cNvPr>
          <p:cNvSpPr/>
          <p:nvPr/>
        </p:nvSpPr>
        <p:spPr>
          <a:xfrm>
            <a:off x="1510211" y="2879305"/>
            <a:ext cx="2258933" cy="35762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تحقق من فهمك صـ١٤٧</a:t>
            </a:r>
          </a:p>
        </p:txBody>
      </p:sp>
      <p:sp>
        <p:nvSpPr>
          <p:cNvPr id="134" name="مستطيل مستدير الزوايا 133">
            <a:extLst>
              <a:ext uri="{FF2B5EF4-FFF2-40B4-BE49-F238E27FC236}">
                <a16:creationId xmlns:a16="http://schemas.microsoft.com/office/drawing/2014/main" id="{FE16D527-1903-A646-925D-8A93FA202CB7}"/>
              </a:ext>
            </a:extLst>
          </p:cNvPr>
          <p:cNvSpPr/>
          <p:nvPr/>
        </p:nvSpPr>
        <p:spPr>
          <a:xfrm>
            <a:off x="1510212" y="4746998"/>
            <a:ext cx="2258933" cy="35762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تحقق من فهمك صـ١٤٨</a:t>
            </a:r>
          </a:p>
        </p:txBody>
      </p:sp>
      <p:sp>
        <p:nvSpPr>
          <p:cNvPr id="192" name="مستطيل مستدير الزوايا 191">
            <a:extLst>
              <a:ext uri="{FF2B5EF4-FFF2-40B4-BE49-F238E27FC236}">
                <a16:creationId xmlns:a16="http://schemas.microsoft.com/office/drawing/2014/main" id="{04D26B7A-74D1-A040-B58F-0563A4D748D0}"/>
              </a:ext>
            </a:extLst>
          </p:cNvPr>
          <p:cNvSpPr/>
          <p:nvPr/>
        </p:nvSpPr>
        <p:spPr>
          <a:xfrm>
            <a:off x="5602971" y="3850216"/>
            <a:ext cx="2395465" cy="41899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تحقق من فهمك صـ١٤٩</a:t>
            </a:r>
          </a:p>
        </p:txBody>
      </p: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93B3B1A9-FB62-8E46-8FC0-A778382106C3}"/>
              </a:ext>
            </a:extLst>
          </p:cNvPr>
          <p:cNvSpPr txBox="1"/>
          <p:nvPr/>
        </p:nvSpPr>
        <p:spPr>
          <a:xfrm>
            <a:off x="5336387" y="4324486"/>
            <a:ext cx="2974499" cy="415498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1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ملخص المفهوم</a:t>
            </a:r>
          </a:p>
        </p:txBody>
      </p:sp>
      <p:sp>
        <p:nvSpPr>
          <p:cNvPr id="258" name="مستطيل مستدير الزوايا 257">
            <a:extLst>
              <a:ext uri="{FF2B5EF4-FFF2-40B4-BE49-F238E27FC236}">
                <a16:creationId xmlns:a16="http://schemas.microsoft.com/office/drawing/2014/main" id="{450087E6-9138-EA4E-B755-CA52844597D3}"/>
              </a:ext>
            </a:extLst>
          </p:cNvPr>
          <p:cNvSpPr/>
          <p:nvPr/>
        </p:nvSpPr>
        <p:spPr>
          <a:xfrm>
            <a:off x="6126194" y="4814093"/>
            <a:ext cx="1731239" cy="41549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dirty="0">
                <a:solidFill>
                  <a:schemeClr val="tx1"/>
                </a:solidFill>
              </a:rPr>
              <a:t>صـ ١٤٩</a:t>
            </a:r>
          </a:p>
        </p:txBody>
      </p:sp>
      <p:sp>
        <p:nvSpPr>
          <p:cNvPr id="261" name="مستطيل مستدير الزوايا 260">
            <a:extLst>
              <a:ext uri="{FF2B5EF4-FFF2-40B4-BE49-F238E27FC236}">
                <a16:creationId xmlns:a16="http://schemas.microsoft.com/office/drawing/2014/main" id="{753A1EAD-132D-074F-9932-572B8E275155}"/>
              </a:ext>
            </a:extLst>
          </p:cNvPr>
          <p:cNvSpPr/>
          <p:nvPr/>
        </p:nvSpPr>
        <p:spPr>
          <a:xfrm>
            <a:off x="5602972" y="2287411"/>
            <a:ext cx="2415260" cy="51367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50" b="1" dirty="0">
                <a:solidFill>
                  <a:schemeClr val="tx1"/>
                </a:solidFill>
              </a:rPr>
              <a:t>تحقق من فهمك صـ١٤٨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2115B5F1-231E-A64C-937E-1970886CB069}"/>
                  </a:ext>
                </a:extLst>
              </p14:cNvPr>
              <p14:cNvContentPartPr/>
              <p14:nvPr/>
            </p14:nvContentPartPr>
            <p14:xfrm>
              <a:off x="1664550" y="4278150"/>
              <a:ext cx="13500" cy="27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2115B5F1-231E-A64C-937E-1970886CB0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5313" y="4271130"/>
                <a:ext cx="31974" cy="1431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55AF7D-0939-6B5B-B451-FCEC9239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747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0208 L -0.06784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0208 L -0.0556 0.00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3.7037E-6 L 0.0668 0.0039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3.7037E-6 L 0.06042 0.0039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1" grpId="0" animBg="1"/>
      <p:bldP spid="133" grpId="0" animBg="1"/>
      <p:bldP spid="134" grpId="0" animBg="1"/>
      <p:bldP spid="192" grpId="0" animBg="1"/>
      <p:bldP spid="230" grpId="0" animBg="1"/>
      <p:bldP spid="230" grpId="1" animBg="1"/>
      <p:bldP spid="258" grpId="0" animBg="1"/>
      <p:bldP spid="2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81588" y="337135"/>
            <a:ext cx="475616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7" name="مربع نص 236">
            <a:extLst>
              <a:ext uri="{FF2B5EF4-FFF2-40B4-BE49-F238E27FC236}">
                <a16:creationId xmlns:a16="http://schemas.microsoft.com/office/drawing/2014/main" id="{EEB8E168-2E8F-3345-8A67-35FA7F8C89B7}"/>
              </a:ext>
            </a:extLst>
          </p:cNvPr>
          <p:cNvSpPr txBox="1"/>
          <p:nvPr/>
        </p:nvSpPr>
        <p:spPr>
          <a:xfrm>
            <a:off x="5605646" y="2202372"/>
            <a:ext cx="204450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اجمع ما يأتي :</a:t>
            </a:r>
          </a:p>
        </p:txBody>
      </p:sp>
      <p:sp>
        <p:nvSpPr>
          <p:cNvPr id="238" name="مربع نص 237">
            <a:extLst>
              <a:ext uri="{FF2B5EF4-FFF2-40B4-BE49-F238E27FC236}">
                <a16:creationId xmlns:a16="http://schemas.microsoft.com/office/drawing/2014/main" id="{D6C98678-1F7D-3645-B7A0-F017B9EABC6F}"/>
              </a:ext>
            </a:extLst>
          </p:cNvPr>
          <p:cNvSpPr txBox="1"/>
          <p:nvPr/>
        </p:nvSpPr>
        <p:spPr>
          <a:xfrm>
            <a:off x="5196994" y="2641244"/>
            <a:ext cx="2473136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 تفاحات + ٧ تفاحات</a:t>
            </a:r>
          </a:p>
        </p:txBody>
      </p:sp>
      <p:sp>
        <p:nvSpPr>
          <p:cNvPr id="239" name="مربع نص 238">
            <a:extLst>
              <a:ext uri="{FF2B5EF4-FFF2-40B4-BE49-F238E27FC236}">
                <a16:creationId xmlns:a16="http://schemas.microsoft.com/office/drawing/2014/main" id="{520A9CD2-3D20-F943-8674-D629092A7633}"/>
              </a:ext>
            </a:extLst>
          </p:cNvPr>
          <p:cNvSpPr txBox="1"/>
          <p:nvPr/>
        </p:nvSpPr>
        <p:spPr>
          <a:xfrm>
            <a:off x="5855149" y="3164428"/>
            <a:ext cx="24016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 ( ٣ + ٧ ) تفاحات =</a:t>
            </a:r>
          </a:p>
        </p:txBody>
      </p:sp>
      <p:sp>
        <p:nvSpPr>
          <p:cNvPr id="240" name="مربع نص 239">
            <a:extLst>
              <a:ext uri="{FF2B5EF4-FFF2-40B4-BE49-F238E27FC236}">
                <a16:creationId xmlns:a16="http://schemas.microsoft.com/office/drawing/2014/main" id="{1E2CC4C7-914D-CB48-9AE5-BC2336C37380}"/>
              </a:ext>
            </a:extLst>
          </p:cNvPr>
          <p:cNvSpPr txBox="1"/>
          <p:nvPr/>
        </p:nvSpPr>
        <p:spPr>
          <a:xfrm>
            <a:off x="5183936" y="3780654"/>
            <a:ext cx="307321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رمزنا للتفاحة بالرمز  ت  :</a:t>
            </a:r>
          </a:p>
        </p:txBody>
      </p:sp>
      <p:sp>
        <p:nvSpPr>
          <p:cNvPr id="241" name="مربع نص 240">
            <a:extLst>
              <a:ext uri="{FF2B5EF4-FFF2-40B4-BE49-F238E27FC236}">
                <a16:creationId xmlns:a16="http://schemas.microsoft.com/office/drawing/2014/main" id="{9C8F93E3-EAC3-B340-BDD0-2BE55A86B4F5}"/>
              </a:ext>
            </a:extLst>
          </p:cNvPr>
          <p:cNvSpPr txBox="1"/>
          <p:nvPr/>
        </p:nvSpPr>
        <p:spPr>
          <a:xfrm>
            <a:off x="5781007" y="4292844"/>
            <a:ext cx="17873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 ت + ٧ ت  </a:t>
            </a:r>
          </a:p>
        </p:txBody>
      </p:sp>
      <p:sp>
        <p:nvSpPr>
          <p:cNvPr id="242" name="مربع نص 241">
            <a:extLst>
              <a:ext uri="{FF2B5EF4-FFF2-40B4-BE49-F238E27FC236}">
                <a16:creationId xmlns:a16="http://schemas.microsoft.com/office/drawing/2014/main" id="{2D5B8677-061C-2745-8E48-9DB651778B4B}"/>
              </a:ext>
            </a:extLst>
          </p:cNvPr>
          <p:cNvSpPr txBox="1"/>
          <p:nvPr/>
        </p:nvSpPr>
        <p:spPr>
          <a:xfrm>
            <a:off x="5425829" y="4796880"/>
            <a:ext cx="8586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 ت</a:t>
            </a:r>
          </a:p>
        </p:txBody>
      </p:sp>
      <p:sp>
        <p:nvSpPr>
          <p:cNvPr id="243" name="مربع نص 242">
            <a:extLst>
              <a:ext uri="{FF2B5EF4-FFF2-40B4-BE49-F238E27FC236}">
                <a16:creationId xmlns:a16="http://schemas.microsoft.com/office/drawing/2014/main" id="{70F12C29-7F0B-5447-BE9E-0D3CF1222DD7}"/>
              </a:ext>
            </a:extLst>
          </p:cNvPr>
          <p:cNvSpPr txBox="1"/>
          <p:nvPr/>
        </p:nvSpPr>
        <p:spPr>
          <a:xfrm>
            <a:off x="4660255" y="3204045"/>
            <a:ext cx="12586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</a:t>
            </a:r>
          </a:p>
        </p:txBody>
      </p:sp>
      <p:sp>
        <p:nvSpPr>
          <p:cNvPr id="244" name="مربع نص 243">
            <a:extLst>
              <a:ext uri="{FF2B5EF4-FFF2-40B4-BE49-F238E27FC236}">
                <a16:creationId xmlns:a16="http://schemas.microsoft.com/office/drawing/2014/main" id="{597C8190-BFE6-6E41-8F49-A09009EA2A20}"/>
              </a:ext>
            </a:extLst>
          </p:cNvPr>
          <p:cNvSpPr txBox="1"/>
          <p:nvPr/>
        </p:nvSpPr>
        <p:spPr>
          <a:xfrm>
            <a:off x="6190003" y="4781925"/>
            <a:ext cx="21445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  ( ٣ + ٧ ) ت  =</a:t>
            </a:r>
          </a:p>
        </p:txBody>
      </p:sp>
      <p:grpSp>
        <p:nvGrpSpPr>
          <p:cNvPr id="245" name="مجموعة 244">
            <a:extLst>
              <a:ext uri="{FF2B5EF4-FFF2-40B4-BE49-F238E27FC236}">
                <a16:creationId xmlns:a16="http://schemas.microsoft.com/office/drawing/2014/main" id="{266EE240-D4B7-F54A-B972-4C60CBCF3431}"/>
              </a:ext>
            </a:extLst>
          </p:cNvPr>
          <p:cNvGrpSpPr/>
          <p:nvPr/>
        </p:nvGrpSpPr>
        <p:grpSpPr>
          <a:xfrm>
            <a:off x="5616329" y="1438304"/>
            <a:ext cx="2357452" cy="642942"/>
            <a:chOff x="8540356" y="1547098"/>
            <a:chExt cx="2357452" cy="642942"/>
          </a:xfrm>
        </p:grpSpPr>
        <p:sp>
          <p:nvSpPr>
            <p:cNvPr id="246" name="زاوية مطوية 245">
              <a:extLst>
                <a:ext uri="{FF2B5EF4-FFF2-40B4-BE49-F238E27FC236}">
                  <a16:creationId xmlns:a16="http://schemas.microsoft.com/office/drawing/2014/main" id="{402DCD3C-FE50-7745-A624-9C6FFF969D0E}"/>
                </a:ext>
              </a:extLst>
            </p:cNvPr>
            <p:cNvSpPr/>
            <p:nvPr/>
          </p:nvSpPr>
          <p:spPr>
            <a:xfrm flipH="1">
              <a:off x="8801263" y="1547098"/>
              <a:ext cx="1868585" cy="642942"/>
            </a:xfrm>
            <a:prstGeom prst="foldedCorner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7" name="مربع نص 246">
              <a:extLst>
                <a:ext uri="{FF2B5EF4-FFF2-40B4-BE49-F238E27FC236}">
                  <a16:creationId xmlns:a16="http://schemas.microsoft.com/office/drawing/2014/main" id="{0C8AC55B-5C1D-2845-A718-E9B4E1426D80}"/>
                </a:ext>
              </a:extLst>
            </p:cNvPr>
            <p:cNvSpPr txBox="1"/>
            <p:nvPr/>
          </p:nvSpPr>
          <p:spPr>
            <a:xfrm>
              <a:off x="8540356" y="1604273"/>
              <a:ext cx="23574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وحيدات الحد</a:t>
              </a:r>
            </a:p>
          </p:txBody>
        </p:sp>
      </p:grpSp>
      <p:grpSp>
        <p:nvGrpSpPr>
          <p:cNvPr id="248" name="مجموعة 247">
            <a:extLst>
              <a:ext uri="{FF2B5EF4-FFF2-40B4-BE49-F238E27FC236}">
                <a16:creationId xmlns:a16="http://schemas.microsoft.com/office/drawing/2014/main" id="{5F1BEE76-E0B5-9F4B-A9CB-B35551E40FB1}"/>
              </a:ext>
            </a:extLst>
          </p:cNvPr>
          <p:cNvGrpSpPr/>
          <p:nvPr/>
        </p:nvGrpSpPr>
        <p:grpSpPr>
          <a:xfrm>
            <a:off x="1689929" y="2664358"/>
            <a:ext cx="2171714" cy="500070"/>
            <a:chOff x="3214678" y="571480"/>
            <a:chExt cx="2171714" cy="500070"/>
          </a:xfrm>
        </p:grpSpPr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2E6B6D47-E18D-A249-A17C-B8BAC0FF774C}"/>
                </a:ext>
              </a:extLst>
            </p:cNvPr>
            <p:cNvSpPr txBox="1"/>
            <p:nvPr/>
          </p:nvSpPr>
          <p:spPr>
            <a:xfrm>
              <a:off x="4084842" y="64291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250" name="مجموعة 249">
              <a:extLst>
                <a:ext uri="{FF2B5EF4-FFF2-40B4-BE49-F238E27FC236}">
                  <a16:creationId xmlns:a16="http://schemas.microsoft.com/office/drawing/2014/main" id="{CB199946-2727-8D41-8C2F-D608A752D4B8}"/>
                </a:ext>
              </a:extLst>
            </p:cNvPr>
            <p:cNvGrpSpPr/>
            <p:nvPr/>
          </p:nvGrpSpPr>
          <p:grpSpPr>
            <a:xfrm>
              <a:off x="4357686" y="571480"/>
              <a:ext cx="1028706" cy="473751"/>
              <a:chOff x="2071672" y="1285860"/>
              <a:chExt cx="1028706" cy="473751"/>
            </a:xfrm>
          </p:grpSpPr>
          <p:grpSp>
            <p:nvGrpSpPr>
              <p:cNvPr id="260" name="مجموعة 82">
                <a:extLst>
                  <a:ext uri="{FF2B5EF4-FFF2-40B4-BE49-F238E27FC236}">
                    <a16:creationId xmlns:a16="http://schemas.microsoft.com/office/drawing/2014/main" id="{FF0421AC-40FE-E14B-A1B5-4D3D086D2856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62" name="مجموعة 77">
                  <a:extLst>
                    <a:ext uri="{FF2B5EF4-FFF2-40B4-BE49-F238E27FC236}">
                      <a16:creationId xmlns:a16="http://schemas.microsoft.com/office/drawing/2014/main" id="{5E4633E7-FB73-7C47-86A1-251B4E56FE4D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64" name="رابط مستقيم 314">
                    <a:extLst>
                      <a:ext uri="{FF2B5EF4-FFF2-40B4-BE49-F238E27FC236}">
                        <a16:creationId xmlns:a16="http://schemas.microsoft.com/office/drawing/2014/main" id="{27D7C1EE-CCB1-BA4A-8B48-02D1009C4B3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رابط مستقيم 321">
                    <a:extLst>
                      <a:ext uri="{FF2B5EF4-FFF2-40B4-BE49-F238E27FC236}">
                        <a16:creationId xmlns:a16="http://schemas.microsoft.com/office/drawing/2014/main" id="{19560F25-E1E5-B64D-803F-0751AE71CCE9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رابط مستقيم 326">
                    <a:extLst>
                      <a:ext uri="{FF2B5EF4-FFF2-40B4-BE49-F238E27FC236}">
                        <a16:creationId xmlns:a16="http://schemas.microsoft.com/office/drawing/2014/main" id="{9055B9AF-396C-AF48-BBF1-BF66871F30C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رابط مستقيم 327">
                    <a:extLst>
                      <a:ext uri="{FF2B5EF4-FFF2-40B4-BE49-F238E27FC236}">
                        <a16:creationId xmlns:a16="http://schemas.microsoft.com/office/drawing/2014/main" id="{B0EA9DD8-FB6C-0048-A8E6-F1E37AF1E79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3" name="مربع نص 262">
                  <a:extLst>
                    <a:ext uri="{FF2B5EF4-FFF2-40B4-BE49-F238E27FC236}">
                      <a16:creationId xmlns:a16="http://schemas.microsoft.com/office/drawing/2014/main" id="{7F27A01E-CFAC-5A4F-A3B4-B7AA3FEA10CD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261" name="مربع نص 260">
                <a:extLst>
                  <a:ext uri="{FF2B5EF4-FFF2-40B4-BE49-F238E27FC236}">
                    <a16:creationId xmlns:a16="http://schemas.microsoft.com/office/drawing/2014/main" id="{F3E2B06E-C143-C744-8A40-A7E61E66C5B5}"/>
                  </a:ext>
                </a:extLst>
              </p:cNvPr>
              <p:cNvSpPr txBox="1"/>
              <p:nvPr/>
            </p:nvSpPr>
            <p:spPr>
              <a:xfrm>
                <a:off x="2671752" y="1328724"/>
                <a:ext cx="42862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251" name="مجموعة 250">
              <a:extLst>
                <a:ext uri="{FF2B5EF4-FFF2-40B4-BE49-F238E27FC236}">
                  <a16:creationId xmlns:a16="http://schemas.microsoft.com/office/drawing/2014/main" id="{427E7D28-9AFD-AE40-B029-4E8B7D74F4B0}"/>
                </a:ext>
              </a:extLst>
            </p:cNvPr>
            <p:cNvGrpSpPr/>
            <p:nvPr/>
          </p:nvGrpSpPr>
          <p:grpSpPr>
            <a:xfrm>
              <a:off x="3214678" y="571480"/>
              <a:ext cx="1028706" cy="473751"/>
              <a:chOff x="2071672" y="1285860"/>
              <a:chExt cx="1028706" cy="473751"/>
            </a:xfrm>
          </p:grpSpPr>
          <p:grpSp>
            <p:nvGrpSpPr>
              <p:cNvPr id="252" name="مجموعة 82">
                <a:extLst>
                  <a:ext uri="{FF2B5EF4-FFF2-40B4-BE49-F238E27FC236}">
                    <a16:creationId xmlns:a16="http://schemas.microsoft.com/office/drawing/2014/main" id="{54E7CB38-DFC7-704E-AF83-932E816043BC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54" name="مجموعة 77">
                  <a:extLst>
                    <a:ext uri="{FF2B5EF4-FFF2-40B4-BE49-F238E27FC236}">
                      <a16:creationId xmlns:a16="http://schemas.microsoft.com/office/drawing/2014/main" id="{110B2192-131E-6F43-B5EB-D070360E4509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56" name="رابط مستقيم 333">
                    <a:extLst>
                      <a:ext uri="{FF2B5EF4-FFF2-40B4-BE49-F238E27FC236}">
                        <a16:creationId xmlns:a16="http://schemas.microsoft.com/office/drawing/2014/main" id="{BBF1E250-8EE0-3748-9A97-FBC34E43607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رابط مستقيم 334">
                    <a:extLst>
                      <a:ext uri="{FF2B5EF4-FFF2-40B4-BE49-F238E27FC236}">
                        <a16:creationId xmlns:a16="http://schemas.microsoft.com/office/drawing/2014/main" id="{66076AE0-C326-B549-9D4F-8EC602ECF36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رابط مستقيم 335">
                    <a:extLst>
                      <a:ext uri="{FF2B5EF4-FFF2-40B4-BE49-F238E27FC236}">
                        <a16:creationId xmlns:a16="http://schemas.microsoft.com/office/drawing/2014/main" id="{53D78237-C9DA-7145-A523-CC1661B787E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رابط مستقيم 336">
                    <a:extLst>
                      <a:ext uri="{FF2B5EF4-FFF2-40B4-BE49-F238E27FC236}">
                        <a16:creationId xmlns:a16="http://schemas.microsoft.com/office/drawing/2014/main" id="{678C393D-EE12-634F-8CCA-7AEA9FD8809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5" name="مربع نص 254">
                  <a:extLst>
                    <a:ext uri="{FF2B5EF4-FFF2-40B4-BE49-F238E27FC236}">
                      <a16:creationId xmlns:a16="http://schemas.microsoft.com/office/drawing/2014/main" id="{E2B54252-9270-984C-923F-851D81E34754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253" name="مربع نص 252">
                <a:extLst>
                  <a:ext uri="{FF2B5EF4-FFF2-40B4-BE49-F238E27FC236}">
                    <a16:creationId xmlns:a16="http://schemas.microsoft.com/office/drawing/2014/main" id="{3CDC6E86-1756-7546-9E24-17423BD2962E}"/>
                  </a:ext>
                </a:extLst>
              </p:cNvPr>
              <p:cNvSpPr txBox="1"/>
              <p:nvPr/>
            </p:nvSpPr>
            <p:spPr>
              <a:xfrm>
                <a:off x="2671752" y="1328724"/>
                <a:ext cx="42862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</p:grpSp>
      <p:grpSp>
        <p:nvGrpSpPr>
          <p:cNvPr id="268" name="مجموعة 267">
            <a:extLst>
              <a:ext uri="{FF2B5EF4-FFF2-40B4-BE49-F238E27FC236}">
                <a16:creationId xmlns:a16="http://schemas.microsoft.com/office/drawing/2014/main" id="{2A99AABE-933B-B742-B952-B84CD2447429}"/>
              </a:ext>
            </a:extLst>
          </p:cNvPr>
          <p:cNvGrpSpPr/>
          <p:nvPr/>
        </p:nvGrpSpPr>
        <p:grpSpPr>
          <a:xfrm>
            <a:off x="312237" y="2072027"/>
            <a:ext cx="3973334" cy="444997"/>
            <a:chOff x="714348" y="1928802"/>
            <a:chExt cx="3973334" cy="444997"/>
          </a:xfrm>
        </p:grpSpPr>
        <p:sp>
          <p:nvSpPr>
            <p:cNvPr id="269" name="مربع نص 268">
              <a:extLst>
                <a:ext uri="{FF2B5EF4-FFF2-40B4-BE49-F238E27FC236}">
                  <a16:creationId xmlns:a16="http://schemas.microsoft.com/office/drawing/2014/main" id="{012C524F-4944-0B4F-B81A-1D4705A6BA52}"/>
                </a:ext>
              </a:extLst>
            </p:cNvPr>
            <p:cNvSpPr txBox="1"/>
            <p:nvPr/>
          </p:nvSpPr>
          <p:spPr>
            <a:xfrm>
              <a:off x="714348" y="1928802"/>
              <a:ext cx="397333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إذا استبدلنا  ت   بـ          فاجمع ما يأتي :</a:t>
              </a:r>
            </a:p>
          </p:txBody>
        </p:sp>
        <p:grpSp>
          <p:nvGrpSpPr>
            <p:cNvPr id="270" name="مجموعة 82">
              <a:extLst>
                <a:ext uri="{FF2B5EF4-FFF2-40B4-BE49-F238E27FC236}">
                  <a16:creationId xmlns:a16="http://schemas.microsoft.com/office/drawing/2014/main" id="{B251CE9A-8EF3-804F-961A-50DB92823082}"/>
                </a:ext>
              </a:extLst>
            </p:cNvPr>
            <p:cNvGrpSpPr/>
            <p:nvPr/>
          </p:nvGrpSpPr>
          <p:grpSpPr>
            <a:xfrm>
              <a:off x="2196565" y="1943092"/>
              <a:ext cx="632345" cy="430707"/>
              <a:chOff x="1639349" y="1971664"/>
              <a:chExt cx="632345" cy="430707"/>
            </a:xfrm>
          </p:grpSpPr>
          <p:grpSp>
            <p:nvGrpSpPr>
              <p:cNvPr id="271" name="مجموعة 77">
                <a:extLst>
                  <a:ext uri="{FF2B5EF4-FFF2-40B4-BE49-F238E27FC236}">
                    <a16:creationId xmlns:a16="http://schemas.microsoft.com/office/drawing/2014/main" id="{ED5933C6-8AA6-8946-AD14-AA1BFA95E71A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73" name="رابط مستقيم 342">
                  <a:extLst>
                    <a:ext uri="{FF2B5EF4-FFF2-40B4-BE49-F238E27FC236}">
                      <a16:creationId xmlns:a16="http://schemas.microsoft.com/office/drawing/2014/main" id="{D4D198FC-3AB3-B34B-A4EE-525FF82213C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رابط مستقيم 343">
                  <a:extLst>
                    <a:ext uri="{FF2B5EF4-FFF2-40B4-BE49-F238E27FC236}">
                      <a16:creationId xmlns:a16="http://schemas.microsoft.com/office/drawing/2014/main" id="{9E2E18ED-D55C-A842-B627-94EFD335464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رابط مستقيم 344">
                  <a:extLst>
                    <a:ext uri="{FF2B5EF4-FFF2-40B4-BE49-F238E27FC236}">
                      <a16:creationId xmlns:a16="http://schemas.microsoft.com/office/drawing/2014/main" id="{181BE4BD-5C76-AC41-A5C3-E7E812CB05D5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رابط مستقيم 345">
                  <a:extLst>
                    <a:ext uri="{FF2B5EF4-FFF2-40B4-BE49-F238E27FC236}">
                      <a16:creationId xmlns:a16="http://schemas.microsoft.com/office/drawing/2014/main" id="{6845325C-C768-814F-ABAA-A51370417F8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2" name="مربع نص 271">
                <a:extLst>
                  <a:ext uri="{FF2B5EF4-FFF2-40B4-BE49-F238E27FC236}">
                    <a16:creationId xmlns:a16="http://schemas.microsoft.com/office/drawing/2014/main" id="{8639F624-B75F-D441-A8F6-589F0767C144}"/>
                  </a:ext>
                </a:extLst>
              </p:cNvPr>
              <p:cNvSpPr txBox="1"/>
              <p:nvPr/>
            </p:nvSpPr>
            <p:spPr>
              <a:xfrm>
                <a:off x="1639349" y="1973739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grpSp>
        <p:nvGrpSpPr>
          <p:cNvPr id="277" name="مجموعة 276">
            <a:extLst>
              <a:ext uri="{FF2B5EF4-FFF2-40B4-BE49-F238E27FC236}">
                <a16:creationId xmlns:a16="http://schemas.microsoft.com/office/drawing/2014/main" id="{2A07A4E6-ACC2-6140-AFF5-C60E8FF97B2F}"/>
              </a:ext>
            </a:extLst>
          </p:cNvPr>
          <p:cNvGrpSpPr/>
          <p:nvPr/>
        </p:nvGrpSpPr>
        <p:grpSpPr>
          <a:xfrm>
            <a:off x="1904243" y="3450176"/>
            <a:ext cx="2071702" cy="473751"/>
            <a:chOff x="2071672" y="1285860"/>
            <a:chExt cx="2071702" cy="473751"/>
          </a:xfrm>
        </p:grpSpPr>
        <p:grpSp>
          <p:nvGrpSpPr>
            <p:cNvPr id="278" name="مجموعة 82">
              <a:extLst>
                <a:ext uri="{FF2B5EF4-FFF2-40B4-BE49-F238E27FC236}">
                  <a16:creationId xmlns:a16="http://schemas.microsoft.com/office/drawing/2014/main" id="{98B1397D-59FB-EA47-A60A-86CBC4A6C447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280" name="مجموعة 77">
                <a:extLst>
                  <a:ext uri="{FF2B5EF4-FFF2-40B4-BE49-F238E27FC236}">
                    <a16:creationId xmlns:a16="http://schemas.microsoft.com/office/drawing/2014/main" id="{8D721164-71B6-4146-B679-E0CA17D2760D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82" name="رابط مستقيم 373">
                  <a:extLst>
                    <a:ext uri="{FF2B5EF4-FFF2-40B4-BE49-F238E27FC236}">
                      <a16:creationId xmlns:a16="http://schemas.microsoft.com/office/drawing/2014/main" id="{CA84C010-B1E1-974C-BF64-00D3C9B735D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رابط مستقيم 374">
                  <a:extLst>
                    <a:ext uri="{FF2B5EF4-FFF2-40B4-BE49-F238E27FC236}">
                      <a16:creationId xmlns:a16="http://schemas.microsoft.com/office/drawing/2014/main" id="{9B6850B0-7778-4749-964C-6713C2E05EA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رابط مستقيم 375">
                  <a:extLst>
                    <a:ext uri="{FF2B5EF4-FFF2-40B4-BE49-F238E27FC236}">
                      <a16:creationId xmlns:a16="http://schemas.microsoft.com/office/drawing/2014/main" id="{4175ACBB-6575-CC42-8C46-0968A14F7F2E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رابط مستقيم 376">
                  <a:extLst>
                    <a:ext uri="{FF2B5EF4-FFF2-40B4-BE49-F238E27FC236}">
                      <a16:creationId xmlns:a16="http://schemas.microsoft.com/office/drawing/2014/main" id="{255659C1-B68B-004C-A7B3-9FD97FB8710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1" name="مربع نص 280">
                <a:extLst>
                  <a:ext uri="{FF2B5EF4-FFF2-40B4-BE49-F238E27FC236}">
                    <a16:creationId xmlns:a16="http://schemas.microsoft.com/office/drawing/2014/main" id="{4419CFF2-6ED3-7E4D-A4A2-1AE96BC63901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79" name="مربع نص 278">
              <a:extLst>
                <a:ext uri="{FF2B5EF4-FFF2-40B4-BE49-F238E27FC236}">
                  <a16:creationId xmlns:a16="http://schemas.microsoft.com/office/drawing/2014/main" id="{BAC01B88-429D-DD4C-8B89-27200B1E80F9}"/>
                </a:ext>
              </a:extLst>
            </p:cNvPr>
            <p:cNvSpPr txBox="1"/>
            <p:nvPr/>
          </p:nvSpPr>
          <p:spPr>
            <a:xfrm>
              <a:off x="2643176" y="1328724"/>
              <a:ext cx="150019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( ٣ + ٧) </a:t>
              </a:r>
            </a:p>
          </p:txBody>
        </p:sp>
      </p:grpSp>
      <p:grpSp>
        <p:nvGrpSpPr>
          <p:cNvPr id="286" name="مجموعة 285">
            <a:extLst>
              <a:ext uri="{FF2B5EF4-FFF2-40B4-BE49-F238E27FC236}">
                <a16:creationId xmlns:a16="http://schemas.microsoft.com/office/drawing/2014/main" id="{8851D8EA-207E-9149-BB3F-7774510DBDA1}"/>
              </a:ext>
            </a:extLst>
          </p:cNvPr>
          <p:cNvGrpSpPr/>
          <p:nvPr/>
        </p:nvGrpSpPr>
        <p:grpSpPr>
          <a:xfrm>
            <a:off x="2475747" y="4378870"/>
            <a:ext cx="1500198" cy="473751"/>
            <a:chOff x="2071672" y="1285860"/>
            <a:chExt cx="1500198" cy="473751"/>
          </a:xfrm>
        </p:grpSpPr>
        <p:grpSp>
          <p:nvGrpSpPr>
            <p:cNvPr id="287" name="مجموعة 82">
              <a:extLst>
                <a:ext uri="{FF2B5EF4-FFF2-40B4-BE49-F238E27FC236}">
                  <a16:creationId xmlns:a16="http://schemas.microsoft.com/office/drawing/2014/main" id="{1751ADCD-39F5-A44B-99A5-C5C488120A5C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289" name="مجموعة 77">
                <a:extLst>
                  <a:ext uri="{FF2B5EF4-FFF2-40B4-BE49-F238E27FC236}">
                    <a16:creationId xmlns:a16="http://schemas.microsoft.com/office/drawing/2014/main" id="{38B3EF5A-F841-8E4B-A9B6-A70A15F3A58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91" name="رابط مستقيم 382">
                  <a:extLst>
                    <a:ext uri="{FF2B5EF4-FFF2-40B4-BE49-F238E27FC236}">
                      <a16:creationId xmlns:a16="http://schemas.microsoft.com/office/drawing/2014/main" id="{D6755B10-F54D-5646-B6BE-F942C7BBDBF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رابط مستقيم 383">
                  <a:extLst>
                    <a:ext uri="{FF2B5EF4-FFF2-40B4-BE49-F238E27FC236}">
                      <a16:creationId xmlns:a16="http://schemas.microsoft.com/office/drawing/2014/main" id="{1345B2DA-1A91-8640-94DF-1DC1B8BE37B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رابط مستقيم 384">
                  <a:extLst>
                    <a:ext uri="{FF2B5EF4-FFF2-40B4-BE49-F238E27FC236}">
                      <a16:creationId xmlns:a16="http://schemas.microsoft.com/office/drawing/2014/main" id="{BCA7393A-53C6-4940-A677-9CA43CBFE0D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رابط مستقيم 385">
                  <a:extLst>
                    <a:ext uri="{FF2B5EF4-FFF2-40B4-BE49-F238E27FC236}">
                      <a16:creationId xmlns:a16="http://schemas.microsoft.com/office/drawing/2014/main" id="{A373E3FB-6014-304D-A77E-36F4142FF77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0" name="مربع نص 289">
                <a:extLst>
                  <a:ext uri="{FF2B5EF4-FFF2-40B4-BE49-F238E27FC236}">
                    <a16:creationId xmlns:a16="http://schemas.microsoft.com/office/drawing/2014/main" id="{EAD707C6-F492-3940-BE26-8A7F3D3827F4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88" name="مربع نص 287">
              <a:extLst>
                <a:ext uri="{FF2B5EF4-FFF2-40B4-BE49-F238E27FC236}">
                  <a16:creationId xmlns:a16="http://schemas.microsoft.com/office/drawing/2014/main" id="{2BDB970B-7479-F842-8590-AF3959CA27AE}"/>
                </a:ext>
              </a:extLst>
            </p:cNvPr>
            <p:cNvSpPr txBox="1"/>
            <p:nvPr/>
          </p:nvSpPr>
          <p:spPr>
            <a:xfrm>
              <a:off x="2643176" y="1328724"/>
              <a:ext cx="9286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=  ١٠</a:t>
              </a:r>
            </a:p>
          </p:txBody>
        </p:sp>
      </p:grpSp>
      <p:grpSp>
        <p:nvGrpSpPr>
          <p:cNvPr id="295" name="مجموعة 294">
            <a:extLst>
              <a:ext uri="{FF2B5EF4-FFF2-40B4-BE49-F238E27FC236}">
                <a16:creationId xmlns:a16="http://schemas.microsoft.com/office/drawing/2014/main" id="{930A9B3B-84FA-9E4C-99B8-0F81C9969938}"/>
              </a:ext>
            </a:extLst>
          </p:cNvPr>
          <p:cNvGrpSpPr/>
          <p:nvPr/>
        </p:nvGrpSpPr>
        <p:grpSpPr>
          <a:xfrm>
            <a:off x="1354926" y="1215299"/>
            <a:ext cx="2384946" cy="642942"/>
            <a:chOff x="1571604" y="1085834"/>
            <a:chExt cx="2384946" cy="642942"/>
          </a:xfrm>
        </p:grpSpPr>
        <p:sp>
          <p:nvSpPr>
            <p:cNvPr id="296" name="زاوية مطوية 295">
              <a:extLst>
                <a:ext uri="{FF2B5EF4-FFF2-40B4-BE49-F238E27FC236}">
                  <a16:creationId xmlns:a16="http://schemas.microsoft.com/office/drawing/2014/main" id="{096EE483-9926-A940-9787-F2F3BF5D0F49}"/>
                </a:ext>
              </a:extLst>
            </p:cNvPr>
            <p:cNvSpPr/>
            <p:nvPr/>
          </p:nvSpPr>
          <p:spPr>
            <a:xfrm flipH="1">
              <a:off x="1756665" y="1085834"/>
              <a:ext cx="2199885" cy="642942"/>
            </a:xfrm>
            <a:prstGeom prst="foldedCorner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7" name="مربع نص 296">
              <a:extLst>
                <a:ext uri="{FF2B5EF4-FFF2-40B4-BE49-F238E27FC236}">
                  <a16:creationId xmlns:a16="http://schemas.microsoft.com/office/drawing/2014/main" id="{3B8D0FE9-E174-3A47-BAED-1FBF08294754}"/>
                </a:ext>
              </a:extLst>
            </p:cNvPr>
            <p:cNvSpPr txBox="1"/>
            <p:nvPr/>
          </p:nvSpPr>
          <p:spPr>
            <a:xfrm>
              <a:off x="1571604" y="1185846"/>
              <a:ext cx="235745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العبارات الجذرية</a:t>
              </a:r>
            </a:p>
          </p:txBody>
        </p:sp>
      </p:grpSp>
      <p:sp>
        <p:nvSpPr>
          <p:cNvPr id="298" name="زاوية مطوية 297">
            <a:extLst>
              <a:ext uri="{FF2B5EF4-FFF2-40B4-BE49-F238E27FC236}">
                <a16:creationId xmlns:a16="http://schemas.microsoft.com/office/drawing/2014/main" id="{0FAC68A6-D1B7-6745-84BD-B7CC0AE01E16}"/>
              </a:ext>
            </a:extLst>
          </p:cNvPr>
          <p:cNvSpPr/>
          <p:nvPr/>
        </p:nvSpPr>
        <p:spPr>
          <a:xfrm flipH="1">
            <a:off x="809473" y="4964557"/>
            <a:ext cx="3294230" cy="642942"/>
          </a:xfrm>
          <a:prstGeom prst="foldedCorner">
            <a:avLst>
              <a:gd name="adj" fmla="val 17528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9" name="مربع نص 298">
            <a:extLst>
              <a:ext uri="{FF2B5EF4-FFF2-40B4-BE49-F238E27FC236}">
                <a16:creationId xmlns:a16="http://schemas.microsoft.com/office/drawing/2014/main" id="{F18B8F74-097B-964A-AEDF-69475A7AEDD1}"/>
              </a:ext>
            </a:extLst>
          </p:cNvPr>
          <p:cNvSpPr txBox="1"/>
          <p:nvPr/>
        </p:nvSpPr>
        <p:spPr>
          <a:xfrm>
            <a:off x="479445" y="5090787"/>
            <a:ext cx="3857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نجمع العبارات الجذرية مثل وحيدات الحد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152F66C-E60E-2872-B635-BBDDD6F2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473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98" grpId="0" animBg="1"/>
      <p:bldP spid="2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199746" y="290320"/>
            <a:ext cx="478638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840DC021-DF4B-3644-A541-6A1CBDFCA61A}"/>
              </a:ext>
            </a:extLst>
          </p:cNvPr>
          <p:cNvGrpSpPr/>
          <p:nvPr/>
        </p:nvGrpSpPr>
        <p:grpSpPr>
          <a:xfrm>
            <a:off x="8322538" y="744528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3B5792F5-B032-AB4E-A2A5-4648D98367E5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280F4093-33C2-EC48-BA0D-E8AFFEEA9F0A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6924637-DB30-F54A-98D0-0A47A8D6A554}"/>
              </a:ext>
            </a:extLst>
          </p:cNvPr>
          <p:cNvGrpSpPr/>
          <p:nvPr/>
        </p:nvGrpSpPr>
        <p:grpSpPr>
          <a:xfrm>
            <a:off x="5449373" y="3548452"/>
            <a:ext cx="2571768" cy="471494"/>
            <a:chOff x="5786446" y="2986084"/>
            <a:chExt cx="2571768" cy="471494"/>
          </a:xfrm>
        </p:grpSpPr>
        <p:grpSp>
          <p:nvGrpSpPr>
            <p:cNvPr id="65" name="مجموعة 64">
              <a:extLst>
                <a:ext uri="{FF2B5EF4-FFF2-40B4-BE49-F238E27FC236}">
                  <a16:creationId xmlns:a16="http://schemas.microsoft.com/office/drawing/2014/main" id="{EC3A0CA7-39BC-AB45-B6A3-75E39B7AEDA1}"/>
                </a:ext>
              </a:extLst>
            </p:cNvPr>
            <p:cNvGrpSpPr/>
            <p:nvPr/>
          </p:nvGrpSpPr>
          <p:grpSpPr>
            <a:xfrm>
              <a:off x="5786446" y="2986084"/>
              <a:ext cx="642940" cy="471494"/>
              <a:chOff x="1628754" y="1971664"/>
              <a:chExt cx="642940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98323DD7-5522-BA4F-AECD-CB490B92F4A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92">
                  <a:extLst>
                    <a:ext uri="{FF2B5EF4-FFF2-40B4-BE49-F238E27FC236}">
                      <a16:creationId xmlns:a16="http://schemas.microsoft.com/office/drawing/2014/main" id="{FA43CA8C-E105-F843-8B97-C2BA1623A1D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93">
                  <a:extLst>
                    <a:ext uri="{FF2B5EF4-FFF2-40B4-BE49-F238E27FC236}">
                      <a16:creationId xmlns:a16="http://schemas.microsoft.com/office/drawing/2014/main" id="{DFDA47C6-C756-7240-A1C4-716377892CB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94">
                  <a:extLst>
                    <a:ext uri="{FF2B5EF4-FFF2-40B4-BE49-F238E27FC236}">
                      <a16:creationId xmlns:a16="http://schemas.microsoft.com/office/drawing/2014/main" id="{ED1A0B7A-62FD-FC44-B0C9-1B2591BBA225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95">
                  <a:extLst>
                    <a:ext uri="{FF2B5EF4-FFF2-40B4-BE49-F238E27FC236}">
                      <a16:creationId xmlns:a16="http://schemas.microsoft.com/office/drawing/2014/main" id="{10EF7472-9D37-0E47-8D0E-459A58F1882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0CF2B792-3E88-AB4C-825E-7108AFE6013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2996FE14-99AD-4046-AE59-9396EEDF5870}"/>
                </a:ext>
              </a:extLst>
            </p:cNvPr>
            <p:cNvSpPr txBox="1"/>
            <p:nvPr/>
          </p:nvSpPr>
          <p:spPr>
            <a:xfrm>
              <a:off x="6429388" y="3000372"/>
              <a:ext cx="1928826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٥ + ٧ ــ ٦ )</a:t>
              </a:r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8D782119-A707-E143-ABD5-FF739284E30A}"/>
              </a:ext>
            </a:extLst>
          </p:cNvPr>
          <p:cNvGrpSpPr/>
          <p:nvPr/>
        </p:nvGrpSpPr>
        <p:grpSpPr>
          <a:xfrm>
            <a:off x="5227377" y="1089862"/>
            <a:ext cx="3357590" cy="1221135"/>
            <a:chOff x="3000362" y="-221027"/>
            <a:chExt cx="3357590" cy="1221135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E1419F81-39BC-634E-BBC0-93B669711DCF}"/>
                </a:ext>
              </a:extLst>
            </p:cNvPr>
            <p:cNvSpPr/>
            <p:nvPr/>
          </p:nvSpPr>
          <p:spPr>
            <a:xfrm flipH="1">
              <a:off x="3000362" y="214290"/>
              <a:ext cx="3277225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E14A5F45-2343-2E40-8876-DA94AB36A060}"/>
                </a:ext>
              </a:extLst>
            </p:cNvPr>
            <p:cNvGrpSpPr/>
            <p:nvPr/>
          </p:nvGrpSpPr>
          <p:grpSpPr>
            <a:xfrm>
              <a:off x="3000362" y="-221027"/>
              <a:ext cx="3357590" cy="1063979"/>
              <a:chOff x="3000362" y="-221027"/>
              <a:chExt cx="3357590" cy="1063979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01F094B7-B839-4140-B985-AD5AF98AF4CD}"/>
                  </a:ext>
                </a:extLst>
              </p:cNvPr>
              <p:cNvSpPr txBox="1"/>
              <p:nvPr/>
            </p:nvSpPr>
            <p:spPr>
              <a:xfrm>
                <a:off x="3559470" y="-221027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8436F2F1-4441-4B4D-B136-74BC92D4AF99}"/>
                  </a:ext>
                </a:extLst>
              </p:cNvPr>
              <p:cNvSpPr txBox="1"/>
              <p:nvPr/>
            </p:nvSpPr>
            <p:spPr>
              <a:xfrm>
                <a:off x="5042110" y="414312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84" name="مجموعة 83">
                <a:extLst>
                  <a:ext uri="{FF2B5EF4-FFF2-40B4-BE49-F238E27FC236}">
                    <a16:creationId xmlns:a16="http://schemas.microsoft.com/office/drawing/2014/main" id="{1DAA40DC-C367-7C48-8672-CB0CEAB657C3}"/>
                  </a:ext>
                </a:extLst>
              </p:cNvPr>
              <p:cNvGrpSpPr/>
              <p:nvPr/>
            </p:nvGrpSpPr>
            <p:grpSpPr>
              <a:xfrm>
                <a:off x="5286380" y="371454"/>
                <a:ext cx="1071572" cy="471494"/>
                <a:chOff x="2071672" y="1285860"/>
                <a:chExt cx="1071572" cy="471494"/>
              </a:xfrm>
            </p:grpSpPr>
            <p:grpSp>
              <p:nvGrpSpPr>
                <p:cNvPr id="111" name="مجموعة 110">
                  <a:extLst>
                    <a:ext uri="{FF2B5EF4-FFF2-40B4-BE49-F238E27FC236}">
                      <a16:creationId xmlns:a16="http://schemas.microsoft.com/office/drawing/2014/main" id="{EA66CF26-0E1B-7748-82E2-F80D20F68E97}"/>
                    </a:ext>
                  </a:extLst>
                </p:cNvPr>
                <p:cNvGrpSpPr/>
                <p:nvPr/>
              </p:nvGrpSpPr>
              <p:grpSpPr>
                <a:xfrm>
                  <a:off x="2071672" y="1285860"/>
                  <a:ext cx="642940" cy="471494"/>
                  <a:chOff x="1628754" y="1971664"/>
                  <a:chExt cx="642940" cy="471494"/>
                </a:xfrm>
              </p:grpSpPr>
              <p:grpSp>
                <p:nvGrpSpPr>
                  <p:cNvPr id="113" name="مجموعة 77">
                    <a:extLst>
                      <a:ext uri="{FF2B5EF4-FFF2-40B4-BE49-F238E27FC236}">
                        <a16:creationId xmlns:a16="http://schemas.microsoft.com/office/drawing/2014/main" id="{FC5AD629-0CE3-304A-B16B-6766AFCE968B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5" name="رابط مستقيم 85">
                      <a:extLst>
                        <a:ext uri="{FF2B5EF4-FFF2-40B4-BE49-F238E27FC236}">
                          <a16:creationId xmlns:a16="http://schemas.microsoft.com/office/drawing/2014/main" id="{038E7944-B28C-E34A-A5C0-14220E11A72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86">
                      <a:extLst>
                        <a:ext uri="{FF2B5EF4-FFF2-40B4-BE49-F238E27FC236}">
                          <a16:creationId xmlns:a16="http://schemas.microsoft.com/office/drawing/2014/main" id="{0D03452F-4D08-784A-8DB8-1389AC9D7A91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رابط مستقيم 87">
                      <a:extLst>
                        <a:ext uri="{FF2B5EF4-FFF2-40B4-BE49-F238E27FC236}">
                          <a16:creationId xmlns:a16="http://schemas.microsoft.com/office/drawing/2014/main" id="{CC0BF5B7-1085-6746-9051-009AD95349C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رابط مستقيم 88">
                      <a:extLst>
                        <a:ext uri="{FF2B5EF4-FFF2-40B4-BE49-F238E27FC236}">
                          <a16:creationId xmlns:a16="http://schemas.microsoft.com/office/drawing/2014/main" id="{2DEFF6B7-B695-F840-AE36-CFA4F5D0427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4" name="مربع نص 113">
                    <a:extLst>
                      <a:ext uri="{FF2B5EF4-FFF2-40B4-BE49-F238E27FC236}">
                        <a16:creationId xmlns:a16="http://schemas.microsoft.com/office/drawing/2014/main" id="{E0AE762F-053D-8441-9391-836B0E921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62875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</p:grpSp>
            <p:sp>
              <p:nvSpPr>
                <p:cNvPr id="112" name="مربع نص 111">
                  <a:extLst>
                    <a:ext uri="{FF2B5EF4-FFF2-40B4-BE49-F238E27FC236}">
                      <a16:creationId xmlns:a16="http://schemas.microsoft.com/office/drawing/2014/main" id="{1C41235E-A1DC-D648-AC5C-35426260AF5B}"/>
                    </a:ext>
                  </a:extLst>
                </p:cNvPr>
                <p:cNvSpPr txBox="1"/>
                <p:nvPr/>
              </p:nvSpPr>
              <p:spPr>
                <a:xfrm>
                  <a:off x="2643176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CC9C3BBA-203A-514F-AABA-A582EE977F66}"/>
                  </a:ext>
                </a:extLst>
              </p:cNvPr>
              <p:cNvSpPr txBox="1"/>
              <p:nvPr/>
            </p:nvSpPr>
            <p:spPr>
              <a:xfrm>
                <a:off x="3929058" y="41431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86" name="مجموعة 85">
                <a:extLst>
                  <a:ext uri="{FF2B5EF4-FFF2-40B4-BE49-F238E27FC236}">
                    <a16:creationId xmlns:a16="http://schemas.microsoft.com/office/drawing/2014/main" id="{16B27B46-2F67-AB48-931D-970E95C51ADE}"/>
                  </a:ext>
                </a:extLst>
              </p:cNvPr>
              <p:cNvGrpSpPr/>
              <p:nvPr/>
            </p:nvGrpSpPr>
            <p:grpSpPr>
              <a:xfrm>
                <a:off x="4187616" y="371458"/>
                <a:ext cx="1098766" cy="471494"/>
                <a:chOff x="2071672" y="1285860"/>
                <a:chExt cx="1098766" cy="471494"/>
              </a:xfrm>
            </p:grpSpPr>
            <p:grpSp>
              <p:nvGrpSpPr>
                <p:cNvPr id="96" name="مجموعة 95">
                  <a:extLst>
                    <a:ext uri="{FF2B5EF4-FFF2-40B4-BE49-F238E27FC236}">
                      <a16:creationId xmlns:a16="http://schemas.microsoft.com/office/drawing/2014/main" id="{608BB2DC-E09B-624B-B8E5-3FC7F2BA8F75}"/>
                    </a:ext>
                  </a:extLst>
                </p:cNvPr>
                <p:cNvGrpSpPr/>
                <p:nvPr/>
              </p:nvGrpSpPr>
              <p:grpSpPr>
                <a:xfrm>
                  <a:off x="2071672" y="1285860"/>
                  <a:ext cx="642940" cy="471494"/>
                  <a:chOff x="1628754" y="1971664"/>
                  <a:chExt cx="642940" cy="471494"/>
                </a:xfrm>
              </p:grpSpPr>
              <p:grpSp>
                <p:nvGrpSpPr>
                  <p:cNvPr id="98" name="مجموعة 77">
                    <a:extLst>
                      <a:ext uri="{FF2B5EF4-FFF2-40B4-BE49-F238E27FC236}">
                        <a16:creationId xmlns:a16="http://schemas.microsoft.com/office/drawing/2014/main" id="{4FD13F70-4010-FE46-B190-D9143EEB4E28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00" name="رابط مستقيم 130">
                      <a:extLst>
                        <a:ext uri="{FF2B5EF4-FFF2-40B4-BE49-F238E27FC236}">
                          <a16:creationId xmlns:a16="http://schemas.microsoft.com/office/drawing/2014/main" id="{21244CAE-0C66-0040-84CA-8840237F58D0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رابط مستقيم 131">
                      <a:extLst>
                        <a:ext uri="{FF2B5EF4-FFF2-40B4-BE49-F238E27FC236}">
                          <a16:creationId xmlns:a16="http://schemas.microsoft.com/office/drawing/2014/main" id="{5786E25F-CF8C-3E46-B939-5791BFAEC33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رابط مستقيم 132">
                      <a:extLst>
                        <a:ext uri="{FF2B5EF4-FFF2-40B4-BE49-F238E27FC236}">
                          <a16:creationId xmlns:a16="http://schemas.microsoft.com/office/drawing/2014/main" id="{533021B8-29EE-114D-9327-3A54FB17753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رابط مستقيم 133">
                      <a:extLst>
                        <a:ext uri="{FF2B5EF4-FFF2-40B4-BE49-F238E27FC236}">
                          <a16:creationId xmlns:a16="http://schemas.microsoft.com/office/drawing/2014/main" id="{36A83574-FD7F-494A-8EB8-A489FE80F66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" name="مربع نص 98">
                    <a:extLst>
                      <a:ext uri="{FF2B5EF4-FFF2-40B4-BE49-F238E27FC236}">
                        <a16:creationId xmlns:a16="http://schemas.microsoft.com/office/drawing/2014/main" id="{5181DEA1-AA4B-C04C-A325-23A7F0A1B422}"/>
                      </a:ext>
                    </a:extLst>
                  </p:cNvPr>
                  <p:cNvSpPr txBox="1"/>
                  <p:nvPr/>
                </p:nvSpPr>
                <p:spPr>
                  <a:xfrm>
                    <a:off x="162875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</p:grpSp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C8E15D30-576D-7E45-B61A-54AA3FAFA44A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</a:p>
              </p:txBody>
            </p:sp>
          </p:grpSp>
          <p:grpSp>
            <p:nvGrpSpPr>
              <p:cNvPr id="87" name="مجموعة 86">
                <a:extLst>
                  <a:ext uri="{FF2B5EF4-FFF2-40B4-BE49-F238E27FC236}">
                    <a16:creationId xmlns:a16="http://schemas.microsoft.com/office/drawing/2014/main" id="{8AACD743-0108-BB4E-86D3-78A49D2E4FF6}"/>
                  </a:ext>
                </a:extLst>
              </p:cNvPr>
              <p:cNvGrpSpPr/>
              <p:nvPr/>
            </p:nvGrpSpPr>
            <p:grpSpPr>
              <a:xfrm>
                <a:off x="3000362" y="371458"/>
                <a:ext cx="1071572" cy="471494"/>
                <a:chOff x="2071672" y="1285860"/>
                <a:chExt cx="1071572" cy="471494"/>
              </a:xfrm>
            </p:grpSpPr>
            <p:grpSp>
              <p:nvGrpSpPr>
                <p:cNvPr id="88" name="مجموعة 87">
                  <a:extLst>
                    <a:ext uri="{FF2B5EF4-FFF2-40B4-BE49-F238E27FC236}">
                      <a16:creationId xmlns:a16="http://schemas.microsoft.com/office/drawing/2014/main" id="{2FDBE127-5763-1948-B399-0A20AE03B6AD}"/>
                    </a:ext>
                  </a:extLst>
                </p:cNvPr>
                <p:cNvGrpSpPr/>
                <p:nvPr/>
              </p:nvGrpSpPr>
              <p:grpSpPr>
                <a:xfrm>
                  <a:off x="2071672" y="1285860"/>
                  <a:ext cx="642940" cy="471494"/>
                  <a:chOff x="1628754" y="1971664"/>
                  <a:chExt cx="642940" cy="471494"/>
                </a:xfrm>
              </p:grpSpPr>
              <p:grpSp>
                <p:nvGrpSpPr>
                  <p:cNvPr id="90" name="مجموعة 77">
                    <a:extLst>
                      <a:ext uri="{FF2B5EF4-FFF2-40B4-BE49-F238E27FC236}">
                        <a16:creationId xmlns:a16="http://schemas.microsoft.com/office/drawing/2014/main" id="{12393622-2474-D44B-8709-877B7EE72229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92" name="رابط مستقيم 140">
                      <a:extLst>
                        <a:ext uri="{FF2B5EF4-FFF2-40B4-BE49-F238E27FC236}">
                          <a16:creationId xmlns:a16="http://schemas.microsoft.com/office/drawing/2014/main" id="{456013FB-6A1C-184D-B5D1-EDC1490B6AF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رابط مستقيم 141">
                      <a:extLst>
                        <a:ext uri="{FF2B5EF4-FFF2-40B4-BE49-F238E27FC236}">
                          <a16:creationId xmlns:a16="http://schemas.microsoft.com/office/drawing/2014/main" id="{7DA7F56F-6AEA-234A-B0C1-E4AE9BD1154D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رابط مستقيم 142">
                      <a:extLst>
                        <a:ext uri="{FF2B5EF4-FFF2-40B4-BE49-F238E27FC236}">
                          <a16:creationId xmlns:a16="http://schemas.microsoft.com/office/drawing/2014/main" id="{1A00356D-D87E-4E45-A5E7-C8829F975331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رابط مستقيم 143">
                      <a:extLst>
                        <a:ext uri="{FF2B5EF4-FFF2-40B4-BE49-F238E27FC236}">
                          <a16:creationId xmlns:a16="http://schemas.microsoft.com/office/drawing/2014/main" id="{73683FC0-014F-6D42-9D45-DAD2D5FD58E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1" name="مربع نص 90">
                    <a:extLst>
                      <a:ext uri="{FF2B5EF4-FFF2-40B4-BE49-F238E27FC236}">
                        <a16:creationId xmlns:a16="http://schemas.microsoft.com/office/drawing/2014/main" id="{A7406297-2F6D-DD46-B5D6-B46E52513B9C}"/>
                      </a:ext>
                    </a:extLst>
                  </p:cNvPr>
                  <p:cNvSpPr txBox="1"/>
                  <p:nvPr/>
                </p:nvSpPr>
                <p:spPr>
                  <a:xfrm>
                    <a:off x="162875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</p:grpSp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18CFDC42-D8D5-3E4B-AA9E-3FF331733405}"/>
                    </a:ext>
                  </a:extLst>
                </p:cNvPr>
                <p:cNvSpPr txBox="1"/>
                <p:nvPr/>
              </p:nvSpPr>
              <p:spPr>
                <a:xfrm>
                  <a:off x="2643176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٦</a:t>
                  </a:r>
                </a:p>
              </p:txBody>
            </p:sp>
          </p:grpSp>
        </p:grp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1208A8DE-5414-D547-AF8D-E1EBE4F6ED68}"/>
              </a:ext>
            </a:extLst>
          </p:cNvPr>
          <p:cNvGrpSpPr/>
          <p:nvPr/>
        </p:nvGrpSpPr>
        <p:grpSpPr>
          <a:xfrm>
            <a:off x="5125700" y="2553150"/>
            <a:ext cx="3357590" cy="471498"/>
            <a:chOff x="5102020" y="1814506"/>
            <a:chExt cx="3357590" cy="471498"/>
          </a:xfrm>
        </p:grpSpPr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BD65B1E6-F930-7F46-9268-6D890453B516}"/>
                </a:ext>
              </a:extLst>
            </p:cNvPr>
            <p:cNvSpPr txBox="1"/>
            <p:nvPr/>
          </p:nvSpPr>
          <p:spPr>
            <a:xfrm>
              <a:off x="7143768" y="18573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21" name="مجموعة 120">
              <a:extLst>
                <a:ext uri="{FF2B5EF4-FFF2-40B4-BE49-F238E27FC236}">
                  <a16:creationId xmlns:a16="http://schemas.microsoft.com/office/drawing/2014/main" id="{8C925687-3667-9F4D-B61C-092E7CA0DC1E}"/>
                </a:ext>
              </a:extLst>
            </p:cNvPr>
            <p:cNvGrpSpPr/>
            <p:nvPr/>
          </p:nvGrpSpPr>
          <p:grpSpPr>
            <a:xfrm>
              <a:off x="7388038" y="1814506"/>
              <a:ext cx="1071572" cy="471494"/>
              <a:chOff x="2071672" y="1285860"/>
              <a:chExt cx="1071572" cy="471494"/>
            </a:xfrm>
          </p:grpSpPr>
          <p:grpSp>
            <p:nvGrpSpPr>
              <p:cNvPr id="141" name="مجموعة 140">
                <a:extLst>
                  <a:ext uri="{FF2B5EF4-FFF2-40B4-BE49-F238E27FC236}">
                    <a16:creationId xmlns:a16="http://schemas.microsoft.com/office/drawing/2014/main" id="{67F3C45B-8F78-FF40-A85C-30EF48A87788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43" name="مجموعة 77">
                  <a:extLst>
                    <a:ext uri="{FF2B5EF4-FFF2-40B4-BE49-F238E27FC236}">
                      <a16:creationId xmlns:a16="http://schemas.microsoft.com/office/drawing/2014/main" id="{8D271A37-1E99-9A46-AE44-B2DE07DEA90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5" name="رابط مستقيم 150">
                    <a:extLst>
                      <a:ext uri="{FF2B5EF4-FFF2-40B4-BE49-F238E27FC236}">
                        <a16:creationId xmlns:a16="http://schemas.microsoft.com/office/drawing/2014/main" id="{78A82069-DE5A-5B44-B826-25FD9D4CD78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رابط مستقيم 151">
                    <a:extLst>
                      <a:ext uri="{FF2B5EF4-FFF2-40B4-BE49-F238E27FC236}">
                        <a16:creationId xmlns:a16="http://schemas.microsoft.com/office/drawing/2014/main" id="{1F97D2CE-6549-8647-928E-38AAA8E7090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رابط مستقيم 152">
                    <a:extLst>
                      <a:ext uri="{FF2B5EF4-FFF2-40B4-BE49-F238E27FC236}">
                        <a16:creationId xmlns:a16="http://schemas.microsoft.com/office/drawing/2014/main" id="{8FDC2593-D485-C944-9C82-9034ED340A3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رابط مستقيم 153">
                    <a:extLst>
                      <a:ext uri="{FF2B5EF4-FFF2-40B4-BE49-F238E27FC236}">
                        <a16:creationId xmlns:a16="http://schemas.microsoft.com/office/drawing/2014/main" id="{1FA18724-232B-5D4B-A387-7636C765D45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مربع نص 143">
                  <a:extLst>
                    <a:ext uri="{FF2B5EF4-FFF2-40B4-BE49-F238E27FC236}">
                      <a16:creationId xmlns:a16="http://schemas.microsoft.com/office/drawing/2014/main" id="{1993C3A2-120B-E748-9B92-F52D7E636D91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FE756EB0-B78D-D346-BE70-2A8940FAAF64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93A3BD33-B990-5E4C-80B1-190A998629E5}"/>
                </a:ext>
              </a:extLst>
            </p:cNvPr>
            <p:cNvSpPr txBox="1"/>
            <p:nvPr/>
          </p:nvSpPr>
          <p:spPr>
            <a:xfrm>
              <a:off x="6030716" y="185736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123" name="مجموعة 122">
              <a:extLst>
                <a:ext uri="{FF2B5EF4-FFF2-40B4-BE49-F238E27FC236}">
                  <a16:creationId xmlns:a16="http://schemas.microsoft.com/office/drawing/2014/main" id="{D85E04C7-9F8A-3143-8C28-B7348267CE05}"/>
                </a:ext>
              </a:extLst>
            </p:cNvPr>
            <p:cNvGrpSpPr/>
            <p:nvPr/>
          </p:nvGrpSpPr>
          <p:grpSpPr>
            <a:xfrm>
              <a:off x="6289274" y="1814510"/>
              <a:ext cx="1098766" cy="471494"/>
              <a:chOff x="2071672" y="1285860"/>
              <a:chExt cx="1098766" cy="471494"/>
            </a:xfrm>
          </p:grpSpPr>
          <p:grpSp>
            <p:nvGrpSpPr>
              <p:cNvPr id="133" name="مجموعة 132">
                <a:extLst>
                  <a:ext uri="{FF2B5EF4-FFF2-40B4-BE49-F238E27FC236}">
                    <a16:creationId xmlns:a16="http://schemas.microsoft.com/office/drawing/2014/main" id="{F3E70333-D4E8-EC45-86C7-073B34668CE7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35" name="مجموعة 77">
                  <a:extLst>
                    <a:ext uri="{FF2B5EF4-FFF2-40B4-BE49-F238E27FC236}">
                      <a16:creationId xmlns:a16="http://schemas.microsoft.com/office/drawing/2014/main" id="{75622EAB-989A-5946-9929-D2980B9D6D5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7" name="رابط مستقيم 160">
                    <a:extLst>
                      <a:ext uri="{FF2B5EF4-FFF2-40B4-BE49-F238E27FC236}">
                        <a16:creationId xmlns:a16="http://schemas.microsoft.com/office/drawing/2014/main" id="{553A6C5B-8BCE-414F-ACC0-06113497074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رابط مستقيم 161">
                    <a:extLst>
                      <a:ext uri="{FF2B5EF4-FFF2-40B4-BE49-F238E27FC236}">
                        <a16:creationId xmlns:a16="http://schemas.microsoft.com/office/drawing/2014/main" id="{9E087B0B-A72A-794A-83F1-32E5E001DE2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رابط مستقيم 162">
                    <a:extLst>
                      <a:ext uri="{FF2B5EF4-FFF2-40B4-BE49-F238E27FC236}">
                        <a16:creationId xmlns:a16="http://schemas.microsoft.com/office/drawing/2014/main" id="{38D06257-728D-9142-A6CC-C31B81C89CF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رابط مستقيم 163">
                    <a:extLst>
                      <a:ext uri="{FF2B5EF4-FFF2-40B4-BE49-F238E27FC236}">
                        <a16:creationId xmlns:a16="http://schemas.microsoft.com/office/drawing/2014/main" id="{C6CC3208-09CC-684E-9CA7-1EDC4DBE961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مربع نص 135">
                  <a:extLst>
                    <a:ext uri="{FF2B5EF4-FFF2-40B4-BE49-F238E27FC236}">
                      <a16:creationId xmlns:a16="http://schemas.microsoft.com/office/drawing/2014/main" id="{A0778EC4-5613-3041-8D29-3E01CE262859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185BE428-3C30-E84A-B241-1D099D2DFCFF}"/>
                  </a:ext>
                </a:extLst>
              </p:cNvPr>
              <p:cNvSpPr txBox="1"/>
              <p:nvPr/>
            </p:nvSpPr>
            <p:spPr>
              <a:xfrm>
                <a:off x="2670370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grpSp>
          <p:nvGrpSpPr>
            <p:cNvPr id="124" name="مجموعة 123">
              <a:extLst>
                <a:ext uri="{FF2B5EF4-FFF2-40B4-BE49-F238E27FC236}">
                  <a16:creationId xmlns:a16="http://schemas.microsoft.com/office/drawing/2014/main" id="{943C2E45-8627-9A44-942C-4F899B95636E}"/>
                </a:ext>
              </a:extLst>
            </p:cNvPr>
            <p:cNvGrpSpPr/>
            <p:nvPr/>
          </p:nvGrpSpPr>
          <p:grpSpPr>
            <a:xfrm>
              <a:off x="5102020" y="1814510"/>
              <a:ext cx="1071572" cy="471494"/>
              <a:chOff x="2071672" y="1285860"/>
              <a:chExt cx="1071572" cy="471494"/>
            </a:xfrm>
          </p:grpSpPr>
          <p:grpSp>
            <p:nvGrpSpPr>
              <p:cNvPr id="125" name="مجموعة 124">
                <a:extLst>
                  <a:ext uri="{FF2B5EF4-FFF2-40B4-BE49-F238E27FC236}">
                    <a16:creationId xmlns:a16="http://schemas.microsoft.com/office/drawing/2014/main" id="{7690B551-3F9E-234A-B8AB-4D580155A0F1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27" name="مجموعة 77">
                  <a:extLst>
                    <a:ext uri="{FF2B5EF4-FFF2-40B4-BE49-F238E27FC236}">
                      <a16:creationId xmlns:a16="http://schemas.microsoft.com/office/drawing/2014/main" id="{6021AC21-CD24-8D43-8C12-107991D93A9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29" name="رابط مستقيم 169">
                    <a:extLst>
                      <a:ext uri="{FF2B5EF4-FFF2-40B4-BE49-F238E27FC236}">
                        <a16:creationId xmlns:a16="http://schemas.microsoft.com/office/drawing/2014/main" id="{1F020EC0-FABC-4346-9615-22B063AE229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170">
                    <a:extLst>
                      <a:ext uri="{FF2B5EF4-FFF2-40B4-BE49-F238E27FC236}">
                        <a16:creationId xmlns:a16="http://schemas.microsoft.com/office/drawing/2014/main" id="{217DCE70-E9C3-B749-9F13-745DCCBD738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171">
                    <a:extLst>
                      <a:ext uri="{FF2B5EF4-FFF2-40B4-BE49-F238E27FC236}">
                        <a16:creationId xmlns:a16="http://schemas.microsoft.com/office/drawing/2014/main" id="{47198D7A-2F52-2A40-B517-2CA75D28752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رابط مستقيم 172">
                    <a:extLst>
                      <a:ext uri="{FF2B5EF4-FFF2-40B4-BE49-F238E27FC236}">
                        <a16:creationId xmlns:a16="http://schemas.microsoft.com/office/drawing/2014/main" id="{F6160AC7-3CE1-5741-B6F3-22D55AEFB37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8" name="مربع نص 127">
                  <a:extLst>
                    <a:ext uri="{FF2B5EF4-FFF2-40B4-BE49-F238E27FC236}">
                      <a16:creationId xmlns:a16="http://schemas.microsoft.com/office/drawing/2014/main" id="{33BDD4F8-B8E5-0844-96A8-DEDC7739E51E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E1C8DC99-2A8B-9D44-AC69-D2F648D3C616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</a:t>
                </a:r>
              </a:p>
            </p:txBody>
          </p:sp>
        </p:grpSp>
      </p:grpSp>
      <p:grpSp>
        <p:nvGrpSpPr>
          <p:cNvPr id="161" name="مجموعة 160">
            <a:extLst>
              <a:ext uri="{FF2B5EF4-FFF2-40B4-BE49-F238E27FC236}">
                <a16:creationId xmlns:a16="http://schemas.microsoft.com/office/drawing/2014/main" id="{30D62B62-0352-ED43-83F4-03F333E32E1F}"/>
              </a:ext>
            </a:extLst>
          </p:cNvPr>
          <p:cNvGrpSpPr/>
          <p:nvPr/>
        </p:nvGrpSpPr>
        <p:grpSpPr>
          <a:xfrm>
            <a:off x="6094266" y="4413222"/>
            <a:ext cx="1300170" cy="471494"/>
            <a:chOff x="7058044" y="3957638"/>
            <a:chExt cx="1300170" cy="471494"/>
          </a:xfrm>
        </p:grpSpPr>
        <p:grpSp>
          <p:nvGrpSpPr>
            <p:cNvPr id="162" name="مجموعة 161">
              <a:extLst>
                <a:ext uri="{FF2B5EF4-FFF2-40B4-BE49-F238E27FC236}">
                  <a16:creationId xmlns:a16="http://schemas.microsoft.com/office/drawing/2014/main" id="{EA08FFF4-CC79-5142-A203-B3FA6A08E6E7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164" name="مجموعة 77">
                <a:extLst>
                  <a:ext uri="{FF2B5EF4-FFF2-40B4-BE49-F238E27FC236}">
                    <a16:creationId xmlns:a16="http://schemas.microsoft.com/office/drawing/2014/main" id="{52AB34A3-B3B8-B149-B811-34DB0121B25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6" name="رابط مستقيم 182">
                  <a:extLst>
                    <a:ext uri="{FF2B5EF4-FFF2-40B4-BE49-F238E27FC236}">
                      <a16:creationId xmlns:a16="http://schemas.microsoft.com/office/drawing/2014/main" id="{DB7C96B2-05E7-6F4F-AAB5-5BBF7C51AD2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183">
                  <a:extLst>
                    <a:ext uri="{FF2B5EF4-FFF2-40B4-BE49-F238E27FC236}">
                      <a16:creationId xmlns:a16="http://schemas.microsoft.com/office/drawing/2014/main" id="{5F130CDC-5EE5-E445-9D95-1E046936DAE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184">
                  <a:extLst>
                    <a:ext uri="{FF2B5EF4-FFF2-40B4-BE49-F238E27FC236}">
                      <a16:creationId xmlns:a16="http://schemas.microsoft.com/office/drawing/2014/main" id="{04030B51-B25F-6247-BBD6-E465246252E7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85">
                  <a:extLst>
                    <a:ext uri="{FF2B5EF4-FFF2-40B4-BE49-F238E27FC236}">
                      <a16:creationId xmlns:a16="http://schemas.microsoft.com/office/drawing/2014/main" id="{10571DBD-17FE-AD47-BEBD-6215F36E3A5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مربع نص 164">
                <a:extLst>
                  <a:ext uri="{FF2B5EF4-FFF2-40B4-BE49-F238E27FC236}">
                    <a16:creationId xmlns:a16="http://schemas.microsoft.com/office/drawing/2014/main" id="{74C7499F-4B9C-B748-92EA-8FA3CC3CA493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63" name="مربع نص 162">
              <a:extLst>
                <a:ext uri="{FF2B5EF4-FFF2-40B4-BE49-F238E27FC236}">
                  <a16:creationId xmlns:a16="http://schemas.microsoft.com/office/drawing/2014/main" id="{ED2F281C-DE16-3743-AF51-5131E3A3DE7F}"/>
                </a:ext>
              </a:extLst>
            </p:cNvPr>
            <p:cNvSpPr txBox="1"/>
            <p:nvPr/>
          </p:nvSpPr>
          <p:spPr>
            <a:xfrm>
              <a:off x="7643834" y="3971926"/>
              <a:ext cx="71438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٦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8A50FA4-B2AF-FE4D-9E90-3FDBE2F4027C}"/>
              </a:ext>
            </a:extLst>
          </p:cNvPr>
          <p:cNvSpPr txBox="1"/>
          <p:nvPr/>
        </p:nvSpPr>
        <p:spPr>
          <a:xfrm>
            <a:off x="7394436" y="1089862"/>
            <a:ext cx="8536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صـ١٤٧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2BA6F7A-78D4-600F-0050-6D5B2C06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27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875912" y="248029"/>
            <a:ext cx="4457042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7592606" y="1782100"/>
            <a:ext cx="851340" cy="516584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61821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تحقق</a:t>
              </a:r>
            </a:p>
          </p:txBody>
        </p:sp>
      </p:grp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" name="مجموعة 176">
            <a:extLst>
              <a:ext uri="{FF2B5EF4-FFF2-40B4-BE49-F238E27FC236}">
                <a16:creationId xmlns:a16="http://schemas.microsoft.com/office/drawing/2014/main" id="{71A3A3F4-B904-4C48-B785-1CD8282882B8}"/>
              </a:ext>
            </a:extLst>
          </p:cNvPr>
          <p:cNvGrpSpPr/>
          <p:nvPr/>
        </p:nvGrpSpPr>
        <p:grpSpPr>
          <a:xfrm>
            <a:off x="5404885" y="3612899"/>
            <a:ext cx="2571768" cy="471494"/>
            <a:chOff x="5786446" y="2986084"/>
            <a:chExt cx="2571768" cy="471494"/>
          </a:xfrm>
        </p:grpSpPr>
        <p:grpSp>
          <p:nvGrpSpPr>
            <p:cNvPr id="65" name="مجموعة 89">
              <a:extLst>
                <a:ext uri="{FF2B5EF4-FFF2-40B4-BE49-F238E27FC236}">
                  <a16:creationId xmlns:a16="http://schemas.microsoft.com/office/drawing/2014/main" id="{CB16AC2C-6441-D047-A95F-C612DB4AED6F}"/>
                </a:ext>
              </a:extLst>
            </p:cNvPr>
            <p:cNvGrpSpPr/>
            <p:nvPr/>
          </p:nvGrpSpPr>
          <p:grpSpPr>
            <a:xfrm>
              <a:off x="5786446" y="2986084"/>
              <a:ext cx="642940" cy="471494"/>
              <a:chOff x="1628754" y="1971664"/>
              <a:chExt cx="642940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3EB4D2C6-DF79-5044-8DDA-98A92265FA1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92">
                  <a:extLst>
                    <a:ext uri="{FF2B5EF4-FFF2-40B4-BE49-F238E27FC236}">
                      <a16:creationId xmlns:a16="http://schemas.microsoft.com/office/drawing/2014/main" id="{27D156C3-F2D3-FB4C-879A-6D8EC0781F4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93">
                  <a:extLst>
                    <a:ext uri="{FF2B5EF4-FFF2-40B4-BE49-F238E27FC236}">
                      <a16:creationId xmlns:a16="http://schemas.microsoft.com/office/drawing/2014/main" id="{338B371B-BDCB-4145-A500-557CDC08CC9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94">
                  <a:extLst>
                    <a:ext uri="{FF2B5EF4-FFF2-40B4-BE49-F238E27FC236}">
                      <a16:creationId xmlns:a16="http://schemas.microsoft.com/office/drawing/2014/main" id="{0C029864-9E3B-4048-AEE6-EA68B7B55319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95">
                  <a:extLst>
                    <a:ext uri="{FF2B5EF4-FFF2-40B4-BE49-F238E27FC236}">
                      <a16:creationId xmlns:a16="http://schemas.microsoft.com/office/drawing/2014/main" id="{71ABADAA-A21C-FC41-92E2-E883AD54959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7786E13-DB7E-9C49-9BE3-D3C916C4CC37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C7DCEA42-721B-704A-92A5-C0D8DA3FE274}"/>
                </a:ext>
              </a:extLst>
            </p:cNvPr>
            <p:cNvSpPr txBox="1"/>
            <p:nvPr/>
          </p:nvSpPr>
          <p:spPr>
            <a:xfrm>
              <a:off x="6429388" y="3000372"/>
              <a:ext cx="192882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٣ ــ ٥ + ٤ )</a:t>
              </a:r>
            </a:p>
          </p:txBody>
        </p:sp>
      </p:grpSp>
      <p:grpSp>
        <p:nvGrpSpPr>
          <p:cNvPr id="78" name="مجموعة 174">
            <a:extLst>
              <a:ext uri="{FF2B5EF4-FFF2-40B4-BE49-F238E27FC236}">
                <a16:creationId xmlns:a16="http://schemas.microsoft.com/office/drawing/2014/main" id="{DE03E703-5FBD-6848-9AA4-1F272DB7C1C9}"/>
              </a:ext>
            </a:extLst>
          </p:cNvPr>
          <p:cNvGrpSpPr/>
          <p:nvPr/>
        </p:nvGrpSpPr>
        <p:grpSpPr>
          <a:xfrm>
            <a:off x="1591814" y="1273568"/>
            <a:ext cx="6000792" cy="785818"/>
            <a:chOff x="1857356" y="214290"/>
            <a:chExt cx="6000792" cy="785818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82A882E0-5BED-7442-B70A-C7B8F8F5BF3A}"/>
                </a:ext>
              </a:extLst>
            </p:cNvPr>
            <p:cNvSpPr/>
            <p:nvPr/>
          </p:nvSpPr>
          <p:spPr>
            <a:xfrm flipH="1">
              <a:off x="1857356" y="214290"/>
              <a:ext cx="600079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0" name="مجموعة 173">
              <a:extLst>
                <a:ext uri="{FF2B5EF4-FFF2-40B4-BE49-F238E27FC236}">
                  <a16:creationId xmlns:a16="http://schemas.microsoft.com/office/drawing/2014/main" id="{19B058AA-94EA-E042-A608-91200F2D65C6}"/>
                </a:ext>
              </a:extLst>
            </p:cNvPr>
            <p:cNvGrpSpPr/>
            <p:nvPr/>
          </p:nvGrpSpPr>
          <p:grpSpPr>
            <a:xfrm>
              <a:off x="3000362" y="357166"/>
              <a:ext cx="4786348" cy="485786"/>
              <a:chOff x="3000362" y="357166"/>
              <a:chExt cx="4786348" cy="485786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CD9FE1-2CED-4747-AB09-545FE5034836}"/>
                  </a:ext>
                </a:extLst>
              </p:cNvPr>
              <p:cNvSpPr txBox="1"/>
              <p:nvPr/>
            </p:nvSpPr>
            <p:spPr>
              <a:xfrm>
                <a:off x="6215074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9632FE99-8BA5-1347-B3A5-D392B10B6154}"/>
                  </a:ext>
                </a:extLst>
              </p:cNvPr>
              <p:cNvSpPr txBox="1"/>
              <p:nvPr/>
            </p:nvSpPr>
            <p:spPr>
              <a:xfrm>
                <a:off x="5042110" y="414312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84" name="مجموعة 99">
                <a:extLst>
                  <a:ext uri="{FF2B5EF4-FFF2-40B4-BE49-F238E27FC236}">
                    <a16:creationId xmlns:a16="http://schemas.microsoft.com/office/drawing/2014/main" id="{7E839FB8-B210-AC4B-9815-3C08AA2D232A}"/>
                  </a:ext>
                </a:extLst>
              </p:cNvPr>
              <p:cNvGrpSpPr/>
              <p:nvPr/>
            </p:nvGrpSpPr>
            <p:grpSpPr>
              <a:xfrm>
                <a:off x="5286380" y="371454"/>
                <a:ext cx="1071572" cy="471494"/>
                <a:chOff x="2071672" y="1285860"/>
                <a:chExt cx="1071572" cy="471494"/>
              </a:xfrm>
            </p:grpSpPr>
            <p:grpSp>
              <p:nvGrpSpPr>
                <p:cNvPr id="111" name="مجموعة 82">
                  <a:extLst>
                    <a:ext uri="{FF2B5EF4-FFF2-40B4-BE49-F238E27FC236}">
                      <a16:creationId xmlns:a16="http://schemas.microsoft.com/office/drawing/2014/main" id="{0DE74E09-D8E9-3147-93D6-4D3590112CE1}"/>
                    </a:ext>
                  </a:extLst>
                </p:cNvPr>
                <p:cNvGrpSpPr/>
                <p:nvPr/>
              </p:nvGrpSpPr>
              <p:grpSpPr>
                <a:xfrm>
                  <a:off x="2071672" y="1285860"/>
                  <a:ext cx="642940" cy="471494"/>
                  <a:chOff x="1628754" y="1971664"/>
                  <a:chExt cx="642940" cy="471494"/>
                </a:xfrm>
              </p:grpSpPr>
              <p:grpSp>
                <p:nvGrpSpPr>
                  <p:cNvPr id="113" name="مجموعة 77">
                    <a:extLst>
                      <a:ext uri="{FF2B5EF4-FFF2-40B4-BE49-F238E27FC236}">
                        <a16:creationId xmlns:a16="http://schemas.microsoft.com/office/drawing/2014/main" id="{0E43C6B6-E6EC-6049-8DEF-6998502FEAA4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5" name="رابط مستقيم 85">
                      <a:extLst>
                        <a:ext uri="{FF2B5EF4-FFF2-40B4-BE49-F238E27FC236}">
                          <a16:creationId xmlns:a16="http://schemas.microsoft.com/office/drawing/2014/main" id="{1EC95ECD-F58F-D041-B82A-5306271372F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86">
                      <a:extLst>
                        <a:ext uri="{FF2B5EF4-FFF2-40B4-BE49-F238E27FC236}">
                          <a16:creationId xmlns:a16="http://schemas.microsoft.com/office/drawing/2014/main" id="{758AEEE1-EFC0-5D44-A6A0-4F57D8E90833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رابط مستقيم 87">
                      <a:extLst>
                        <a:ext uri="{FF2B5EF4-FFF2-40B4-BE49-F238E27FC236}">
                          <a16:creationId xmlns:a16="http://schemas.microsoft.com/office/drawing/2014/main" id="{5D82C079-27F9-CB47-882D-D90CB785926B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رابط مستقيم 88">
                      <a:extLst>
                        <a:ext uri="{FF2B5EF4-FFF2-40B4-BE49-F238E27FC236}">
                          <a16:creationId xmlns:a16="http://schemas.microsoft.com/office/drawing/2014/main" id="{8CAC5F8C-1EB7-744C-B8ED-A447FFC53BF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4" name="مربع نص 113">
                    <a:extLst>
                      <a:ext uri="{FF2B5EF4-FFF2-40B4-BE49-F238E27FC236}">
                        <a16:creationId xmlns:a16="http://schemas.microsoft.com/office/drawing/2014/main" id="{561C4856-4BD7-1349-A564-C19FD5017870}"/>
                      </a:ext>
                    </a:extLst>
                  </p:cNvPr>
                  <p:cNvSpPr txBox="1"/>
                  <p:nvPr/>
                </p:nvSpPr>
                <p:spPr>
                  <a:xfrm>
                    <a:off x="162875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</p:grpSp>
            <p:sp>
              <p:nvSpPr>
                <p:cNvPr id="112" name="مربع نص 111">
                  <a:extLst>
                    <a:ext uri="{FF2B5EF4-FFF2-40B4-BE49-F238E27FC236}">
                      <a16:creationId xmlns:a16="http://schemas.microsoft.com/office/drawing/2014/main" id="{51C0D19E-F785-2647-9300-C5978F019288}"/>
                    </a:ext>
                  </a:extLst>
                </p:cNvPr>
                <p:cNvSpPr txBox="1"/>
                <p:nvPr/>
              </p:nvSpPr>
              <p:spPr>
                <a:xfrm>
                  <a:off x="2643176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75C0DBE4-C629-B44A-8F2A-5920EE7EEBC9}"/>
                  </a:ext>
                </a:extLst>
              </p:cNvPr>
              <p:cNvSpPr txBox="1"/>
              <p:nvPr/>
            </p:nvSpPr>
            <p:spPr>
              <a:xfrm>
                <a:off x="3929058" y="41431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86" name="مجموعة 125">
                <a:extLst>
                  <a:ext uri="{FF2B5EF4-FFF2-40B4-BE49-F238E27FC236}">
                    <a16:creationId xmlns:a16="http://schemas.microsoft.com/office/drawing/2014/main" id="{92A41E93-97DD-CE49-BC93-784783C00DD5}"/>
                  </a:ext>
                </a:extLst>
              </p:cNvPr>
              <p:cNvGrpSpPr/>
              <p:nvPr/>
            </p:nvGrpSpPr>
            <p:grpSpPr>
              <a:xfrm>
                <a:off x="4187616" y="371458"/>
                <a:ext cx="1098766" cy="471494"/>
                <a:chOff x="2071672" y="1285860"/>
                <a:chExt cx="1098766" cy="471494"/>
              </a:xfrm>
            </p:grpSpPr>
            <p:grpSp>
              <p:nvGrpSpPr>
                <p:cNvPr id="96" name="مجموعة 126">
                  <a:extLst>
                    <a:ext uri="{FF2B5EF4-FFF2-40B4-BE49-F238E27FC236}">
                      <a16:creationId xmlns:a16="http://schemas.microsoft.com/office/drawing/2014/main" id="{914C8431-1C59-424B-806E-4437AF728210}"/>
                    </a:ext>
                  </a:extLst>
                </p:cNvPr>
                <p:cNvGrpSpPr/>
                <p:nvPr/>
              </p:nvGrpSpPr>
              <p:grpSpPr>
                <a:xfrm>
                  <a:off x="2071672" y="1285860"/>
                  <a:ext cx="642940" cy="471494"/>
                  <a:chOff x="1628754" y="1971664"/>
                  <a:chExt cx="642940" cy="471494"/>
                </a:xfrm>
              </p:grpSpPr>
              <p:grpSp>
                <p:nvGrpSpPr>
                  <p:cNvPr id="98" name="مجموعة 77">
                    <a:extLst>
                      <a:ext uri="{FF2B5EF4-FFF2-40B4-BE49-F238E27FC236}">
                        <a16:creationId xmlns:a16="http://schemas.microsoft.com/office/drawing/2014/main" id="{558920C1-E180-CF49-9F71-D50AB8E2CCE3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00" name="رابط مستقيم 130">
                      <a:extLst>
                        <a:ext uri="{FF2B5EF4-FFF2-40B4-BE49-F238E27FC236}">
                          <a16:creationId xmlns:a16="http://schemas.microsoft.com/office/drawing/2014/main" id="{0E5865F0-9B28-2B4C-A55D-DDA8D620F2A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رابط مستقيم 131">
                      <a:extLst>
                        <a:ext uri="{FF2B5EF4-FFF2-40B4-BE49-F238E27FC236}">
                          <a16:creationId xmlns:a16="http://schemas.microsoft.com/office/drawing/2014/main" id="{56A177CA-F58A-2343-88F1-FBE593A3F76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رابط مستقيم 132">
                      <a:extLst>
                        <a:ext uri="{FF2B5EF4-FFF2-40B4-BE49-F238E27FC236}">
                          <a16:creationId xmlns:a16="http://schemas.microsoft.com/office/drawing/2014/main" id="{2F92212D-0C35-4F41-BC48-0D62D79570F2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رابط مستقيم 133">
                      <a:extLst>
                        <a:ext uri="{FF2B5EF4-FFF2-40B4-BE49-F238E27FC236}">
                          <a16:creationId xmlns:a16="http://schemas.microsoft.com/office/drawing/2014/main" id="{EF7DD38F-24CA-584E-AE38-3D9213B9CAF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" name="مربع نص 98">
                    <a:extLst>
                      <a:ext uri="{FF2B5EF4-FFF2-40B4-BE49-F238E27FC236}">
                        <a16:creationId xmlns:a16="http://schemas.microsoft.com/office/drawing/2014/main" id="{1F495C46-86D1-784F-92B2-CC130777E7DC}"/>
                      </a:ext>
                    </a:extLst>
                  </p:cNvPr>
                  <p:cNvSpPr txBox="1"/>
                  <p:nvPr/>
                </p:nvSpPr>
                <p:spPr>
                  <a:xfrm>
                    <a:off x="162875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</p:grpSp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10E6C2B4-2C68-F840-BCC6-75C8DCB3C278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  <p:grpSp>
            <p:nvGrpSpPr>
              <p:cNvPr id="87" name="مجموعة 135">
                <a:extLst>
                  <a:ext uri="{FF2B5EF4-FFF2-40B4-BE49-F238E27FC236}">
                    <a16:creationId xmlns:a16="http://schemas.microsoft.com/office/drawing/2014/main" id="{A706896B-F1D6-F743-8FA2-BED4E463C7F2}"/>
                  </a:ext>
                </a:extLst>
              </p:cNvPr>
              <p:cNvGrpSpPr/>
              <p:nvPr/>
            </p:nvGrpSpPr>
            <p:grpSpPr>
              <a:xfrm>
                <a:off x="3000362" y="371458"/>
                <a:ext cx="1071572" cy="471494"/>
                <a:chOff x="2071672" y="1285860"/>
                <a:chExt cx="1071572" cy="471494"/>
              </a:xfrm>
            </p:grpSpPr>
            <p:grpSp>
              <p:nvGrpSpPr>
                <p:cNvPr id="88" name="مجموعة 136">
                  <a:extLst>
                    <a:ext uri="{FF2B5EF4-FFF2-40B4-BE49-F238E27FC236}">
                      <a16:creationId xmlns:a16="http://schemas.microsoft.com/office/drawing/2014/main" id="{F9C12832-CF41-1C4E-808A-212C1F08339F}"/>
                    </a:ext>
                  </a:extLst>
                </p:cNvPr>
                <p:cNvGrpSpPr/>
                <p:nvPr/>
              </p:nvGrpSpPr>
              <p:grpSpPr>
                <a:xfrm>
                  <a:off x="2071672" y="1285860"/>
                  <a:ext cx="642940" cy="471494"/>
                  <a:chOff x="1628754" y="1971664"/>
                  <a:chExt cx="642940" cy="471494"/>
                </a:xfrm>
              </p:grpSpPr>
              <p:grpSp>
                <p:nvGrpSpPr>
                  <p:cNvPr id="90" name="مجموعة 77">
                    <a:extLst>
                      <a:ext uri="{FF2B5EF4-FFF2-40B4-BE49-F238E27FC236}">
                        <a16:creationId xmlns:a16="http://schemas.microsoft.com/office/drawing/2014/main" id="{CFD740EA-9289-6948-AD46-F12574CD3256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92" name="رابط مستقيم 140">
                      <a:extLst>
                        <a:ext uri="{FF2B5EF4-FFF2-40B4-BE49-F238E27FC236}">
                          <a16:creationId xmlns:a16="http://schemas.microsoft.com/office/drawing/2014/main" id="{AFC21663-9A7F-6341-833C-9270772855E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رابط مستقيم 141">
                      <a:extLst>
                        <a:ext uri="{FF2B5EF4-FFF2-40B4-BE49-F238E27FC236}">
                          <a16:creationId xmlns:a16="http://schemas.microsoft.com/office/drawing/2014/main" id="{CD9252B5-2503-A54A-AAAB-69009A6B1D2B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رابط مستقيم 142">
                      <a:extLst>
                        <a:ext uri="{FF2B5EF4-FFF2-40B4-BE49-F238E27FC236}">
                          <a16:creationId xmlns:a16="http://schemas.microsoft.com/office/drawing/2014/main" id="{D864A703-06D9-4947-ADC2-199AF6B8574C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رابط مستقيم 143">
                      <a:extLst>
                        <a:ext uri="{FF2B5EF4-FFF2-40B4-BE49-F238E27FC236}">
                          <a16:creationId xmlns:a16="http://schemas.microsoft.com/office/drawing/2014/main" id="{DF1E3F9D-8930-6745-87BC-C4098980F0B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1" name="مربع نص 90">
                    <a:extLst>
                      <a:ext uri="{FF2B5EF4-FFF2-40B4-BE49-F238E27FC236}">
                        <a16:creationId xmlns:a16="http://schemas.microsoft.com/office/drawing/2014/main" id="{525DC59A-06B7-6848-AE97-EB61A3231F29}"/>
                      </a:ext>
                    </a:extLst>
                  </p:cNvPr>
                  <p:cNvSpPr txBox="1"/>
                  <p:nvPr/>
                </p:nvSpPr>
                <p:spPr>
                  <a:xfrm>
                    <a:off x="1628754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</p:grpSp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F74FA0C6-3085-FE4A-A950-C7705C9B7271}"/>
                    </a:ext>
                  </a:extLst>
                </p:cNvPr>
                <p:cNvSpPr txBox="1"/>
                <p:nvPr/>
              </p:nvSpPr>
              <p:spPr>
                <a:xfrm>
                  <a:off x="2643176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٤</a:t>
                  </a:r>
                </a:p>
              </p:txBody>
            </p:sp>
          </p:grpSp>
        </p:grpSp>
      </p:grpSp>
      <p:grpSp>
        <p:nvGrpSpPr>
          <p:cNvPr id="119" name="مجموعة 175">
            <a:extLst>
              <a:ext uri="{FF2B5EF4-FFF2-40B4-BE49-F238E27FC236}">
                <a16:creationId xmlns:a16="http://schemas.microsoft.com/office/drawing/2014/main" id="{C6DAC63E-2A2A-5546-B7B3-D7C7C87D203B}"/>
              </a:ext>
            </a:extLst>
          </p:cNvPr>
          <p:cNvGrpSpPr/>
          <p:nvPr/>
        </p:nvGrpSpPr>
        <p:grpSpPr>
          <a:xfrm>
            <a:off x="5003451" y="2465169"/>
            <a:ext cx="3357590" cy="471498"/>
            <a:chOff x="5102020" y="1814506"/>
            <a:chExt cx="3357590" cy="471498"/>
          </a:xfrm>
        </p:grpSpPr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1300B5FD-A08B-8749-929E-CB16657EBD22}"/>
                </a:ext>
              </a:extLst>
            </p:cNvPr>
            <p:cNvSpPr txBox="1"/>
            <p:nvPr/>
          </p:nvSpPr>
          <p:spPr>
            <a:xfrm>
              <a:off x="7143768" y="18573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121" name="مجموعة 145">
              <a:extLst>
                <a:ext uri="{FF2B5EF4-FFF2-40B4-BE49-F238E27FC236}">
                  <a16:creationId xmlns:a16="http://schemas.microsoft.com/office/drawing/2014/main" id="{35D6964E-6BCD-9C48-B3BB-EEDD67A3FC7A}"/>
                </a:ext>
              </a:extLst>
            </p:cNvPr>
            <p:cNvGrpSpPr/>
            <p:nvPr/>
          </p:nvGrpSpPr>
          <p:grpSpPr>
            <a:xfrm>
              <a:off x="7388038" y="1814506"/>
              <a:ext cx="1071572" cy="471494"/>
              <a:chOff x="2071672" y="1285860"/>
              <a:chExt cx="1071572" cy="471494"/>
            </a:xfrm>
          </p:grpSpPr>
          <p:grpSp>
            <p:nvGrpSpPr>
              <p:cNvPr id="141" name="مجموعة 146">
                <a:extLst>
                  <a:ext uri="{FF2B5EF4-FFF2-40B4-BE49-F238E27FC236}">
                    <a16:creationId xmlns:a16="http://schemas.microsoft.com/office/drawing/2014/main" id="{D43558A9-4FE5-FE41-A311-259F3D36FEA2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43" name="مجموعة 77">
                  <a:extLst>
                    <a:ext uri="{FF2B5EF4-FFF2-40B4-BE49-F238E27FC236}">
                      <a16:creationId xmlns:a16="http://schemas.microsoft.com/office/drawing/2014/main" id="{EEFC16D6-20CD-594D-8FE4-26293699860B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5" name="رابط مستقيم 150">
                    <a:extLst>
                      <a:ext uri="{FF2B5EF4-FFF2-40B4-BE49-F238E27FC236}">
                        <a16:creationId xmlns:a16="http://schemas.microsoft.com/office/drawing/2014/main" id="{9B0797AD-643C-2541-B6DD-5F0B063DABA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رابط مستقيم 151">
                    <a:extLst>
                      <a:ext uri="{FF2B5EF4-FFF2-40B4-BE49-F238E27FC236}">
                        <a16:creationId xmlns:a16="http://schemas.microsoft.com/office/drawing/2014/main" id="{D454E12D-A339-A84E-BE43-32AC319A02E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رابط مستقيم 152">
                    <a:extLst>
                      <a:ext uri="{FF2B5EF4-FFF2-40B4-BE49-F238E27FC236}">
                        <a16:creationId xmlns:a16="http://schemas.microsoft.com/office/drawing/2014/main" id="{4D4E705D-3BAC-DB45-8513-0224C5A1500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رابط مستقيم 153">
                    <a:extLst>
                      <a:ext uri="{FF2B5EF4-FFF2-40B4-BE49-F238E27FC236}">
                        <a16:creationId xmlns:a16="http://schemas.microsoft.com/office/drawing/2014/main" id="{382F15CE-AEF2-774E-9D1C-3804FA7DA37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مربع نص 143">
                  <a:extLst>
                    <a:ext uri="{FF2B5EF4-FFF2-40B4-BE49-F238E27FC236}">
                      <a16:creationId xmlns:a16="http://schemas.microsoft.com/office/drawing/2014/main" id="{80FA972A-1F9B-C54D-8D1F-3B29C030CC95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09AA7A9A-AC66-A747-B342-EBDC84B0C3A0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35F0CE77-87D1-6747-960E-056557A7FA04}"/>
                </a:ext>
              </a:extLst>
            </p:cNvPr>
            <p:cNvSpPr txBox="1"/>
            <p:nvPr/>
          </p:nvSpPr>
          <p:spPr>
            <a:xfrm>
              <a:off x="6030716" y="185736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23" name="مجموعة 155">
              <a:extLst>
                <a:ext uri="{FF2B5EF4-FFF2-40B4-BE49-F238E27FC236}">
                  <a16:creationId xmlns:a16="http://schemas.microsoft.com/office/drawing/2014/main" id="{279A38FB-7917-444D-BD77-CD674AB68C30}"/>
                </a:ext>
              </a:extLst>
            </p:cNvPr>
            <p:cNvGrpSpPr/>
            <p:nvPr/>
          </p:nvGrpSpPr>
          <p:grpSpPr>
            <a:xfrm>
              <a:off x="6289274" y="1814510"/>
              <a:ext cx="1098766" cy="471494"/>
              <a:chOff x="2071672" y="1285860"/>
              <a:chExt cx="1098766" cy="471494"/>
            </a:xfrm>
          </p:grpSpPr>
          <p:grpSp>
            <p:nvGrpSpPr>
              <p:cNvPr id="133" name="مجموعة 156">
                <a:extLst>
                  <a:ext uri="{FF2B5EF4-FFF2-40B4-BE49-F238E27FC236}">
                    <a16:creationId xmlns:a16="http://schemas.microsoft.com/office/drawing/2014/main" id="{E624136B-6FFE-7B40-BDD0-DBD7C0268FEB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35" name="مجموعة 77">
                  <a:extLst>
                    <a:ext uri="{FF2B5EF4-FFF2-40B4-BE49-F238E27FC236}">
                      <a16:creationId xmlns:a16="http://schemas.microsoft.com/office/drawing/2014/main" id="{2F6755EF-9541-504B-B45E-FF0358305A8D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7" name="رابط مستقيم 160">
                    <a:extLst>
                      <a:ext uri="{FF2B5EF4-FFF2-40B4-BE49-F238E27FC236}">
                        <a16:creationId xmlns:a16="http://schemas.microsoft.com/office/drawing/2014/main" id="{DE05D6FF-FA10-EA4C-82BD-F8ADA00386C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رابط مستقيم 161">
                    <a:extLst>
                      <a:ext uri="{FF2B5EF4-FFF2-40B4-BE49-F238E27FC236}">
                        <a16:creationId xmlns:a16="http://schemas.microsoft.com/office/drawing/2014/main" id="{BEB26910-6454-D54D-815D-EB9DF81513CF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رابط مستقيم 162">
                    <a:extLst>
                      <a:ext uri="{FF2B5EF4-FFF2-40B4-BE49-F238E27FC236}">
                        <a16:creationId xmlns:a16="http://schemas.microsoft.com/office/drawing/2014/main" id="{FB30A08A-BAAD-824B-A31E-A48A39B272F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رابط مستقيم 163">
                    <a:extLst>
                      <a:ext uri="{FF2B5EF4-FFF2-40B4-BE49-F238E27FC236}">
                        <a16:creationId xmlns:a16="http://schemas.microsoft.com/office/drawing/2014/main" id="{0DDE350E-A7A2-D041-A351-256C0D8D5E9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مربع نص 135">
                  <a:extLst>
                    <a:ext uri="{FF2B5EF4-FFF2-40B4-BE49-F238E27FC236}">
                      <a16:creationId xmlns:a16="http://schemas.microsoft.com/office/drawing/2014/main" id="{6B2BEB72-6D69-FB42-81EE-4C51FF16F457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7B7A0028-445D-F142-8775-477ABDE7A808}"/>
                  </a:ext>
                </a:extLst>
              </p:cNvPr>
              <p:cNvSpPr txBox="1"/>
              <p:nvPr/>
            </p:nvSpPr>
            <p:spPr>
              <a:xfrm>
                <a:off x="2670370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grpSp>
          <p:nvGrpSpPr>
            <p:cNvPr id="124" name="مجموعة 164">
              <a:extLst>
                <a:ext uri="{FF2B5EF4-FFF2-40B4-BE49-F238E27FC236}">
                  <a16:creationId xmlns:a16="http://schemas.microsoft.com/office/drawing/2014/main" id="{C74F1022-16DE-944F-A601-6D0D32DB657F}"/>
                </a:ext>
              </a:extLst>
            </p:cNvPr>
            <p:cNvGrpSpPr/>
            <p:nvPr/>
          </p:nvGrpSpPr>
          <p:grpSpPr>
            <a:xfrm>
              <a:off x="5102020" y="1814510"/>
              <a:ext cx="1071572" cy="471494"/>
              <a:chOff x="2071672" y="1285860"/>
              <a:chExt cx="1071572" cy="471494"/>
            </a:xfrm>
          </p:grpSpPr>
          <p:grpSp>
            <p:nvGrpSpPr>
              <p:cNvPr id="125" name="مجموعة 165">
                <a:extLst>
                  <a:ext uri="{FF2B5EF4-FFF2-40B4-BE49-F238E27FC236}">
                    <a16:creationId xmlns:a16="http://schemas.microsoft.com/office/drawing/2014/main" id="{BE9EE096-DE65-A248-A1A2-2295C28CE7FC}"/>
                  </a:ext>
                </a:extLst>
              </p:cNvPr>
              <p:cNvGrpSpPr/>
              <p:nvPr/>
            </p:nvGrpSpPr>
            <p:grpSpPr>
              <a:xfrm>
                <a:off x="2071672" y="1285860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27" name="مجموعة 77">
                  <a:extLst>
                    <a:ext uri="{FF2B5EF4-FFF2-40B4-BE49-F238E27FC236}">
                      <a16:creationId xmlns:a16="http://schemas.microsoft.com/office/drawing/2014/main" id="{9B268EE1-E248-1741-A125-70BE9BDDD52B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29" name="رابط مستقيم 169">
                    <a:extLst>
                      <a:ext uri="{FF2B5EF4-FFF2-40B4-BE49-F238E27FC236}">
                        <a16:creationId xmlns:a16="http://schemas.microsoft.com/office/drawing/2014/main" id="{A5D694BB-405A-554A-A944-2827106269D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170">
                    <a:extLst>
                      <a:ext uri="{FF2B5EF4-FFF2-40B4-BE49-F238E27FC236}">
                        <a16:creationId xmlns:a16="http://schemas.microsoft.com/office/drawing/2014/main" id="{4A8A2B6D-914B-1648-A604-D5AB0DD54F1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171">
                    <a:extLst>
                      <a:ext uri="{FF2B5EF4-FFF2-40B4-BE49-F238E27FC236}">
                        <a16:creationId xmlns:a16="http://schemas.microsoft.com/office/drawing/2014/main" id="{1AD66FF0-7FD9-474C-B3A5-94F93256B60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رابط مستقيم 172">
                    <a:extLst>
                      <a:ext uri="{FF2B5EF4-FFF2-40B4-BE49-F238E27FC236}">
                        <a16:creationId xmlns:a16="http://schemas.microsoft.com/office/drawing/2014/main" id="{41C62BF5-6C09-BB4B-A825-E0191A818B7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8" name="مربع نص 127">
                  <a:extLst>
                    <a:ext uri="{FF2B5EF4-FFF2-40B4-BE49-F238E27FC236}">
                      <a16:creationId xmlns:a16="http://schemas.microsoft.com/office/drawing/2014/main" id="{9DCA28D0-95D1-B04F-867D-2FDAC9E5A1C9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CFEEA18E-8D17-5743-AB96-4CD07F10E180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</a:t>
                </a:r>
              </a:p>
            </p:txBody>
          </p:sp>
        </p:grpSp>
      </p:grpSp>
      <p:grpSp>
        <p:nvGrpSpPr>
          <p:cNvPr id="161" name="مجموعة 186">
            <a:extLst>
              <a:ext uri="{FF2B5EF4-FFF2-40B4-BE49-F238E27FC236}">
                <a16:creationId xmlns:a16="http://schemas.microsoft.com/office/drawing/2014/main" id="{4C1A115E-4036-F14F-B9B5-7E6E9E51BA24}"/>
              </a:ext>
            </a:extLst>
          </p:cNvPr>
          <p:cNvGrpSpPr/>
          <p:nvPr/>
        </p:nvGrpSpPr>
        <p:grpSpPr>
          <a:xfrm>
            <a:off x="6388486" y="4584603"/>
            <a:ext cx="1300170" cy="471494"/>
            <a:chOff x="7058044" y="3957638"/>
            <a:chExt cx="1300170" cy="471494"/>
          </a:xfrm>
        </p:grpSpPr>
        <p:grpSp>
          <p:nvGrpSpPr>
            <p:cNvPr id="162" name="مجموعة 178">
              <a:extLst>
                <a:ext uri="{FF2B5EF4-FFF2-40B4-BE49-F238E27FC236}">
                  <a16:creationId xmlns:a16="http://schemas.microsoft.com/office/drawing/2014/main" id="{F2E44A89-EE1E-C443-B87C-82CA5680A2D8}"/>
                </a:ext>
              </a:extLst>
            </p:cNvPr>
            <p:cNvGrpSpPr/>
            <p:nvPr/>
          </p:nvGrpSpPr>
          <p:grpSpPr>
            <a:xfrm>
              <a:off x="7058044" y="3957638"/>
              <a:ext cx="642940" cy="471494"/>
              <a:chOff x="1628754" y="1971664"/>
              <a:chExt cx="642940" cy="471494"/>
            </a:xfrm>
          </p:grpSpPr>
          <p:grpSp>
            <p:nvGrpSpPr>
              <p:cNvPr id="164" name="مجموعة 77">
                <a:extLst>
                  <a:ext uri="{FF2B5EF4-FFF2-40B4-BE49-F238E27FC236}">
                    <a16:creationId xmlns:a16="http://schemas.microsoft.com/office/drawing/2014/main" id="{314C3C88-B0CD-D247-ABC1-F54271B070BC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6" name="رابط مستقيم 182">
                  <a:extLst>
                    <a:ext uri="{FF2B5EF4-FFF2-40B4-BE49-F238E27FC236}">
                      <a16:creationId xmlns:a16="http://schemas.microsoft.com/office/drawing/2014/main" id="{7A9FBB2E-5A3C-1A40-8915-16E4E0F7E54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183">
                  <a:extLst>
                    <a:ext uri="{FF2B5EF4-FFF2-40B4-BE49-F238E27FC236}">
                      <a16:creationId xmlns:a16="http://schemas.microsoft.com/office/drawing/2014/main" id="{9994DC5D-295C-DD4F-9805-AC22820A1FD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184">
                  <a:extLst>
                    <a:ext uri="{FF2B5EF4-FFF2-40B4-BE49-F238E27FC236}">
                      <a16:creationId xmlns:a16="http://schemas.microsoft.com/office/drawing/2014/main" id="{59088D31-A083-5543-8D45-AF10BCBA91A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85">
                  <a:extLst>
                    <a:ext uri="{FF2B5EF4-FFF2-40B4-BE49-F238E27FC236}">
                      <a16:creationId xmlns:a16="http://schemas.microsoft.com/office/drawing/2014/main" id="{014D336F-A5C8-2C46-B85F-1561FE0DCA5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مربع نص 164">
                <a:extLst>
                  <a:ext uri="{FF2B5EF4-FFF2-40B4-BE49-F238E27FC236}">
                    <a16:creationId xmlns:a16="http://schemas.microsoft.com/office/drawing/2014/main" id="{0CEE03A6-F4BB-4246-8E19-F33348804538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63" name="مربع نص 162">
              <a:extLst>
                <a:ext uri="{FF2B5EF4-FFF2-40B4-BE49-F238E27FC236}">
                  <a16:creationId xmlns:a16="http://schemas.microsoft.com/office/drawing/2014/main" id="{B5071877-72CE-5A41-B13C-80EC3DA751B7}"/>
                </a:ext>
              </a:extLst>
            </p:cNvPr>
            <p:cNvSpPr txBox="1"/>
            <p:nvPr/>
          </p:nvSpPr>
          <p:spPr>
            <a:xfrm>
              <a:off x="7643834" y="3971926"/>
              <a:ext cx="71438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٢</a:t>
              </a:r>
            </a:p>
          </p:txBody>
        </p:sp>
      </p:grp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370C50C3-2E12-0340-BE6F-6242CD27FFEE}"/>
              </a:ext>
            </a:extLst>
          </p:cNvPr>
          <p:cNvSpPr txBox="1"/>
          <p:nvPr/>
        </p:nvSpPr>
        <p:spPr>
          <a:xfrm>
            <a:off x="7288159" y="1001486"/>
            <a:ext cx="10106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١صـ١٤٧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5DB5930-5373-09C2-7946-15B45567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40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2096" y="866854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615776" y="894755"/>
            <a:ext cx="4242547" cy="50684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585877" y="1024475"/>
            <a:ext cx="3802156" cy="474733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814349" y="1029640"/>
            <a:ext cx="3798492" cy="4778549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79580" y="1583381"/>
            <a:ext cx="799502" cy="379482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Step 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862008" y="1032278"/>
            <a:ext cx="3717074" cy="4731725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615135" y="1048657"/>
            <a:ext cx="3830843" cy="4664729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61088" y="2247156"/>
            <a:ext cx="731083" cy="499721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72368" y="5100868"/>
            <a:ext cx="731083" cy="499721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65330" y="1286014"/>
            <a:ext cx="731083" cy="499721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907631" y="336450"/>
            <a:ext cx="428895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defTabSz="685800" rtl="0"/>
            <a:r>
              <a:rPr lang="ar-SA" sz="24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جمع عبارات ما تحت جذورها متشابه وطرحها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7680230" y="1902824"/>
            <a:ext cx="851340" cy="516584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61821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تحقق</a:t>
              </a:r>
            </a:p>
          </p:txBody>
        </p:sp>
      </p:grp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D02F5BE1-2D02-D44B-BA93-6CB7A81472EB}"/>
              </a:ext>
            </a:extLst>
          </p:cNvPr>
          <p:cNvGrpSpPr/>
          <p:nvPr/>
        </p:nvGrpSpPr>
        <p:grpSpPr>
          <a:xfrm>
            <a:off x="4272368" y="3138211"/>
            <a:ext cx="731083" cy="499721"/>
            <a:chOff x="5588071" y="1636276"/>
            <a:chExt cx="974777" cy="666294"/>
          </a:xfrm>
        </p:grpSpPr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0BA6742A-22DE-894A-A14B-8B6B46957F9A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24" name="مستطيل مستدير الزوايا 223">
                <a:extLst>
                  <a:ext uri="{FF2B5EF4-FFF2-40B4-BE49-F238E27FC236}">
                    <a16:creationId xmlns:a16="http://schemas.microsoft.com/office/drawing/2014/main" id="{6A241BA9-F3CF-C94A-84CF-7E1C251C5CD7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5" name="مستطيل مستدير الزوايا 224">
                <a:extLst>
                  <a:ext uri="{FF2B5EF4-FFF2-40B4-BE49-F238E27FC236}">
                    <a16:creationId xmlns:a16="http://schemas.microsoft.com/office/drawing/2014/main" id="{77960EA2-CF01-BC45-9A80-58EA708C0A7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6" name="مستطيل مستدير الزوايا 225">
                <a:extLst>
                  <a:ext uri="{FF2B5EF4-FFF2-40B4-BE49-F238E27FC236}">
                    <a16:creationId xmlns:a16="http://schemas.microsoft.com/office/drawing/2014/main" id="{7EC6C321-E338-D247-9CCC-8916DC6EA218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27" name="مستطيل مستدير الزوايا 226">
                <a:extLst>
                  <a:ext uri="{FF2B5EF4-FFF2-40B4-BE49-F238E27FC236}">
                    <a16:creationId xmlns:a16="http://schemas.microsoft.com/office/drawing/2014/main" id="{CC1C34C0-4AD2-7847-A284-2431B4DAC4B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21" name="Google Shape;150;p5">
              <a:extLst>
                <a:ext uri="{FF2B5EF4-FFF2-40B4-BE49-F238E27FC236}">
                  <a16:creationId xmlns:a16="http://schemas.microsoft.com/office/drawing/2014/main" id="{57B8E875-25BE-AF47-88AB-560FEAF6D384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22" name="Google Shape;152;p5">
                <a:extLst>
                  <a:ext uri="{FF2B5EF4-FFF2-40B4-BE49-F238E27FC236}">
                    <a16:creationId xmlns:a16="http://schemas.microsoft.com/office/drawing/2014/main" id="{64EDFF79-523C-CD49-B9A9-6C8DA8AC89F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53;p5">
                <a:extLst>
                  <a:ext uri="{FF2B5EF4-FFF2-40B4-BE49-F238E27FC236}">
                    <a16:creationId xmlns:a16="http://schemas.microsoft.com/office/drawing/2014/main" id="{90A1A712-C65B-4649-954E-F571740554FA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F509B868-F803-CF41-8D52-518C2F5B596E}"/>
              </a:ext>
            </a:extLst>
          </p:cNvPr>
          <p:cNvGrpSpPr/>
          <p:nvPr/>
        </p:nvGrpSpPr>
        <p:grpSpPr>
          <a:xfrm>
            <a:off x="4265330" y="4130841"/>
            <a:ext cx="731083" cy="499721"/>
            <a:chOff x="5588071" y="1636276"/>
            <a:chExt cx="974777" cy="666294"/>
          </a:xfrm>
        </p:grpSpPr>
        <p:grpSp>
          <p:nvGrpSpPr>
            <p:cNvPr id="229" name="مجموعة 228">
              <a:extLst>
                <a:ext uri="{FF2B5EF4-FFF2-40B4-BE49-F238E27FC236}">
                  <a16:creationId xmlns:a16="http://schemas.microsoft.com/office/drawing/2014/main" id="{7FC6BE49-2851-8B49-8C7B-9D2335BACDB8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33" name="مستطيل مستدير الزوايا 232">
                <a:extLst>
                  <a:ext uri="{FF2B5EF4-FFF2-40B4-BE49-F238E27FC236}">
                    <a16:creationId xmlns:a16="http://schemas.microsoft.com/office/drawing/2014/main" id="{AF4D4154-9DAA-4F42-B24D-84631D9A3C0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4" name="مستطيل مستدير الزوايا 233">
                <a:extLst>
                  <a:ext uri="{FF2B5EF4-FFF2-40B4-BE49-F238E27FC236}">
                    <a16:creationId xmlns:a16="http://schemas.microsoft.com/office/drawing/2014/main" id="{D242DABD-5AD8-8F48-AEA3-2B01642A044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5" name="مستطيل مستدير الزوايا 234">
                <a:extLst>
                  <a:ext uri="{FF2B5EF4-FFF2-40B4-BE49-F238E27FC236}">
                    <a16:creationId xmlns:a16="http://schemas.microsoft.com/office/drawing/2014/main" id="{1C23A525-0EEC-494B-BFB2-1B87E8C0B6E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36" name="مستطيل مستدير الزوايا 235">
                <a:extLst>
                  <a:ext uri="{FF2B5EF4-FFF2-40B4-BE49-F238E27FC236}">
                    <a16:creationId xmlns:a16="http://schemas.microsoft.com/office/drawing/2014/main" id="{DE4935DB-10C3-3346-A272-CAA6B852A2B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230" name="Google Shape;150;p5">
              <a:extLst>
                <a:ext uri="{FF2B5EF4-FFF2-40B4-BE49-F238E27FC236}">
                  <a16:creationId xmlns:a16="http://schemas.microsoft.com/office/drawing/2014/main" id="{F0ABB39A-89CE-C84E-9F00-F9E562AB3329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231" name="Google Shape;152;p5">
                <a:extLst>
                  <a:ext uri="{FF2B5EF4-FFF2-40B4-BE49-F238E27FC236}">
                    <a16:creationId xmlns:a16="http://schemas.microsoft.com/office/drawing/2014/main" id="{ED5BDA52-4EF0-2A47-BC76-AF9E2F351EDC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3;p5">
                <a:extLst>
                  <a:ext uri="{FF2B5EF4-FFF2-40B4-BE49-F238E27FC236}">
                    <a16:creationId xmlns:a16="http://schemas.microsoft.com/office/drawing/2014/main" id="{40819DA1-EDE3-0446-AF88-4D577F1DA1FE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" name="مجموعة 176">
            <a:extLst>
              <a:ext uri="{FF2B5EF4-FFF2-40B4-BE49-F238E27FC236}">
                <a16:creationId xmlns:a16="http://schemas.microsoft.com/office/drawing/2014/main" id="{7496A733-259A-094F-B3AD-F1A30E71EF7E}"/>
              </a:ext>
            </a:extLst>
          </p:cNvPr>
          <p:cNvGrpSpPr/>
          <p:nvPr/>
        </p:nvGrpSpPr>
        <p:grpSpPr>
          <a:xfrm>
            <a:off x="5387414" y="3725972"/>
            <a:ext cx="2614632" cy="471494"/>
            <a:chOff x="5743582" y="2986084"/>
            <a:chExt cx="2614632" cy="471494"/>
          </a:xfrm>
        </p:grpSpPr>
        <p:grpSp>
          <p:nvGrpSpPr>
            <p:cNvPr id="65" name="مجموعة 89">
              <a:extLst>
                <a:ext uri="{FF2B5EF4-FFF2-40B4-BE49-F238E27FC236}">
                  <a16:creationId xmlns:a16="http://schemas.microsoft.com/office/drawing/2014/main" id="{D68CEF0A-6A21-8042-AECF-001FCDBD07C9}"/>
                </a:ext>
              </a:extLst>
            </p:cNvPr>
            <p:cNvGrpSpPr/>
            <p:nvPr/>
          </p:nvGrpSpPr>
          <p:grpSpPr>
            <a:xfrm>
              <a:off x="5743582" y="2986084"/>
              <a:ext cx="685804" cy="471494"/>
              <a:chOff x="1585890" y="1971664"/>
              <a:chExt cx="685804" cy="471494"/>
            </a:xfrm>
          </p:grpSpPr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5BDFB98B-694A-954A-A9FF-9FBC9F05059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71" name="رابط مستقيم 92">
                  <a:extLst>
                    <a:ext uri="{FF2B5EF4-FFF2-40B4-BE49-F238E27FC236}">
                      <a16:creationId xmlns:a16="http://schemas.microsoft.com/office/drawing/2014/main" id="{097E487E-C84E-2D48-B93F-A90BC88DD6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93">
                  <a:extLst>
                    <a:ext uri="{FF2B5EF4-FFF2-40B4-BE49-F238E27FC236}">
                      <a16:creationId xmlns:a16="http://schemas.microsoft.com/office/drawing/2014/main" id="{880FF8BF-16FC-8F40-AF19-8282B903050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94">
                  <a:extLst>
                    <a:ext uri="{FF2B5EF4-FFF2-40B4-BE49-F238E27FC236}">
                      <a16:creationId xmlns:a16="http://schemas.microsoft.com/office/drawing/2014/main" id="{C2A94167-357F-2641-98A3-8C2CF4E9455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95">
                  <a:extLst>
                    <a:ext uri="{FF2B5EF4-FFF2-40B4-BE49-F238E27FC236}">
                      <a16:creationId xmlns:a16="http://schemas.microsoft.com/office/drawing/2014/main" id="{F3514190-D2D6-764C-8C70-1D22191997C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72D44906-BCE2-E14B-9579-B9DBF872AFE5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١١</a:t>
                </a:r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9939365-5B11-3D4A-867A-416470A5528D}"/>
                </a:ext>
              </a:extLst>
            </p:cNvPr>
            <p:cNvSpPr txBox="1"/>
            <p:nvPr/>
          </p:nvSpPr>
          <p:spPr>
            <a:xfrm>
              <a:off x="6429388" y="3000372"/>
              <a:ext cx="1928826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٦ + ٢ ــ ٩ )</a:t>
              </a:r>
            </a:p>
          </p:txBody>
        </p:sp>
      </p:grpSp>
      <p:grpSp>
        <p:nvGrpSpPr>
          <p:cNvPr id="78" name="مجموعة 174">
            <a:extLst>
              <a:ext uri="{FF2B5EF4-FFF2-40B4-BE49-F238E27FC236}">
                <a16:creationId xmlns:a16="http://schemas.microsoft.com/office/drawing/2014/main" id="{171BD82D-6223-6E41-8D6E-FF9CF7D1B7A4}"/>
              </a:ext>
            </a:extLst>
          </p:cNvPr>
          <p:cNvGrpSpPr/>
          <p:nvPr/>
        </p:nvGrpSpPr>
        <p:grpSpPr>
          <a:xfrm>
            <a:off x="1878830" y="1131017"/>
            <a:ext cx="6000792" cy="785818"/>
            <a:chOff x="1857356" y="214290"/>
            <a:chExt cx="6000792" cy="785818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6296B3F6-987A-6049-8A56-6F74AD45D842}"/>
                </a:ext>
              </a:extLst>
            </p:cNvPr>
            <p:cNvSpPr/>
            <p:nvPr/>
          </p:nvSpPr>
          <p:spPr>
            <a:xfrm flipH="1">
              <a:off x="1857356" y="214290"/>
              <a:ext cx="600079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0" name="مجموعة 173">
              <a:extLst>
                <a:ext uri="{FF2B5EF4-FFF2-40B4-BE49-F238E27FC236}">
                  <a16:creationId xmlns:a16="http://schemas.microsoft.com/office/drawing/2014/main" id="{FA6A86BC-BF24-5642-968D-66C0BBB517D3}"/>
                </a:ext>
              </a:extLst>
            </p:cNvPr>
            <p:cNvGrpSpPr/>
            <p:nvPr/>
          </p:nvGrpSpPr>
          <p:grpSpPr>
            <a:xfrm>
              <a:off x="2957498" y="357166"/>
              <a:ext cx="4829212" cy="485786"/>
              <a:chOff x="2957498" y="357166"/>
              <a:chExt cx="4829212" cy="485786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344B1682-03A6-324B-B271-8CA344173DE5}"/>
                  </a:ext>
                </a:extLst>
              </p:cNvPr>
              <p:cNvSpPr txBox="1"/>
              <p:nvPr/>
            </p:nvSpPr>
            <p:spPr>
              <a:xfrm>
                <a:off x="6215074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D351DC99-2726-7347-A16D-45080ED2E2E0}"/>
                  </a:ext>
                </a:extLst>
              </p:cNvPr>
              <p:cNvSpPr txBox="1"/>
              <p:nvPr/>
            </p:nvSpPr>
            <p:spPr>
              <a:xfrm>
                <a:off x="5042110" y="414312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+</a:t>
                </a:r>
              </a:p>
            </p:txBody>
          </p:sp>
          <p:grpSp>
            <p:nvGrpSpPr>
              <p:cNvPr id="84" name="مجموعة 99">
                <a:extLst>
                  <a:ext uri="{FF2B5EF4-FFF2-40B4-BE49-F238E27FC236}">
                    <a16:creationId xmlns:a16="http://schemas.microsoft.com/office/drawing/2014/main" id="{582C6C13-443B-B646-8FA1-8EBB31261D7A}"/>
                  </a:ext>
                </a:extLst>
              </p:cNvPr>
              <p:cNvGrpSpPr/>
              <p:nvPr/>
            </p:nvGrpSpPr>
            <p:grpSpPr>
              <a:xfrm>
                <a:off x="5243516" y="371454"/>
                <a:ext cx="1114436" cy="471494"/>
                <a:chOff x="2028808" y="1285860"/>
                <a:chExt cx="1114436" cy="471494"/>
              </a:xfrm>
            </p:grpSpPr>
            <p:grpSp>
              <p:nvGrpSpPr>
                <p:cNvPr id="111" name="مجموعة 82">
                  <a:extLst>
                    <a:ext uri="{FF2B5EF4-FFF2-40B4-BE49-F238E27FC236}">
                      <a16:creationId xmlns:a16="http://schemas.microsoft.com/office/drawing/2014/main" id="{FB0C068D-DF93-9748-8DC5-6BB8C6BC71EF}"/>
                    </a:ext>
                  </a:extLst>
                </p:cNvPr>
                <p:cNvGrpSpPr/>
                <p:nvPr/>
              </p:nvGrpSpPr>
              <p:grpSpPr>
                <a:xfrm>
                  <a:off x="2028808" y="1285860"/>
                  <a:ext cx="685804" cy="471494"/>
                  <a:chOff x="1585890" y="1971664"/>
                  <a:chExt cx="685804" cy="471494"/>
                </a:xfrm>
              </p:grpSpPr>
              <p:grpSp>
                <p:nvGrpSpPr>
                  <p:cNvPr id="113" name="مجموعة 77">
                    <a:extLst>
                      <a:ext uri="{FF2B5EF4-FFF2-40B4-BE49-F238E27FC236}">
                        <a16:creationId xmlns:a16="http://schemas.microsoft.com/office/drawing/2014/main" id="{3602AC34-189E-094F-85DA-27E6C9897E27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15" name="رابط مستقيم 85">
                      <a:extLst>
                        <a:ext uri="{FF2B5EF4-FFF2-40B4-BE49-F238E27FC236}">
                          <a16:creationId xmlns:a16="http://schemas.microsoft.com/office/drawing/2014/main" id="{31FABBB9-BC2B-2847-99C3-8AFF42DB471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رابط مستقيم 86">
                      <a:extLst>
                        <a:ext uri="{FF2B5EF4-FFF2-40B4-BE49-F238E27FC236}">
                          <a16:creationId xmlns:a16="http://schemas.microsoft.com/office/drawing/2014/main" id="{837C0582-3CB2-4142-BE13-E6CA1CE84B6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رابط مستقيم 87">
                      <a:extLst>
                        <a:ext uri="{FF2B5EF4-FFF2-40B4-BE49-F238E27FC236}">
                          <a16:creationId xmlns:a16="http://schemas.microsoft.com/office/drawing/2014/main" id="{AEEFF5DC-54EC-884C-B5FE-9E3376BB195A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رابط مستقيم 88">
                      <a:extLst>
                        <a:ext uri="{FF2B5EF4-FFF2-40B4-BE49-F238E27FC236}">
                          <a16:creationId xmlns:a16="http://schemas.microsoft.com/office/drawing/2014/main" id="{78079E63-1EBB-9F4F-BBE8-8280A1B3FB7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4" name="مربع نص 113">
                    <a:extLst>
                      <a:ext uri="{FF2B5EF4-FFF2-40B4-BE49-F238E27FC236}">
                        <a16:creationId xmlns:a16="http://schemas.microsoft.com/office/drawing/2014/main" id="{2B81519A-D6B1-4F42-8437-4065D7BE0D83}"/>
                      </a:ext>
                    </a:extLst>
                  </p:cNvPr>
                  <p:cNvSpPr txBox="1"/>
                  <p:nvPr/>
                </p:nvSpPr>
                <p:spPr>
                  <a:xfrm>
                    <a:off x="1585890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١١</a:t>
                    </a:r>
                  </a:p>
                </p:txBody>
              </p:sp>
            </p:grpSp>
            <p:sp>
              <p:nvSpPr>
                <p:cNvPr id="112" name="مربع نص 111">
                  <a:extLst>
                    <a:ext uri="{FF2B5EF4-FFF2-40B4-BE49-F238E27FC236}">
                      <a16:creationId xmlns:a16="http://schemas.microsoft.com/office/drawing/2014/main" id="{8997D077-2DBF-AB42-B87F-72384F0600BD}"/>
                    </a:ext>
                  </a:extLst>
                </p:cNvPr>
                <p:cNvSpPr txBox="1"/>
                <p:nvPr/>
              </p:nvSpPr>
              <p:spPr>
                <a:xfrm>
                  <a:off x="2643176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</p:grp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610D64C2-8809-7840-B904-52B310C63557}"/>
                  </a:ext>
                </a:extLst>
              </p:cNvPr>
              <p:cNvSpPr txBox="1"/>
              <p:nvPr/>
            </p:nvSpPr>
            <p:spPr>
              <a:xfrm>
                <a:off x="3929058" y="41431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</a:t>
                </a:r>
              </a:p>
            </p:txBody>
          </p:sp>
          <p:grpSp>
            <p:nvGrpSpPr>
              <p:cNvPr id="86" name="مجموعة 125">
                <a:extLst>
                  <a:ext uri="{FF2B5EF4-FFF2-40B4-BE49-F238E27FC236}">
                    <a16:creationId xmlns:a16="http://schemas.microsoft.com/office/drawing/2014/main" id="{F3A9BEA8-FAFA-3C4A-A51F-F275B6027460}"/>
                  </a:ext>
                </a:extLst>
              </p:cNvPr>
              <p:cNvGrpSpPr/>
              <p:nvPr/>
            </p:nvGrpSpPr>
            <p:grpSpPr>
              <a:xfrm>
                <a:off x="4144752" y="371458"/>
                <a:ext cx="1141630" cy="471494"/>
                <a:chOff x="2028808" y="1285860"/>
                <a:chExt cx="1141630" cy="471494"/>
              </a:xfrm>
            </p:grpSpPr>
            <p:grpSp>
              <p:nvGrpSpPr>
                <p:cNvPr id="96" name="مجموعة 126">
                  <a:extLst>
                    <a:ext uri="{FF2B5EF4-FFF2-40B4-BE49-F238E27FC236}">
                      <a16:creationId xmlns:a16="http://schemas.microsoft.com/office/drawing/2014/main" id="{15D20FD9-FDD4-014D-A802-EF9F9204D9BB}"/>
                    </a:ext>
                  </a:extLst>
                </p:cNvPr>
                <p:cNvGrpSpPr/>
                <p:nvPr/>
              </p:nvGrpSpPr>
              <p:grpSpPr>
                <a:xfrm>
                  <a:off x="2028808" y="1285860"/>
                  <a:ext cx="685804" cy="471494"/>
                  <a:chOff x="1585890" y="1971664"/>
                  <a:chExt cx="685804" cy="471494"/>
                </a:xfrm>
              </p:grpSpPr>
              <p:grpSp>
                <p:nvGrpSpPr>
                  <p:cNvPr id="98" name="مجموعة 77">
                    <a:extLst>
                      <a:ext uri="{FF2B5EF4-FFF2-40B4-BE49-F238E27FC236}">
                        <a16:creationId xmlns:a16="http://schemas.microsoft.com/office/drawing/2014/main" id="{337AEC66-A3C0-6743-926D-06F42BC4F51D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100" name="رابط مستقيم 130">
                      <a:extLst>
                        <a:ext uri="{FF2B5EF4-FFF2-40B4-BE49-F238E27FC236}">
                          <a16:creationId xmlns:a16="http://schemas.microsoft.com/office/drawing/2014/main" id="{25023CF1-F598-FC45-AF4E-E93266AA5F1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رابط مستقيم 131">
                      <a:extLst>
                        <a:ext uri="{FF2B5EF4-FFF2-40B4-BE49-F238E27FC236}">
                          <a16:creationId xmlns:a16="http://schemas.microsoft.com/office/drawing/2014/main" id="{B8394061-C87B-6B40-B1E9-931F69AEB24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رابط مستقيم 132">
                      <a:extLst>
                        <a:ext uri="{FF2B5EF4-FFF2-40B4-BE49-F238E27FC236}">
                          <a16:creationId xmlns:a16="http://schemas.microsoft.com/office/drawing/2014/main" id="{2C8CB234-0B70-484B-BAD5-F670A292A84B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رابط مستقيم 133">
                      <a:extLst>
                        <a:ext uri="{FF2B5EF4-FFF2-40B4-BE49-F238E27FC236}">
                          <a16:creationId xmlns:a16="http://schemas.microsoft.com/office/drawing/2014/main" id="{5AB44C01-DED2-054C-9800-426BD21A0FE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9" name="مربع نص 98">
                    <a:extLst>
                      <a:ext uri="{FF2B5EF4-FFF2-40B4-BE49-F238E27FC236}">
                        <a16:creationId xmlns:a16="http://schemas.microsoft.com/office/drawing/2014/main" id="{17EC9525-9917-1F43-9A92-857F30A73391}"/>
                      </a:ext>
                    </a:extLst>
                  </p:cNvPr>
                  <p:cNvSpPr txBox="1"/>
                  <p:nvPr/>
                </p:nvSpPr>
                <p:spPr>
                  <a:xfrm>
                    <a:off x="1585890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١١</a:t>
                    </a:r>
                  </a:p>
                </p:txBody>
              </p:sp>
            </p:grpSp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33A18FA5-C7F9-374A-A81C-19E00972EB39}"/>
                    </a:ext>
                  </a:extLst>
                </p:cNvPr>
                <p:cNvSpPr txBox="1"/>
                <p:nvPr/>
              </p:nvSpPr>
              <p:spPr>
                <a:xfrm>
                  <a:off x="2670370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 ٢</a:t>
                  </a:r>
                </a:p>
              </p:txBody>
            </p:sp>
          </p:grpSp>
          <p:grpSp>
            <p:nvGrpSpPr>
              <p:cNvPr id="87" name="مجموعة 135">
                <a:extLst>
                  <a:ext uri="{FF2B5EF4-FFF2-40B4-BE49-F238E27FC236}">
                    <a16:creationId xmlns:a16="http://schemas.microsoft.com/office/drawing/2014/main" id="{2309C121-4E57-FB4E-BBA6-40E90660565C}"/>
                  </a:ext>
                </a:extLst>
              </p:cNvPr>
              <p:cNvGrpSpPr/>
              <p:nvPr/>
            </p:nvGrpSpPr>
            <p:grpSpPr>
              <a:xfrm>
                <a:off x="2957498" y="371458"/>
                <a:ext cx="1114436" cy="471494"/>
                <a:chOff x="2028808" y="1285860"/>
                <a:chExt cx="1114436" cy="471494"/>
              </a:xfrm>
            </p:grpSpPr>
            <p:grpSp>
              <p:nvGrpSpPr>
                <p:cNvPr id="88" name="مجموعة 136">
                  <a:extLst>
                    <a:ext uri="{FF2B5EF4-FFF2-40B4-BE49-F238E27FC236}">
                      <a16:creationId xmlns:a16="http://schemas.microsoft.com/office/drawing/2014/main" id="{72B12F4E-AAA7-2E4D-A016-3D9F21504B1E}"/>
                    </a:ext>
                  </a:extLst>
                </p:cNvPr>
                <p:cNvGrpSpPr/>
                <p:nvPr/>
              </p:nvGrpSpPr>
              <p:grpSpPr>
                <a:xfrm>
                  <a:off x="2028808" y="1285860"/>
                  <a:ext cx="685804" cy="471494"/>
                  <a:chOff x="1585890" y="1971664"/>
                  <a:chExt cx="685804" cy="471494"/>
                </a:xfrm>
              </p:grpSpPr>
              <p:grpSp>
                <p:nvGrpSpPr>
                  <p:cNvPr id="90" name="مجموعة 77">
                    <a:extLst>
                      <a:ext uri="{FF2B5EF4-FFF2-40B4-BE49-F238E27FC236}">
                        <a16:creationId xmlns:a16="http://schemas.microsoft.com/office/drawing/2014/main" id="{0C72700A-A328-6B4C-BDA2-6392B2992EFF}"/>
                      </a:ext>
                    </a:extLst>
                  </p:cNvPr>
                  <p:cNvGrpSpPr/>
                  <p:nvPr/>
                </p:nvGrpSpPr>
                <p:grpSpPr>
                  <a:xfrm>
                    <a:off x="1841380" y="1971664"/>
                    <a:ext cx="430314" cy="357190"/>
                    <a:chOff x="6642016" y="428604"/>
                    <a:chExt cx="430314" cy="357190"/>
                  </a:xfrm>
                </p:grpSpPr>
                <p:cxnSp>
                  <p:nvCxnSpPr>
                    <p:cNvPr id="92" name="رابط مستقيم 140">
                      <a:extLst>
                        <a:ext uri="{FF2B5EF4-FFF2-40B4-BE49-F238E27FC236}">
                          <a16:creationId xmlns:a16="http://schemas.microsoft.com/office/drawing/2014/main" id="{610D0FF9-3D1D-5C4C-856A-6C84319DAD0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رابط مستقيم 141">
                      <a:extLst>
                        <a:ext uri="{FF2B5EF4-FFF2-40B4-BE49-F238E27FC236}">
                          <a16:creationId xmlns:a16="http://schemas.microsoft.com/office/drawing/2014/main" id="{7E7580F9-8EB8-2B41-A9A6-C72C2A79A07B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رابط مستقيم 142">
                      <a:extLst>
                        <a:ext uri="{FF2B5EF4-FFF2-40B4-BE49-F238E27FC236}">
                          <a16:creationId xmlns:a16="http://schemas.microsoft.com/office/drawing/2014/main" id="{1A425B7B-2DEC-3C42-901C-57A97AE0C64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42016" y="428604"/>
                      <a:ext cx="216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رابط مستقيم 143">
                      <a:extLst>
                        <a:ext uri="{FF2B5EF4-FFF2-40B4-BE49-F238E27FC236}">
                          <a16:creationId xmlns:a16="http://schemas.microsoft.com/office/drawing/2014/main" id="{2297E30A-C6C7-A841-AC90-3619E6EAD60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1" name="مربع نص 90">
                    <a:extLst>
                      <a:ext uri="{FF2B5EF4-FFF2-40B4-BE49-F238E27FC236}">
                        <a16:creationId xmlns:a16="http://schemas.microsoft.com/office/drawing/2014/main" id="{64FE45BB-49E5-0242-ACD6-676868B27BB0}"/>
                      </a:ext>
                    </a:extLst>
                  </p:cNvPr>
                  <p:cNvSpPr txBox="1"/>
                  <p:nvPr/>
                </p:nvSpPr>
                <p:spPr>
                  <a:xfrm>
                    <a:off x="1585890" y="2014526"/>
                    <a:ext cx="615748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١١</a:t>
                    </a:r>
                  </a:p>
                </p:txBody>
              </p:sp>
            </p:grpSp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CFFAED0A-E2F4-7B42-8C03-87BD1CE0A2BE}"/>
                    </a:ext>
                  </a:extLst>
                </p:cNvPr>
                <p:cNvSpPr txBox="1"/>
                <p:nvPr/>
              </p:nvSpPr>
              <p:spPr>
                <a:xfrm>
                  <a:off x="2643176" y="1328722"/>
                  <a:ext cx="50006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٩</a:t>
                  </a:r>
                </a:p>
              </p:txBody>
            </p:sp>
          </p:grpSp>
        </p:grpSp>
      </p:grpSp>
      <p:grpSp>
        <p:nvGrpSpPr>
          <p:cNvPr id="119" name="مجموعة 175">
            <a:extLst>
              <a:ext uri="{FF2B5EF4-FFF2-40B4-BE49-F238E27FC236}">
                <a16:creationId xmlns:a16="http://schemas.microsoft.com/office/drawing/2014/main" id="{38B6BD9D-F121-0640-8A54-03D9AA12AAE3}"/>
              </a:ext>
            </a:extLst>
          </p:cNvPr>
          <p:cNvGrpSpPr/>
          <p:nvPr/>
        </p:nvGrpSpPr>
        <p:grpSpPr>
          <a:xfrm>
            <a:off x="4922088" y="2562933"/>
            <a:ext cx="3400454" cy="471498"/>
            <a:chOff x="5059156" y="1814506"/>
            <a:chExt cx="3400454" cy="471498"/>
          </a:xfrm>
        </p:grpSpPr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1FB2E7DB-FAC7-2140-BBE0-ADF5582F9592}"/>
                </a:ext>
              </a:extLst>
            </p:cNvPr>
            <p:cNvSpPr txBox="1"/>
            <p:nvPr/>
          </p:nvSpPr>
          <p:spPr>
            <a:xfrm>
              <a:off x="7143768" y="18573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+</a:t>
              </a:r>
            </a:p>
          </p:txBody>
        </p:sp>
        <p:grpSp>
          <p:nvGrpSpPr>
            <p:cNvPr id="121" name="مجموعة 145">
              <a:extLst>
                <a:ext uri="{FF2B5EF4-FFF2-40B4-BE49-F238E27FC236}">
                  <a16:creationId xmlns:a16="http://schemas.microsoft.com/office/drawing/2014/main" id="{FA8F3CB0-F31E-8C42-8538-BE0F76F5C7A7}"/>
                </a:ext>
              </a:extLst>
            </p:cNvPr>
            <p:cNvGrpSpPr/>
            <p:nvPr/>
          </p:nvGrpSpPr>
          <p:grpSpPr>
            <a:xfrm>
              <a:off x="7345174" y="1814506"/>
              <a:ext cx="1114436" cy="471494"/>
              <a:chOff x="2028808" y="1285860"/>
              <a:chExt cx="1114436" cy="471494"/>
            </a:xfrm>
          </p:grpSpPr>
          <p:grpSp>
            <p:nvGrpSpPr>
              <p:cNvPr id="141" name="مجموعة 146">
                <a:extLst>
                  <a:ext uri="{FF2B5EF4-FFF2-40B4-BE49-F238E27FC236}">
                    <a16:creationId xmlns:a16="http://schemas.microsoft.com/office/drawing/2014/main" id="{1D0817E3-9AD0-4F40-B15B-4E19EB847B70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43" name="مجموعة 77">
                  <a:extLst>
                    <a:ext uri="{FF2B5EF4-FFF2-40B4-BE49-F238E27FC236}">
                      <a16:creationId xmlns:a16="http://schemas.microsoft.com/office/drawing/2014/main" id="{7BFABAFF-DE5E-DF42-86EE-B5DEF2B04F9B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5" name="رابط مستقيم 150">
                    <a:extLst>
                      <a:ext uri="{FF2B5EF4-FFF2-40B4-BE49-F238E27FC236}">
                        <a16:creationId xmlns:a16="http://schemas.microsoft.com/office/drawing/2014/main" id="{57B00AC5-878B-914C-8039-FC98850A861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رابط مستقيم 151">
                    <a:extLst>
                      <a:ext uri="{FF2B5EF4-FFF2-40B4-BE49-F238E27FC236}">
                        <a16:creationId xmlns:a16="http://schemas.microsoft.com/office/drawing/2014/main" id="{34089805-45AF-6241-8C72-8DDE03085F5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رابط مستقيم 152">
                    <a:extLst>
                      <a:ext uri="{FF2B5EF4-FFF2-40B4-BE49-F238E27FC236}">
                        <a16:creationId xmlns:a16="http://schemas.microsoft.com/office/drawing/2014/main" id="{07DCA1A7-8B80-DE4A-9B49-D248DA68974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رابط مستقيم 153">
                    <a:extLst>
                      <a:ext uri="{FF2B5EF4-FFF2-40B4-BE49-F238E27FC236}">
                        <a16:creationId xmlns:a16="http://schemas.microsoft.com/office/drawing/2014/main" id="{DD39F3A6-C6D1-B048-8AE2-77109B105F4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مربع نص 143">
                  <a:extLst>
                    <a:ext uri="{FF2B5EF4-FFF2-40B4-BE49-F238E27FC236}">
                      <a16:creationId xmlns:a16="http://schemas.microsoft.com/office/drawing/2014/main" id="{E932311C-03DD-6D4C-9F17-12BDB4127027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١١</a:t>
                  </a:r>
                </a:p>
              </p:txBody>
            </p:sp>
          </p:grpSp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19AD3B26-ABBD-8B4C-B175-452A44DBCEE3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52BA98EA-ED65-0D42-A3A6-085429210B29}"/>
                </a:ext>
              </a:extLst>
            </p:cNvPr>
            <p:cNvSpPr txBox="1"/>
            <p:nvPr/>
          </p:nvSpPr>
          <p:spPr>
            <a:xfrm>
              <a:off x="6030716" y="185736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ــ</a:t>
              </a:r>
            </a:p>
          </p:txBody>
        </p:sp>
        <p:grpSp>
          <p:nvGrpSpPr>
            <p:cNvPr id="123" name="مجموعة 155">
              <a:extLst>
                <a:ext uri="{FF2B5EF4-FFF2-40B4-BE49-F238E27FC236}">
                  <a16:creationId xmlns:a16="http://schemas.microsoft.com/office/drawing/2014/main" id="{751E70C0-FE29-A241-A3F8-DF2577E663E1}"/>
                </a:ext>
              </a:extLst>
            </p:cNvPr>
            <p:cNvGrpSpPr/>
            <p:nvPr/>
          </p:nvGrpSpPr>
          <p:grpSpPr>
            <a:xfrm>
              <a:off x="6246410" y="1814510"/>
              <a:ext cx="1141630" cy="471494"/>
              <a:chOff x="2028808" y="1285860"/>
              <a:chExt cx="1141630" cy="471494"/>
            </a:xfrm>
          </p:grpSpPr>
          <p:grpSp>
            <p:nvGrpSpPr>
              <p:cNvPr id="133" name="مجموعة 156">
                <a:extLst>
                  <a:ext uri="{FF2B5EF4-FFF2-40B4-BE49-F238E27FC236}">
                    <a16:creationId xmlns:a16="http://schemas.microsoft.com/office/drawing/2014/main" id="{13EBF11E-C842-D84B-8C54-CAFA69DBE126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35" name="مجموعة 77">
                  <a:extLst>
                    <a:ext uri="{FF2B5EF4-FFF2-40B4-BE49-F238E27FC236}">
                      <a16:creationId xmlns:a16="http://schemas.microsoft.com/office/drawing/2014/main" id="{CCFF03A6-E48B-AD4C-B74E-CAF3F3447E2E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7" name="رابط مستقيم 160">
                    <a:extLst>
                      <a:ext uri="{FF2B5EF4-FFF2-40B4-BE49-F238E27FC236}">
                        <a16:creationId xmlns:a16="http://schemas.microsoft.com/office/drawing/2014/main" id="{3C0F6194-E483-1044-AA93-ED067E5AD9B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رابط مستقيم 161">
                    <a:extLst>
                      <a:ext uri="{FF2B5EF4-FFF2-40B4-BE49-F238E27FC236}">
                        <a16:creationId xmlns:a16="http://schemas.microsoft.com/office/drawing/2014/main" id="{7A97CA38-20AC-B942-82A9-0EF067F7BD3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رابط مستقيم 162">
                    <a:extLst>
                      <a:ext uri="{FF2B5EF4-FFF2-40B4-BE49-F238E27FC236}">
                        <a16:creationId xmlns:a16="http://schemas.microsoft.com/office/drawing/2014/main" id="{0353F307-29DA-1C49-AF7D-36906512701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رابط مستقيم 163">
                    <a:extLst>
                      <a:ext uri="{FF2B5EF4-FFF2-40B4-BE49-F238E27FC236}">
                        <a16:creationId xmlns:a16="http://schemas.microsoft.com/office/drawing/2014/main" id="{213149F8-FE23-004F-9443-0B124771F04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مربع نص 135">
                  <a:extLst>
                    <a:ext uri="{FF2B5EF4-FFF2-40B4-BE49-F238E27FC236}">
                      <a16:creationId xmlns:a16="http://schemas.microsoft.com/office/drawing/2014/main" id="{297E47D7-EC69-4B4F-B0FB-B37375281924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١١</a:t>
                  </a:r>
                </a:p>
              </p:txBody>
            </p:sp>
          </p:grp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6FC79F4F-6180-C347-AD49-6B3BDE25E393}"/>
                  </a:ext>
                </a:extLst>
              </p:cNvPr>
              <p:cNvSpPr txBox="1"/>
              <p:nvPr/>
            </p:nvSpPr>
            <p:spPr>
              <a:xfrm>
                <a:off x="2670370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24" name="مجموعة 164">
              <a:extLst>
                <a:ext uri="{FF2B5EF4-FFF2-40B4-BE49-F238E27FC236}">
                  <a16:creationId xmlns:a16="http://schemas.microsoft.com/office/drawing/2014/main" id="{40226873-B4E3-6C45-825A-6CBCC251D934}"/>
                </a:ext>
              </a:extLst>
            </p:cNvPr>
            <p:cNvGrpSpPr/>
            <p:nvPr/>
          </p:nvGrpSpPr>
          <p:grpSpPr>
            <a:xfrm>
              <a:off x="5059156" y="1814510"/>
              <a:ext cx="1114436" cy="471494"/>
              <a:chOff x="2028808" y="1285860"/>
              <a:chExt cx="1114436" cy="471494"/>
            </a:xfrm>
          </p:grpSpPr>
          <p:grpSp>
            <p:nvGrpSpPr>
              <p:cNvPr id="125" name="مجموعة 165">
                <a:extLst>
                  <a:ext uri="{FF2B5EF4-FFF2-40B4-BE49-F238E27FC236}">
                    <a16:creationId xmlns:a16="http://schemas.microsoft.com/office/drawing/2014/main" id="{E44AFB6A-6BD9-1F40-B13E-2B1D7FA9989D}"/>
                  </a:ext>
                </a:extLst>
              </p:cNvPr>
              <p:cNvGrpSpPr/>
              <p:nvPr/>
            </p:nvGrpSpPr>
            <p:grpSpPr>
              <a:xfrm>
                <a:off x="2028808" y="1285860"/>
                <a:ext cx="685804" cy="471494"/>
                <a:chOff x="1585890" y="1971664"/>
                <a:chExt cx="685804" cy="471494"/>
              </a:xfrm>
            </p:grpSpPr>
            <p:grpSp>
              <p:nvGrpSpPr>
                <p:cNvPr id="127" name="مجموعة 77">
                  <a:extLst>
                    <a:ext uri="{FF2B5EF4-FFF2-40B4-BE49-F238E27FC236}">
                      <a16:creationId xmlns:a16="http://schemas.microsoft.com/office/drawing/2014/main" id="{9AAAA671-72B7-9840-BF2E-DB4C6E218A51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29" name="رابط مستقيم 169">
                    <a:extLst>
                      <a:ext uri="{FF2B5EF4-FFF2-40B4-BE49-F238E27FC236}">
                        <a16:creationId xmlns:a16="http://schemas.microsoft.com/office/drawing/2014/main" id="{BC4DDA5A-2268-574A-8A2B-73B0341EFC4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170">
                    <a:extLst>
                      <a:ext uri="{FF2B5EF4-FFF2-40B4-BE49-F238E27FC236}">
                        <a16:creationId xmlns:a16="http://schemas.microsoft.com/office/drawing/2014/main" id="{42F56E87-F97A-964D-A192-F2714656E06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171">
                    <a:extLst>
                      <a:ext uri="{FF2B5EF4-FFF2-40B4-BE49-F238E27FC236}">
                        <a16:creationId xmlns:a16="http://schemas.microsoft.com/office/drawing/2014/main" id="{B9B92F93-6C2F-664B-BF1A-F85F36D40B3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رابط مستقيم 172">
                    <a:extLst>
                      <a:ext uri="{FF2B5EF4-FFF2-40B4-BE49-F238E27FC236}">
                        <a16:creationId xmlns:a16="http://schemas.microsoft.com/office/drawing/2014/main" id="{17E1E1D5-15D4-7346-A93E-108D3856351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8" name="مربع نص 127">
                  <a:extLst>
                    <a:ext uri="{FF2B5EF4-FFF2-40B4-BE49-F238E27FC236}">
                      <a16:creationId xmlns:a16="http://schemas.microsoft.com/office/drawing/2014/main" id="{133AC85F-93FF-9049-9D66-61580965AAC2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١١</a:t>
                  </a:r>
                </a:p>
              </p:txBody>
            </p:sp>
          </p:grp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436C02B2-FF11-494D-B7EE-114A960527C8}"/>
                  </a:ext>
                </a:extLst>
              </p:cNvPr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٩</a:t>
                </a:r>
              </a:p>
            </p:txBody>
          </p:sp>
        </p:grpSp>
      </p:grpSp>
      <p:grpSp>
        <p:nvGrpSpPr>
          <p:cNvPr id="161" name="مجموعة 186">
            <a:extLst>
              <a:ext uri="{FF2B5EF4-FFF2-40B4-BE49-F238E27FC236}">
                <a16:creationId xmlns:a16="http://schemas.microsoft.com/office/drawing/2014/main" id="{CC20EDC3-7196-B74E-A0BF-2B3B0C042AF8}"/>
              </a:ext>
            </a:extLst>
          </p:cNvPr>
          <p:cNvGrpSpPr/>
          <p:nvPr/>
        </p:nvGrpSpPr>
        <p:grpSpPr>
          <a:xfrm>
            <a:off x="6065532" y="4488584"/>
            <a:ext cx="1343034" cy="471494"/>
            <a:chOff x="7015180" y="3957638"/>
            <a:chExt cx="1343034" cy="471494"/>
          </a:xfrm>
        </p:grpSpPr>
        <p:grpSp>
          <p:nvGrpSpPr>
            <p:cNvPr id="162" name="مجموعة 178">
              <a:extLst>
                <a:ext uri="{FF2B5EF4-FFF2-40B4-BE49-F238E27FC236}">
                  <a16:creationId xmlns:a16="http://schemas.microsoft.com/office/drawing/2014/main" id="{02FFFED8-A820-2C41-9695-C2533E4EAFFC}"/>
                </a:ext>
              </a:extLst>
            </p:cNvPr>
            <p:cNvGrpSpPr/>
            <p:nvPr/>
          </p:nvGrpSpPr>
          <p:grpSpPr>
            <a:xfrm>
              <a:off x="7015180" y="3957638"/>
              <a:ext cx="685804" cy="471494"/>
              <a:chOff x="1585890" y="1971664"/>
              <a:chExt cx="685804" cy="471494"/>
            </a:xfrm>
          </p:grpSpPr>
          <p:grpSp>
            <p:nvGrpSpPr>
              <p:cNvPr id="164" name="مجموعة 77">
                <a:extLst>
                  <a:ext uri="{FF2B5EF4-FFF2-40B4-BE49-F238E27FC236}">
                    <a16:creationId xmlns:a16="http://schemas.microsoft.com/office/drawing/2014/main" id="{EDDCFB4C-8E07-7A41-9012-771E7E26E08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6" name="رابط مستقيم 182">
                  <a:extLst>
                    <a:ext uri="{FF2B5EF4-FFF2-40B4-BE49-F238E27FC236}">
                      <a16:creationId xmlns:a16="http://schemas.microsoft.com/office/drawing/2014/main" id="{F5F0C1E0-182C-ED40-A767-4AA52B08733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183">
                  <a:extLst>
                    <a:ext uri="{FF2B5EF4-FFF2-40B4-BE49-F238E27FC236}">
                      <a16:creationId xmlns:a16="http://schemas.microsoft.com/office/drawing/2014/main" id="{CBEE63CE-3DF4-6E42-8207-4BE50612FF7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184">
                  <a:extLst>
                    <a:ext uri="{FF2B5EF4-FFF2-40B4-BE49-F238E27FC236}">
                      <a16:creationId xmlns:a16="http://schemas.microsoft.com/office/drawing/2014/main" id="{7FD9FB35-F750-4542-BF0D-6A980C301DD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85">
                  <a:extLst>
                    <a:ext uri="{FF2B5EF4-FFF2-40B4-BE49-F238E27FC236}">
                      <a16:creationId xmlns:a16="http://schemas.microsoft.com/office/drawing/2014/main" id="{CC39EB77-F83C-8948-B010-A24A93229E0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مربع نص 164">
                <a:extLst>
                  <a:ext uri="{FF2B5EF4-FFF2-40B4-BE49-F238E27FC236}">
                    <a16:creationId xmlns:a16="http://schemas.microsoft.com/office/drawing/2014/main" id="{7CE28C61-4426-5B4D-B220-FD7621CFFCC0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١١</a:t>
                </a:r>
              </a:p>
            </p:txBody>
          </p:sp>
        </p:grpSp>
        <p:sp>
          <p:nvSpPr>
            <p:cNvPr id="163" name="مربع نص 162">
              <a:extLst>
                <a:ext uri="{FF2B5EF4-FFF2-40B4-BE49-F238E27FC236}">
                  <a16:creationId xmlns:a16="http://schemas.microsoft.com/office/drawing/2014/main" id="{3FA81E8B-5BC8-1A4A-AB13-F13D46E412ED}"/>
                </a:ext>
              </a:extLst>
            </p:cNvPr>
            <p:cNvSpPr txBox="1"/>
            <p:nvPr/>
          </p:nvSpPr>
          <p:spPr>
            <a:xfrm>
              <a:off x="7643834" y="3971926"/>
              <a:ext cx="71438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ــ</a:t>
              </a:r>
            </a:p>
          </p:txBody>
        </p:sp>
      </p:grp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9E5ED6F8-A39C-714A-BACA-93DFE30E9A4A}"/>
              </a:ext>
            </a:extLst>
          </p:cNvPr>
          <p:cNvSpPr txBox="1"/>
          <p:nvPr/>
        </p:nvSpPr>
        <p:spPr>
          <a:xfrm>
            <a:off x="7265170" y="577017"/>
            <a:ext cx="1242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ب ١صـ١٤٧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7CDB7D3F-CF5F-0E4F-A7FD-755308CE6B4D}"/>
                  </a:ext>
                </a:extLst>
              </p14:cNvPr>
              <p14:cNvContentPartPr/>
              <p14:nvPr/>
            </p14:nvContentPartPr>
            <p14:xfrm>
              <a:off x="3242160" y="1673640"/>
              <a:ext cx="2440800" cy="360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7CDB7D3F-CF5F-0E4F-A7FD-755308CE6B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2800" y="1664280"/>
                <a:ext cx="2459520" cy="54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2F55210-3C2C-9C3A-D1F2-04E89845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158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307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1710</Words>
  <Application>Microsoft Macintosh PowerPoint</Application>
  <PresentationFormat>عرض على الشاشة (4:3)</PresentationFormat>
  <Paragraphs>1139</Paragraphs>
  <Slides>33</Slides>
  <Notes>31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18 Khebrat Musamim</vt:lpstr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237</cp:revision>
  <dcterms:created xsi:type="dcterms:W3CDTF">2012-10-31T08:21:27Z</dcterms:created>
  <dcterms:modified xsi:type="dcterms:W3CDTF">2022-08-09T19:21:43Z</dcterms:modified>
</cp:coreProperties>
</file>