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.xml" ContentType="application/inkml+xml"/>
  <Override PartName="/ppt/notesSlides/notesSlide29.xml" ContentType="application/vnd.openxmlformats-officedocument.presentationml.notesSlide+xml"/>
  <Override PartName="/ppt/ink/ink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8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3" rtl="1" saveSubsetFonts="1" autoCompressPictures="0">
  <p:sldMasterIdLst>
    <p:sldMasterId id="2147483648" r:id="rId1"/>
  </p:sldMasterIdLst>
  <p:notesMasterIdLst>
    <p:notesMasterId r:id="rId49"/>
  </p:notesMasterIdLst>
  <p:sldIdLst>
    <p:sldId id="386" r:id="rId2"/>
    <p:sldId id="256" r:id="rId3"/>
    <p:sldId id="264" r:id="rId4"/>
    <p:sldId id="260" r:id="rId5"/>
    <p:sldId id="299" r:id="rId6"/>
    <p:sldId id="263" r:id="rId7"/>
    <p:sldId id="267" r:id="rId8"/>
    <p:sldId id="272" r:id="rId9"/>
    <p:sldId id="270" r:id="rId10"/>
    <p:sldId id="274" r:id="rId11"/>
    <p:sldId id="268" r:id="rId12"/>
    <p:sldId id="271" r:id="rId13"/>
    <p:sldId id="302" r:id="rId14"/>
    <p:sldId id="276" r:id="rId15"/>
    <p:sldId id="269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90" r:id="rId27"/>
    <p:sldId id="289" r:id="rId28"/>
    <p:sldId id="292" r:id="rId29"/>
    <p:sldId id="291" r:id="rId30"/>
    <p:sldId id="293" r:id="rId31"/>
    <p:sldId id="295" r:id="rId32"/>
    <p:sldId id="296" r:id="rId33"/>
    <p:sldId id="297" r:id="rId34"/>
    <p:sldId id="300" r:id="rId35"/>
    <p:sldId id="301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1" r:id="rId44"/>
    <p:sldId id="312" r:id="rId45"/>
    <p:sldId id="314" r:id="rId46"/>
    <p:sldId id="313" r:id="rId47"/>
    <p:sldId id="262" r:id="rId4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FF2F92"/>
    <a:srgbClr val="008F00"/>
    <a:srgbClr val="011893"/>
    <a:srgbClr val="953D96"/>
    <a:srgbClr val="A2845E"/>
    <a:srgbClr val="FFFF00"/>
    <a:srgbClr val="FF2600"/>
    <a:srgbClr val="0091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1"/>
    <p:restoredTop sz="94650"/>
  </p:normalViewPr>
  <p:slideViewPr>
    <p:cSldViewPr snapToGrid="0" snapToObjects="1">
      <p:cViewPr varScale="1">
        <p:scale>
          <a:sx n="95" d="100"/>
          <a:sy n="95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6:52:01.01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12106 11314 24575,'4'2'0,"-2"2"0,-2 1 0,0 1 0,0 0 0,0 0 0,0 0 0,3 8 0,0-5 0,6 8 0,-2-10 0,-1 7 0,-4-7 0,-2 4 0,3-7 0,-3 1 0,3-4 0,-3 1 0</inkml:trace>
  <inkml:trace contextRef="#ctx0" brushRef="#br0" timeOffset="1168">9538 11453 24575,'0'18'0,"0"0"0,0 12 0,0-14 0,0 7 0,0-14 0,0 1 0,0-4 0,0-3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08:11.99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6214 12670 24575,'-11'0'0,"0"0"0,-1 0 0,3 0 0,6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7:24:19.647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30108 10016 24575,'3'4'0,"0"-2"0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8:29:19.8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26841 9012 24575,'-49'0'0,"25"0"0,-34 0 0,40 0 0,0 0 0,-9 0 0,10 0 0,-6 0 0,10 0 0,3 0 0,0 0 0,4 0 0,4 0 0</inkml:trace>
  <inkml:trace contextRef="#ctx0" brushRef="#br0" timeOffset="1054">24589 9064 24575,'-10'4'0,"-12"-2"0,-17-2 0,3 0 0,-30 0 0,33 0 0,-12 0 0,25 0 0,16 0 0,-2 0 0</inkml:trace>
  <inkml:trace contextRef="#ctx0" brushRef="#br0" timeOffset="2017">22253 9209 24575,'-19'0'0,"7"0"0,-11 0 0,7 0 0,5 0 0,-1 0 0,3 0 0,0 0 0,-3 0 0,2 0 0,1 0 0,0 0 0,2 0 0,-9 0 0,11 0 0,-5 0 0</inkml:trace>
  <inkml:trace contextRef="#ctx0" brushRef="#br0" timeOffset="44754">14944 9045 24575,'-12'0'0,"-1"0"0,-13 0 0,7 0 0,0 0 0,7 0 0,5 0 0,-1 0 0,2 0 0,-6 0 0,2 0 0,-3 0 0,-6-3 0,11 2 0,-7-2 0,3 0 0,7 3 0,-3-3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8:34:49.15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24735 8945 24575,'-2'3'0,"-35"0"0,-13-3 0,7 0 0,-8 0 0,1 0 0,19 0 0,-3 0 0,19 0 0,-6 0 0</inkml:trace>
  <inkml:trace contextRef="#ctx0" brushRef="#br0" timeOffset="969">22635 8859 24575,'-25'0'0,"7"0"0,-9 0 0,-1 0 0,11 0 0,-10 0 0,17 0 0,0 0 0,4 0 0,3 0 0</inkml:trace>
  <inkml:trace contextRef="#ctx0" brushRef="#br0" timeOffset="2250">14119 9093 24575,'-4'3'0,"-12"-1"0,-11-2 0,-21 0 0,2 0 0,10 0 0,-1 0 0,-6 0 0,6 0 0,3 0 0,6 0 0,-8 0 0,26 0 0,1 0 0,3 0 0,2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10:12:57.75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26885 8598 24575,'-61'0'0,"30"0"0,-3 0 0,0 0 0,1 0 0,20 0 0,-6 0 0,16 0 0</inkml:trace>
  <inkml:trace contextRef="#ctx0" brushRef="#br0" timeOffset="3361">25086 8740 24575,'-27'0'0,"0"0"0,-26 0 0,-4 0 0,4 0 0,3 0 0,-10 0 0,10 0 0,-8 0 0,10 0 0,0 0 0,-10 0 0,30 0 0,-6 0 0,25 0 0,5 0 0,2 0 0</inkml:trace>
  <inkml:trace contextRef="#ctx0" brushRef="#br0" timeOffset="17245">24712 13581 24575,'-2'0'0,"1"0"0,-13 0 0,6 0 0,-6 0 0,7 0 0,-1 0 0,5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8:56:27.05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21574 13182 24575,'0'10'0,"0"-1"0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9:12:28.61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28561 7901 24575,'-14'0'0,"0"0"0,-11 3 0,13 0 0,-4 6 0,14-2 0,-8 4 0,6-4 0,-5 2 0,0 0 0,2-3 0,1 3 0,-5 6 0,9-7 0,-6 15 0,8-15 0,0 6 0,0 0 0,0-3 0,0 7 0,0-9 0,0 0 0,0-3 0,2 0 0,1-3 0,6 0 0,6-3 0,-2 0 0,5 0 0,-9 0 0,0 0 0,6 0 0,-7 0 0,9 0 0,-7 0 0,-1 0 0,0 0 0,-3 0 0,5-8 0,-7 3 0,7-12 0,-10 7 0,-14-45 0,6 31 0,-15-18 0,-5 3 0,6 21 0,-15-16 0,26 30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8:56:27.05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21574 13182 24575,'0'10'0,"0"-1"0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C7B32C-20AD-3947-9AD6-9C6E86B50B92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36C29C-71B1-514A-A3A5-9F671F173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47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58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47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05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639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73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366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8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915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99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498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099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25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245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0875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930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840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13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63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98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1760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19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16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953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934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683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061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735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368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284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213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161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3793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32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403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5863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3915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7100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1729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39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42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18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957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31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113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9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5F0A42-C1D4-BC4A-B183-A69EFDA14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5061B5-B6D0-BD4B-8E82-012CCDBE7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3A662-0557-6343-9DA8-03E2043A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A2E0-A0CC-BF42-A27B-1E46A92A48B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5D2216-AD62-3E49-81FF-3223D5B2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0EF24-BB9E-2A49-B4CB-75AAE68F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50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60F3A8-5D81-674C-8E6F-39F3FB8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52CBFA-BF95-F44F-9D64-B081DA802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92ACBE-1A57-C140-B9B6-190F7C9B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F5F7-0E48-DD45-B9B6-38F5D57C2DE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4CA847-B405-6B4A-B934-74110050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3D3635-A7DE-8341-B3E3-7DF33DE4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68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1CD1EFF-A1D6-C144-84BB-6315FD17A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9DA8F6-217B-4241-8B5A-B32AF75D8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7DD6DC-B548-4E44-A13B-C6C3E344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5-AF62-BB4D-B572-CA4FE6E188AB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B6CCE1-F0C4-AD40-8D80-EBDE4B7F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C9ADE2-76A1-3845-821E-48B139CD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29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0689F4-B705-9846-A0F9-6C08B622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0901FB-4CDF-4F47-AF29-A670CEEEE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229F51-5C17-AA41-9D0F-0FFB245A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167D-AFFF-614A-B142-2602A6B0BB9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CBCD55-ED7D-1440-B09A-8DE3C5A1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71498A-5961-B949-B84B-8615C044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339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5D36D0-DAEA-204D-BF00-7E60471A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A3A547-DD39-DC4D-B34D-5BBEFFBDC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0A3FA0-F493-E741-ABBD-EF4F7395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CCD8-0EE7-074F-9D3D-4A15A568A04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2581BC-12DD-FD4A-B552-AA78D05AB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E776C9-B605-7A44-A4A5-F407552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17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6931D7-F914-5243-8B02-98B97BEA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CFBEFC4-CE1C-E34E-9F67-FFE84B6F7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F6B9A5-0104-264F-97FA-5F9DE25D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787F3E-CD63-6548-BB3A-A662CE7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8E8A-6CEF-4A46-9EED-A5B409F2CF3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690491-25C1-F248-AB28-6678D4B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778D0C-1EC1-174E-A397-F85F4608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07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CAAFAD-70CA-D14F-9FBA-81017762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7625485-5821-8741-B317-F96CFCCD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6F74A1-01B2-6346-835E-7E622DC7D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341578B-270E-5440-90AA-874A5D302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C3B46D9-9E83-104D-AD88-3FB1A351C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CE352F1-71FB-0349-9209-D385E86B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5EC-2DFD-EC48-B8DA-082DB90397E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85D9B7-B800-5843-8CB3-8A56F9F8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805A131-A899-2346-AF88-BE6C3314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80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D7A959-EEB5-2F43-AC58-A3BC7F24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484BA89-5A79-294B-B846-A7347EB5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ACFD-AF8B-7E4F-AA3A-10401CB5DB0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DD5CF1-611B-3F4D-8860-3A124FCE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D798FE-0D20-F04D-82D6-C2C0F691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896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E17A27-D5F6-0541-A22C-1B9927D2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072D-CFDD-9E4A-98DF-8A14EB177B9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CB7B7A0-935C-3247-B458-7F15936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84E99F8-4627-3347-A67D-CD7EE57A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81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AB81C6-3AC0-4546-8722-CB6FF3F8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37E079-CF60-B248-839A-2FC74EFB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0C9F8E-39E3-2C44-ACF4-178F482EC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FF6491-E894-2646-9609-F11A997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AD4C-3E37-254D-9C0E-6D3ADA3B813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270B8D8-2AB2-3E49-B4FB-D27C3DF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5A9262-F6EB-EF40-8F95-98373583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52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38427B-128B-E24E-9E9C-E8570758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3616DE3-08B2-A143-A113-60EC6575C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CE93C33-8339-C44B-A679-A1F5CEAB4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1E0E5D-2BE0-0848-854D-326E2A97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304A-47AC-C543-8906-90B97B26058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87B90B-8175-D541-B551-50F64EC6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08926B-4618-4E40-B430-43CBF725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0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4A8F5DA-6D24-1E46-B68D-14DA0170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1944B2-61BE-A440-A059-5BF14F255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80192A-711C-FE4A-9196-0943A1704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BC6E-A064-7C46-BF4B-3FF22798E07D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7C932E-0896-1F45-8311-F22327731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B82E27-0E71-3042-8C90-627209964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46F8-2C95-B847-BBB4-C8120D53AD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2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customXml" Target="../ink/ink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g"/><Relationship Id="rId18" Type="http://schemas.openxmlformats.org/officeDocument/2006/relationships/hyperlink" Target="http://pngimg.com/download/21245" TargetMode="External"/><Relationship Id="rId26" Type="http://schemas.openxmlformats.org/officeDocument/2006/relationships/hyperlink" Target="https://gadgetsin.com/samsung-galaxy-book-2018-touchscreen-tablet-laptop.htm" TargetMode="External"/><Relationship Id="rId21" Type="http://schemas.openxmlformats.org/officeDocument/2006/relationships/image" Target="../media/image20.gif"/><Relationship Id="rId34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5" Type="http://schemas.openxmlformats.org/officeDocument/2006/relationships/image" Target="../media/image24.jpg"/><Relationship Id="rId33" Type="http://schemas.openxmlformats.org/officeDocument/2006/relationships/image" Target="../media/image29.png"/><Relationship Id="rId38" Type="http://schemas.microsoft.com/office/2007/relationships/hdphoto" Target="../media/hdphoto1.wdp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20" Type="http://schemas.openxmlformats.org/officeDocument/2006/relationships/image" Target="../media/image19.jpeg"/><Relationship Id="rId29" Type="http://schemas.openxmlformats.org/officeDocument/2006/relationships/image" Target="../media/image26.png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24" Type="http://schemas.openxmlformats.org/officeDocument/2006/relationships/image" Target="../media/image23.jpe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23" Type="http://schemas.openxmlformats.org/officeDocument/2006/relationships/image" Target="../media/image22.gif"/><Relationship Id="rId28" Type="http://schemas.openxmlformats.org/officeDocument/2006/relationships/hyperlink" Target="https://pixabay.com/en/mouse-computer-hardware-optical-159568/" TargetMode="External"/><Relationship Id="rId36" Type="http://schemas.openxmlformats.org/officeDocument/2006/relationships/image" Target="../media/image32.png"/><Relationship Id="rId10" Type="http://schemas.openxmlformats.org/officeDocument/2006/relationships/image" Target="../media/image10.jpg"/><Relationship Id="rId19" Type="http://schemas.openxmlformats.org/officeDocument/2006/relationships/image" Target="../media/image18.png"/><Relationship Id="rId31" Type="http://schemas.openxmlformats.org/officeDocument/2006/relationships/image" Target="../media/image2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1.gif"/><Relationship Id="rId27" Type="http://schemas.openxmlformats.org/officeDocument/2006/relationships/image" Target="../media/image25.png"/><Relationship Id="rId30" Type="http://schemas.openxmlformats.org/officeDocument/2006/relationships/hyperlink" Target="http://pngimg.com/download/18883" TargetMode="External"/><Relationship Id="rId35" Type="http://schemas.openxmlformats.org/officeDocument/2006/relationships/image" Target="../media/image31.png"/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ustomXml" Target="../ink/ink4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customXml" Target="../ink/ink5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19.jpeg"/><Relationship Id="rId3" Type="http://schemas.openxmlformats.org/officeDocument/2006/relationships/image" Target="../media/image5.jpg"/><Relationship Id="rId21" Type="http://schemas.openxmlformats.org/officeDocument/2006/relationships/image" Target="../media/image15.jpeg"/><Relationship Id="rId34" Type="http://schemas.openxmlformats.org/officeDocument/2006/relationships/hyperlink" Target="https://pixabay.com/en/mouse-computer-hardware-optical-159568/" TargetMode="External"/><Relationship Id="rId7" Type="http://schemas.openxmlformats.org/officeDocument/2006/relationships/image" Target="../media/image9.jpg"/><Relationship Id="rId12" Type="http://schemas.openxmlformats.org/officeDocument/2006/relationships/image" Target="../media/image34.png"/><Relationship Id="rId17" Type="http://schemas.openxmlformats.org/officeDocument/2006/relationships/image" Target="../media/image35.png"/><Relationship Id="rId25" Type="http://schemas.openxmlformats.org/officeDocument/2006/relationships/image" Target="../media/image18.png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0.png"/><Relationship Id="rId29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24" Type="http://schemas.openxmlformats.org/officeDocument/2006/relationships/hyperlink" Target="http://pngimg.com/download/21245" TargetMode="External"/><Relationship Id="rId32" Type="http://schemas.openxmlformats.org/officeDocument/2006/relationships/hyperlink" Target="https://gadgetsin.com/samsung-galaxy-book-2018-touchscreen-tablet-laptop.htm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28.png"/><Relationship Id="rId23" Type="http://schemas.openxmlformats.org/officeDocument/2006/relationships/image" Target="../media/image17.png"/><Relationship Id="rId28" Type="http://schemas.openxmlformats.org/officeDocument/2006/relationships/image" Target="../media/image21.gif"/><Relationship Id="rId36" Type="http://schemas.microsoft.com/office/2007/relationships/hdphoto" Target="../media/hdphoto1.wdp"/><Relationship Id="rId10" Type="http://schemas.openxmlformats.org/officeDocument/2006/relationships/image" Target="../media/image12.jpg"/><Relationship Id="rId19" Type="http://schemas.openxmlformats.org/officeDocument/2006/relationships/image" Target="../media/image31.png"/><Relationship Id="rId31" Type="http://schemas.openxmlformats.org/officeDocument/2006/relationships/image" Target="../media/image24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4.png"/><Relationship Id="rId22" Type="http://schemas.openxmlformats.org/officeDocument/2006/relationships/image" Target="../media/image36.jpeg"/><Relationship Id="rId27" Type="http://schemas.openxmlformats.org/officeDocument/2006/relationships/image" Target="../media/image20.gif"/><Relationship Id="rId30" Type="http://schemas.openxmlformats.org/officeDocument/2006/relationships/image" Target="../media/image23.jpeg"/><Relationship Id="rId35" Type="http://schemas.openxmlformats.org/officeDocument/2006/relationships/image" Target="../media/image33.png"/><Relationship Id="rId8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customXml" Target="../ink/ink7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customXml" Target="../ink/ink8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customXml" Target="../ink/ink9.xml"/><Relationship Id="rId4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10" Type="http://schemas.openxmlformats.org/officeDocument/2006/relationships/image" Target="../media/image39.png"/><Relationship Id="rId4" Type="http://schemas.openxmlformats.org/officeDocument/2006/relationships/image" Target="../media/image39.jp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28000">
              <a:schemeClr val="bg1"/>
            </a:gs>
            <a:gs pos="83000">
              <a:schemeClr val="bg2"/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9"/>
          <a:stretch/>
        </p:blipFill>
        <p:spPr>
          <a:xfrm>
            <a:off x="293077" y="309563"/>
            <a:ext cx="11605846" cy="6238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64889" y="3234983"/>
            <a:ext cx="3797300" cy="1077218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التاسع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المعادلات الجذرية</a:t>
            </a:r>
            <a:endParaRPr lang="ar-SA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031" y="63658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t>103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3277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24A0DF9A-5D1F-3D47-8AE9-1B6AFD7E56C1}"/>
              </a:ext>
            </a:extLst>
          </p:cNvPr>
          <p:cNvGrpSpPr/>
          <p:nvPr/>
        </p:nvGrpSpPr>
        <p:grpSpPr>
          <a:xfrm>
            <a:off x="7338845" y="1196558"/>
            <a:ext cx="2758480" cy="785818"/>
            <a:chOff x="5123313" y="235725"/>
            <a:chExt cx="2758480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6772630-E3B1-3741-86F8-8A3326C19D24}"/>
                </a:ext>
              </a:extLst>
            </p:cNvPr>
            <p:cNvSpPr/>
            <p:nvPr/>
          </p:nvSpPr>
          <p:spPr>
            <a:xfrm flipH="1">
              <a:off x="5123313" y="235725"/>
              <a:ext cx="275848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62">
              <a:extLst>
                <a:ext uri="{FF2B5EF4-FFF2-40B4-BE49-F238E27FC236}">
                  <a16:creationId xmlns:a16="http://schemas.microsoft.com/office/drawing/2014/main" id="{136B6475-DB22-4E44-9EAD-D514C133B0CE}"/>
                </a:ext>
              </a:extLst>
            </p:cNvPr>
            <p:cNvGrpSpPr/>
            <p:nvPr/>
          </p:nvGrpSpPr>
          <p:grpSpPr>
            <a:xfrm>
              <a:off x="5300668" y="357166"/>
              <a:ext cx="2486042" cy="485784"/>
              <a:chOff x="1871644" y="357166"/>
              <a:chExt cx="2486042" cy="485784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BA86DF2D-648E-6647-95F3-F4D479C4BEBA}"/>
                  </a:ext>
                </a:extLst>
              </p:cNvPr>
              <p:cNvSpPr txBox="1"/>
              <p:nvPr/>
            </p:nvSpPr>
            <p:spPr>
              <a:xfrm>
                <a:off x="2786050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17">
                <a:extLst>
                  <a:ext uri="{FF2B5EF4-FFF2-40B4-BE49-F238E27FC236}">
                    <a16:creationId xmlns:a16="http://schemas.microsoft.com/office/drawing/2014/main" id="{CA772E7D-B0CF-704E-AB74-841BC600DDA7}"/>
                  </a:ext>
                </a:extLst>
              </p:cNvPr>
              <p:cNvGrpSpPr/>
              <p:nvPr/>
            </p:nvGrpSpPr>
            <p:grpSpPr>
              <a:xfrm>
                <a:off x="1871644" y="371456"/>
                <a:ext cx="1000132" cy="471494"/>
                <a:chOff x="1585890" y="1971664"/>
                <a:chExt cx="1000132" cy="471494"/>
              </a:xfrm>
            </p:grpSpPr>
            <p:grpSp>
              <p:nvGrpSpPr>
                <p:cNvPr id="68" name="مجموعة 77">
                  <a:extLst>
                    <a:ext uri="{FF2B5EF4-FFF2-40B4-BE49-F238E27FC236}">
                      <a16:creationId xmlns:a16="http://schemas.microsoft.com/office/drawing/2014/main" id="{F04D9BC1-CD17-4249-911C-073FBC7CFE0D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70" name="رابط مستقيم 13">
                    <a:extLst>
                      <a:ext uri="{FF2B5EF4-FFF2-40B4-BE49-F238E27FC236}">
                        <a16:creationId xmlns:a16="http://schemas.microsoft.com/office/drawing/2014/main" id="{9751C62D-C20A-FC49-808D-7B6E2686436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14">
                    <a:extLst>
                      <a:ext uri="{FF2B5EF4-FFF2-40B4-BE49-F238E27FC236}">
                        <a16:creationId xmlns:a16="http://schemas.microsoft.com/office/drawing/2014/main" id="{BAE5A0BF-4331-1A48-9098-98B84730848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15">
                    <a:extLst>
                      <a:ext uri="{FF2B5EF4-FFF2-40B4-BE49-F238E27FC236}">
                        <a16:creationId xmlns:a16="http://schemas.microsoft.com/office/drawing/2014/main" id="{E5DA3AA6-F6A3-2D43-B8BE-ADF2E295A6A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16">
                    <a:extLst>
                      <a:ext uri="{FF2B5EF4-FFF2-40B4-BE49-F238E27FC236}">
                        <a16:creationId xmlns:a16="http://schemas.microsoft.com/office/drawing/2014/main" id="{7D202B17-6908-2F4B-B4C3-51B18E50186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FEDFEE9A-3EAC-6447-91E6-AEF9C2850037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100013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   ١٦</a:t>
                  </a:r>
                </a:p>
              </p:txBody>
            </p:sp>
          </p:grp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D7B83BCE-C603-4544-9DE1-89E0E946CD99}"/>
              </a:ext>
            </a:extLst>
          </p:cNvPr>
          <p:cNvGrpSpPr/>
          <p:nvPr/>
        </p:nvGrpSpPr>
        <p:grpSpPr>
          <a:xfrm>
            <a:off x="9611366" y="2309764"/>
            <a:ext cx="1328746" cy="471494"/>
            <a:chOff x="3686170" y="2714620"/>
            <a:chExt cx="1328746" cy="471494"/>
          </a:xfrm>
        </p:grpSpPr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DF0887C6-F068-6D4A-A204-9C15FCCCF609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79" name="مجموعة 19">
              <a:extLst>
                <a:ext uri="{FF2B5EF4-FFF2-40B4-BE49-F238E27FC236}">
                  <a16:creationId xmlns:a16="http://schemas.microsoft.com/office/drawing/2014/main" id="{1C2D3F1F-1C6C-194F-84CB-A22F54C96893}"/>
                </a:ext>
              </a:extLst>
            </p:cNvPr>
            <p:cNvGrpSpPr/>
            <p:nvPr/>
          </p:nvGrpSpPr>
          <p:grpSpPr>
            <a:xfrm>
              <a:off x="4029072" y="2714620"/>
              <a:ext cx="985844" cy="471494"/>
              <a:chOff x="1600178" y="1971664"/>
              <a:chExt cx="985844" cy="471494"/>
            </a:xfrm>
          </p:grpSpPr>
          <p:grpSp>
            <p:nvGrpSpPr>
              <p:cNvPr id="80" name="مجموعة 77">
                <a:extLst>
                  <a:ext uri="{FF2B5EF4-FFF2-40B4-BE49-F238E27FC236}">
                    <a16:creationId xmlns:a16="http://schemas.microsoft.com/office/drawing/2014/main" id="{CA956880-C464-2741-9FC8-5A2021ECCDE8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83" name="رابط مستقيم 22">
                  <a:extLst>
                    <a:ext uri="{FF2B5EF4-FFF2-40B4-BE49-F238E27FC236}">
                      <a16:creationId xmlns:a16="http://schemas.microsoft.com/office/drawing/2014/main" id="{F4275322-7804-614C-BB2E-0120C993CBE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23">
                  <a:extLst>
                    <a:ext uri="{FF2B5EF4-FFF2-40B4-BE49-F238E27FC236}">
                      <a16:creationId xmlns:a16="http://schemas.microsoft.com/office/drawing/2014/main" id="{8BE7FFE5-5260-EE49-BD7C-78127DA31A3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24">
                  <a:extLst>
                    <a:ext uri="{FF2B5EF4-FFF2-40B4-BE49-F238E27FC236}">
                      <a16:creationId xmlns:a16="http://schemas.microsoft.com/office/drawing/2014/main" id="{640813DB-BC60-564E-8E6E-0BCCD4F3D873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25">
                  <a:extLst>
                    <a:ext uri="{FF2B5EF4-FFF2-40B4-BE49-F238E27FC236}">
                      <a16:creationId xmlns:a16="http://schemas.microsoft.com/office/drawing/2014/main" id="{A19F7FA5-5568-FD46-B4C5-9850D0CD2C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94D7FE46-A95B-844C-874D-AE7B9EB767D7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   ١٦</a:t>
                </a:r>
              </a:p>
            </p:txBody>
          </p:sp>
        </p:grpSp>
      </p:grpSp>
      <p:grpSp>
        <p:nvGrpSpPr>
          <p:cNvPr id="87" name="مجموعة 27">
            <a:extLst>
              <a:ext uri="{FF2B5EF4-FFF2-40B4-BE49-F238E27FC236}">
                <a16:creationId xmlns:a16="http://schemas.microsoft.com/office/drawing/2014/main" id="{A21D694A-9061-7848-9FFD-73D3B6B7093D}"/>
              </a:ext>
            </a:extLst>
          </p:cNvPr>
          <p:cNvGrpSpPr/>
          <p:nvPr/>
        </p:nvGrpSpPr>
        <p:grpSpPr>
          <a:xfrm>
            <a:off x="7162564" y="2308870"/>
            <a:ext cx="2571768" cy="473753"/>
            <a:chOff x="142842" y="1971664"/>
            <a:chExt cx="2571768" cy="473753"/>
          </a:xfrm>
        </p:grpSpPr>
        <p:grpSp>
          <p:nvGrpSpPr>
            <p:cNvPr id="88" name="مجموعة 77">
              <a:extLst>
                <a:ext uri="{FF2B5EF4-FFF2-40B4-BE49-F238E27FC236}">
                  <a16:creationId xmlns:a16="http://schemas.microsoft.com/office/drawing/2014/main" id="{C9E46D23-495D-4744-9811-CE80F00FDAD6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90" name="رابط مستقيم 30">
                <a:extLst>
                  <a:ext uri="{FF2B5EF4-FFF2-40B4-BE49-F238E27FC236}">
                    <a16:creationId xmlns:a16="http://schemas.microsoft.com/office/drawing/2014/main" id="{00A4F277-9A57-F84E-B795-236E0EB7C61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31">
                <a:extLst>
                  <a:ext uri="{FF2B5EF4-FFF2-40B4-BE49-F238E27FC236}">
                    <a16:creationId xmlns:a16="http://schemas.microsoft.com/office/drawing/2014/main" id="{73AE8550-E963-2A41-A96A-62350F939DB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32">
                <a:extLst>
                  <a:ext uri="{FF2B5EF4-FFF2-40B4-BE49-F238E27FC236}">
                    <a16:creationId xmlns:a16="http://schemas.microsoft.com/office/drawing/2014/main" id="{A953392C-88B4-F544-8030-72153A397B61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33">
                <a:extLst>
                  <a:ext uri="{FF2B5EF4-FFF2-40B4-BE49-F238E27FC236}">
                    <a16:creationId xmlns:a16="http://schemas.microsoft.com/office/drawing/2014/main" id="{19CDF126-A672-2848-859C-23F4A8EAD41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62D92D50-C83F-D34D-B64E-4F5F09D55EAB}"/>
                </a:ext>
              </a:extLst>
            </p:cNvPr>
            <p:cNvSpPr txBox="1"/>
            <p:nvPr/>
          </p:nvSpPr>
          <p:spPr>
            <a:xfrm>
              <a:off x="142842" y="2014530"/>
              <a:ext cx="2571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٣     ٢ × ٢ × ٢ × ٢</a:t>
              </a:r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2DEA1C44-6C1B-EF47-AA3A-B4979772CB37}"/>
              </a:ext>
            </a:extLst>
          </p:cNvPr>
          <p:cNvSpPr txBox="1"/>
          <p:nvPr/>
        </p:nvSpPr>
        <p:spPr>
          <a:xfrm>
            <a:off x="10037130" y="471059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C7A72DAD-C8E2-3A4F-BEDA-70FE34EE14F9}"/>
              </a:ext>
            </a:extLst>
          </p:cNvPr>
          <p:cNvSpPr txBox="1"/>
          <p:nvPr/>
        </p:nvSpPr>
        <p:spPr>
          <a:xfrm>
            <a:off x="8495448" y="471059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53681482-0353-6A4B-94A9-205C176875CA}"/>
              </a:ext>
            </a:extLst>
          </p:cNvPr>
          <p:cNvSpPr txBox="1"/>
          <p:nvPr/>
        </p:nvSpPr>
        <p:spPr>
          <a:xfrm>
            <a:off x="8634188" y="5273771"/>
            <a:ext cx="9572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١٢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C6BDE8AB-0ED1-A744-AE97-8983FFC9E61A}"/>
              </a:ext>
            </a:extLst>
          </p:cNvPr>
          <p:cNvSpPr txBox="1"/>
          <p:nvPr/>
        </p:nvSpPr>
        <p:spPr>
          <a:xfrm>
            <a:off x="10365742" y="471059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98" name="خماسي 97">
            <a:extLst>
              <a:ext uri="{FF2B5EF4-FFF2-40B4-BE49-F238E27FC236}">
                <a16:creationId xmlns:a16="http://schemas.microsoft.com/office/drawing/2014/main" id="{1FA5A7B2-F411-A342-8E4C-B513D7CD78A2}"/>
              </a:ext>
            </a:extLst>
          </p:cNvPr>
          <p:cNvSpPr/>
          <p:nvPr/>
        </p:nvSpPr>
        <p:spPr>
          <a:xfrm rot="5400000">
            <a:off x="8802633" y="3217546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خماسي 98">
            <a:extLst>
              <a:ext uri="{FF2B5EF4-FFF2-40B4-BE49-F238E27FC236}">
                <a16:creationId xmlns:a16="http://schemas.microsoft.com/office/drawing/2014/main" id="{B7FAE7B8-96D0-B549-818D-79768DD668F7}"/>
              </a:ext>
            </a:extLst>
          </p:cNvPr>
          <p:cNvSpPr/>
          <p:nvPr/>
        </p:nvSpPr>
        <p:spPr>
          <a:xfrm rot="5400000">
            <a:off x="7245285" y="3217546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0" name="مجموعة 102">
            <a:extLst>
              <a:ext uri="{FF2B5EF4-FFF2-40B4-BE49-F238E27FC236}">
                <a16:creationId xmlns:a16="http://schemas.microsoft.com/office/drawing/2014/main" id="{94F743B5-43E4-F34F-A064-B768F0DDC542}"/>
              </a:ext>
            </a:extLst>
          </p:cNvPr>
          <p:cNvGrpSpPr/>
          <p:nvPr/>
        </p:nvGrpSpPr>
        <p:grpSpPr>
          <a:xfrm>
            <a:off x="7095267" y="3324704"/>
            <a:ext cx="3679057" cy="498935"/>
            <a:chOff x="2214546" y="3571876"/>
            <a:chExt cx="3679057" cy="498935"/>
          </a:xfrm>
        </p:grpSpPr>
        <p:grpSp>
          <p:nvGrpSpPr>
            <p:cNvPr id="101" name="مجموعة 34">
              <a:extLst>
                <a:ext uri="{FF2B5EF4-FFF2-40B4-BE49-F238E27FC236}">
                  <a16:creationId xmlns:a16="http://schemas.microsoft.com/office/drawing/2014/main" id="{07C291D3-60CA-0541-B096-DE16AAA42A19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31" name="مجموعة 77">
                <a:extLst>
                  <a:ext uri="{FF2B5EF4-FFF2-40B4-BE49-F238E27FC236}">
                    <a16:creationId xmlns:a16="http://schemas.microsoft.com/office/drawing/2014/main" id="{054CB903-BD67-7845-9379-7FF4FBB153E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3" name="رابط مستقيم 37">
                  <a:extLst>
                    <a:ext uri="{FF2B5EF4-FFF2-40B4-BE49-F238E27FC236}">
                      <a16:creationId xmlns:a16="http://schemas.microsoft.com/office/drawing/2014/main" id="{2CB733E3-3572-9941-A481-05D774922A3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38">
                  <a:extLst>
                    <a:ext uri="{FF2B5EF4-FFF2-40B4-BE49-F238E27FC236}">
                      <a16:creationId xmlns:a16="http://schemas.microsoft.com/office/drawing/2014/main" id="{7F90FCBE-539A-D549-94D9-5E9E64F7CDD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39">
                  <a:extLst>
                    <a:ext uri="{FF2B5EF4-FFF2-40B4-BE49-F238E27FC236}">
                      <a16:creationId xmlns:a16="http://schemas.microsoft.com/office/drawing/2014/main" id="{AEB0D4B2-33FE-964A-B4CE-01F4F17FF20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40">
                  <a:extLst>
                    <a:ext uri="{FF2B5EF4-FFF2-40B4-BE49-F238E27FC236}">
                      <a16:creationId xmlns:a16="http://schemas.microsoft.com/office/drawing/2014/main" id="{23FF23FB-2784-A848-8CF9-A37E74102C6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3DE39CFD-B8C0-E64F-BC6D-DF89A6C7BCA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3C8036CF-E37B-3B47-929B-8B6A05432DC3}"/>
                </a:ext>
              </a:extLst>
            </p:cNvPr>
            <p:cNvSpPr txBox="1"/>
            <p:nvPr/>
          </p:nvSpPr>
          <p:spPr>
            <a:xfrm>
              <a:off x="2250265" y="3639924"/>
              <a:ext cx="36433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٣        ×        ×        ×        </a:t>
              </a:r>
            </a:p>
          </p:txBody>
        </p:sp>
        <p:grpSp>
          <p:nvGrpSpPr>
            <p:cNvPr id="110" name="مجموعة 52">
              <a:extLst>
                <a:ext uri="{FF2B5EF4-FFF2-40B4-BE49-F238E27FC236}">
                  <a16:creationId xmlns:a16="http://schemas.microsoft.com/office/drawing/2014/main" id="{08EDF006-22DD-B747-9CB0-A8C71521E2C9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25" name="مجموعة 77">
                <a:extLst>
                  <a:ext uri="{FF2B5EF4-FFF2-40B4-BE49-F238E27FC236}">
                    <a16:creationId xmlns:a16="http://schemas.microsoft.com/office/drawing/2014/main" id="{6BD12F09-5509-2D48-93E6-93F8780703D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7" name="رابط مستقيم 55">
                  <a:extLst>
                    <a:ext uri="{FF2B5EF4-FFF2-40B4-BE49-F238E27FC236}">
                      <a16:creationId xmlns:a16="http://schemas.microsoft.com/office/drawing/2014/main" id="{C10EA693-CA8E-ED40-9CD6-2D027753FCF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56">
                  <a:extLst>
                    <a:ext uri="{FF2B5EF4-FFF2-40B4-BE49-F238E27FC236}">
                      <a16:creationId xmlns:a16="http://schemas.microsoft.com/office/drawing/2014/main" id="{7A491A60-0D19-3A45-97AE-821D96838D5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57">
                  <a:extLst>
                    <a:ext uri="{FF2B5EF4-FFF2-40B4-BE49-F238E27FC236}">
                      <a16:creationId xmlns:a16="http://schemas.microsoft.com/office/drawing/2014/main" id="{C1D7219B-F076-7343-A7E6-D7CFEB6990B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58">
                  <a:extLst>
                    <a:ext uri="{FF2B5EF4-FFF2-40B4-BE49-F238E27FC236}">
                      <a16:creationId xmlns:a16="http://schemas.microsoft.com/office/drawing/2014/main" id="{DE53FC01-23A2-6044-9995-D8CC842626F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A0AACA04-DFFB-9447-880E-1EAC2D791154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11" name="مجموعة 59">
              <a:extLst>
                <a:ext uri="{FF2B5EF4-FFF2-40B4-BE49-F238E27FC236}">
                  <a16:creationId xmlns:a16="http://schemas.microsoft.com/office/drawing/2014/main" id="{61B828E0-A18F-CF4A-A039-70365F17FD9B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19" name="مجموعة 77">
                <a:extLst>
                  <a:ext uri="{FF2B5EF4-FFF2-40B4-BE49-F238E27FC236}">
                    <a16:creationId xmlns:a16="http://schemas.microsoft.com/office/drawing/2014/main" id="{4296B012-A8A7-1647-A91E-983654D6F5C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1" name="رابط مستقيم 62">
                  <a:extLst>
                    <a:ext uri="{FF2B5EF4-FFF2-40B4-BE49-F238E27FC236}">
                      <a16:creationId xmlns:a16="http://schemas.microsoft.com/office/drawing/2014/main" id="{EA1DF1B1-5E33-684F-90FA-7060B9543B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63">
                  <a:extLst>
                    <a:ext uri="{FF2B5EF4-FFF2-40B4-BE49-F238E27FC236}">
                      <a16:creationId xmlns:a16="http://schemas.microsoft.com/office/drawing/2014/main" id="{B91FD52A-F4B2-FE48-918C-9617DB245D9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64">
                  <a:extLst>
                    <a:ext uri="{FF2B5EF4-FFF2-40B4-BE49-F238E27FC236}">
                      <a16:creationId xmlns:a16="http://schemas.microsoft.com/office/drawing/2014/main" id="{D11E2483-B934-CA43-BC79-6025DEFDEA1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65">
                  <a:extLst>
                    <a:ext uri="{FF2B5EF4-FFF2-40B4-BE49-F238E27FC236}">
                      <a16:creationId xmlns:a16="http://schemas.microsoft.com/office/drawing/2014/main" id="{9D8A4272-D0DD-BA44-BE63-B4546C724E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6AF72617-AD24-964B-AB27-89E785D6223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12" name="مجموعة 66">
              <a:extLst>
                <a:ext uri="{FF2B5EF4-FFF2-40B4-BE49-F238E27FC236}">
                  <a16:creationId xmlns:a16="http://schemas.microsoft.com/office/drawing/2014/main" id="{4C5651EB-96FB-5D41-A234-85F6BD601810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13" name="مجموعة 77">
                <a:extLst>
                  <a:ext uri="{FF2B5EF4-FFF2-40B4-BE49-F238E27FC236}">
                    <a16:creationId xmlns:a16="http://schemas.microsoft.com/office/drawing/2014/main" id="{A81A6192-C8ED-C040-BE35-55B0AC76925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5" name="رابط مستقيم 69">
                  <a:extLst>
                    <a:ext uri="{FF2B5EF4-FFF2-40B4-BE49-F238E27FC236}">
                      <a16:creationId xmlns:a16="http://schemas.microsoft.com/office/drawing/2014/main" id="{ADCE37A6-A4BE-9043-B9A2-9CD77ED4C8A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70">
                  <a:extLst>
                    <a:ext uri="{FF2B5EF4-FFF2-40B4-BE49-F238E27FC236}">
                      <a16:creationId xmlns:a16="http://schemas.microsoft.com/office/drawing/2014/main" id="{1F1D81CC-7545-6344-9082-7E07E982C12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71">
                  <a:extLst>
                    <a:ext uri="{FF2B5EF4-FFF2-40B4-BE49-F238E27FC236}">
                      <a16:creationId xmlns:a16="http://schemas.microsoft.com/office/drawing/2014/main" id="{002FE19D-3E2F-7045-B477-E76D230ECDD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72">
                  <a:extLst>
                    <a:ext uri="{FF2B5EF4-FFF2-40B4-BE49-F238E27FC236}">
                      <a16:creationId xmlns:a16="http://schemas.microsoft.com/office/drawing/2014/main" id="{9819967B-EAB2-CB41-9250-47B28EEB28C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9AEDD2BB-DD44-B743-89B5-57A5D47C198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grpSp>
        <p:nvGrpSpPr>
          <p:cNvPr id="137" name="مجموعة 124">
            <a:extLst>
              <a:ext uri="{FF2B5EF4-FFF2-40B4-BE49-F238E27FC236}">
                <a16:creationId xmlns:a16="http://schemas.microsoft.com/office/drawing/2014/main" id="{E8FE406B-053B-3542-A09E-B612328E3927}"/>
              </a:ext>
            </a:extLst>
          </p:cNvPr>
          <p:cNvGrpSpPr/>
          <p:nvPr/>
        </p:nvGrpSpPr>
        <p:grpSpPr>
          <a:xfrm>
            <a:off x="2951599" y="2052707"/>
            <a:ext cx="1285884" cy="2858318"/>
            <a:chOff x="1142976" y="2143112"/>
            <a:chExt cx="1285884" cy="2858318"/>
          </a:xfrm>
        </p:grpSpPr>
        <p:grpSp>
          <p:nvGrpSpPr>
            <p:cNvPr id="138" name="مجموعة 111">
              <a:extLst>
                <a:ext uri="{FF2B5EF4-FFF2-40B4-BE49-F238E27FC236}">
                  <a16:creationId xmlns:a16="http://schemas.microsoft.com/office/drawing/2014/main" id="{B2DC279C-17B1-6F41-ACD2-2BC0B7C9569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72" name="رابط مستقيم 108">
                <a:extLst>
                  <a:ext uri="{FF2B5EF4-FFF2-40B4-BE49-F238E27FC236}">
                    <a16:creationId xmlns:a16="http://schemas.microsoft.com/office/drawing/2014/main" id="{94663E9F-5B29-BB49-8B40-C1FE34F12B03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10">
                <a:extLst>
                  <a:ext uri="{FF2B5EF4-FFF2-40B4-BE49-F238E27FC236}">
                    <a16:creationId xmlns:a16="http://schemas.microsoft.com/office/drawing/2014/main" id="{99736FF1-F63E-184B-82E5-EC2BEC67403C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66E03C0C-7D9D-464A-8EAD-F9D694866000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0" name="مربع نص 139">
              <a:extLst>
                <a:ext uri="{FF2B5EF4-FFF2-40B4-BE49-F238E27FC236}">
                  <a16:creationId xmlns:a16="http://schemas.microsoft.com/office/drawing/2014/main" id="{983A1497-516A-8E4B-B6E8-46B9CBFD4A33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١٦</a:t>
              </a:r>
            </a:p>
          </p:txBody>
        </p: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5257D47D-FBAA-0F40-83CD-3FBFDA30C88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2" name="مربع نص 141">
              <a:extLst>
                <a:ext uri="{FF2B5EF4-FFF2-40B4-BE49-F238E27FC236}">
                  <a16:creationId xmlns:a16="http://schemas.microsoft.com/office/drawing/2014/main" id="{E480BE2B-350F-2A49-8006-569A365BAD0C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A69A0DB6-2C55-6248-A2B6-FB421EA8D638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D07AE78B-5D4C-664F-AEAF-677BF076D8B6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EB993F75-03D1-874A-99B0-954A7B1AAFD3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7" name="مربع نص 146">
              <a:extLst>
                <a:ext uri="{FF2B5EF4-FFF2-40B4-BE49-F238E27FC236}">
                  <a16:creationId xmlns:a16="http://schemas.microsoft.com/office/drawing/2014/main" id="{0537382E-D7CB-FF42-8E39-22A3DBEF946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81A5351D-1E01-0E43-8386-AD03B33C7A11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69" name="مربع نص 168">
              <a:extLst>
                <a:ext uri="{FF2B5EF4-FFF2-40B4-BE49-F238E27FC236}">
                  <a16:creationId xmlns:a16="http://schemas.microsoft.com/office/drawing/2014/main" id="{D94F7FF9-5D51-E94D-9C9F-55348037C8AF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A766D3E6-16D3-0D48-A67A-D7095AD14B74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71" name="مربع نص 170">
              <a:extLst>
                <a:ext uri="{FF2B5EF4-FFF2-40B4-BE49-F238E27FC236}">
                  <a16:creationId xmlns:a16="http://schemas.microsoft.com/office/drawing/2014/main" id="{71C84CFB-AEB1-5743-817D-33789D291D0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74" name="مربع نص 173">
            <a:extLst>
              <a:ext uri="{FF2B5EF4-FFF2-40B4-BE49-F238E27FC236}">
                <a16:creationId xmlns:a16="http://schemas.microsoft.com/office/drawing/2014/main" id="{D7A2E5AD-62C4-1442-A0A2-B4D0CA1F1CFA}"/>
              </a:ext>
            </a:extLst>
          </p:cNvPr>
          <p:cNvSpPr txBox="1"/>
          <p:nvPr/>
        </p:nvSpPr>
        <p:spPr>
          <a:xfrm>
            <a:off x="9722802" y="471059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10B65D75-2D26-DD44-9947-2569B3668FF1}"/>
              </a:ext>
            </a:extLst>
          </p:cNvPr>
          <p:cNvSpPr txBox="1"/>
          <p:nvPr/>
        </p:nvSpPr>
        <p:spPr>
          <a:xfrm>
            <a:off x="9224116" y="471060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76" name="مربع نص 175">
            <a:extLst>
              <a:ext uri="{FF2B5EF4-FFF2-40B4-BE49-F238E27FC236}">
                <a16:creationId xmlns:a16="http://schemas.microsoft.com/office/drawing/2014/main" id="{F414AB9D-D5C5-4043-A444-0302E99225EC}"/>
              </a:ext>
            </a:extLst>
          </p:cNvPr>
          <p:cNvSpPr txBox="1"/>
          <p:nvPr/>
        </p:nvSpPr>
        <p:spPr>
          <a:xfrm>
            <a:off x="7666768" y="471060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AE9639-0DB8-D358-078F-0E0D0B97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28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4" grpId="0"/>
      <p:bldP spid="95" grpId="0"/>
      <p:bldP spid="96" grpId="0"/>
      <p:bldP spid="97" grpId="0"/>
      <p:bldP spid="98" grpId="0" animBg="1"/>
      <p:bldP spid="99" grpId="0" animBg="1"/>
      <p:bldP spid="174" grpId="0"/>
      <p:bldP spid="175" grpId="0"/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95936" y="216405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727178" y="305733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7170090" y="787151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2" name="مجموعة 6">
            <a:extLst>
              <a:ext uri="{FF2B5EF4-FFF2-40B4-BE49-F238E27FC236}">
                <a16:creationId xmlns:a16="http://schemas.microsoft.com/office/drawing/2014/main" id="{9E95D2D5-0E6B-0344-8AD3-D74467E1ED0F}"/>
              </a:ext>
            </a:extLst>
          </p:cNvPr>
          <p:cNvGrpSpPr/>
          <p:nvPr/>
        </p:nvGrpSpPr>
        <p:grpSpPr>
          <a:xfrm>
            <a:off x="10407849" y="1537004"/>
            <a:ext cx="987652" cy="9212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3" name="زاوية مطوية 72">
              <a:extLst>
                <a:ext uri="{FF2B5EF4-FFF2-40B4-BE49-F238E27FC236}">
                  <a16:creationId xmlns:a16="http://schemas.microsoft.com/office/drawing/2014/main" id="{5F793C41-2FC2-CC4E-BEFE-E58C84927B47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2EFF23CC-BDF3-584A-83E8-39ECEEC0A28A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119CD9EB-ECF2-C24E-B3C4-CA9F4581CFF5}"/>
              </a:ext>
            </a:extLst>
          </p:cNvPr>
          <p:cNvGrpSpPr/>
          <p:nvPr/>
        </p:nvGrpSpPr>
        <p:grpSpPr>
          <a:xfrm>
            <a:off x="7060710" y="1487145"/>
            <a:ext cx="3303865" cy="843511"/>
            <a:chOff x="4572000" y="214290"/>
            <a:chExt cx="3286148" cy="785818"/>
          </a:xfrm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70872790-F1D4-3A4F-BF33-0D880987A26F}"/>
                </a:ext>
              </a:extLst>
            </p:cNvPr>
            <p:cNvSpPr/>
            <p:nvPr/>
          </p:nvSpPr>
          <p:spPr>
            <a:xfrm flipH="1">
              <a:off x="4615517" y="214290"/>
              <a:ext cx="320493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1A2FAB9F-7C98-5545-8EA8-7B5C761934BA}"/>
                </a:ext>
              </a:extLst>
            </p:cNvPr>
            <p:cNvGrpSpPr/>
            <p:nvPr/>
          </p:nvGrpSpPr>
          <p:grpSpPr>
            <a:xfrm>
              <a:off x="4572000" y="357166"/>
              <a:ext cx="3286148" cy="488037"/>
              <a:chOff x="2428860" y="357166"/>
              <a:chExt cx="3286148" cy="488037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C0A44D85-3CE2-8444-8830-199A9223A02B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79" name="مجموعة 78">
                <a:extLst>
                  <a:ext uri="{FF2B5EF4-FFF2-40B4-BE49-F238E27FC236}">
                    <a16:creationId xmlns:a16="http://schemas.microsoft.com/office/drawing/2014/main" id="{B432D4D1-FB11-F146-B4F2-FE9BDA293287}"/>
                  </a:ext>
                </a:extLst>
              </p:cNvPr>
              <p:cNvGrpSpPr/>
              <p:nvPr/>
            </p:nvGrpSpPr>
            <p:grpSpPr>
              <a:xfrm>
                <a:off x="2428860" y="371454"/>
                <a:ext cx="1728800" cy="473749"/>
                <a:chOff x="1528740" y="371454"/>
                <a:chExt cx="1728800" cy="473749"/>
              </a:xfrm>
            </p:grpSpPr>
            <p:grpSp>
              <p:nvGrpSpPr>
                <p:cNvPr id="80" name="مجموعة 79">
                  <a:extLst>
                    <a:ext uri="{FF2B5EF4-FFF2-40B4-BE49-F238E27FC236}">
                      <a16:creationId xmlns:a16="http://schemas.microsoft.com/office/drawing/2014/main" id="{94EA2CCE-6D26-6A49-BCE4-7F416CE491E0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471494"/>
                  <a:chOff x="2686036" y="371456"/>
                  <a:chExt cx="571504" cy="471494"/>
                </a:xfrm>
              </p:grpSpPr>
              <p:grpSp>
                <p:nvGrpSpPr>
                  <p:cNvPr id="90" name="مجموعة 77">
                    <a:extLst>
                      <a:ext uri="{FF2B5EF4-FFF2-40B4-BE49-F238E27FC236}">
                        <a16:creationId xmlns:a16="http://schemas.microsoft.com/office/drawing/2014/main" id="{07AEA8CB-0B98-934F-BB09-28507C810985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92" name="رابط مستقيم 13">
                      <a:extLst>
                        <a:ext uri="{FF2B5EF4-FFF2-40B4-BE49-F238E27FC236}">
                          <a16:creationId xmlns:a16="http://schemas.microsoft.com/office/drawing/2014/main" id="{73FE528C-ABC5-A945-985D-1452211D934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4">
                      <a:extLst>
                        <a:ext uri="{FF2B5EF4-FFF2-40B4-BE49-F238E27FC236}">
                          <a16:creationId xmlns:a16="http://schemas.microsoft.com/office/drawing/2014/main" id="{F9A4C3CE-2D60-1748-8579-1A829FFFDD8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15">
                      <a:extLst>
                        <a:ext uri="{FF2B5EF4-FFF2-40B4-BE49-F238E27FC236}">
                          <a16:creationId xmlns:a16="http://schemas.microsoft.com/office/drawing/2014/main" id="{C026648F-1762-9F4C-AFC8-0098D1619E8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رابط مستقيم 16">
                      <a:extLst>
                        <a:ext uri="{FF2B5EF4-FFF2-40B4-BE49-F238E27FC236}">
                          <a16:creationId xmlns:a16="http://schemas.microsoft.com/office/drawing/2014/main" id="{AB06E323-D35A-E74C-B3D5-CE5D8BCE1AB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مربع نص 90">
                    <a:extLst>
                      <a:ext uri="{FF2B5EF4-FFF2-40B4-BE49-F238E27FC236}">
                        <a16:creationId xmlns:a16="http://schemas.microsoft.com/office/drawing/2014/main" id="{D37F88CE-BE48-3A46-903C-FE844E750979}"/>
                      </a:ext>
                    </a:extLst>
                  </p:cNvPr>
                  <p:cNvSpPr txBox="1"/>
                  <p:nvPr/>
                </p:nvSpPr>
                <p:spPr>
                  <a:xfrm>
                    <a:off x="2714612" y="414318"/>
                    <a:ext cx="3571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D48BED25-95EF-2149-B441-1E1BFCC6A117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83" name="مجموعة 82">
                  <a:extLst>
                    <a:ext uri="{FF2B5EF4-FFF2-40B4-BE49-F238E27FC236}">
                      <a16:creationId xmlns:a16="http://schemas.microsoft.com/office/drawing/2014/main" id="{4ADE92AD-A523-DB4E-BD72-7048A159FEFE}"/>
                    </a:ext>
                  </a:extLst>
                </p:cNvPr>
                <p:cNvGrpSpPr/>
                <p:nvPr/>
              </p:nvGrpSpPr>
              <p:grpSpPr>
                <a:xfrm>
                  <a:off x="1528740" y="371454"/>
                  <a:ext cx="757244" cy="473749"/>
                  <a:chOff x="2500296" y="371456"/>
                  <a:chExt cx="757244" cy="473749"/>
                </a:xfrm>
              </p:grpSpPr>
              <p:grpSp>
                <p:nvGrpSpPr>
                  <p:cNvPr id="84" name="مجموعة 77">
                    <a:extLst>
                      <a:ext uri="{FF2B5EF4-FFF2-40B4-BE49-F238E27FC236}">
                        <a16:creationId xmlns:a16="http://schemas.microsoft.com/office/drawing/2014/main" id="{669FAB46-4F8C-F541-A0DB-C9797586F28B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6" name="رابط مستقيم 76">
                      <a:extLst>
                        <a:ext uri="{FF2B5EF4-FFF2-40B4-BE49-F238E27FC236}">
                          <a16:creationId xmlns:a16="http://schemas.microsoft.com/office/drawing/2014/main" id="{293AD7FA-935C-2F44-98B2-6770E2A66B9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رابط مستقيم 77">
                      <a:extLst>
                        <a:ext uri="{FF2B5EF4-FFF2-40B4-BE49-F238E27FC236}">
                          <a16:creationId xmlns:a16="http://schemas.microsoft.com/office/drawing/2014/main" id="{CA6EAFEA-4B11-AA41-9933-9987306340E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رابط مستقيم 78">
                      <a:extLst>
                        <a:ext uri="{FF2B5EF4-FFF2-40B4-BE49-F238E27FC236}">
                          <a16:creationId xmlns:a16="http://schemas.microsoft.com/office/drawing/2014/main" id="{CBE87EA1-E738-1443-95C2-5CA3DE5B91E7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رابط مستقيم 79">
                      <a:extLst>
                        <a:ext uri="{FF2B5EF4-FFF2-40B4-BE49-F238E27FC236}">
                          <a16:creationId xmlns:a16="http://schemas.microsoft.com/office/drawing/2014/main" id="{B7D307EF-1762-0041-B806-539D52AE83B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مربع نص 84">
                    <a:extLst>
                      <a:ext uri="{FF2B5EF4-FFF2-40B4-BE49-F238E27FC236}">
                        <a16:creationId xmlns:a16="http://schemas.microsoft.com/office/drawing/2014/main" id="{24512F4D-F6A8-D346-80EE-4CEBC70B3C64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296" y="414318"/>
                    <a:ext cx="57150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١٠</a:t>
                    </a:r>
                  </a:p>
                </p:txBody>
              </p:sp>
            </p:grpSp>
          </p:grpSp>
        </p:grp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E512895-0AFA-564D-AB12-50F71EE1798C}"/>
              </a:ext>
            </a:extLst>
          </p:cNvPr>
          <p:cNvSpPr txBox="1"/>
          <p:nvPr/>
        </p:nvSpPr>
        <p:spPr>
          <a:xfrm>
            <a:off x="9783906" y="504989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97" name="خماسي 96">
            <a:extLst>
              <a:ext uri="{FF2B5EF4-FFF2-40B4-BE49-F238E27FC236}">
                <a16:creationId xmlns:a16="http://schemas.microsoft.com/office/drawing/2014/main" id="{984B40A0-6ABC-774B-816E-B2328B78D43E}"/>
              </a:ext>
            </a:extLst>
          </p:cNvPr>
          <p:cNvSpPr/>
          <p:nvPr/>
        </p:nvSpPr>
        <p:spPr>
          <a:xfrm rot="5400000">
            <a:off x="8483734" y="3635424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8" name="مجموعة 124">
            <a:extLst>
              <a:ext uri="{FF2B5EF4-FFF2-40B4-BE49-F238E27FC236}">
                <a16:creationId xmlns:a16="http://schemas.microsoft.com/office/drawing/2014/main" id="{D0871D1A-92CD-A147-9FD3-FAB5653F40A2}"/>
              </a:ext>
            </a:extLst>
          </p:cNvPr>
          <p:cNvGrpSpPr/>
          <p:nvPr/>
        </p:nvGrpSpPr>
        <p:grpSpPr>
          <a:xfrm>
            <a:off x="2702626" y="2001302"/>
            <a:ext cx="1285884" cy="2858318"/>
            <a:chOff x="1142976" y="2143112"/>
            <a:chExt cx="1285884" cy="2858318"/>
          </a:xfrm>
        </p:grpSpPr>
        <p:grpSp>
          <p:nvGrpSpPr>
            <p:cNvPr id="99" name="مجموعة 111">
              <a:extLst>
                <a:ext uri="{FF2B5EF4-FFF2-40B4-BE49-F238E27FC236}">
                  <a16:creationId xmlns:a16="http://schemas.microsoft.com/office/drawing/2014/main" id="{9161ED7A-5F44-314A-BAF3-411C193E6579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19" name="رابط مستقيم 108">
                <a:extLst>
                  <a:ext uri="{FF2B5EF4-FFF2-40B4-BE49-F238E27FC236}">
                    <a16:creationId xmlns:a16="http://schemas.microsoft.com/office/drawing/2014/main" id="{E3EB6827-39F2-0649-8C4D-4364000F56F7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110">
                <a:extLst>
                  <a:ext uri="{FF2B5EF4-FFF2-40B4-BE49-F238E27FC236}">
                    <a16:creationId xmlns:a16="http://schemas.microsoft.com/office/drawing/2014/main" id="{45E7F717-0790-7A43-ACA1-FF4728CD1E3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7414EDB8-9F4A-CD47-A9D7-8B57CE500B2F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CD91E1E7-1039-5D45-8572-527693548D06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1D276C2D-32DB-8840-8900-C362D33960E9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E339EA01-E061-6744-AD2A-6C1E498F7488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35B31EA9-4E11-4F40-8435-3223D18EF402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E35B1A6B-0C2C-4E45-9E1A-24527107D8A1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25B238AE-19D6-3D48-BCDB-3B15C9A37EC2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853C83D2-E9A2-5F45-A0D0-8D8643B0F32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04D017B2-9B37-264E-8BF6-0BAAC4A3175C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24ABE422-9960-7646-9CD0-931387BE76D4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1E4DC1BF-A715-854C-951B-17B4D1D07745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BFCCBD76-B737-8A44-882C-D831B2E94D1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662EFF60-EC45-8F48-9D5C-145FB81F3FBE}"/>
              </a:ext>
            </a:extLst>
          </p:cNvPr>
          <p:cNvSpPr txBox="1"/>
          <p:nvPr/>
        </p:nvSpPr>
        <p:spPr>
          <a:xfrm>
            <a:off x="8097968" y="504989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79FB3489-E3DA-5945-B828-123CD617C272}"/>
              </a:ext>
            </a:extLst>
          </p:cNvPr>
          <p:cNvSpPr txBox="1"/>
          <p:nvPr/>
        </p:nvSpPr>
        <p:spPr>
          <a:xfrm>
            <a:off x="8898074" y="512133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AD67BD2F-1CF3-5845-87A3-B6CE06A52C51}"/>
              </a:ext>
            </a:extLst>
          </p:cNvPr>
          <p:cNvGrpSpPr/>
          <p:nvPr/>
        </p:nvGrpSpPr>
        <p:grpSpPr>
          <a:xfrm>
            <a:off x="8953493" y="2616884"/>
            <a:ext cx="1914538" cy="473749"/>
            <a:chOff x="2928926" y="3286124"/>
            <a:chExt cx="1914538" cy="473749"/>
          </a:xfrm>
        </p:grpSpPr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6614386E-1188-F244-B70D-46BBB00E91F8}"/>
                </a:ext>
              </a:extLst>
            </p:cNvPr>
            <p:cNvGrpSpPr/>
            <p:nvPr/>
          </p:nvGrpSpPr>
          <p:grpSpPr>
            <a:xfrm>
              <a:off x="3171816" y="3286124"/>
              <a:ext cx="1671648" cy="473749"/>
              <a:chOff x="1585892" y="371454"/>
              <a:chExt cx="1671648" cy="473749"/>
            </a:xfrm>
          </p:grpSpPr>
          <p:grpSp>
            <p:nvGrpSpPr>
              <p:cNvPr id="126" name="مجموعة 125">
                <a:extLst>
                  <a:ext uri="{FF2B5EF4-FFF2-40B4-BE49-F238E27FC236}">
                    <a16:creationId xmlns:a16="http://schemas.microsoft.com/office/drawing/2014/main" id="{4016C2B1-1DB8-2F44-A439-F7F9179100A4}"/>
                  </a:ext>
                </a:extLst>
              </p:cNvPr>
              <p:cNvGrpSpPr/>
              <p:nvPr/>
            </p:nvGrpSpPr>
            <p:grpSpPr>
              <a:xfrm>
                <a:off x="2686036" y="371456"/>
                <a:ext cx="571504" cy="471494"/>
                <a:chOff x="2686036" y="371456"/>
                <a:chExt cx="571504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266A77F2-A2C6-B54B-8D76-F83AC316A1D2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37" name="رابط مستقيم 95">
                    <a:extLst>
                      <a:ext uri="{FF2B5EF4-FFF2-40B4-BE49-F238E27FC236}">
                        <a16:creationId xmlns:a16="http://schemas.microsoft.com/office/drawing/2014/main" id="{9DDAC1BE-13B3-6A4C-A44E-8364197FD78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96">
                    <a:extLst>
                      <a:ext uri="{FF2B5EF4-FFF2-40B4-BE49-F238E27FC236}">
                        <a16:creationId xmlns:a16="http://schemas.microsoft.com/office/drawing/2014/main" id="{3604044D-C070-8E4F-92A5-40D8D8F6D27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97">
                    <a:extLst>
                      <a:ext uri="{FF2B5EF4-FFF2-40B4-BE49-F238E27FC236}">
                        <a16:creationId xmlns:a16="http://schemas.microsoft.com/office/drawing/2014/main" id="{01A59190-35E9-CB49-90CE-63F0967AEC5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99">
                    <a:extLst>
                      <a:ext uri="{FF2B5EF4-FFF2-40B4-BE49-F238E27FC236}">
                        <a16:creationId xmlns:a16="http://schemas.microsoft.com/office/drawing/2014/main" id="{8B10BBE3-1B60-4946-AFAC-3DF2EF29DBB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86D70AFD-B583-9B48-90BB-A2888D02E9DE}"/>
                    </a:ext>
                  </a:extLst>
                </p:cNvPr>
                <p:cNvSpPr txBox="1"/>
                <p:nvPr/>
              </p:nvSpPr>
              <p:spPr>
                <a:xfrm>
                  <a:off x="2714612" y="414318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E416F423-F293-C849-9990-BBF023539B75}"/>
                  </a:ext>
                </a:extLst>
              </p:cNvPr>
              <p:cNvSpPr txBox="1"/>
              <p:nvPr/>
            </p:nvSpPr>
            <p:spPr>
              <a:xfrm>
                <a:off x="2343134" y="414316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28" name="مجموعة 127">
                <a:extLst>
                  <a:ext uri="{FF2B5EF4-FFF2-40B4-BE49-F238E27FC236}">
                    <a16:creationId xmlns:a16="http://schemas.microsoft.com/office/drawing/2014/main" id="{95AB5D99-681E-FE47-A260-03E2D53FD386}"/>
                  </a:ext>
                </a:extLst>
              </p:cNvPr>
              <p:cNvGrpSpPr/>
              <p:nvPr/>
            </p:nvGrpSpPr>
            <p:grpSpPr>
              <a:xfrm>
                <a:off x="1585892" y="371454"/>
                <a:ext cx="700092" cy="473749"/>
                <a:chOff x="2557448" y="371456"/>
                <a:chExt cx="700092" cy="473749"/>
              </a:xfrm>
            </p:grpSpPr>
            <p:grpSp>
              <p:nvGrpSpPr>
                <p:cNvPr id="129" name="مجموعة 77">
                  <a:extLst>
                    <a:ext uri="{FF2B5EF4-FFF2-40B4-BE49-F238E27FC236}">
                      <a16:creationId xmlns:a16="http://schemas.microsoft.com/office/drawing/2014/main" id="{1FA8035D-B3E7-C940-83C1-24A75348DE0E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31" name="رابط مستقيم 89">
                    <a:extLst>
                      <a:ext uri="{FF2B5EF4-FFF2-40B4-BE49-F238E27FC236}">
                        <a16:creationId xmlns:a16="http://schemas.microsoft.com/office/drawing/2014/main" id="{4EE76934-45AA-244F-BD80-C2497F8AED4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90">
                    <a:extLst>
                      <a:ext uri="{FF2B5EF4-FFF2-40B4-BE49-F238E27FC236}">
                        <a16:creationId xmlns:a16="http://schemas.microsoft.com/office/drawing/2014/main" id="{A3FD9481-7355-174F-BBC7-C889DE447CD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91">
                    <a:extLst>
                      <a:ext uri="{FF2B5EF4-FFF2-40B4-BE49-F238E27FC236}">
                        <a16:creationId xmlns:a16="http://schemas.microsoft.com/office/drawing/2014/main" id="{40C27511-EF5C-9F42-AD51-81477D9BFB4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92">
                    <a:extLst>
                      <a:ext uri="{FF2B5EF4-FFF2-40B4-BE49-F238E27FC236}">
                        <a16:creationId xmlns:a16="http://schemas.microsoft.com/office/drawing/2014/main" id="{C4FFE870-1B46-7741-8AE0-F6CEF2C4DC4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0" name="مربع نص 129">
                  <a:extLst>
                    <a:ext uri="{FF2B5EF4-FFF2-40B4-BE49-F238E27FC236}">
                      <a16:creationId xmlns:a16="http://schemas.microsoft.com/office/drawing/2014/main" id="{F737B6C5-9FDF-E149-9726-6F26034D0294}"/>
                    </a:ext>
                  </a:extLst>
                </p:cNvPr>
                <p:cNvSpPr txBox="1"/>
                <p:nvPr/>
              </p:nvSpPr>
              <p:spPr>
                <a:xfrm>
                  <a:off x="2557448" y="414318"/>
                  <a:ext cx="5429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١٠</a:t>
                  </a:r>
                </a:p>
              </p:txBody>
            </p:sp>
          </p:grpSp>
        </p:grp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E9CEB815-B71A-4B45-9A55-AADBDA60557E}"/>
                </a:ext>
              </a:extLst>
            </p:cNvPr>
            <p:cNvSpPr txBox="1"/>
            <p:nvPr/>
          </p:nvSpPr>
          <p:spPr>
            <a:xfrm>
              <a:off x="2928926" y="332898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1A3B9B4D-433A-8E47-B8C2-A612D527CB92}"/>
              </a:ext>
            </a:extLst>
          </p:cNvPr>
          <p:cNvGrpSpPr/>
          <p:nvPr/>
        </p:nvGrpSpPr>
        <p:grpSpPr>
          <a:xfrm>
            <a:off x="6693611" y="2565696"/>
            <a:ext cx="2228864" cy="502325"/>
            <a:chOff x="3214678" y="1928802"/>
            <a:chExt cx="2228864" cy="502325"/>
          </a:xfrm>
        </p:grpSpPr>
        <p:grpSp>
          <p:nvGrpSpPr>
            <p:cNvPr id="142" name="مجموعة 141">
              <a:extLst>
                <a:ext uri="{FF2B5EF4-FFF2-40B4-BE49-F238E27FC236}">
                  <a16:creationId xmlns:a16="http://schemas.microsoft.com/office/drawing/2014/main" id="{1E6C6331-8D72-614B-AFE5-D8FD08F82405}"/>
                </a:ext>
              </a:extLst>
            </p:cNvPr>
            <p:cNvGrpSpPr/>
            <p:nvPr/>
          </p:nvGrpSpPr>
          <p:grpSpPr>
            <a:xfrm>
              <a:off x="3214678" y="1928802"/>
              <a:ext cx="1414472" cy="502325"/>
              <a:chOff x="3214678" y="1928802"/>
              <a:chExt cx="1414472" cy="502325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535C62EE-194B-D349-99BA-B72C0B2ACF91}"/>
                  </a:ext>
                </a:extLst>
              </p:cNvPr>
              <p:cNvGrpSpPr/>
              <p:nvPr/>
            </p:nvGrpSpPr>
            <p:grpSpPr>
              <a:xfrm>
                <a:off x="3622836" y="1928802"/>
                <a:ext cx="1006314" cy="357190"/>
                <a:chOff x="6066016" y="428604"/>
                <a:chExt cx="1006314" cy="357190"/>
              </a:xfrm>
            </p:grpSpPr>
            <p:cxnSp>
              <p:nvCxnSpPr>
                <p:cNvPr id="174" name="رابط مستقيم 30">
                  <a:extLst>
                    <a:ext uri="{FF2B5EF4-FFF2-40B4-BE49-F238E27FC236}">
                      <a16:creationId xmlns:a16="http://schemas.microsoft.com/office/drawing/2014/main" id="{CEDB4C37-02FB-6941-984D-AC8E70087DD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1">
                  <a:extLst>
                    <a:ext uri="{FF2B5EF4-FFF2-40B4-BE49-F238E27FC236}">
                      <a16:creationId xmlns:a16="http://schemas.microsoft.com/office/drawing/2014/main" id="{3E4D9444-5027-7149-956E-9B044DC2357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2">
                  <a:extLst>
                    <a:ext uri="{FF2B5EF4-FFF2-40B4-BE49-F238E27FC236}">
                      <a16:creationId xmlns:a16="http://schemas.microsoft.com/office/drawing/2014/main" id="{FEC92FA5-C868-124E-A84F-8F6A6836CBCE}"/>
                    </a:ext>
                  </a:extLst>
                </p:cNvPr>
                <p:cNvCxnSpPr/>
                <p:nvPr/>
              </p:nvCxnSpPr>
              <p:spPr>
                <a:xfrm rot="10800000">
                  <a:off x="6066016" y="428604"/>
                  <a:ext cx="79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33">
                  <a:extLst>
                    <a:ext uri="{FF2B5EF4-FFF2-40B4-BE49-F238E27FC236}">
                      <a16:creationId xmlns:a16="http://schemas.microsoft.com/office/drawing/2014/main" id="{53CE0EAD-86A7-8B4C-AC58-570C52CDB97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4EA799E1-224E-DD4A-9027-683B8425CC29}"/>
                  </a:ext>
                </a:extLst>
              </p:cNvPr>
              <p:cNvSpPr txBox="1"/>
              <p:nvPr/>
            </p:nvSpPr>
            <p:spPr>
              <a:xfrm>
                <a:off x="3214678" y="2000240"/>
                <a:ext cx="121444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×  ٢</a:t>
                </a:r>
              </a:p>
            </p:txBody>
          </p:sp>
        </p:grpSp>
        <p:grpSp>
          <p:nvGrpSpPr>
            <p:cNvPr id="143" name="مجموعة 142">
              <a:extLst>
                <a:ext uri="{FF2B5EF4-FFF2-40B4-BE49-F238E27FC236}">
                  <a16:creationId xmlns:a16="http://schemas.microsoft.com/office/drawing/2014/main" id="{B75819B2-6112-864D-AB54-D45CAB0C5788}"/>
                </a:ext>
              </a:extLst>
            </p:cNvPr>
            <p:cNvGrpSpPr/>
            <p:nvPr/>
          </p:nvGrpSpPr>
          <p:grpSpPr>
            <a:xfrm>
              <a:off x="4800602" y="1943086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005D3E3D-7AC8-A145-B5E9-65650816671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125">
                  <a:extLst>
                    <a:ext uri="{FF2B5EF4-FFF2-40B4-BE49-F238E27FC236}">
                      <a16:creationId xmlns:a16="http://schemas.microsoft.com/office/drawing/2014/main" id="{84DEFA6B-83E4-2D4C-AD4E-84A9B8872CA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26">
                  <a:extLst>
                    <a:ext uri="{FF2B5EF4-FFF2-40B4-BE49-F238E27FC236}">
                      <a16:creationId xmlns:a16="http://schemas.microsoft.com/office/drawing/2014/main" id="{D646275C-84D6-2145-A321-F9ACF620C8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27">
                  <a:extLst>
                    <a:ext uri="{FF2B5EF4-FFF2-40B4-BE49-F238E27FC236}">
                      <a16:creationId xmlns:a16="http://schemas.microsoft.com/office/drawing/2014/main" id="{E8F5736A-FF01-344D-9DFC-17ECF1F7C24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28">
                  <a:extLst>
                    <a:ext uri="{FF2B5EF4-FFF2-40B4-BE49-F238E27FC236}">
                      <a16:creationId xmlns:a16="http://schemas.microsoft.com/office/drawing/2014/main" id="{7147C21C-069C-D044-942A-2A4F48BD7FB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58469DF6-90CF-9E4F-ADA8-3194D51A3E4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37B68BB1-EFA2-454D-AE3E-394820A7EEDE}"/>
                </a:ext>
              </a:extLst>
            </p:cNvPr>
            <p:cNvSpPr txBox="1"/>
            <p:nvPr/>
          </p:nvSpPr>
          <p:spPr>
            <a:xfrm>
              <a:off x="4643438" y="200023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0EE0AA4C-E39C-1C46-ABB6-1BC1E58B238B}"/>
              </a:ext>
            </a:extLst>
          </p:cNvPr>
          <p:cNvGrpSpPr/>
          <p:nvPr/>
        </p:nvGrpSpPr>
        <p:grpSpPr>
          <a:xfrm>
            <a:off x="9126672" y="3792584"/>
            <a:ext cx="642940" cy="471494"/>
            <a:chOff x="1628754" y="1971664"/>
            <a:chExt cx="642940" cy="471494"/>
          </a:xfrm>
        </p:grpSpPr>
        <p:grpSp>
          <p:nvGrpSpPr>
            <p:cNvPr id="188" name="مجموعة 77">
              <a:extLst>
                <a:ext uri="{FF2B5EF4-FFF2-40B4-BE49-F238E27FC236}">
                  <a16:creationId xmlns:a16="http://schemas.microsoft.com/office/drawing/2014/main" id="{C29A297F-3AFC-3745-A71E-85076964870A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90" name="رابط مستقيم 136">
                <a:extLst>
                  <a:ext uri="{FF2B5EF4-FFF2-40B4-BE49-F238E27FC236}">
                    <a16:creationId xmlns:a16="http://schemas.microsoft.com/office/drawing/2014/main" id="{44672D5C-E415-9B49-B74C-DE2ACCF82C4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37">
                <a:extLst>
                  <a:ext uri="{FF2B5EF4-FFF2-40B4-BE49-F238E27FC236}">
                    <a16:creationId xmlns:a16="http://schemas.microsoft.com/office/drawing/2014/main" id="{094F8471-B08C-504F-B02D-C882CB405B9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38">
                <a:extLst>
                  <a:ext uri="{FF2B5EF4-FFF2-40B4-BE49-F238E27FC236}">
                    <a16:creationId xmlns:a16="http://schemas.microsoft.com/office/drawing/2014/main" id="{D3A013B0-E884-5C4F-8BA5-91C0F41216E0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39">
                <a:extLst>
                  <a:ext uri="{FF2B5EF4-FFF2-40B4-BE49-F238E27FC236}">
                    <a16:creationId xmlns:a16="http://schemas.microsoft.com/office/drawing/2014/main" id="{40C43B53-499B-5749-AAB1-A6F473BA6E6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4CE043C-383C-7045-96C4-655957A03344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12498FAB-18CC-4B4B-85AC-B525B5BF9835}"/>
              </a:ext>
            </a:extLst>
          </p:cNvPr>
          <p:cNvSpPr txBox="1"/>
          <p:nvPr/>
        </p:nvSpPr>
        <p:spPr>
          <a:xfrm>
            <a:off x="8983800" y="3806876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95" name="مجموعة 194">
            <a:extLst>
              <a:ext uri="{FF2B5EF4-FFF2-40B4-BE49-F238E27FC236}">
                <a16:creationId xmlns:a16="http://schemas.microsoft.com/office/drawing/2014/main" id="{96F6290D-712A-BD4C-95DA-9A8D3C6672C0}"/>
              </a:ext>
            </a:extLst>
          </p:cNvPr>
          <p:cNvGrpSpPr/>
          <p:nvPr/>
        </p:nvGrpSpPr>
        <p:grpSpPr>
          <a:xfrm>
            <a:off x="7497890" y="3806870"/>
            <a:ext cx="1457332" cy="485784"/>
            <a:chOff x="4243386" y="2614602"/>
            <a:chExt cx="1457332" cy="485784"/>
          </a:xfrm>
        </p:grpSpPr>
        <p:grpSp>
          <p:nvGrpSpPr>
            <p:cNvPr id="205" name="مجموعة 204">
              <a:extLst>
                <a:ext uri="{FF2B5EF4-FFF2-40B4-BE49-F238E27FC236}">
                  <a16:creationId xmlns:a16="http://schemas.microsoft.com/office/drawing/2014/main" id="{4FC983F8-750F-1442-A4B2-DFBECDB1938A}"/>
                </a:ext>
              </a:extLst>
            </p:cNvPr>
            <p:cNvGrpSpPr/>
            <p:nvPr/>
          </p:nvGrpSpPr>
          <p:grpSpPr>
            <a:xfrm>
              <a:off x="5057778" y="2614606"/>
              <a:ext cx="642940" cy="471494"/>
              <a:chOff x="1628754" y="1971664"/>
              <a:chExt cx="642940" cy="471494"/>
            </a:xfrm>
          </p:grpSpPr>
          <p:grpSp>
            <p:nvGrpSpPr>
              <p:cNvPr id="214" name="مجموعة 77">
                <a:extLst>
                  <a:ext uri="{FF2B5EF4-FFF2-40B4-BE49-F238E27FC236}">
                    <a16:creationId xmlns:a16="http://schemas.microsoft.com/office/drawing/2014/main" id="{B469CDEF-C6AC-2640-A053-96121D29320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6" name="رابط مستقيم 145">
                  <a:extLst>
                    <a:ext uri="{FF2B5EF4-FFF2-40B4-BE49-F238E27FC236}">
                      <a16:creationId xmlns:a16="http://schemas.microsoft.com/office/drawing/2014/main" id="{E9BA3E2C-EB56-8040-846A-C623480A7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46">
                  <a:extLst>
                    <a:ext uri="{FF2B5EF4-FFF2-40B4-BE49-F238E27FC236}">
                      <a16:creationId xmlns:a16="http://schemas.microsoft.com/office/drawing/2014/main" id="{EAE178CB-2E30-ED49-9880-15AD95A0B6D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رابط مستقيم 147">
                  <a:extLst>
                    <a:ext uri="{FF2B5EF4-FFF2-40B4-BE49-F238E27FC236}">
                      <a16:creationId xmlns:a16="http://schemas.microsoft.com/office/drawing/2014/main" id="{6F12FD60-3A5B-1347-A1E5-73E0A35BAE1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رابط مستقيم 148">
                  <a:extLst>
                    <a:ext uri="{FF2B5EF4-FFF2-40B4-BE49-F238E27FC236}">
                      <a16:creationId xmlns:a16="http://schemas.microsoft.com/office/drawing/2014/main" id="{DBCA3DA2-D2D8-0143-A370-356BE8107F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CF74DEDA-6BE1-5C49-81BB-F02CA867CE5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4E53A51-0BC9-D747-82C2-4431B4A9D502}"/>
                </a:ext>
              </a:extLst>
            </p:cNvPr>
            <p:cNvSpPr txBox="1"/>
            <p:nvPr/>
          </p:nvSpPr>
          <p:spPr>
            <a:xfrm>
              <a:off x="4900616" y="2614602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7" name="مجموعة 206">
              <a:extLst>
                <a:ext uri="{FF2B5EF4-FFF2-40B4-BE49-F238E27FC236}">
                  <a16:creationId xmlns:a16="http://schemas.microsoft.com/office/drawing/2014/main" id="{1D3FCA20-2776-1B46-AAC8-110F1A8A6530}"/>
                </a:ext>
              </a:extLst>
            </p:cNvPr>
            <p:cNvGrpSpPr/>
            <p:nvPr/>
          </p:nvGrpSpPr>
          <p:grpSpPr>
            <a:xfrm>
              <a:off x="4243386" y="2628892"/>
              <a:ext cx="642940" cy="471494"/>
              <a:chOff x="1628754" y="1971664"/>
              <a:chExt cx="642940" cy="471494"/>
            </a:xfrm>
          </p:grpSpPr>
          <p:grpSp>
            <p:nvGrpSpPr>
              <p:cNvPr id="208" name="مجموعة 77">
                <a:extLst>
                  <a:ext uri="{FF2B5EF4-FFF2-40B4-BE49-F238E27FC236}">
                    <a16:creationId xmlns:a16="http://schemas.microsoft.com/office/drawing/2014/main" id="{D3068948-9912-E344-A655-750B233BF05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0" name="رابط مستقيم 153">
                  <a:extLst>
                    <a:ext uri="{FF2B5EF4-FFF2-40B4-BE49-F238E27FC236}">
                      <a16:creationId xmlns:a16="http://schemas.microsoft.com/office/drawing/2014/main" id="{2BFEAA13-601E-A84C-803E-E4BD73B9FA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154">
                  <a:extLst>
                    <a:ext uri="{FF2B5EF4-FFF2-40B4-BE49-F238E27FC236}">
                      <a16:creationId xmlns:a16="http://schemas.microsoft.com/office/drawing/2014/main" id="{0FC3449A-B997-2644-AA97-139CB52F631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155">
                  <a:extLst>
                    <a:ext uri="{FF2B5EF4-FFF2-40B4-BE49-F238E27FC236}">
                      <a16:creationId xmlns:a16="http://schemas.microsoft.com/office/drawing/2014/main" id="{D0EA89C5-ACA7-AB46-B942-282B58D98219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156">
                  <a:extLst>
                    <a:ext uri="{FF2B5EF4-FFF2-40B4-BE49-F238E27FC236}">
                      <a16:creationId xmlns:a16="http://schemas.microsoft.com/office/drawing/2014/main" id="{B381319F-C9F6-9C4C-9287-66792EA2AA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مربع نص 208">
                <a:extLst>
                  <a:ext uri="{FF2B5EF4-FFF2-40B4-BE49-F238E27FC236}">
                    <a16:creationId xmlns:a16="http://schemas.microsoft.com/office/drawing/2014/main" id="{43AEC700-0716-374C-9711-4F815EEF368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375A695D-F978-C342-A1B4-6BEAB13BB8CC}"/>
              </a:ext>
            </a:extLst>
          </p:cNvPr>
          <p:cNvSpPr txBox="1"/>
          <p:nvPr/>
        </p:nvSpPr>
        <p:spPr>
          <a:xfrm>
            <a:off x="9841056" y="379258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21" name="مجموعة 220">
            <a:extLst>
              <a:ext uri="{FF2B5EF4-FFF2-40B4-BE49-F238E27FC236}">
                <a16:creationId xmlns:a16="http://schemas.microsoft.com/office/drawing/2014/main" id="{FB8257C6-F645-4946-9E68-B51DFEF2FE1B}"/>
              </a:ext>
            </a:extLst>
          </p:cNvPr>
          <p:cNvGrpSpPr/>
          <p:nvPr/>
        </p:nvGrpSpPr>
        <p:grpSpPr>
          <a:xfrm>
            <a:off x="7497890" y="5049894"/>
            <a:ext cx="642940" cy="471494"/>
            <a:chOff x="1628754" y="1971664"/>
            <a:chExt cx="642940" cy="471494"/>
          </a:xfrm>
        </p:grpSpPr>
        <p:grpSp>
          <p:nvGrpSpPr>
            <p:cNvPr id="222" name="مجموعة 77">
              <a:extLst>
                <a:ext uri="{FF2B5EF4-FFF2-40B4-BE49-F238E27FC236}">
                  <a16:creationId xmlns:a16="http://schemas.microsoft.com/office/drawing/2014/main" id="{EC4B7E5C-55A1-D44E-8DB9-8D446BCA094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24" name="رابط مستقيم 162">
                <a:extLst>
                  <a:ext uri="{FF2B5EF4-FFF2-40B4-BE49-F238E27FC236}">
                    <a16:creationId xmlns:a16="http://schemas.microsoft.com/office/drawing/2014/main" id="{2277BF79-5EFC-2B4A-ABA6-16D61B277A0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رابط مستقيم 163">
                <a:extLst>
                  <a:ext uri="{FF2B5EF4-FFF2-40B4-BE49-F238E27FC236}">
                    <a16:creationId xmlns:a16="http://schemas.microsoft.com/office/drawing/2014/main" id="{8CC3FDBB-008E-2742-A72C-7F8BBE98CC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رابط مستقيم 164">
                <a:extLst>
                  <a:ext uri="{FF2B5EF4-FFF2-40B4-BE49-F238E27FC236}">
                    <a16:creationId xmlns:a16="http://schemas.microsoft.com/office/drawing/2014/main" id="{AA7043C6-6049-C041-90C9-231E5A3576C9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رابط مستقيم 165">
                <a:extLst>
                  <a:ext uri="{FF2B5EF4-FFF2-40B4-BE49-F238E27FC236}">
                    <a16:creationId xmlns:a16="http://schemas.microsoft.com/office/drawing/2014/main" id="{35C4C7BD-0E2F-FB4F-9C77-256DE795AE0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مربع نص 222">
              <a:extLst>
                <a:ext uri="{FF2B5EF4-FFF2-40B4-BE49-F238E27FC236}">
                  <a16:creationId xmlns:a16="http://schemas.microsoft.com/office/drawing/2014/main" id="{B153A2C0-B04C-3447-84C3-5E2B73C12E09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B8431248-3016-B748-BCD4-C79424C7CE35}"/>
              </a:ext>
            </a:extLst>
          </p:cNvPr>
          <p:cNvGrpSpPr/>
          <p:nvPr/>
        </p:nvGrpSpPr>
        <p:grpSpPr>
          <a:xfrm>
            <a:off x="8344888" y="5653161"/>
            <a:ext cx="1372992" cy="471494"/>
            <a:chOff x="5629282" y="4557718"/>
            <a:chExt cx="1372992" cy="471494"/>
          </a:xfrm>
        </p:grpSpPr>
        <p:grpSp>
          <p:nvGrpSpPr>
            <p:cNvPr id="229" name="مجموعة 19">
              <a:extLst>
                <a:ext uri="{FF2B5EF4-FFF2-40B4-BE49-F238E27FC236}">
                  <a16:creationId xmlns:a16="http://schemas.microsoft.com/office/drawing/2014/main" id="{E8ECDCAA-3785-BC4F-915C-64A9457F279A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231" name="مجموعة 77">
                <a:extLst>
                  <a:ext uri="{FF2B5EF4-FFF2-40B4-BE49-F238E27FC236}">
                    <a16:creationId xmlns:a16="http://schemas.microsoft.com/office/drawing/2014/main" id="{43D2AE57-C090-3047-B2B7-C61123FC2CAA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233" name="رابط مستقيم 22">
                  <a:extLst>
                    <a:ext uri="{FF2B5EF4-FFF2-40B4-BE49-F238E27FC236}">
                      <a16:creationId xmlns:a16="http://schemas.microsoft.com/office/drawing/2014/main" id="{C5FDC917-35D6-C64E-B07E-BC242A3AB2C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رابط مستقيم 23">
                  <a:extLst>
                    <a:ext uri="{FF2B5EF4-FFF2-40B4-BE49-F238E27FC236}">
                      <a16:creationId xmlns:a16="http://schemas.microsoft.com/office/drawing/2014/main" id="{B6CA5ADD-4281-6F4F-B369-A61A9716BE8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رابط مستقيم 24">
                  <a:extLst>
                    <a:ext uri="{FF2B5EF4-FFF2-40B4-BE49-F238E27FC236}">
                      <a16:creationId xmlns:a16="http://schemas.microsoft.com/office/drawing/2014/main" id="{B1EED876-F183-4B40-B43B-08A42285CEA9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5">
                  <a:extLst>
                    <a:ext uri="{FF2B5EF4-FFF2-40B4-BE49-F238E27FC236}">
                      <a16:creationId xmlns:a16="http://schemas.microsoft.com/office/drawing/2014/main" id="{E820E433-AEE6-A246-9B44-09840295D44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2" name="مربع نص 231">
                <a:extLst>
                  <a:ext uri="{FF2B5EF4-FFF2-40B4-BE49-F238E27FC236}">
                    <a16:creationId xmlns:a16="http://schemas.microsoft.com/office/drawing/2014/main" id="{2AD244A4-A836-B543-8FCB-5A7981CB4339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   ٢</a:t>
                </a:r>
              </a:p>
            </p:txBody>
          </p:sp>
        </p:grpSp>
        <p:sp>
          <p:nvSpPr>
            <p:cNvPr id="230" name="مربع نص 229">
              <a:extLst>
                <a:ext uri="{FF2B5EF4-FFF2-40B4-BE49-F238E27FC236}">
                  <a16:creationId xmlns:a16="http://schemas.microsoft.com/office/drawing/2014/main" id="{D65DAB45-2728-8542-88A7-6E9BDE0CBE73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A893DE1-EFE7-44E4-8B9A-2BED37F8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878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6" grpId="0"/>
      <p:bldP spid="97" grpId="0" animBg="1"/>
      <p:bldP spid="121" grpId="0"/>
      <p:bldP spid="122" grpId="0"/>
      <p:bldP spid="194" grpId="0"/>
      <p:bldP spid="2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46038" y="22296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13319" y="1259385"/>
            <a:ext cx="1138909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5">
            <a:extLst>
              <a:ext uri="{FF2B5EF4-FFF2-40B4-BE49-F238E27FC236}">
                <a16:creationId xmlns:a16="http://schemas.microsoft.com/office/drawing/2014/main" id="{8D691097-58FE-3940-8F17-6ECC248D467C}"/>
              </a:ext>
            </a:extLst>
          </p:cNvPr>
          <p:cNvGrpSpPr/>
          <p:nvPr/>
        </p:nvGrpSpPr>
        <p:grpSpPr>
          <a:xfrm>
            <a:off x="6789394" y="1207978"/>
            <a:ext cx="3314724" cy="631918"/>
            <a:chOff x="4543424" y="214290"/>
            <a:chExt cx="3314724" cy="6319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3ADC18DA-D5D5-E143-900A-CB6CAC7E580F}"/>
                </a:ext>
              </a:extLst>
            </p:cNvPr>
            <p:cNvSpPr/>
            <p:nvPr/>
          </p:nvSpPr>
          <p:spPr>
            <a:xfrm flipH="1">
              <a:off x="4558076" y="214290"/>
              <a:ext cx="3300072" cy="6319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grpSp>
          <p:nvGrpSpPr>
            <p:cNvPr id="63" name="مجموعة 102">
              <a:extLst>
                <a:ext uri="{FF2B5EF4-FFF2-40B4-BE49-F238E27FC236}">
                  <a16:creationId xmlns:a16="http://schemas.microsoft.com/office/drawing/2014/main" id="{20CC9C25-F5B9-BC4A-A3C3-227104E5792E}"/>
                </a:ext>
              </a:extLst>
            </p:cNvPr>
            <p:cNvGrpSpPr/>
            <p:nvPr/>
          </p:nvGrpSpPr>
          <p:grpSpPr>
            <a:xfrm>
              <a:off x="4543424" y="357166"/>
              <a:ext cx="3314724" cy="488037"/>
              <a:chOff x="2400284" y="357166"/>
              <a:chExt cx="3314724" cy="488037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8CD6C0BB-510E-544A-A6C6-BF1E12F5307F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82">
                <a:extLst>
                  <a:ext uri="{FF2B5EF4-FFF2-40B4-BE49-F238E27FC236}">
                    <a16:creationId xmlns:a16="http://schemas.microsoft.com/office/drawing/2014/main" id="{BB95BF37-D66F-A348-98A0-D0994B33F70D}"/>
                  </a:ext>
                </a:extLst>
              </p:cNvPr>
              <p:cNvGrpSpPr/>
              <p:nvPr/>
            </p:nvGrpSpPr>
            <p:grpSpPr>
              <a:xfrm>
                <a:off x="2400284" y="371454"/>
                <a:ext cx="1757376" cy="473749"/>
                <a:chOff x="1500164" y="371454"/>
                <a:chExt cx="1757376" cy="473749"/>
              </a:xfrm>
            </p:grpSpPr>
            <p:grpSp>
              <p:nvGrpSpPr>
                <p:cNvPr id="68" name="مجموعة 72">
                  <a:extLst>
                    <a:ext uri="{FF2B5EF4-FFF2-40B4-BE49-F238E27FC236}">
                      <a16:creationId xmlns:a16="http://schemas.microsoft.com/office/drawing/2014/main" id="{C39BD634-05E0-1640-9DA6-D66533DED1DA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471494"/>
                  <a:chOff x="2686036" y="371456"/>
                  <a:chExt cx="571504" cy="471494"/>
                </a:xfrm>
              </p:grpSpPr>
              <p:grpSp>
                <p:nvGrpSpPr>
                  <p:cNvPr id="80" name="مجموعة 77">
                    <a:extLst>
                      <a:ext uri="{FF2B5EF4-FFF2-40B4-BE49-F238E27FC236}">
                        <a16:creationId xmlns:a16="http://schemas.microsoft.com/office/drawing/2014/main" id="{403E0B08-5D57-C043-B61A-7EF3EF0517C6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3" name="رابط مستقيم 13">
                      <a:extLst>
                        <a:ext uri="{FF2B5EF4-FFF2-40B4-BE49-F238E27FC236}">
                          <a16:creationId xmlns:a16="http://schemas.microsoft.com/office/drawing/2014/main" id="{FA9E9DB4-26DB-F242-899E-BEF1D23766C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رابط مستقيم 14">
                      <a:extLst>
                        <a:ext uri="{FF2B5EF4-FFF2-40B4-BE49-F238E27FC236}">
                          <a16:creationId xmlns:a16="http://schemas.microsoft.com/office/drawing/2014/main" id="{D2974AB3-8543-0245-91E1-E41BEC9EFC2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رابط مستقيم 15">
                      <a:extLst>
                        <a:ext uri="{FF2B5EF4-FFF2-40B4-BE49-F238E27FC236}">
                          <a16:creationId xmlns:a16="http://schemas.microsoft.com/office/drawing/2014/main" id="{EF4B0566-6A7D-E34B-813F-6E7D16C88F8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رابط مستقيم 16">
                      <a:extLst>
                        <a:ext uri="{FF2B5EF4-FFF2-40B4-BE49-F238E27FC236}">
                          <a16:creationId xmlns:a16="http://schemas.microsoft.com/office/drawing/2014/main" id="{B6D9A2DB-BBF0-7647-9C8D-3A8F034A010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مربع نص 81">
                    <a:extLst>
                      <a:ext uri="{FF2B5EF4-FFF2-40B4-BE49-F238E27FC236}">
                        <a16:creationId xmlns:a16="http://schemas.microsoft.com/office/drawing/2014/main" id="{A6835952-0108-6A4C-9C90-7C740E95A5DF}"/>
                      </a:ext>
                    </a:extLst>
                  </p:cNvPr>
                  <p:cNvSpPr txBox="1"/>
                  <p:nvPr/>
                </p:nvSpPr>
                <p:spPr>
                  <a:xfrm>
                    <a:off x="2714612" y="414318"/>
                    <a:ext cx="3571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6324DFFE-9CEC-354B-B9E5-A5F7B10C3DC8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70" name="مجموعة 73">
                  <a:extLst>
                    <a:ext uri="{FF2B5EF4-FFF2-40B4-BE49-F238E27FC236}">
                      <a16:creationId xmlns:a16="http://schemas.microsoft.com/office/drawing/2014/main" id="{698F515B-3AE0-BB4A-82DC-36BF0ACEF30A}"/>
                    </a:ext>
                  </a:extLst>
                </p:cNvPr>
                <p:cNvGrpSpPr/>
                <p:nvPr/>
              </p:nvGrpSpPr>
              <p:grpSpPr>
                <a:xfrm>
                  <a:off x="1500164" y="371454"/>
                  <a:ext cx="785820" cy="473749"/>
                  <a:chOff x="2471720" y="371456"/>
                  <a:chExt cx="785820" cy="473749"/>
                </a:xfrm>
              </p:grpSpPr>
              <p:grpSp>
                <p:nvGrpSpPr>
                  <p:cNvPr id="71" name="مجموعة 77">
                    <a:extLst>
                      <a:ext uri="{FF2B5EF4-FFF2-40B4-BE49-F238E27FC236}">
                        <a16:creationId xmlns:a16="http://schemas.microsoft.com/office/drawing/2014/main" id="{782E34CD-08A4-754B-9FA2-793E9491A737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73" name="رابط مستقيم 76">
                      <a:extLst>
                        <a:ext uri="{FF2B5EF4-FFF2-40B4-BE49-F238E27FC236}">
                          <a16:creationId xmlns:a16="http://schemas.microsoft.com/office/drawing/2014/main" id="{9BD3DFD1-FA4E-3C48-9C34-46FCB0EF804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رابط مستقيم 77">
                      <a:extLst>
                        <a:ext uri="{FF2B5EF4-FFF2-40B4-BE49-F238E27FC236}">
                          <a16:creationId xmlns:a16="http://schemas.microsoft.com/office/drawing/2014/main" id="{48C374E9-12D8-BE48-B42C-9C0D034C492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78">
                      <a:extLst>
                        <a:ext uri="{FF2B5EF4-FFF2-40B4-BE49-F238E27FC236}">
                          <a16:creationId xmlns:a16="http://schemas.microsoft.com/office/drawing/2014/main" id="{7C13C154-2531-4B4D-A3AC-78E058A7700D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79">
                      <a:extLst>
                        <a:ext uri="{FF2B5EF4-FFF2-40B4-BE49-F238E27FC236}">
                          <a16:creationId xmlns:a16="http://schemas.microsoft.com/office/drawing/2014/main" id="{D078B400-0385-6040-92A3-C63FF89F2CB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مربع نص 71">
                    <a:extLst>
                      <a:ext uri="{FF2B5EF4-FFF2-40B4-BE49-F238E27FC236}">
                        <a16:creationId xmlns:a16="http://schemas.microsoft.com/office/drawing/2014/main" id="{66263DE8-EDDA-2345-9A01-1788B06B27A1}"/>
                      </a:ext>
                    </a:extLst>
                  </p:cNvPr>
                  <p:cNvSpPr txBox="1"/>
                  <p:nvPr/>
                </p:nvSpPr>
                <p:spPr>
                  <a:xfrm>
                    <a:off x="2471720" y="414318"/>
                    <a:ext cx="57150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٨</a:t>
                    </a:r>
                  </a:p>
                </p:txBody>
              </p:sp>
            </p:grpSp>
          </p:grpSp>
        </p:grp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61446A7-FFD9-BF41-9A66-3E67D23B3C0A}"/>
              </a:ext>
            </a:extLst>
          </p:cNvPr>
          <p:cNvSpPr txBox="1"/>
          <p:nvPr/>
        </p:nvSpPr>
        <p:spPr>
          <a:xfrm>
            <a:off x="10904225" y="48810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88" name="خماسي 87">
            <a:extLst>
              <a:ext uri="{FF2B5EF4-FFF2-40B4-BE49-F238E27FC236}">
                <a16:creationId xmlns:a16="http://schemas.microsoft.com/office/drawing/2014/main" id="{4D08B2E9-040D-BF4B-8477-0C6BC38B09AF}"/>
              </a:ext>
            </a:extLst>
          </p:cNvPr>
          <p:cNvSpPr/>
          <p:nvPr/>
        </p:nvSpPr>
        <p:spPr>
          <a:xfrm rot="5400000">
            <a:off x="8789661" y="3466610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124">
            <a:extLst>
              <a:ext uri="{FF2B5EF4-FFF2-40B4-BE49-F238E27FC236}">
                <a16:creationId xmlns:a16="http://schemas.microsoft.com/office/drawing/2014/main" id="{A79373EB-17A3-104B-B906-D1A2BB62D596}"/>
              </a:ext>
            </a:extLst>
          </p:cNvPr>
          <p:cNvGrpSpPr/>
          <p:nvPr/>
        </p:nvGrpSpPr>
        <p:grpSpPr>
          <a:xfrm>
            <a:off x="2596206" y="1566358"/>
            <a:ext cx="1285884" cy="2543196"/>
            <a:chOff x="1142976" y="2143112"/>
            <a:chExt cx="1285884" cy="2543196"/>
          </a:xfrm>
        </p:grpSpPr>
        <p:grpSp>
          <p:nvGrpSpPr>
            <p:cNvPr id="90" name="مجموعة 111">
              <a:extLst>
                <a:ext uri="{FF2B5EF4-FFF2-40B4-BE49-F238E27FC236}">
                  <a16:creationId xmlns:a16="http://schemas.microsoft.com/office/drawing/2014/main" id="{FBE2AD2D-A876-EE4D-AB03-F545D9B97BF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404000"/>
              <a:chOff x="1142976" y="2215348"/>
              <a:chExt cx="1285884" cy="1404000"/>
            </a:xfrm>
          </p:grpSpPr>
          <p:cxnSp>
            <p:nvCxnSpPr>
              <p:cNvPr id="110" name="رابط مستقيم 108">
                <a:extLst>
                  <a:ext uri="{FF2B5EF4-FFF2-40B4-BE49-F238E27FC236}">
                    <a16:creationId xmlns:a16="http://schemas.microsoft.com/office/drawing/2014/main" id="{D4FC6331-63CA-2F4F-9130-A2E76F57365B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110">
                <a:extLst>
                  <a:ext uri="{FF2B5EF4-FFF2-40B4-BE49-F238E27FC236}">
                    <a16:creationId xmlns:a16="http://schemas.microsoft.com/office/drawing/2014/main" id="{14D2258A-D192-5347-BDF6-EA170003B643}"/>
                  </a:ext>
                </a:extLst>
              </p:cNvPr>
              <p:cNvCxnSpPr/>
              <p:nvPr/>
            </p:nvCxnSpPr>
            <p:spPr>
              <a:xfrm rot="5400000">
                <a:off x="941042" y="2916554"/>
                <a:ext cx="14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8088880B-63F9-4249-82F1-88803EE7CDB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AE640765-A59B-EA40-B19E-A70B592818E1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D1474DD0-E02D-A847-BB88-5A63638AE57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8EA04DBF-AB37-EE48-A71D-EDEA4CDDB66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95617523-3FB8-D740-9845-15D6125AF012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CA43C072-DB31-C74A-860C-9AD564BBBFA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0B73D848-5060-AF47-8A6B-AA043971D778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FF5EBC90-14B5-A84D-A578-C651AA7EB05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21638DB3-EF9B-1A4B-A9B1-8CE03C8C2FBA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AFA6C18F-62C7-0441-9020-2225D49B839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E6E75F57-CCE2-494F-8D9E-D9C1E91CCD0F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D292DD44-F745-8E4D-9969-6129CD008814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884C2183-B2EF-7041-AE6B-BE9798BCB932}"/>
              </a:ext>
            </a:extLst>
          </p:cNvPr>
          <p:cNvSpPr txBox="1"/>
          <p:nvPr/>
        </p:nvSpPr>
        <p:spPr>
          <a:xfrm>
            <a:off x="9218287" y="488108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B360D1FA-3CDE-144A-B24A-C448FC398202}"/>
              </a:ext>
            </a:extLst>
          </p:cNvPr>
          <p:cNvSpPr txBox="1"/>
          <p:nvPr/>
        </p:nvSpPr>
        <p:spPr>
          <a:xfrm>
            <a:off x="10061255" y="488107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4" name="مجموعة 107">
            <a:extLst>
              <a:ext uri="{FF2B5EF4-FFF2-40B4-BE49-F238E27FC236}">
                <a16:creationId xmlns:a16="http://schemas.microsoft.com/office/drawing/2014/main" id="{DBE368BD-9EFF-BA4E-AEFB-B47E54A2AFB2}"/>
              </a:ext>
            </a:extLst>
          </p:cNvPr>
          <p:cNvGrpSpPr/>
          <p:nvPr/>
        </p:nvGrpSpPr>
        <p:grpSpPr>
          <a:xfrm>
            <a:off x="8282444" y="2073871"/>
            <a:ext cx="1914538" cy="473749"/>
            <a:chOff x="2928926" y="3286124"/>
            <a:chExt cx="1914538" cy="473749"/>
          </a:xfrm>
        </p:grpSpPr>
        <p:grpSp>
          <p:nvGrpSpPr>
            <p:cNvPr id="115" name="مجموعة 83">
              <a:extLst>
                <a:ext uri="{FF2B5EF4-FFF2-40B4-BE49-F238E27FC236}">
                  <a16:creationId xmlns:a16="http://schemas.microsoft.com/office/drawing/2014/main" id="{97CDB0FF-F344-414E-9B48-262A25407E63}"/>
                </a:ext>
              </a:extLst>
            </p:cNvPr>
            <p:cNvGrpSpPr/>
            <p:nvPr/>
          </p:nvGrpSpPr>
          <p:grpSpPr>
            <a:xfrm>
              <a:off x="3214680" y="3286124"/>
              <a:ext cx="1628784" cy="473749"/>
              <a:chOff x="1628756" y="371454"/>
              <a:chExt cx="1628784" cy="473749"/>
            </a:xfrm>
          </p:grpSpPr>
          <p:grpSp>
            <p:nvGrpSpPr>
              <p:cNvPr id="117" name="مجموعة 84">
                <a:extLst>
                  <a:ext uri="{FF2B5EF4-FFF2-40B4-BE49-F238E27FC236}">
                    <a16:creationId xmlns:a16="http://schemas.microsoft.com/office/drawing/2014/main" id="{59D8D80D-A3AE-CA41-AF34-57F4BCA0F3BB}"/>
                  </a:ext>
                </a:extLst>
              </p:cNvPr>
              <p:cNvGrpSpPr/>
              <p:nvPr/>
            </p:nvGrpSpPr>
            <p:grpSpPr>
              <a:xfrm>
                <a:off x="2686036" y="371456"/>
                <a:ext cx="571504" cy="471494"/>
                <a:chOff x="2686036" y="371456"/>
                <a:chExt cx="571504" cy="471494"/>
              </a:xfrm>
            </p:grpSpPr>
            <p:grpSp>
              <p:nvGrpSpPr>
                <p:cNvPr id="126" name="مجموعة 77">
                  <a:extLst>
                    <a:ext uri="{FF2B5EF4-FFF2-40B4-BE49-F238E27FC236}">
                      <a16:creationId xmlns:a16="http://schemas.microsoft.com/office/drawing/2014/main" id="{722DF5BF-B2B8-674A-86D9-530DA0656175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8" name="رابط مستقيم 95">
                    <a:extLst>
                      <a:ext uri="{FF2B5EF4-FFF2-40B4-BE49-F238E27FC236}">
                        <a16:creationId xmlns:a16="http://schemas.microsoft.com/office/drawing/2014/main" id="{C11E5B55-C4CD-6D48-8D08-E46C4904D57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96">
                    <a:extLst>
                      <a:ext uri="{FF2B5EF4-FFF2-40B4-BE49-F238E27FC236}">
                        <a16:creationId xmlns:a16="http://schemas.microsoft.com/office/drawing/2014/main" id="{1F37C878-9134-4B44-83A7-137E4CC24EC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97">
                    <a:extLst>
                      <a:ext uri="{FF2B5EF4-FFF2-40B4-BE49-F238E27FC236}">
                        <a16:creationId xmlns:a16="http://schemas.microsoft.com/office/drawing/2014/main" id="{37A5381B-4B1A-A240-AA52-170ED768451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99">
                    <a:extLst>
                      <a:ext uri="{FF2B5EF4-FFF2-40B4-BE49-F238E27FC236}">
                        <a16:creationId xmlns:a16="http://schemas.microsoft.com/office/drawing/2014/main" id="{2336A548-3022-7749-A385-74C724C4E64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مربع نص 126">
                  <a:extLst>
                    <a:ext uri="{FF2B5EF4-FFF2-40B4-BE49-F238E27FC236}">
                      <a16:creationId xmlns:a16="http://schemas.microsoft.com/office/drawing/2014/main" id="{C1A0B8B0-01D6-1B4A-AD08-37DAD161A6C3}"/>
                    </a:ext>
                  </a:extLst>
                </p:cNvPr>
                <p:cNvSpPr txBox="1"/>
                <p:nvPr/>
              </p:nvSpPr>
              <p:spPr>
                <a:xfrm>
                  <a:off x="2714612" y="414318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18" name="مربع نص 117">
                <a:extLst>
                  <a:ext uri="{FF2B5EF4-FFF2-40B4-BE49-F238E27FC236}">
                    <a16:creationId xmlns:a16="http://schemas.microsoft.com/office/drawing/2014/main" id="{B54F60DE-4286-5F4B-BD61-E556EC657FCF}"/>
                  </a:ext>
                </a:extLst>
              </p:cNvPr>
              <p:cNvSpPr txBox="1"/>
              <p:nvPr/>
            </p:nvSpPr>
            <p:spPr>
              <a:xfrm>
                <a:off x="2343134" y="414316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19" name="مجموعة 86">
                <a:extLst>
                  <a:ext uri="{FF2B5EF4-FFF2-40B4-BE49-F238E27FC236}">
                    <a16:creationId xmlns:a16="http://schemas.microsoft.com/office/drawing/2014/main" id="{3F293C2E-E199-194F-B7E3-8AB4F24E9E77}"/>
                  </a:ext>
                </a:extLst>
              </p:cNvPr>
              <p:cNvGrpSpPr/>
              <p:nvPr/>
            </p:nvGrpSpPr>
            <p:grpSpPr>
              <a:xfrm>
                <a:off x="1628756" y="371454"/>
                <a:ext cx="657228" cy="473749"/>
                <a:chOff x="2600312" y="371456"/>
                <a:chExt cx="657228" cy="473749"/>
              </a:xfrm>
            </p:grpSpPr>
            <p:grpSp>
              <p:nvGrpSpPr>
                <p:cNvPr id="120" name="مجموعة 77">
                  <a:extLst>
                    <a:ext uri="{FF2B5EF4-FFF2-40B4-BE49-F238E27FC236}">
                      <a16:creationId xmlns:a16="http://schemas.microsoft.com/office/drawing/2014/main" id="{5D24C17E-DCCA-0B4A-9F22-94398DD2B959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2" name="رابط مستقيم 89">
                    <a:extLst>
                      <a:ext uri="{FF2B5EF4-FFF2-40B4-BE49-F238E27FC236}">
                        <a16:creationId xmlns:a16="http://schemas.microsoft.com/office/drawing/2014/main" id="{4D7EC24B-C0DE-CB48-B05B-26F085A6114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90">
                    <a:extLst>
                      <a:ext uri="{FF2B5EF4-FFF2-40B4-BE49-F238E27FC236}">
                        <a16:creationId xmlns:a16="http://schemas.microsoft.com/office/drawing/2014/main" id="{70E8E40B-4F84-404E-9CA9-2FD503AEAE0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91">
                    <a:extLst>
                      <a:ext uri="{FF2B5EF4-FFF2-40B4-BE49-F238E27FC236}">
                        <a16:creationId xmlns:a16="http://schemas.microsoft.com/office/drawing/2014/main" id="{6215FB35-F965-F140-BAA4-E85D2B198B9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رابط مستقيم 92">
                    <a:extLst>
                      <a:ext uri="{FF2B5EF4-FFF2-40B4-BE49-F238E27FC236}">
                        <a16:creationId xmlns:a16="http://schemas.microsoft.com/office/drawing/2014/main" id="{955F9F26-094E-5742-9B28-AFBB875A3CA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مربع نص 120">
                  <a:extLst>
                    <a:ext uri="{FF2B5EF4-FFF2-40B4-BE49-F238E27FC236}">
                      <a16:creationId xmlns:a16="http://schemas.microsoft.com/office/drawing/2014/main" id="{5F64A766-FED4-0241-8458-53B75E0CE9C9}"/>
                    </a:ext>
                  </a:extLst>
                </p:cNvPr>
                <p:cNvSpPr txBox="1"/>
                <p:nvPr/>
              </p:nvSpPr>
              <p:spPr>
                <a:xfrm>
                  <a:off x="2600312" y="414318"/>
                  <a:ext cx="5429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</a:p>
              </p:txBody>
            </p:sp>
          </p:grpSp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ABCB74A4-FD48-6A43-8B97-5A845A4DED57}"/>
                </a:ext>
              </a:extLst>
            </p:cNvPr>
            <p:cNvSpPr txBox="1"/>
            <p:nvPr/>
          </p:nvSpPr>
          <p:spPr>
            <a:xfrm>
              <a:off x="2928926" y="332898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32" name="مجموعة 129">
            <a:extLst>
              <a:ext uri="{FF2B5EF4-FFF2-40B4-BE49-F238E27FC236}">
                <a16:creationId xmlns:a16="http://schemas.microsoft.com/office/drawing/2014/main" id="{E369555D-46E7-7E4E-BB35-A570DB0B71D2}"/>
              </a:ext>
            </a:extLst>
          </p:cNvPr>
          <p:cNvGrpSpPr/>
          <p:nvPr/>
        </p:nvGrpSpPr>
        <p:grpSpPr>
          <a:xfrm>
            <a:off x="7364692" y="2654278"/>
            <a:ext cx="1771662" cy="502325"/>
            <a:chOff x="2857488" y="1928802"/>
            <a:chExt cx="1771662" cy="502325"/>
          </a:xfrm>
        </p:grpSpPr>
        <p:grpSp>
          <p:nvGrpSpPr>
            <p:cNvPr id="133" name="مجموعة 77">
              <a:extLst>
                <a:ext uri="{FF2B5EF4-FFF2-40B4-BE49-F238E27FC236}">
                  <a16:creationId xmlns:a16="http://schemas.microsoft.com/office/drawing/2014/main" id="{C7F72308-393B-EF4C-BB4F-7AB5CDD64676}"/>
                </a:ext>
              </a:extLst>
            </p:cNvPr>
            <p:cNvGrpSpPr/>
            <p:nvPr/>
          </p:nvGrpSpPr>
          <p:grpSpPr>
            <a:xfrm>
              <a:off x="3010836" y="1928802"/>
              <a:ext cx="1618314" cy="357190"/>
              <a:chOff x="5454016" y="428604"/>
              <a:chExt cx="1618314" cy="357190"/>
            </a:xfrm>
          </p:grpSpPr>
          <p:cxnSp>
            <p:nvCxnSpPr>
              <p:cNvPr id="135" name="رابط مستقيم 30">
                <a:extLst>
                  <a:ext uri="{FF2B5EF4-FFF2-40B4-BE49-F238E27FC236}">
                    <a16:creationId xmlns:a16="http://schemas.microsoft.com/office/drawing/2014/main" id="{31542DBA-E2A8-5743-98B9-526D2697E96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31">
                <a:extLst>
                  <a:ext uri="{FF2B5EF4-FFF2-40B4-BE49-F238E27FC236}">
                    <a16:creationId xmlns:a16="http://schemas.microsoft.com/office/drawing/2014/main" id="{1253D5F1-1978-6A49-8E3F-96F5D511ED1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32">
                <a:extLst>
                  <a:ext uri="{FF2B5EF4-FFF2-40B4-BE49-F238E27FC236}">
                    <a16:creationId xmlns:a16="http://schemas.microsoft.com/office/drawing/2014/main" id="{A70DE0D9-4FDA-3848-9317-F81D88A11CAA}"/>
                  </a:ext>
                </a:extLst>
              </p:cNvPr>
              <p:cNvCxnSpPr/>
              <p:nvPr/>
            </p:nvCxnSpPr>
            <p:spPr>
              <a:xfrm rot="10800000">
                <a:off x="5454016" y="428604"/>
                <a:ext cx="14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33">
                <a:extLst>
                  <a:ext uri="{FF2B5EF4-FFF2-40B4-BE49-F238E27FC236}">
                    <a16:creationId xmlns:a16="http://schemas.microsoft.com/office/drawing/2014/main" id="{0E2CC767-2CA6-4D48-8352-0B433BFE1DE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E81A5064-88F2-5642-8382-4188D0D00D3C}"/>
                </a:ext>
              </a:extLst>
            </p:cNvPr>
            <p:cNvSpPr txBox="1"/>
            <p:nvPr/>
          </p:nvSpPr>
          <p:spPr>
            <a:xfrm>
              <a:off x="2857488" y="2000240"/>
              <a:ext cx="157163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×  ٢  × ٢</a:t>
              </a:r>
            </a:p>
          </p:txBody>
        </p:sp>
      </p:grpSp>
      <p:grpSp>
        <p:nvGrpSpPr>
          <p:cNvPr id="139" name="مجموعة 109">
            <a:extLst>
              <a:ext uri="{FF2B5EF4-FFF2-40B4-BE49-F238E27FC236}">
                <a16:creationId xmlns:a16="http://schemas.microsoft.com/office/drawing/2014/main" id="{369B34D9-B682-3C47-815C-C4D27C8A8318}"/>
              </a:ext>
            </a:extLst>
          </p:cNvPr>
          <p:cNvGrpSpPr/>
          <p:nvPr/>
        </p:nvGrpSpPr>
        <p:grpSpPr>
          <a:xfrm>
            <a:off x="9768352" y="2717426"/>
            <a:ext cx="1014422" cy="473749"/>
            <a:chOff x="1257272" y="1971664"/>
            <a:chExt cx="1014422" cy="473749"/>
          </a:xfrm>
        </p:grpSpPr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DE11B073-B99D-2040-A69C-A915559A393A}"/>
                </a:ext>
              </a:extLst>
            </p:cNvPr>
            <p:cNvGrpSpPr/>
            <p:nvPr/>
          </p:nvGrpSpPr>
          <p:grpSpPr>
            <a:xfrm>
              <a:off x="1373380" y="1971664"/>
              <a:ext cx="898314" cy="357190"/>
              <a:chOff x="6174016" y="428604"/>
              <a:chExt cx="898314" cy="357190"/>
            </a:xfrm>
          </p:grpSpPr>
          <p:cxnSp>
            <p:nvCxnSpPr>
              <p:cNvPr id="142" name="رابط مستقيم 125">
                <a:extLst>
                  <a:ext uri="{FF2B5EF4-FFF2-40B4-BE49-F238E27FC236}">
                    <a16:creationId xmlns:a16="http://schemas.microsoft.com/office/drawing/2014/main" id="{0502BF31-4C95-624C-958B-A27D6FDB27A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26">
                <a:extLst>
                  <a:ext uri="{FF2B5EF4-FFF2-40B4-BE49-F238E27FC236}">
                    <a16:creationId xmlns:a16="http://schemas.microsoft.com/office/drawing/2014/main" id="{E8031F51-5329-DC49-AF9B-A4E9829A21F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127">
                <a:extLst>
                  <a:ext uri="{FF2B5EF4-FFF2-40B4-BE49-F238E27FC236}">
                    <a16:creationId xmlns:a16="http://schemas.microsoft.com/office/drawing/2014/main" id="{0565722A-14CB-B944-9BDD-61F4E53AF569}"/>
                  </a:ext>
                </a:extLst>
              </p:cNvPr>
              <p:cNvCxnSpPr/>
              <p:nvPr/>
            </p:nvCxnSpPr>
            <p:spPr>
              <a:xfrm rot="10800000">
                <a:off x="6174016" y="428604"/>
                <a:ext cx="68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8">
                <a:extLst>
                  <a:ext uri="{FF2B5EF4-FFF2-40B4-BE49-F238E27FC236}">
                    <a16:creationId xmlns:a16="http://schemas.microsoft.com/office/drawing/2014/main" id="{494D381E-0312-5F40-8E5E-EA8E2CC874C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E8FA12D0-28AD-744E-ADC8-6AA3A38B6AE3}"/>
                </a:ext>
              </a:extLst>
            </p:cNvPr>
            <p:cNvSpPr txBox="1"/>
            <p:nvPr/>
          </p:nvSpPr>
          <p:spPr>
            <a:xfrm>
              <a:off x="1257272" y="2014526"/>
              <a:ext cx="8443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× ٢</a:t>
              </a:r>
            </a:p>
          </p:txBody>
        </p:sp>
      </p:grp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81EA4E9C-69C6-E04B-8B6F-786271D6A173}"/>
              </a:ext>
            </a:extLst>
          </p:cNvPr>
          <p:cNvSpPr txBox="1"/>
          <p:nvPr/>
        </p:nvSpPr>
        <p:spPr>
          <a:xfrm>
            <a:off x="9403800" y="2731971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59">
            <a:extLst>
              <a:ext uri="{FF2B5EF4-FFF2-40B4-BE49-F238E27FC236}">
                <a16:creationId xmlns:a16="http://schemas.microsoft.com/office/drawing/2014/main" id="{54A11741-72BC-0C48-BC39-9DDA262B74AA}"/>
              </a:ext>
            </a:extLst>
          </p:cNvPr>
          <p:cNvGrpSpPr/>
          <p:nvPr/>
        </p:nvGrpSpPr>
        <p:grpSpPr>
          <a:xfrm>
            <a:off x="10261283" y="4809640"/>
            <a:ext cx="642940" cy="471494"/>
            <a:chOff x="1628754" y="1971664"/>
            <a:chExt cx="642940" cy="471494"/>
          </a:xfrm>
        </p:grpSpPr>
        <p:grpSp>
          <p:nvGrpSpPr>
            <p:cNvPr id="169" name="مجموعة 77">
              <a:extLst>
                <a:ext uri="{FF2B5EF4-FFF2-40B4-BE49-F238E27FC236}">
                  <a16:creationId xmlns:a16="http://schemas.microsoft.com/office/drawing/2014/main" id="{E49D7D79-0C11-9746-B307-B1D266A7B34F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71" name="رابط مستقيم 162">
                <a:extLst>
                  <a:ext uri="{FF2B5EF4-FFF2-40B4-BE49-F238E27FC236}">
                    <a16:creationId xmlns:a16="http://schemas.microsoft.com/office/drawing/2014/main" id="{E0E3539D-C164-5545-941D-E5BB45D864A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63">
                <a:extLst>
                  <a:ext uri="{FF2B5EF4-FFF2-40B4-BE49-F238E27FC236}">
                    <a16:creationId xmlns:a16="http://schemas.microsoft.com/office/drawing/2014/main" id="{B9ABE215-F251-654C-BD52-5B23EA65367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64">
                <a:extLst>
                  <a:ext uri="{FF2B5EF4-FFF2-40B4-BE49-F238E27FC236}">
                    <a16:creationId xmlns:a16="http://schemas.microsoft.com/office/drawing/2014/main" id="{F938B9C9-5F8C-324D-83F7-E23AB0171E2B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رابط مستقيم 165">
                <a:extLst>
                  <a:ext uri="{FF2B5EF4-FFF2-40B4-BE49-F238E27FC236}">
                    <a16:creationId xmlns:a16="http://schemas.microsoft.com/office/drawing/2014/main" id="{9BE75E5C-4302-B247-8BD4-0FB60D6BB3D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2459AA0C-A677-8C4F-B847-903D48FF26CC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75" name="مجموعة 167">
            <a:extLst>
              <a:ext uri="{FF2B5EF4-FFF2-40B4-BE49-F238E27FC236}">
                <a16:creationId xmlns:a16="http://schemas.microsoft.com/office/drawing/2014/main" id="{BF682804-B0FB-5947-960B-E935FC34FC3C}"/>
              </a:ext>
            </a:extLst>
          </p:cNvPr>
          <p:cNvGrpSpPr/>
          <p:nvPr/>
        </p:nvGrpSpPr>
        <p:grpSpPr>
          <a:xfrm>
            <a:off x="8217008" y="5486852"/>
            <a:ext cx="1372992" cy="471494"/>
            <a:chOff x="5629282" y="4557718"/>
            <a:chExt cx="1372992" cy="471494"/>
          </a:xfrm>
        </p:grpSpPr>
        <p:grpSp>
          <p:nvGrpSpPr>
            <p:cNvPr id="176" name="مجموعة 19">
              <a:extLst>
                <a:ext uri="{FF2B5EF4-FFF2-40B4-BE49-F238E27FC236}">
                  <a16:creationId xmlns:a16="http://schemas.microsoft.com/office/drawing/2014/main" id="{15CFBE10-00D8-4042-B786-D7CEDBCD9098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187" name="مجموعة 77">
                <a:extLst>
                  <a:ext uri="{FF2B5EF4-FFF2-40B4-BE49-F238E27FC236}">
                    <a16:creationId xmlns:a16="http://schemas.microsoft.com/office/drawing/2014/main" id="{B5CF494B-86E5-864B-BD37-7FACF60CC38C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89" name="رابط مستقيم 22">
                  <a:extLst>
                    <a:ext uri="{FF2B5EF4-FFF2-40B4-BE49-F238E27FC236}">
                      <a16:creationId xmlns:a16="http://schemas.microsoft.com/office/drawing/2014/main" id="{D22E5BA6-3CD2-9240-9BDE-B3EE77F02E2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3">
                  <a:extLst>
                    <a:ext uri="{FF2B5EF4-FFF2-40B4-BE49-F238E27FC236}">
                      <a16:creationId xmlns:a16="http://schemas.microsoft.com/office/drawing/2014/main" id="{73ECE73D-47E8-7E42-B8B6-9919F64E9F4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4">
                  <a:extLst>
                    <a:ext uri="{FF2B5EF4-FFF2-40B4-BE49-F238E27FC236}">
                      <a16:creationId xmlns:a16="http://schemas.microsoft.com/office/drawing/2014/main" id="{BEA05DB7-DD53-FF45-BAB0-13DB0827CE3B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25">
                  <a:extLst>
                    <a:ext uri="{FF2B5EF4-FFF2-40B4-BE49-F238E27FC236}">
                      <a16:creationId xmlns:a16="http://schemas.microsoft.com/office/drawing/2014/main" id="{1DF8A0EA-8D34-4F41-A2D1-F0ED87C9019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مربع نص 187">
                <a:extLst>
                  <a:ext uri="{FF2B5EF4-FFF2-40B4-BE49-F238E27FC236}">
                    <a16:creationId xmlns:a16="http://schemas.microsoft.com/office/drawing/2014/main" id="{ED38DBF5-39C9-E94F-8E4C-CBC416C50F54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   ٣</a:t>
                </a:r>
              </a:p>
            </p:txBody>
          </p: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FE6E0B9C-3161-BA4B-8A37-6ADE01A5CDE5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193" name="خماسي 192">
            <a:extLst>
              <a:ext uri="{FF2B5EF4-FFF2-40B4-BE49-F238E27FC236}">
                <a16:creationId xmlns:a16="http://schemas.microsoft.com/office/drawing/2014/main" id="{58B3CBE4-0203-1344-AA2E-C6A250F3BF89}"/>
              </a:ext>
            </a:extLst>
          </p:cNvPr>
          <p:cNvSpPr/>
          <p:nvPr/>
        </p:nvSpPr>
        <p:spPr>
          <a:xfrm rot="5400000">
            <a:off x="7018001" y="3466610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748363EB-475B-7A47-A8D5-9A95A7D02CE7}"/>
              </a:ext>
            </a:extLst>
          </p:cNvPr>
          <p:cNvGrpSpPr/>
          <p:nvPr/>
        </p:nvGrpSpPr>
        <p:grpSpPr>
          <a:xfrm>
            <a:off x="6832257" y="3623770"/>
            <a:ext cx="4486308" cy="500070"/>
            <a:chOff x="2457434" y="3071806"/>
            <a:chExt cx="4486308" cy="500070"/>
          </a:xfrm>
        </p:grpSpPr>
        <p:grpSp>
          <p:nvGrpSpPr>
            <p:cNvPr id="195" name="مجموعة 133">
              <a:extLst>
                <a:ext uri="{FF2B5EF4-FFF2-40B4-BE49-F238E27FC236}">
                  <a16:creationId xmlns:a16="http://schemas.microsoft.com/office/drawing/2014/main" id="{9D65748E-3CE1-EE4A-82DE-46A8F22BC3AE}"/>
                </a:ext>
              </a:extLst>
            </p:cNvPr>
            <p:cNvGrpSpPr/>
            <p:nvPr/>
          </p:nvGrpSpPr>
          <p:grpSpPr>
            <a:xfrm>
              <a:off x="5872168" y="3071806"/>
              <a:ext cx="642940" cy="471494"/>
              <a:chOff x="1628754" y="1971664"/>
              <a:chExt cx="642940" cy="471494"/>
            </a:xfrm>
          </p:grpSpPr>
          <p:grpSp>
            <p:nvGrpSpPr>
              <p:cNvPr id="239" name="مجموعة 77">
                <a:extLst>
                  <a:ext uri="{FF2B5EF4-FFF2-40B4-BE49-F238E27FC236}">
                    <a16:creationId xmlns:a16="http://schemas.microsoft.com/office/drawing/2014/main" id="{5895C08A-E6C4-EC45-B2DE-CC7C2A8207A5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41" name="رابط مستقيم 136">
                  <a:extLst>
                    <a:ext uri="{FF2B5EF4-FFF2-40B4-BE49-F238E27FC236}">
                      <a16:creationId xmlns:a16="http://schemas.microsoft.com/office/drawing/2014/main" id="{9A439838-93F3-5343-8B33-5646831530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137">
                  <a:extLst>
                    <a:ext uri="{FF2B5EF4-FFF2-40B4-BE49-F238E27FC236}">
                      <a16:creationId xmlns:a16="http://schemas.microsoft.com/office/drawing/2014/main" id="{7A83B426-6C99-3F41-9E9A-8123E24DDE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رابط مستقيم 138">
                  <a:extLst>
                    <a:ext uri="{FF2B5EF4-FFF2-40B4-BE49-F238E27FC236}">
                      <a16:creationId xmlns:a16="http://schemas.microsoft.com/office/drawing/2014/main" id="{569F85A8-F963-544F-8608-90DD5D5399C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رابط مستقيم 139">
                  <a:extLst>
                    <a:ext uri="{FF2B5EF4-FFF2-40B4-BE49-F238E27FC236}">
                      <a16:creationId xmlns:a16="http://schemas.microsoft.com/office/drawing/2014/main" id="{C7558DC9-8609-7546-95A8-D2B5A018BFB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مربع نص 239">
                <a:extLst>
                  <a:ext uri="{FF2B5EF4-FFF2-40B4-BE49-F238E27FC236}">
                    <a16:creationId xmlns:a16="http://schemas.microsoft.com/office/drawing/2014/main" id="{59C30AD0-0BFD-1E41-A7C6-810E1D7EE42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97EF9C0F-710E-B448-9A36-864657AC044D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6" name="مجموعة 157">
              <a:extLst>
                <a:ext uri="{FF2B5EF4-FFF2-40B4-BE49-F238E27FC236}">
                  <a16:creationId xmlns:a16="http://schemas.microsoft.com/office/drawing/2014/main" id="{F6B5D0AF-E24A-1B4B-8673-AEB8B6710969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224" name="مجموعة 142">
                <a:extLst>
                  <a:ext uri="{FF2B5EF4-FFF2-40B4-BE49-F238E27FC236}">
                    <a16:creationId xmlns:a16="http://schemas.microsoft.com/office/drawing/2014/main" id="{6BB552F9-8175-E345-9DF9-AD745BFFF423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33" name="مجموعة 77">
                  <a:extLst>
                    <a:ext uri="{FF2B5EF4-FFF2-40B4-BE49-F238E27FC236}">
                      <a16:creationId xmlns:a16="http://schemas.microsoft.com/office/drawing/2014/main" id="{B4BA11CF-188D-CC49-8CD8-A1276B6D7F5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35" name="رابط مستقيم 145">
                    <a:extLst>
                      <a:ext uri="{FF2B5EF4-FFF2-40B4-BE49-F238E27FC236}">
                        <a16:creationId xmlns:a16="http://schemas.microsoft.com/office/drawing/2014/main" id="{FEA61622-F4B4-7B47-ABFE-34BC1F706C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رابط مستقيم 146">
                    <a:extLst>
                      <a:ext uri="{FF2B5EF4-FFF2-40B4-BE49-F238E27FC236}">
                        <a16:creationId xmlns:a16="http://schemas.microsoft.com/office/drawing/2014/main" id="{DBFA6D3D-DFB8-CD40-98F0-702A5E639CC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رابط مستقيم 147">
                    <a:extLst>
                      <a:ext uri="{FF2B5EF4-FFF2-40B4-BE49-F238E27FC236}">
                        <a16:creationId xmlns:a16="http://schemas.microsoft.com/office/drawing/2014/main" id="{D0785E16-DD01-9D4F-B23D-87400736DFC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رابط مستقيم 148">
                    <a:extLst>
                      <a:ext uri="{FF2B5EF4-FFF2-40B4-BE49-F238E27FC236}">
                        <a16:creationId xmlns:a16="http://schemas.microsoft.com/office/drawing/2014/main" id="{EAE54B3B-6230-924B-AC58-1855ACB64A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4" name="مربع نص 233">
                  <a:extLst>
                    <a:ext uri="{FF2B5EF4-FFF2-40B4-BE49-F238E27FC236}">
                      <a16:creationId xmlns:a16="http://schemas.microsoft.com/office/drawing/2014/main" id="{F0EFB9C2-AC1F-3E4B-AD54-55A77ECC1F11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25" name="مربع نص 224">
                <a:extLst>
                  <a:ext uri="{FF2B5EF4-FFF2-40B4-BE49-F238E27FC236}">
                    <a16:creationId xmlns:a16="http://schemas.microsoft.com/office/drawing/2014/main" id="{153E5442-9C1F-7A45-9257-03651563A107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226" name="مجموعة 150">
                <a:extLst>
                  <a:ext uri="{FF2B5EF4-FFF2-40B4-BE49-F238E27FC236}">
                    <a16:creationId xmlns:a16="http://schemas.microsoft.com/office/drawing/2014/main" id="{B90FD44A-0431-C044-99CE-BA5A69FBF75E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27" name="مجموعة 77">
                  <a:extLst>
                    <a:ext uri="{FF2B5EF4-FFF2-40B4-BE49-F238E27FC236}">
                      <a16:creationId xmlns:a16="http://schemas.microsoft.com/office/drawing/2014/main" id="{45CA497D-F649-A24D-9024-4822A0E69E47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9" name="رابط مستقيم 153">
                    <a:extLst>
                      <a:ext uri="{FF2B5EF4-FFF2-40B4-BE49-F238E27FC236}">
                        <a16:creationId xmlns:a16="http://schemas.microsoft.com/office/drawing/2014/main" id="{689FCDA9-DB08-7F4A-A1C3-BE10D5C11A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رابط مستقيم 154">
                    <a:extLst>
                      <a:ext uri="{FF2B5EF4-FFF2-40B4-BE49-F238E27FC236}">
                        <a16:creationId xmlns:a16="http://schemas.microsoft.com/office/drawing/2014/main" id="{7764EC26-4D33-8242-A837-BA4EDC4E082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رابط مستقيم 155">
                    <a:extLst>
                      <a:ext uri="{FF2B5EF4-FFF2-40B4-BE49-F238E27FC236}">
                        <a16:creationId xmlns:a16="http://schemas.microsoft.com/office/drawing/2014/main" id="{49588933-341C-E542-ABAD-1F82F9F64E1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رابط مستقيم 156">
                    <a:extLst>
                      <a:ext uri="{FF2B5EF4-FFF2-40B4-BE49-F238E27FC236}">
                        <a16:creationId xmlns:a16="http://schemas.microsoft.com/office/drawing/2014/main" id="{08B19364-A3D4-B448-A7FA-0805A8B76FE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" name="مربع نص 227">
                  <a:extLst>
                    <a:ext uri="{FF2B5EF4-FFF2-40B4-BE49-F238E27FC236}">
                      <a16:creationId xmlns:a16="http://schemas.microsoft.com/office/drawing/2014/main" id="{2158A77A-AAD7-A54E-B86B-B156F99C5F37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CBCF5FCC-87AC-5647-8407-A08CBC0D298E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208" name="مجموعة 133">
              <a:extLst>
                <a:ext uri="{FF2B5EF4-FFF2-40B4-BE49-F238E27FC236}">
                  <a16:creationId xmlns:a16="http://schemas.microsoft.com/office/drawing/2014/main" id="{AE528C24-533F-5F4C-B303-A92A27C46706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8" name="مجموعة 77">
                <a:extLst>
                  <a:ext uri="{FF2B5EF4-FFF2-40B4-BE49-F238E27FC236}">
                    <a16:creationId xmlns:a16="http://schemas.microsoft.com/office/drawing/2014/main" id="{CA2587B2-2F26-8940-94A7-97B4E6B7B2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20" name="رابط مستقيم 140">
                  <a:extLst>
                    <a:ext uri="{FF2B5EF4-FFF2-40B4-BE49-F238E27FC236}">
                      <a16:creationId xmlns:a16="http://schemas.microsoft.com/office/drawing/2014/main" id="{5266F167-4CE8-B949-ADCC-F86161042C2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رابط مستقيم 142">
                  <a:extLst>
                    <a:ext uri="{FF2B5EF4-FFF2-40B4-BE49-F238E27FC236}">
                      <a16:creationId xmlns:a16="http://schemas.microsoft.com/office/drawing/2014/main" id="{CAB08F87-B35E-054C-948A-00FF2D8B928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رابط مستقيم 143">
                  <a:extLst>
                    <a:ext uri="{FF2B5EF4-FFF2-40B4-BE49-F238E27FC236}">
                      <a16:creationId xmlns:a16="http://schemas.microsoft.com/office/drawing/2014/main" id="{DE48BFFF-54AC-744C-B50C-08B32CFDB4A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رابط مستقيم 150">
                  <a:extLst>
                    <a:ext uri="{FF2B5EF4-FFF2-40B4-BE49-F238E27FC236}">
                      <a16:creationId xmlns:a16="http://schemas.microsoft.com/office/drawing/2014/main" id="{7000541C-11D9-EA4D-8A82-222C419B788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9" name="مربع نص 218">
                <a:extLst>
                  <a:ext uri="{FF2B5EF4-FFF2-40B4-BE49-F238E27FC236}">
                    <a16:creationId xmlns:a16="http://schemas.microsoft.com/office/drawing/2014/main" id="{D2473EAF-8AAB-AC4C-A171-F03D6565A64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6B110074-5600-DA46-8150-6B87F474FFBD}"/>
                </a:ext>
              </a:extLst>
            </p:cNvPr>
            <p:cNvSpPr txBox="1"/>
            <p:nvPr/>
          </p:nvSpPr>
          <p:spPr>
            <a:xfrm>
              <a:off x="3157528" y="3086102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D7C9E93B-72DA-9F4E-BCF8-827632D582A8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11" name="مجموعة 133">
              <a:extLst>
                <a:ext uri="{FF2B5EF4-FFF2-40B4-BE49-F238E27FC236}">
                  <a16:creationId xmlns:a16="http://schemas.microsoft.com/office/drawing/2014/main" id="{382A68B9-E469-5747-8E22-E007E9E08AFC}"/>
                </a:ext>
              </a:extLst>
            </p:cNvPr>
            <p:cNvGrpSpPr/>
            <p:nvPr/>
          </p:nvGrpSpPr>
          <p:grpSpPr>
            <a:xfrm>
              <a:off x="2457434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2" name="مجموعة 77">
                <a:extLst>
                  <a:ext uri="{FF2B5EF4-FFF2-40B4-BE49-F238E27FC236}">
                    <a16:creationId xmlns:a16="http://schemas.microsoft.com/office/drawing/2014/main" id="{CA88E96C-4AF5-2B48-A2C9-F6BA01418B7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4" name="رابط مستقيم 168">
                  <a:extLst>
                    <a:ext uri="{FF2B5EF4-FFF2-40B4-BE49-F238E27FC236}">
                      <a16:creationId xmlns:a16="http://schemas.microsoft.com/office/drawing/2014/main" id="{69C41D29-9ED8-C348-93E9-E702AF10D70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رابط مستقيم 169">
                  <a:extLst>
                    <a:ext uri="{FF2B5EF4-FFF2-40B4-BE49-F238E27FC236}">
                      <a16:creationId xmlns:a16="http://schemas.microsoft.com/office/drawing/2014/main" id="{C10B123C-21EC-0C4B-9334-8E001607BCC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رابط مستقيم 170">
                  <a:extLst>
                    <a:ext uri="{FF2B5EF4-FFF2-40B4-BE49-F238E27FC236}">
                      <a16:creationId xmlns:a16="http://schemas.microsoft.com/office/drawing/2014/main" id="{177135BE-29B1-5F40-AE17-139943849AA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71">
                  <a:extLst>
                    <a:ext uri="{FF2B5EF4-FFF2-40B4-BE49-F238E27FC236}">
                      <a16:creationId xmlns:a16="http://schemas.microsoft.com/office/drawing/2014/main" id="{9F766FF5-A161-B940-A7D0-52B84DCFF3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980C7884-2D97-AB49-890F-1C5E8CE510B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sp>
        <p:nvSpPr>
          <p:cNvPr id="245" name="مربع نص 244">
            <a:extLst>
              <a:ext uri="{FF2B5EF4-FFF2-40B4-BE49-F238E27FC236}">
                <a16:creationId xmlns:a16="http://schemas.microsoft.com/office/drawing/2014/main" id="{52357CD8-5A63-AE49-8770-FB457F650C34}"/>
              </a:ext>
            </a:extLst>
          </p:cNvPr>
          <p:cNvSpPr txBox="1"/>
          <p:nvPr/>
        </p:nvSpPr>
        <p:spPr>
          <a:xfrm>
            <a:off x="8318167" y="488108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7B62F310-68F0-B240-8D16-A2A1C0074200}"/>
              </a:ext>
            </a:extLst>
          </p:cNvPr>
          <p:cNvSpPr txBox="1"/>
          <p:nvPr/>
        </p:nvSpPr>
        <p:spPr>
          <a:xfrm>
            <a:off x="7418049" y="488108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247" name="مجموعة 124">
            <a:extLst>
              <a:ext uri="{FF2B5EF4-FFF2-40B4-BE49-F238E27FC236}">
                <a16:creationId xmlns:a16="http://schemas.microsoft.com/office/drawing/2014/main" id="{7808D1F4-ED14-394C-A218-FB8C5B192CF8}"/>
              </a:ext>
            </a:extLst>
          </p:cNvPr>
          <p:cNvGrpSpPr/>
          <p:nvPr/>
        </p:nvGrpSpPr>
        <p:grpSpPr>
          <a:xfrm>
            <a:off x="2551602" y="3815204"/>
            <a:ext cx="1285884" cy="2543196"/>
            <a:chOff x="1142976" y="2143112"/>
            <a:chExt cx="1285884" cy="2543196"/>
          </a:xfrm>
        </p:grpSpPr>
        <p:grpSp>
          <p:nvGrpSpPr>
            <p:cNvPr id="248" name="مجموعة 111">
              <a:extLst>
                <a:ext uri="{FF2B5EF4-FFF2-40B4-BE49-F238E27FC236}">
                  <a16:creationId xmlns:a16="http://schemas.microsoft.com/office/drawing/2014/main" id="{40664C76-9ED4-0C4C-93BB-582856582636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728000"/>
              <a:chOff x="1142976" y="2215348"/>
              <a:chExt cx="1285884" cy="1728000"/>
            </a:xfrm>
          </p:grpSpPr>
          <p:cxnSp>
            <p:nvCxnSpPr>
              <p:cNvPr id="261" name="رابط مستقيم 192">
                <a:extLst>
                  <a:ext uri="{FF2B5EF4-FFF2-40B4-BE49-F238E27FC236}">
                    <a16:creationId xmlns:a16="http://schemas.microsoft.com/office/drawing/2014/main" id="{7FC04BB8-E18E-4B40-9914-2C7BEB87930A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رابط مستقيم 193">
                <a:extLst>
                  <a:ext uri="{FF2B5EF4-FFF2-40B4-BE49-F238E27FC236}">
                    <a16:creationId xmlns:a16="http://schemas.microsoft.com/office/drawing/2014/main" id="{F24E7C31-8C1A-E54D-A56C-FA4FDA72C954}"/>
                  </a:ext>
                </a:extLst>
              </p:cNvPr>
              <p:cNvCxnSpPr/>
              <p:nvPr/>
            </p:nvCxnSpPr>
            <p:spPr>
              <a:xfrm rot="5400000">
                <a:off x="779042" y="3078554"/>
                <a:ext cx="172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F41AC6AF-A219-5A48-A965-329DBD4995C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2A1CEDF5-B6A6-6140-8284-B520B2E23667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7D5F7B44-C34E-014B-AA85-C1383FD9D459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3BF8FB7E-8A63-DF4B-8399-BFBA517B068F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BDFFBF03-2571-A848-8E9B-289F00F36ED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7A1ABC70-5D74-2140-84D0-AE4A466B63C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9953920B-EFEF-8B41-B108-1567855BC2C7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784D0779-F2B8-6D47-85A0-9DE7A8C4ED3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9AA9DDFD-63FE-5F47-9902-153D97047841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8" name="مربع نص 257">
              <a:extLst>
                <a:ext uri="{FF2B5EF4-FFF2-40B4-BE49-F238E27FC236}">
                  <a16:creationId xmlns:a16="http://schemas.microsoft.com/office/drawing/2014/main" id="{6CFFF121-5B61-574E-BAF6-CF56DA6C2B6F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9" name="مربع نص 258">
              <a:extLst>
                <a:ext uri="{FF2B5EF4-FFF2-40B4-BE49-F238E27FC236}">
                  <a16:creationId xmlns:a16="http://schemas.microsoft.com/office/drawing/2014/main" id="{3317C6D0-4C8F-7748-9538-247033D6508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60" name="مربع نص 259">
              <a:extLst>
                <a:ext uri="{FF2B5EF4-FFF2-40B4-BE49-F238E27FC236}">
                  <a16:creationId xmlns:a16="http://schemas.microsoft.com/office/drawing/2014/main" id="{C7B83D27-A836-FD4F-920A-0D0352570715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591A57-D06D-F5E6-6873-880E1374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475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  <p:bldP spid="88" grpId="0" animBg="1"/>
      <p:bldP spid="112" grpId="0"/>
      <p:bldP spid="113" grpId="0"/>
      <p:bldP spid="147" grpId="0"/>
      <p:bldP spid="193" grpId="0" animBg="1"/>
      <p:bldP spid="245" grpId="0"/>
      <p:bldP spid="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46038" y="22296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13319" y="1259385"/>
            <a:ext cx="1138909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5">
            <a:extLst>
              <a:ext uri="{FF2B5EF4-FFF2-40B4-BE49-F238E27FC236}">
                <a16:creationId xmlns:a16="http://schemas.microsoft.com/office/drawing/2014/main" id="{8D691097-58FE-3940-8F17-6ECC248D467C}"/>
              </a:ext>
            </a:extLst>
          </p:cNvPr>
          <p:cNvGrpSpPr/>
          <p:nvPr/>
        </p:nvGrpSpPr>
        <p:grpSpPr>
          <a:xfrm>
            <a:off x="6789394" y="1207978"/>
            <a:ext cx="3314724" cy="631918"/>
            <a:chOff x="4543424" y="214290"/>
            <a:chExt cx="3314724" cy="6319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3ADC18DA-D5D5-E143-900A-CB6CAC7E580F}"/>
                </a:ext>
              </a:extLst>
            </p:cNvPr>
            <p:cNvSpPr/>
            <p:nvPr/>
          </p:nvSpPr>
          <p:spPr>
            <a:xfrm flipH="1">
              <a:off x="4558076" y="214290"/>
              <a:ext cx="3300072" cy="6319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grpSp>
          <p:nvGrpSpPr>
            <p:cNvPr id="63" name="مجموعة 102">
              <a:extLst>
                <a:ext uri="{FF2B5EF4-FFF2-40B4-BE49-F238E27FC236}">
                  <a16:creationId xmlns:a16="http://schemas.microsoft.com/office/drawing/2014/main" id="{20CC9C25-F5B9-BC4A-A3C3-227104E5792E}"/>
                </a:ext>
              </a:extLst>
            </p:cNvPr>
            <p:cNvGrpSpPr/>
            <p:nvPr/>
          </p:nvGrpSpPr>
          <p:grpSpPr>
            <a:xfrm>
              <a:off x="4543424" y="357166"/>
              <a:ext cx="3314724" cy="488037"/>
              <a:chOff x="2400284" y="357166"/>
              <a:chExt cx="3314724" cy="488037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8CD6C0BB-510E-544A-A6C6-BF1E12F5307F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82">
                <a:extLst>
                  <a:ext uri="{FF2B5EF4-FFF2-40B4-BE49-F238E27FC236}">
                    <a16:creationId xmlns:a16="http://schemas.microsoft.com/office/drawing/2014/main" id="{BB95BF37-D66F-A348-98A0-D0994B33F70D}"/>
                  </a:ext>
                </a:extLst>
              </p:cNvPr>
              <p:cNvGrpSpPr/>
              <p:nvPr/>
            </p:nvGrpSpPr>
            <p:grpSpPr>
              <a:xfrm>
                <a:off x="2400284" y="371454"/>
                <a:ext cx="1757376" cy="473749"/>
                <a:chOff x="1500164" y="371454"/>
                <a:chExt cx="1757376" cy="473749"/>
              </a:xfrm>
            </p:grpSpPr>
            <p:grpSp>
              <p:nvGrpSpPr>
                <p:cNvPr id="68" name="مجموعة 72">
                  <a:extLst>
                    <a:ext uri="{FF2B5EF4-FFF2-40B4-BE49-F238E27FC236}">
                      <a16:creationId xmlns:a16="http://schemas.microsoft.com/office/drawing/2014/main" id="{C39BD634-05E0-1640-9DA6-D66533DED1DA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471494"/>
                  <a:chOff x="2686036" y="371456"/>
                  <a:chExt cx="571504" cy="471494"/>
                </a:xfrm>
              </p:grpSpPr>
              <p:grpSp>
                <p:nvGrpSpPr>
                  <p:cNvPr id="80" name="مجموعة 77">
                    <a:extLst>
                      <a:ext uri="{FF2B5EF4-FFF2-40B4-BE49-F238E27FC236}">
                        <a16:creationId xmlns:a16="http://schemas.microsoft.com/office/drawing/2014/main" id="{403E0B08-5D57-C043-B61A-7EF3EF0517C6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3" name="رابط مستقيم 13">
                      <a:extLst>
                        <a:ext uri="{FF2B5EF4-FFF2-40B4-BE49-F238E27FC236}">
                          <a16:creationId xmlns:a16="http://schemas.microsoft.com/office/drawing/2014/main" id="{FA9E9DB4-26DB-F242-899E-BEF1D23766C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رابط مستقيم 14">
                      <a:extLst>
                        <a:ext uri="{FF2B5EF4-FFF2-40B4-BE49-F238E27FC236}">
                          <a16:creationId xmlns:a16="http://schemas.microsoft.com/office/drawing/2014/main" id="{D2974AB3-8543-0245-91E1-E41BEC9EFC2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رابط مستقيم 15">
                      <a:extLst>
                        <a:ext uri="{FF2B5EF4-FFF2-40B4-BE49-F238E27FC236}">
                          <a16:creationId xmlns:a16="http://schemas.microsoft.com/office/drawing/2014/main" id="{EF4B0566-6A7D-E34B-813F-6E7D16C88F8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رابط مستقيم 16">
                      <a:extLst>
                        <a:ext uri="{FF2B5EF4-FFF2-40B4-BE49-F238E27FC236}">
                          <a16:creationId xmlns:a16="http://schemas.microsoft.com/office/drawing/2014/main" id="{B6D9A2DB-BBF0-7647-9C8D-3A8F034A010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مربع نص 81">
                    <a:extLst>
                      <a:ext uri="{FF2B5EF4-FFF2-40B4-BE49-F238E27FC236}">
                        <a16:creationId xmlns:a16="http://schemas.microsoft.com/office/drawing/2014/main" id="{A6835952-0108-6A4C-9C90-7C740E95A5DF}"/>
                      </a:ext>
                    </a:extLst>
                  </p:cNvPr>
                  <p:cNvSpPr txBox="1"/>
                  <p:nvPr/>
                </p:nvSpPr>
                <p:spPr>
                  <a:xfrm>
                    <a:off x="2714612" y="414318"/>
                    <a:ext cx="3571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٦</a:t>
                    </a:r>
                  </a:p>
                </p:txBody>
              </p: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6324DFFE-9CEC-354B-B9E5-A5F7B10C3DC8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70" name="مجموعة 73">
                  <a:extLst>
                    <a:ext uri="{FF2B5EF4-FFF2-40B4-BE49-F238E27FC236}">
                      <a16:creationId xmlns:a16="http://schemas.microsoft.com/office/drawing/2014/main" id="{698F515B-3AE0-BB4A-82DC-36BF0ACEF30A}"/>
                    </a:ext>
                  </a:extLst>
                </p:cNvPr>
                <p:cNvGrpSpPr/>
                <p:nvPr/>
              </p:nvGrpSpPr>
              <p:grpSpPr>
                <a:xfrm>
                  <a:off x="1500164" y="371454"/>
                  <a:ext cx="785820" cy="473749"/>
                  <a:chOff x="2471720" y="371456"/>
                  <a:chExt cx="785820" cy="473749"/>
                </a:xfrm>
              </p:grpSpPr>
              <p:grpSp>
                <p:nvGrpSpPr>
                  <p:cNvPr id="71" name="مجموعة 77">
                    <a:extLst>
                      <a:ext uri="{FF2B5EF4-FFF2-40B4-BE49-F238E27FC236}">
                        <a16:creationId xmlns:a16="http://schemas.microsoft.com/office/drawing/2014/main" id="{782E34CD-08A4-754B-9FA2-793E9491A737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73" name="رابط مستقيم 76">
                      <a:extLst>
                        <a:ext uri="{FF2B5EF4-FFF2-40B4-BE49-F238E27FC236}">
                          <a16:creationId xmlns:a16="http://schemas.microsoft.com/office/drawing/2014/main" id="{9BD3DFD1-FA4E-3C48-9C34-46FCB0EF804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رابط مستقيم 77">
                      <a:extLst>
                        <a:ext uri="{FF2B5EF4-FFF2-40B4-BE49-F238E27FC236}">
                          <a16:creationId xmlns:a16="http://schemas.microsoft.com/office/drawing/2014/main" id="{48C374E9-12D8-BE48-B42C-9C0D034C492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78">
                      <a:extLst>
                        <a:ext uri="{FF2B5EF4-FFF2-40B4-BE49-F238E27FC236}">
                          <a16:creationId xmlns:a16="http://schemas.microsoft.com/office/drawing/2014/main" id="{7C13C154-2531-4B4D-A3AC-78E058A7700D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79">
                      <a:extLst>
                        <a:ext uri="{FF2B5EF4-FFF2-40B4-BE49-F238E27FC236}">
                          <a16:creationId xmlns:a16="http://schemas.microsoft.com/office/drawing/2014/main" id="{D078B400-0385-6040-92A3-C63FF89F2CB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مربع نص 71">
                    <a:extLst>
                      <a:ext uri="{FF2B5EF4-FFF2-40B4-BE49-F238E27FC236}">
                        <a16:creationId xmlns:a16="http://schemas.microsoft.com/office/drawing/2014/main" id="{66263DE8-EDDA-2345-9A01-1788B06B27A1}"/>
                      </a:ext>
                    </a:extLst>
                  </p:cNvPr>
                  <p:cNvSpPr txBox="1"/>
                  <p:nvPr/>
                </p:nvSpPr>
                <p:spPr>
                  <a:xfrm>
                    <a:off x="2471720" y="414318"/>
                    <a:ext cx="57150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٨</a:t>
                    </a:r>
                  </a:p>
                </p:txBody>
              </p:sp>
            </p:grpSp>
          </p:grpSp>
        </p:grp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61446A7-FFD9-BF41-9A66-3E67D23B3C0A}"/>
              </a:ext>
            </a:extLst>
          </p:cNvPr>
          <p:cNvSpPr txBox="1"/>
          <p:nvPr/>
        </p:nvSpPr>
        <p:spPr>
          <a:xfrm>
            <a:off x="10904225" y="48810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88" name="خماسي 87">
            <a:extLst>
              <a:ext uri="{FF2B5EF4-FFF2-40B4-BE49-F238E27FC236}">
                <a16:creationId xmlns:a16="http://schemas.microsoft.com/office/drawing/2014/main" id="{4D08B2E9-040D-BF4B-8477-0C6BC38B09AF}"/>
              </a:ext>
            </a:extLst>
          </p:cNvPr>
          <p:cNvSpPr/>
          <p:nvPr/>
        </p:nvSpPr>
        <p:spPr>
          <a:xfrm rot="5400000">
            <a:off x="8789661" y="3466610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124">
            <a:extLst>
              <a:ext uri="{FF2B5EF4-FFF2-40B4-BE49-F238E27FC236}">
                <a16:creationId xmlns:a16="http://schemas.microsoft.com/office/drawing/2014/main" id="{A79373EB-17A3-104B-B906-D1A2BB62D596}"/>
              </a:ext>
            </a:extLst>
          </p:cNvPr>
          <p:cNvGrpSpPr/>
          <p:nvPr/>
        </p:nvGrpSpPr>
        <p:grpSpPr>
          <a:xfrm>
            <a:off x="2596206" y="1566358"/>
            <a:ext cx="1285884" cy="2543196"/>
            <a:chOff x="1142976" y="2143112"/>
            <a:chExt cx="1285884" cy="2543196"/>
          </a:xfrm>
        </p:grpSpPr>
        <p:grpSp>
          <p:nvGrpSpPr>
            <p:cNvPr id="90" name="مجموعة 111">
              <a:extLst>
                <a:ext uri="{FF2B5EF4-FFF2-40B4-BE49-F238E27FC236}">
                  <a16:creationId xmlns:a16="http://schemas.microsoft.com/office/drawing/2014/main" id="{FBE2AD2D-A876-EE4D-AB03-F545D9B97BF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404000"/>
              <a:chOff x="1142976" y="2215348"/>
              <a:chExt cx="1285884" cy="1404000"/>
            </a:xfrm>
          </p:grpSpPr>
          <p:cxnSp>
            <p:nvCxnSpPr>
              <p:cNvPr id="110" name="رابط مستقيم 108">
                <a:extLst>
                  <a:ext uri="{FF2B5EF4-FFF2-40B4-BE49-F238E27FC236}">
                    <a16:creationId xmlns:a16="http://schemas.microsoft.com/office/drawing/2014/main" id="{D4FC6331-63CA-2F4F-9130-A2E76F57365B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110">
                <a:extLst>
                  <a:ext uri="{FF2B5EF4-FFF2-40B4-BE49-F238E27FC236}">
                    <a16:creationId xmlns:a16="http://schemas.microsoft.com/office/drawing/2014/main" id="{14D2258A-D192-5347-BDF6-EA170003B643}"/>
                  </a:ext>
                </a:extLst>
              </p:cNvPr>
              <p:cNvCxnSpPr/>
              <p:nvPr/>
            </p:nvCxnSpPr>
            <p:spPr>
              <a:xfrm rot="5400000">
                <a:off x="941042" y="2916554"/>
                <a:ext cx="14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8088880B-63F9-4249-82F1-88803EE7CDB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AE640765-A59B-EA40-B19E-A70B592818E1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D1474DD0-E02D-A847-BB88-5A63638AE57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8EA04DBF-AB37-EE48-A71D-EDEA4CDDB66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95617523-3FB8-D740-9845-15D6125AF012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CA43C072-DB31-C74A-860C-9AD564BBBFA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0B73D848-5060-AF47-8A6B-AA043971D778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FF5EBC90-14B5-A84D-A578-C651AA7EB05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21638DB3-EF9B-1A4B-A9B1-8CE03C8C2FBA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AFA6C18F-62C7-0441-9020-2225D49B839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E6E75F57-CCE2-494F-8D9E-D9C1E91CCD0F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D292DD44-F745-8E4D-9969-6129CD008814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884C2183-B2EF-7041-AE6B-BE9798BCB932}"/>
              </a:ext>
            </a:extLst>
          </p:cNvPr>
          <p:cNvSpPr txBox="1"/>
          <p:nvPr/>
        </p:nvSpPr>
        <p:spPr>
          <a:xfrm>
            <a:off x="9218287" y="488108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B360D1FA-3CDE-144A-B24A-C448FC398202}"/>
              </a:ext>
            </a:extLst>
          </p:cNvPr>
          <p:cNvSpPr txBox="1"/>
          <p:nvPr/>
        </p:nvSpPr>
        <p:spPr>
          <a:xfrm>
            <a:off x="10061255" y="488107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4" name="مجموعة 107">
            <a:extLst>
              <a:ext uri="{FF2B5EF4-FFF2-40B4-BE49-F238E27FC236}">
                <a16:creationId xmlns:a16="http://schemas.microsoft.com/office/drawing/2014/main" id="{DBE368BD-9EFF-BA4E-AEFB-B47E54A2AFB2}"/>
              </a:ext>
            </a:extLst>
          </p:cNvPr>
          <p:cNvGrpSpPr/>
          <p:nvPr/>
        </p:nvGrpSpPr>
        <p:grpSpPr>
          <a:xfrm>
            <a:off x="8282444" y="2073871"/>
            <a:ext cx="1914538" cy="473749"/>
            <a:chOff x="2928926" y="3286124"/>
            <a:chExt cx="1914538" cy="473749"/>
          </a:xfrm>
        </p:grpSpPr>
        <p:grpSp>
          <p:nvGrpSpPr>
            <p:cNvPr id="115" name="مجموعة 83">
              <a:extLst>
                <a:ext uri="{FF2B5EF4-FFF2-40B4-BE49-F238E27FC236}">
                  <a16:creationId xmlns:a16="http://schemas.microsoft.com/office/drawing/2014/main" id="{97CDB0FF-F344-414E-9B48-262A25407E63}"/>
                </a:ext>
              </a:extLst>
            </p:cNvPr>
            <p:cNvGrpSpPr/>
            <p:nvPr/>
          </p:nvGrpSpPr>
          <p:grpSpPr>
            <a:xfrm>
              <a:off x="3214680" y="3286124"/>
              <a:ext cx="1628784" cy="473749"/>
              <a:chOff x="1628756" y="371454"/>
              <a:chExt cx="1628784" cy="473749"/>
            </a:xfrm>
          </p:grpSpPr>
          <p:grpSp>
            <p:nvGrpSpPr>
              <p:cNvPr id="117" name="مجموعة 84">
                <a:extLst>
                  <a:ext uri="{FF2B5EF4-FFF2-40B4-BE49-F238E27FC236}">
                    <a16:creationId xmlns:a16="http://schemas.microsoft.com/office/drawing/2014/main" id="{59D8D80D-A3AE-CA41-AF34-57F4BCA0F3BB}"/>
                  </a:ext>
                </a:extLst>
              </p:cNvPr>
              <p:cNvGrpSpPr/>
              <p:nvPr/>
            </p:nvGrpSpPr>
            <p:grpSpPr>
              <a:xfrm>
                <a:off x="2686036" y="371456"/>
                <a:ext cx="571504" cy="471494"/>
                <a:chOff x="2686036" y="371456"/>
                <a:chExt cx="571504" cy="471494"/>
              </a:xfrm>
            </p:grpSpPr>
            <p:grpSp>
              <p:nvGrpSpPr>
                <p:cNvPr id="126" name="مجموعة 77">
                  <a:extLst>
                    <a:ext uri="{FF2B5EF4-FFF2-40B4-BE49-F238E27FC236}">
                      <a16:creationId xmlns:a16="http://schemas.microsoft.com/office/drawing/2014/main" id="{722DF5BF-B2B8-674A-86D9-530DA0656175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8" name="رابط مستقيم 95">
                    <a:extLst>
                      <a:ext uri="{FF2B5EF4-FFF2-40B4-BE49-F238E27FC236}">
                        <a16:creationId xmlns:a16="http://schemas.microsoft.com/office/drawing/2014/main" id="{C11E5B55-C4CD-6D48-8D08-E46C4904D57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96">
                    <a:extLst>
                      <a:ext uri="{FF2B5EF4-FFF2-40B4-BE49-F238E27FC236}">
                        <a16:creationId xmlns:a16="http://schemas.microsoft.com/office/drawing/2014/main" id="{1F37C878-9134-4B44-83A7-137E4CC24EC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97">
                    <a:extLst>
                      <a:ext uri="{FF2B5EF4-FFF2-40B4-BE49-F238E27FC236}">
                        <a16:creationId xmlns:a16="http://schemas.microsoft.com/office/drawing/2014/main" id="{37A5381B-4B1A-A240-AA52-170ED768451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99">
                    <a:extLst>
                      <a:ext uri="{FF2B5EF4-FFF2-40B4-BE49-F238E27FC236}">
                        <a16:creationId xmlns:a16="http://schemas.microsoft.com/office/drawing/2014/main" id="{2336A548-3022-7749-A385-74C724C4E64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مربع نص 126">
                  <a:extLst>
                    <a:ext uri="{FF2B5EF4-FFF2-40B4-BE49-F238E27FC236}">
                      <a16:creationId xmlns:a16="http://schemas.microsoft.com/office/drawing/2014/main" id="{C1A0B8B0-01D6-1B4A-AD08-37DAD161A6C3}"/>
                    </a:ext>
                  </a:extLst>
                </p:cNvPr>
                <p:cNvSpPr txBox="1"/>
                <p:nvPr/>
              </p:nvSpPr>
              <p:spPr>
                <a:xfrm>
                  <a:off x="2714612" y="414318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</a:t>
                  </a:r>
                </a:p>
              </p:txBody>
            </p:sp>
          </p:grpSp>
          <p:sp>
            <p:nvSpPr>
              <p:cNvPr id="118" name="مربع نص 117">
                <a:extLst>
                  <a:ext uri="{FF2B5EF4-FFF2-40B4-BE49-F238E27FC236}">
                    <a16:creationId xmlns:a16="http://schemas.microsoft.com/office/drawing/2014/main" id="{B54F60DE-4286-5F4B-BD61-E556EC657FCF}"/>
                  </a:ext>
                </a:extLst>
              </p:cNvPr>
              <p:cNvSpPr txBox="1"/>
              <p:nvPr/>
            </p:nvSpPr>
            <p:spPr>
              <a:xfrm>
                <a:off x="2343134" y="414316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19" name="مجموعة 86">
                <a:extLst>
                  <a:ext uri="{FF2B5EF4-FFF2-40B4-BE49-F238E27FC236}">
                    <a16:creationId xmlns:a16="http://schemas.microsoft.com/office/drawing/2014/main" id="{3F293C2E-E199-194F-B7E3-8AB4F24E9E77}"/>
                  </a:ext>
                </a:extLst>
              </p:cNvPr>
              <p:cNvGrpSpPr/>
              <p:nvPr/>
            </p:nvGrpSpPr>
            <p:grpSpPr>
              <a:xfrm>
                <a:off x="1628756" y="371454"/>
                <a:ext cx="657228" cy="473749"/>
                <a:chOff x="2600312" y="371456"/>
                <a:chExt cx="657228" cy="473749"/>
              </a:xfrm>
            </p:grpSpPr>
            <p:grpSp>
              <p:nvGrpSpPr>
                <p:cNvPr id="120" name="مجموعة 77">
                  <a:extLst>
                    <a:ext uri="{FF2B5EF4-FFF2-40B4-BE49-F238E27FC236}">
                      <a16:creationId xmlns:a16="http://schemas.microsoft.com/office/drawing/2014/main" id="{5D24C17E-DCCA-0B4A-9F22-94398DD2B959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2" name="رابط مستقيم 89">
                    <a:extLst>
                      <a:ext uri="{FF2B5EF4-FFF2-40B4-BE49-F238E27FC236}">
                        <a16:creationId xmlns:a16="http://schemas.microsoft.com/office/drawing/2014/main" id="{4D7EC24B-C0DE-CB48-B05B-26F085A6114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90">
                    <a:extLst>
                      <a:ext uri="{FF2B5EF4-FFF2-40B4-BE49-F238E27FC236}">
                        <a16:creationId xmlns:a16="http://schemas.microsoft.com/office/drawing/2014/main" id="{70E8E40B-4F84-404E-9CA9-2FD503AEAE0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91">
                    <a:extLst>
                      <a:ext uri="{FF2B5EF4-FFF2-40B4-BE49-F238E27FC236}">
                        <a16:creationId xmlns:a16="http://schemas.microsoft.com/office/drawing/2014/main" id="{6215FB35-F965-F140-BAA4-E85D2B198B9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رابط مستقيم 92">
                    <a:extLst>
                      <a:ext uri="{FF2B5EF4-FFF2-40B4-BE49-F238E27FC236}">
                        <a16:creationId xmlns:a16="http://schemas.microsoft.com/office/drawing/2014/main" id="{955F9F26-094E-5742-9B28-AFBB875A3CA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مربع نص 120">
                  <a:extLst>
                    <a:ext uri="{FF2B5EF4-FFF2-40B4-BE49-F238E27FC236}">
                      <a16:creationId xmlns:a16="http://schemas.microsoft.com/office/drawing/2014/main" id="{5F64A766-FED4-0241-8458-53B75E0CE9C9}"/>
                    </a:ext>
                  </a:extLst>
                </p:cNvPr>
                <p:cNvSpPr txBox="1"/>
                <p:nvPr/>
              </p:nvSpPr>
              <p:spPr>
                <a:xfrm>
                  <a:off x="2600312" y="414318"/>
                  <a:ext cx="5429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</a:p>
              </p:txBody>
            </p:sp>
          </p:grpSp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ABCB74A4-FD48-6A43-8B97-5A845A4DED57}"/>
                </a:ext>
              </a:extLst>
            </p:cNvPr>
            <p:cNvSpPr txBox="1"/>
            <p:nvPr/>
          </p:nvSpPr>
          <p:spPr>
            <a:xfrm>
              <a:off x="2928926" y="332898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32" name="مجموعة 129">
            <a:extLst>
              <a:ext uri="{FF2B5EF4-FFF2-40B4-BE49-F238E27FC236}">
                <a16:creationId xmlns:a16="http://schemas.microsoft.com/office/drawing/2014/main" id="{E369555D-46E7-7E4E-BB35-A570DB0B71D2}"/>
              </a:ext>
            </a:extLst>
          </p:cNvPr>
          <p:cNvGrpSpPr/>
          <p:nvPr/>
        </p:nvGrpSpPr>
        <p:grpSpPr>
          <a:xfrm>
            <a:off x="7364692" y="2654278"/>
            <a:ext cx="1771662" cy="502325"/>
            <a:chOff x="2857488" y="1928802"/>
            <a:chExt cx="1771662" cy="502325"/>
          </a:xfrm>
        </p:grpSpPr>
        <p:grpSp>
          <p:nvGrpSpPr>
            <p:cNvPr id="133" name="مجموعة 77">
              <a:extLst>
                <a:ext uri="{FF2B5EF4-FFF2-40B4-BE49-F238E27FC236}">
                  <a16:creationId xmlns:a16="http://schemas.microsoft.com/office/drawing/2014/main" id="{C7F72308-393B-EF4C-BB4F-7AB5CDD64676}"/>
                </a:ext>
              </a:extLst>
            </p:cNvPr>
            <p:cNvGrpSpPr/>
            <p:nvPr/>
          </p:nvGrpSpPr>
          <p:grpSpPr>
            <a:xfrm>
              <a:off x="3010836" y="1928802"/>
              <a:ext cx="1618314" cy="357190"/>
              <a:chOff x="5454016" y="428604"/>
              <a:chExt cx="1618314" cy="357190"/>
            </a:xfrm>
          </p:grpSpPr>
          <p:cxnSp>
            <p:nvCxnSpPr>
              <p:cNvPr id="135" name="رابط مستقيم 30">
                <a:extLst>
                  <a:ext uri="{FF2B5EF4-FFF2-40B4-BE49-F238E27FC236}">
                    <a16:creationId xmlns:a16="http://schemas.microsoft.com/office/drawing/2014/main" id="{31542DBA-E2A8-5743-98B9-526D2697E96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31">
                <a:extLst>
                  <a:ext uri="{FF2B5EF4-FFF2-40B4-BE49-F238E27FC236}">
                    <a16:creationId xmlns:a16="http://schemas.microsoft.com/office/drawing/2014/main" id="{1253D5F1-1978-6A49-8E3F-96F5D511ED1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32">
                <a:extLst>
                  <a:ext uri="{FF2B5EF4-FFF2-40B4-BE49-F238E27FC236}">
                    <a16:creationId xmlns:a16="http://schemas.microsoft.com/office/drawing/2014/main" id="{A70DE0D9-4FDA-3848-9317-F81D88A11CAA}"/>
                  </a:ext>
                </a:extLst>
              </p:cNvPr>
              <p:cNvCxnSpPr/>
              <p:nvPr/>
            </p:nvCxnSpPr>
            <p:spPr>
              <a:xfrm rot="10800000">
                <a:off x="5454016" y="428604"/>
                <a:ext cx="14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33">
                <a:extLst>
                  <a:ext uri="{FF2B5EF4-FFF2-40B4-BE49-F238E27FC236}">
                    <a16:creationId xmlns:a16="http://schemas.microsoft.com/office/drawing/2014/main" id="{0E2CC767-2CA6-4D48-8352-0B433BFE1DE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E81A5064-88F2-5642-8382-4188D0D00D3C}"/>
                </a:ext>
              </a:extLst>
            </p:cNvPr>
            <p:cNvSpPr txBox="1"/>
            <p:nvPr/>
          </p:nvSpPr>
          <p:spPr>
            <a:xfrm>
              <a:off x="2857488" y="2000240"/>
              <a:ext cx="157163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×  ٢  × ٢</a:t>
              </a:r>
            </a:p>
          </p:txBody>
        </p:sp>
      </p:grpSp>
      <p:grpSp>
        <p:nvGrpSpPr>
          <p:cNvPr id="139" name="مجموعة 109">
            <a:extLst>
              <a:ext uri="{FF2B5EF4-FFF2-40B4-BE49-F238E27FC236}">
                <a16:creationId xmlns:a16="http://schemas.microsoft.com/office/drawing/2014/main" id="{369B34D9-B682-3C47-815C-C4D27C8A8318}"/>
              </a:ext>
            </a:extLst>
          </p:cNvPr>
          <p:cNvGrpSpPr/>
          <p:nvPr/>
        </p:nvGrpSpPr>
        <p:grpSpPr>
          <a:xfrm>
            <a:off x="9768352" y="2717426"/>
            <a:ext cx="1014422" cy="473749"/>
            <a:chOff x="1257272" y="1971664"/>
            <a:chExt cx="1014422" cy="473749"/>
          </a:xfrm>
        </p:grpSpPr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DE11B073-B99D-2040-A69C-A915559A393A}"/>
                </a:ext>
              </a:extLst>
            </p:cNvPr>
            <p:cNvGrpSpPr/>
            <p:nvPr/>
          </p:nvGrpSpPr>
          <p:grpSpPr>
            <a:xfrm>
              <a:off x="1373380" y="1971664"/>
              <a:ext cx="898314" cy="357190"/>
              <a:chOff x="6174016" y="428604"/>
              <a:chExt cx="898314" cy="357190"/>
            </a:xfrm>
          </p:grpSpPr>
          <p:cxnSp>
            <p:nvCxnSpPr>
              <p:cNvPr id="142" name="رابط مستقيم 125">
                <a:extLst>
                  <a:ext uri="{FF2B5EF4-FFF2-40B4-BE49-F238E27FC236}">
                    <a16:creationId xmlns:a16="http://schemas.microsoft.com/office/drawing/2014/main" id="{0502BF31-4C95-624C-958B-A27D6FDB27A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26">
                <a:extLst>
                  <a:ext uri="{FF2B5EF4-FFF2-40B4-BE49-F238E27FC236}">
                    <a16:creationId xmlns:a16="http://schemas.microsoft.com/office/drawing/2014/main" id="{E8031F51-5329-DC49-AF9B-A4E9829A21F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127">
                <a:extLst>
                  <a:ext uri="{FF2B5EF4-FFF2-40B4-BE49-F238E27FC236}">
                    <a16:creationId xmlns:a16="http://schemas.microsoft.com/office/drawing/2014/main" id="{0565722A-14CB-B944-9BDD-61F4E53AF569}"/>
                  </a:ext>
                </a:extLst>
              </p:cNvPr>
              <p:cNvCxnSpPr/>
              <p:nvPr/>
            </p:nvCxnSpPr>
            <p:spPr>
              <a:xfrm rot="10800000">
                <a:off x="6174016" y="428604"/>
                <a:ext cx="68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8">
                <a:extLst>
                  <a:ext uri="{FF2B5EF4-FFF2-40B4-BE49-F238E27FC236}">
                    <a16:creationId xmlns:a16="http://schemas.microsoft.com/office/drawing/2014/main" id="{494D381E-0312-5F40-8E5E-EA8E2CC874C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E8FA12D0-28AD-744E-ADC8-6AA3A38B6AE3}"/>
                </a:ext>
              </a:extLst>
            </p:cNvPr>
            <p:cNvSpPr txBox="1"/>
            <p:nvPr/>
          </p:nvSpPr>
          <p:spPr>
            <a:xfrm>
              <a:off x="1257272" y="2014526"/>
              <a:ext cx="8443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 × ٢</a:t>
              </a:r>
            </a:p>
          </p:txBody>
        </p:sp>
      </p:grp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81EA4E9C-69C6-E04B-8B6F-786271D6A173}"/>
              </a:ext>
            </a:extLst>
          </p:cNvPr>
          <p:cNvSpPr txBox="1"/>
          <p:nvPr/>
        </p:nvSpPr>
        <p:spPr>
          <a:xfrm>
            <a:off x="9403800" y="2731971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59">
            <a:extLst>
              <a:ext uri="{FF2B5EF4-FFF2-40B4-BE49-F238E27FC236}">
                <a16:creationId xmlns:a16="http://schemas.microsoft.com/office/drawing/2014/main" id="{54A11741-72BC-0C48-BC39-9DDA262B74AA}"/>
              </a:ext>
            </a:extLst>
          </p:cNvPr>
          <p:cNvGrpSpPr/>
          <p:nvPr/>
        </p:nvGrpSpPr>
        <p:grpSpPr>
          <a:xfrm>
            <a:off x="10261283" y="4809640"/>
            <a:ext cx="642940" cy="471494"/>
            <a:chOff x="1628754" y="1971664"/>
            <a:chExt cx="642940" cy="471494"/>
          </a:xfrm>
        </p:grpSpPr>
        <p:grpSp>
          <p:nvGrpSpPr>
            <p:cNvPr id="169" name="مجموعة 77">
              <a:extLst>
                <a:ext uri="{FF2B5EF4-FFF2-40B4-BE49-F238E27FC236}">
                  <a16:creationId xmlns:a16="http://schemas.microsoft.com/office/drawing/2014/main" id="{E49D7D79-0C11-9746-B307-B1D266A7B34F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71" name="رابط مستقيم 162">
                <a:extLst>
                  <a:ext uri="{FF2B5EF4-FFF2-40B4-BE49-F238E27FC236}">
                    <a16:creationId xmlns:a16="http://schemas.microsoft.com/office/drawing/2014/main" id="{E0E3539D-C164-5545-941D-E5BB45D864A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63">
                <a:extLst>
                  <a:ext uri="{FF2B5EF4-FFF2-40B4-BE49-F238E27FC236}">
                    <a16:creationId xmlns:a16="http://schemas.microsoft.com/office/drawing/2014/main" id="{B9ABE215-F251-654C-BD52-5B23EA65367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64">
                <a:extLst>
                  <a:ext uri="{FF2B5EF4-FFF2-40B4-BE49-F238E27FC236}">
                    <a16:creationId xmlns:a16="http://schemas.microsoft.com/office/drawing/2014/main" id="{F938B9C9-5F8C-324D-83F7-E23AB0171E2B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رابط مستقيم 165">
                <a:extLst>
                  <a:ext uri="{FF2B5EF4-FFF2-40B4-BE49-F238E27FC236}">
                    <a16:creationId xmlns:a16="http://schemas.microsoft.com/office/drawing/2014/main" id="{9BE75E5C-4302-B247-8BD4-0FB60D6BB3D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2459AA0C-A677-8C4F-B847-903D48FF26CC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75" name="مجموعة 167">
            <a:extLst>
              <a:ext uri="{FF2B5EF4-FFF2-40B4-BE49-F238E27FC236}">
                <a16:creationId xmlns:a16="http://schemas.microsoft.com/office/drawing/2014/main" id="{BF682804-B0FB-5947-960B-E935FC34FC3C}"/>
              </a:ext>
            </a:extLst>
          </p:cNvPr>
          <p:cNvGrpSpPr/>
          <p:nvPr/>
        </p:nvGrpSpPr>
        <p:grpSpPr>
          <a:xfrm>
            <a:off x="8217008" y="5486852"/>
            <a:ext cx="1372992" cy="471494"/>
            <a:chOff x="5629282" y="4557718"/>
            <a:chExt cx="1372992" cy="471494"/>
          </a:xfrm>
        </p:grpSpPr>
        <p:grpSp>
          <p:nvGrpSpPr>
            <p:cNvPr id="176" name="مجموعة 19">
              <a:extLst>
                <a:ext uri="{FF2B5EF4-FFF2-40B4-BE49-F238E27FC236}">
                  <a16:creationId xmlns:a16="http://schemas.microsoft.com/office/drawing/2014/main" id="{15CFBE10-00D8-4042-B786-D7CEDBCD9098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187" name="مجموعة 77">
                <a:extLst>
                  <a:ext uri="{FF2B5EF4-FFF2-40B4-BE49-F238E27FC236}">
                    <a16:creationId xmlns:a16="http://schemas.microsoft.com/office/drawing/2014/main" id="{B5CF494B-86E5-864B-BD37-7FACF60CC38C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89" name="رابط مستقيم 22">
                  <a:extLst>
                    <a:ext uri="{FF2B5EF4-FFF2-40B4-BE49-F238E27FC236}">
                      <a16:creationId xmlns:a16="http://schemas.microsoft.com/office/drawing/2014/main" id="{D22E5BA6-3CD2-9240-9BDE-B3EE77F02E2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3">
                  <a:extLst>
                    <a:ext uri="{FF2B5EF4-FFF2-40B4-BE49-F238E27FC236}">
                      <a16:creationId xmlns:a16="http://schemas.microsoft.com/office/drawing/2014/main" id="{73ECE73D-47E8-7E42-B8B6-9919F64E9F4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4">
                  <a:extLst>
                    <a:ext uri="{FF2B5EF4-FFF2-40B4-BE49-F238E27FC236}">
                      <a16:creationId xmlns:a16="http://schemas.microsoft.com/office/drawing/2014/main" id="{BEA05DB7-DD53-FF45-BAB0-13DB0827CE3B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25">
                  <a:extLst>
                    <a:ext uri="{FF2B5EF4-FFF2-40B4-BE49-F238E27FC236}">
                      <a16:creationId xmlns:a16="http://schemas.microsoft.com/office/drawing/2014/main" id="{1DF8A0EA-8D34-4F41-A2D1-F0ED87C9019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مربع نص 187">
                <a:extLst>
                  <a:ext uri="{FF2B5EF4-FFF2-40B4-BE49-F238E27FC236}">
                    <a16:creationId xmlns:a16="http://schemas.microsoft.com/office/drawing/2014/main" id="{ED38DBF5-39C9-E94F-8E4C-CBC416C50F54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   ٣</a:t>
                </a:r>
              </a:p>
            </p:txBody>
          </p: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FE6E0B9C-3161-BA4B-8A37-6ADE01A5CDE5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193" name="خماسي 192">
            <a:extLst>
              <a:ext uri="{FF2B5EF4-FFF2-40B4-BE49-F238E27FC236}">
                <a16:creationId xmlns:a16="http://schemas.microsoft.com/office/drawing/2014/main" id="{58B3CBE4-0203-1344-AA2E-C6A250F3BF89}"/>
              </a:ext>
            </a:extLst>
          </p:cNvPr>
          <p:cNvSpPr/>
          <p:nvPr/>
        </p:nvSpPr>
        <p:spPr>
          <a:xfrm rot="5400000">
            <a:off x="7018001" y="3466610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4" name="مجموعة 193">
            <a:extLst>
              <a:ext uri="{FF2B5EF4-FFF2-40B4-BE49-F238E27FC236}">
                <a16:creationId xmlns:a16="http://schemas.microsoft.com/office/drawing/2014/main" id="{748363EB-475B-7A47-A8D5-9A95A7D02CE7}"/>
              </a:ext>
            </a:extLst>
          </p:cNvPr>
          <p:cNvGrpSpPr/>
          <p:nvPr/>
        </p:nvGrpSpPr>
        <p:grpSpPr>
          <a:xfrm>
            <a:off x="6832257" y="3623770"/>
            <a:ext cx="4486308" cy="500070"/>
            <a:chOff x="2457434" y="3071806"/>
            <a:chExt cx="4486308" cy="500070"/>
          </a:xfrm>
        </p:grpSpPr>
        <p:grpSp>
          <p:nvGrpSpPr>
            <p:cNvPr id="195" name="مجموعة 133">
              <a:extLst>
                <a:ext uri="{FF2B5EF4-FFF2-40B4-BE49-F238E27FC236}">
                  <a16:creationId xmlns:a16="http://schemas.microsoft.com/office/drawing/2014/main" id="{9D65748E-3CE1-EE4A-82DE-46A8F22BC3AE}"/>
                </a:ext>
              </a:extLst>
            </p:cNvPr>
            <p:cNvGrpSpPr/>
            <p:nvPr/>
          </p:nvGrpSpPr>
          <p:grpSpPr>
            <a:xfrm>
              <a:off x="5872168" y="3071806"/>
              <a:ext cx="642940" cy="471494"/>
              <a:chOff x="1628754" y="1971664"/>
              <a:chExt cx="642940" cy="471494"/>
            </a:xfrm>
          </p:grpSpPr>
          <p:grpSp>
            <p:nvGrpSpPr>
              <p:cNvPr id="239" name="مجموعة 77">
                <a:extLst>
                  <a:ext uri="{FF2B5EF4-FFF2-40B4-BE49-F238E27FC236}">
                    <a16:creationId xmlns:a16="http://schemas.microsoft.com/office/drawing/2014/main" id="{5895C08A-E6C4-EC45-B2DE-CC7C2A8207A5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41" name="رابط مستقيم 136">
                  <a:extLst>
                    <a:ext uri="{FF2B5EF4-FFF2-40B4-BE49-F238E27FC236}">
                      <a16:creationId xmlns:a16="http://schemas.microsoft.com/office/drawing/2014/main" id="{9A439838-93F3-5343-8B33-5646831530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137">
                  <a:extLst>
                    <a:ext uri="{FF2B5EF4-FFF2-40B4-BE49-F238E27FC236}">
                      <a16:creationId xmlns:a16="http://schemas.microsoft.com/office/drawing/2014/main" id="{7A83B426-6C99-3F41-9E9A-8123E24DDE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رابط مستقيم 138">
                  <a:extLst>
                    <a:ext uri="{FF2B5EF4-FFF2-40B4-BE49-F238E27FC236}">
                      <a16:creationId xmlns:a16="http://schemas.microsoft.com/office/drawing/2014/main" id="{569F85A8-F963-544F-8608-90DD5D5399C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رابط مستقيم 139">
                  <a:extLst>
                    <a:ext uri="{FF2B5EF4-FFF2-40B4-BE49-F238E27FC236}">
                      <a16:creationId xmlns:a16="http://schemas.microsoft.com/office/drawing/2014/main" id="{C7558DC9-8609-7546-95A8-D2B5A018BFB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0" name="مربع نص 239">
                <a:extLst>
                  <a:ext uri="{FF2B5EF4-FFF2-40B4-BE49-F238E27FC236}">
                    <a16:creationId xmlns:a16="http://schemas.microsoft.com/office/drawing/2014/main" id="{59C30AD0-0BFD-1E41-A7C6-810E1D7EE42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97EF9C0F-710E-B448-9A36-864657AC044D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6" name="مجموعة 157">
              <a:extLst>
                <a:ext uri="{FF2B5EF4-FFF2-40B4-BE49-F238E27FC236}">
                  <a16:creationId xmlns:a16="http://schemas.microsoft.com/office/drawing/2014/main" id="{F6B5D0AF-E24A-1B4B-8673-AEB8B6710969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224" name="مجموعة 142">
                <a:extLst>
                  <a:ext uri="{FF2B5EF4-FFF2-40B4-BE49-F238E27FC236}">
                    <a16:creationId xmlns:a16="http://schemas.microsoft.com/office/drawing/2014/main" id="{6BB552F9-8175-E345-9DF9-AD745BFFF423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33" name="مجموعة 77">
                  <a:extLst>
                    <a:ext uri="{FF2B5EF4-FFF2-40B4-BE49-F238E27FC236}">
                      <a16:creationId xmlns:a16="http://schemas.microsoft.com/office/drawing/2014/main" id="{B4BA11CF-188D-CC49-8CD8-A1276B6D7F5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35" name="رابط مستقيم 145">
                    <a:extLst>
                      <a:ext uri="{FF2B5EF4-FFF2-40B4-BE49-F238E27FC236}">
                        <a16:creationId xmlns:a16="http://schemas.microsoft.com/office/drawing/2014/main" id="{FEA61622-F4B4-7B47-ABFE-34BC1F706C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رابط مستقيم 146">
                    <a:extLst>
                      <a:ext uri="{FF2B5EF4-FFF2-40B4-BE49-F238E27FC236}">
                        <a16:creationId xmlns:a16="http://schemas.microsoft.com/office/drawing/2014/main" id="{DBFA6D3D-DFB8-CD40-98F0-702A5E639CC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رابط مستقيم 147">
                    <a:extLst>
                      <a:ext uri="{FF2B5EF4-FFF2-40B4-BE49-F238E27FC236}">
                        <a16:creationId xmlns:a16="http://schemas.microsoft.com/office/drawing/2014/main" id="{D0785E16-DD01-9D4F-B23D-87400736DFC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رابط مستقيم 148">
                    <a:extLst>
                      <a:ext uri="{FF2B5EF4-FFF2-40B4-BE49-F238E27FC236}">
                        <a16:creationId xmlns:a16="http://schemas.microsoft.com/office/drawing/2014/main" id="{EAE54B3B-6230-924B-AC58-1855ACB64A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4" name="مربع نص 233">
                  <a:extLst>
                    <a:ext uri="{FF2B5EF4-FFF2-40B4-BE49-F238E27FC236}">
                      <a16:creationId xmlns:a16="http://schemas.microsoft.com/office/drawing/2014/main" id="{F0EFB9C2-AC1F-3E4B-AD54-55A77ECC1F11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25" name="مربع نص 224">
                <a:extLst>
                  <a:ext uri="{FF2B5EF4-FFF2-40B4-BE49-F238E27FC236}">
                    <a16:creationId xmlns:a16="http://schemas.microsoft.com/office/drawing/2014/main" id="{153E5442-9C1F-7A45-9257-03651563A107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226" name="مجموعة 150">
                <a:extLst>
                  <a:ext uri="{FF2B5EF4-FFF2-40B4-BE49-F238E27FC236}">
                    <a16:creationId xmlns:a16="http://schemas.microsoft.com/office/drawing/2014/main" id="{B90FD44A-0431-C044-99CE-BA5A69FBF75E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27" name="مجموعة 77">
                  <a:extLst>
                    <a:ext uri="{FF2B5EF4-FFF2-40B4-BE49-F238E27FC236}">
                      <a16:creationId xmlns:a16="http://schemas.microsoft.com/office/drawing/2014/main" id="{45CA497D-F649-A24D-9024-4822A0E69E47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9" name="رابط مستقيم 153">
                    <a:extLst>
                      <a:ext uri="{FF2B5EF4-FFF2-40B4-BE49-F238E27FC236}">
                        <a16:creationId xmlns:a16="http://schemas.microsoft.com/office/drawing/2014/main" id="{689FCDA9-DB08-7F4A-A1C3-BE10D5C11A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رابط مستقيم 154">
                    <a:extLst>
                      <a:ext uri="{FF2B5EF4-FFF2-40B4-BE49-F238E27FC236}">
                        <a16:creationId xmlns:a16="http://schemas.microsoft.com/office/drawing/2014/main" id="{7764EC26-4D33-8242-A837-BA4EDC4E082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رابط مستقيم 155">
                    <a:extLst>
                      <a:ext uri="{FF2B5EF4-FFF2-40B4-BE49-F238E27FC236}">
                        <a16:creationId xmlns:a16="http://schemas.microsoft.com/office/drawing/2014/main" id="{49588933-341C-E542-ABAD-1F82F9F64E1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رابط مستقيم 156">
                    <a:extLst>
                      <a:ext uri="{FF2B5EF4-FFF2-40B4-BE49-F238E27FC236}">
                        <a16:creationId xmlns:a16="http://schemas.microsoft.com/office/drawing/2014/main" id="{08B19364-A3D4-B448-A7FA-0805A8B76FE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" name="مربع نص 227">
                  <a:extLst>
                    <a:ext uri="{FF2B5EF4-FFF2-40B4-BE49-F238E27FC236}">
                      <a16:creationId xmlns:a16="http://schemas.microsoft.com/office/drawing/2014/main" id="{2158A77A-AAD7-A54E-B86B-B156F99C5F37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CBCF5FCC-87AC-5647-8407-A08CBC0D298E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208" name="مجموعة 133">
              <a:extLst>
                <a:ext uri="{FF2B5EF4-FFF2-40B4-BE49-F238E27FC236}">
                  <a16:creationId xmlns:a16="http://schemas.microsoft.com/office/drawing/2014/main" id="{AE528C24-533F-5F4C-B303-A92A27C46706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8" name="مجموعة 77">
                <a:extLst>
                  <a:ext uri="{FF2B5EF4-FFF2-40B4-BE49-F238E27FC236}">
                    <a16:creationId xmlns:a16="http://schemas.microsoft.com/office/drawing/2014/main" id="{CA2587B2-2F26-8940-94A7-97B4E6B7B2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20" name="رابط مستقيم 140">
                  <a:extLst>
                    <a:ext uri="{FF2B5EF4-FFF2-40B4-BE49-F238E27FC236}">
                      <a16:creationId xmlns:a16="http://schemas.microsoft.com/office/drawing/2014/main" id="{5266F167-4CE8-B949-ADCC-F86161042C2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رابط مستقيم 142">
                  <a:extLst>
                    <a:ext uri="{FF2B5EF4-FFF2-40B4-BE49-F238E27FC236}">
                      <a16:creationId xmlns:a16="http://schemas.microsoft.com/office/drawing/2014/main" id="{CAB08F87-B35E-054C-948A-00FF2D8B928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رابط مستقيم 143">
                  <a:extLst>
                    <a:ext uri="{FF2B5EF4-FFF2-40B4-BE49-F238E27FC236}">
                      <a16:creationId xmlns:a16="http://schemas.microsoft.com/office/drawing/2014/main" id="{DE48BFFF-54AC-744C-B50C-08B32CFDB4A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رابط مستقيم 150">
                  <a:extLst>
                    <a:ext uri="{FF2B5EF4-FFF2-40B4-BE49-F238E27FC236}">
                      <a16:creationId xmlns:a16="http://schemas.microsoft.com/office/drawing/2014/main" id="{7000541C-11D9-EA4D-8A82-222C419B788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9" name="مربع نص 218">
                <a:extLst>
                  <a:ext uri="{FF2B5EF4-FFF2-40B4-BE49-F238E27FC236}">
                    <a16:creationId xmlns:a16="http://schemas.microsoft.com/office/drawing/2014/main" id="{D2473EAF-8AAB-AC4C-A171-F03D6565A64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6B110074-5600-DA46-8150-6B87F474FFBD}"/>
                </a:ext>
              </a:extLst>
            </p:cNvPr>
            <p:cNvSpPr txBox="1"/>
            <p:nvPr/>
          </p:nvSpPr>
          <p:spPr>
            <a:xfrm>
              <a:off x="3157528" y="3086102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D7C9E93B-72DA-9F4E-BCF8-827632D582A8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11" name="مجموعة 133">
              <a:extLst>
                <a:ext uri="{FF2B5EF4-FFF2-40B4-BE49-F238E27FC236}">
                  <a16:creationId xmlns:a16="http://schemas.microsoft.com/office/drawing/2014/main" id="{382A68B9-E469-5747-8E22-E007E9E08AFC}"/>
                </a:ext>
              </a:extLst>
            </p:cNvPr>
            <p:cNvGrpSpPr/>
            <p:nvPr/>
          </p:nvGrpSpPr>
          <p:grpSpPr>
            <a:xfrm>
              <a:off x="2457434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2" name="مجموعة 77">
                <a:extLst>
                  <a:ext uri="{FF2B5EF4-FFF2-40B4-BE49-F238E27FC236}">
                    <a16:creationId xmlns:a16="http://schemas.microsoft.com/office/drawing/2014/main" id="{CA88E96C-4AF5-2B48-A2C9-F6BA01418B7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4" name="رابط مستقيم 168">
                  <a:extLst>
                    <a:ext uri="{FF2B5EF4-FFF2-40B4-BE49-F238E27FC236}">
                      <a16:creationId xmlns:a16="http://schemas.microsoft.com/office/drawing/2014/main" id="{69C41D29-9ED8-C348-93E9-E702AF10D70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رابط مستقيم 169">
                  <a:extLst>
                    <a:ext uri="{FF2B5EF4-FFF2-40B4-BE49-F238E27FC236}">
                      <a16:creationId xmlns:a16="http://schemas.microsoft.com/office/drawing/2014/main" id="{C10B123C-21EC-0C4B-9334-8E001607BCC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رابط مستقيم 170">
                  <a:extLst>
                    <a:ext uri="{FF2B5EF4-FFF2-40B4-BE49-F238E27FC236}">
                      <a16:creationId xmlns:a16="http://schemas.microsoft.com/office/drawing/2014/main" id="{177135BE-29B1-5F40-AE17-139943849AA7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71">
                  <a:extLst>
                    <a:ext uri="{FF2B5EF4-FFF2-40B4-BE49-F238E27FC236}">
                      <a16:creationId xmlns:a16="http://schemas.microsoft.com/office/drawing/2014/main" id="{9F766FF5-A161-B940-A7D0-52B84DCFF3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980C7884-2D97-AB49-890F-1C5E8CE510B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sp>
        <p:nvSpPr>
          <p:cNvPr id="245" name="مربع نص 244">
            <a:extLst>
              <a:ext uri="{FF2B5EF4-FFF2-40B4-BE49-F238E27FC236}">
                <a16:creationId xmlns:a16="http://schemas.microsoft.com/office/drawing/2014/main" id="{52357CD8-5A63-AE49-8770-FB457F650C34}"/>
              </a:ext>
            </a:extLst>
          </p:cNvPr>
          <p:cNvSpPr txBox="1"/>
          <p:nvPr/>
        </p:nvSpPr>
        <p:spPr>
          <a:xfrm>
            <a:off x="8318167" y="488108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7B62F310-68F0-B240-8D16-A2A1C0074200}"/>
              </a:ext>
            </a:extLst>
          </p:cNvPr>
          <p:cNvSpPr txBox="1"/>
          <p:nvPr/>
        </p:nvSpPr>
        <p:spPr>
          <a:xfrm>
            <a:off x="7418049" y="488108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247" name="مجموعة 124">
            <a:extLst>
              <a:ext uri="{FF2B5EF4-FFF2-40B4-BE49-F238E27FC236}">
                <a16:creationId xmlns:a16="http://schemas.microsoft.com/office/drawing/2014/main" id="{7808D1F4-ED14-394C-A218-FB8C5B192CF8}"/>
              </a:ext>
            </a:extLst>
          </p:cNvPr>
          <p:cNvGrpSpPr/>
          <p:nvPr/>
        </p:nvGrpSpPr>
        <p:grpSpPr>
          <a:xfrm>
            <a:off x="2551602" y="3815204"/>
            <a:ext cx="1285884" cy="2543196"/>
            <a:chOff x="1142976" y="2143112"/>
            <a:chExt cx="1285884" cy="2543196"/>
          </a:xfrm>
        </p:grpSpPr>
        <p:grpSp>
          <p:nvGrpSpPr>
            <p:cNvPr id="248" name="مجموعة 111">
              <a:extLst>
                <a:ext uri="{FF2B5EF4-FFF2-40B4-BE49-F238E27FC236}">
                  <a16:creationId xmlns:a16="http://schemas.microsoft.com/office/drawing/2014/main" id="{40664C76-9ED4-0C4C-93BB-582856582636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728000"/>
              <a:chOff x="1142976" y="2215348"/>
              <a:chExt cx="1285884" cy="1728000"/>
            </a:xfrm>
          </p:grpSpPr>
          <p:cxnSp>
            <p:nvCxnSpPr>
              <p:cNvPr id="261" name="رابط مستقيم 192">
                <a:extLst>
                  <a:ext uri="{FF2B5EF4-FFF2-40B4-BE49-F238E27FC236}">
                    <a16:creationId xmlns:a16="http://schemas.microsoft.com/office/drawing/2014/main" id="{7FC04BB8-E18E-4B40-9914-2C7BEB87930A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رابط مستقيم 193">
                <a:extLst>
                  <a:ext uri="{FF2B5EF4-FFF2-40B4-BE49-F238E27FC236}">
                    <a16:creationId xmlns:a16="http://schemas.microsoft.com/office/drawing/2014/main" id="{F24E7C31-8C1A-E54D-A56C-FA4FDA72C954}"/>
                  </a:ext>
                </a:extLst>
              </p:cNvPr>
              <p:cNvCxnSpPr/>
              <p:nvPr/>
            </p:nvCxnSpPr>
            <p:spPr>
              <a:xfrm rot="5400000">
                <a:off x="779042" y="3078554"/>
                <a:ext cx="172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F41AC6AF-A219-5A48-A965-329DBD4995C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2A1CEDF5-B6A6-6140-8284-B520B2E23667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7D5F7B44-C34E-014B-AA85-C1383FD9D459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3BF8FB7E-8A63-DF4B-8399-BFBA517B068F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BDFFBF03-2571-A848-8E9B-289F00F36ED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7A1ABC70-5D74-2140-84D0-AE4A466B63C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9953920B-EFEF-8B41-B108-1567855BC2C7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784D0779-F2B8-6D47-85A0-9DE7A8C4ED3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9AA9DDFD-63FE-5F47-9902-153D97047841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8" name="مربع نص 257">
              <a:extLst>
                <a:ext uri="{FF2B5EF4-FFF2-40B4-BE49-F238E27FC236}">
                  <a16:creationId xmlns:a16="http://schemas.microsoft.com/office/drawing/2014/main" id="{6CFFF121-5B61-574E-BAF6-CF56DA6C2B6F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9" name="مربع نص 258">
              <a:extLst>
                <a:ext uri="{FF2B5EF4-FFF2-40B4-BE49-F238E27FC236}">
                  <a16:creationId xmlns:a16="http://schemas.microsoft.com/office/drawing/2014/main" id="{3317C6D0-4C8F-7748-9538-247033D6508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60" name="مربع نص 259">
              <a:extLst>
                <a:ext uri="{FF2B5EF4-FFF2-40B4-BE49-F238E27FC236}">
                  <a16:creationId xmlns:a16="http://schemas.microsoft.com/office/drawing/2014/main" id="{C7B83D27-A836-FD4F-920A-0D0352570715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D1ED31B-FB05-0A05-7025-0D592F24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11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  <p:bldP spid="88" grpId="0" animBg="1"/>
      <p:bldP spid="112" grpId="0"/>
      <p:bldP spid="113" grpId="0"/>
      <p:bldP spid="147" grpId="0"/>
      <p:bldP spid="193" grpId="0" animBg="1"/>
      <p:bldP spid="245" grpId="0"/>
      <p:bldP spid="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46038" y="22296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5">
            <a:extLst>
              <a:ext uri="{FF2B5EF4-FFF2-40B4-BE49-F238E27FC236}">
                <a16:creationId xmlns:a16="http://schemas.microsoft.com/office/drawing/2014/main" id="{68B7B5F9-787F-1840-8B08-75DEAB3232FC}"/>
              </a:ext>
            </a:extLst>
          </p:cNvPr>
          <p:cNvGrpSpPr/>
          <p:nvPr/>
        </p:nvGrpSpPr>
        <p:grpSpPr>
          <a:xfrm>
            <a:off x="6774885" y="1048789"/>
            <a:ext cx="3286148" cy="785818"/>
            <a:chOff x="4572000" y="214290"/>
            <a:chExt cx="3286148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B4D89DE-F286-0A44-BB87-AE9FE15A1F77}"/>
                </a:ext>
              </a:extLst>
            </p:cNvPr>
            <p:cNvSpPr/>
            <p:nvPr/>
          </p:nvSpPr>
          <p:spPr>
            <a:xfrm flipH="1">
              <a:off x="4579912" y="214290"/>
              <a:ext cx="327823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63" name="مجموعة 102">
              <a:extLst>
                <a:ext uri="{FF2B5EF4-FFF2-40B4-BE49-F238E27FC236}">
                  <a16:creationId xmlns:a16="http://schemas.microsoft.com/office/drawing/2014/main" id="{188CCBB3-FB45-9C4C-BB82-2EA0A986ACD7}"/>
                </a:ext>
              </a:extLst>
            </p:cNvPr>
            <p:cNvGrpSpPr/>
            <p:nvPr/>
          </p:nvGrpSpPr>
          <p:grpSpPr>
            <a:xfrm>
              <a:off x="4572000" y="357166"/>
              <a:ext cx="3286148" cy="488039"/>
              <a:chOff x="2428860" y="357166"/>
              <a:chExt cx="3286148" cy="488039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A8721D3-06C8-B945-A737-0C9B8A3B048D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82">
                <a:extLst>
                  <a:ext uri="{FF2B5EF4-FFF2-40B4-BE49-F238E27FC236}">
                    <a16:creationId xmlns:a16="http://schemas.microsoft.com/office/drawing/2014/main" id="{ACD738B1-8670-394E-8D41-A95CF637DE95}"/>
                  </a:ext>
                </a:extLst>
              </p:cNvPr>
              <p:cNvGrpSpPr/>
              <p:nvPr/>
            </p:nvGrpSpPr>
            <p:grpSpPr>
              <a:xfrm>
                <a:off x="2428860" y="371454"/>
                <a:ext cx="1728800" cy="473751"/>
                <a:chOff x="1528740" y="371454"/>
                <a:chExt cx="1728800" cy="473751"/>
              </a:xfrm>
            </p:grpSpPr>
            <p:grpSp>
              <p:nvGrpSpPr>
                <p:cNvPr id="68" name="مجموعة 72">
                  <a:extLst>
                    <a:ext uri="{FF2B5EF4-FFF2-40B4-BE49-F238E27FC236}">
                      <a16:creationId xmlns:a16="http://schemas.microsoft.com/office/drawing/2014/main" id="{D2CE72A2-70CC-8446-8AEB-FC76EB5EE03E}"/>
                    </a:ext>
                  </a:extLst>
                </p:cNvPr>
                <p:cNvGrpSpPr/>
                <p:nvPr/>
              </p:nvGrpSpPr>
              <p:grpSpPr>
                <a:xfrm>
                  <a:off x="2571736" y="371456"/>
                  <a:ext cx="685804" cy="473749"/>
                  <a:chOff x="2571736" y="371456"/>
                  <a:chExt cx="685804" cy="473749"/>
                </a:xfrm>
              </p:grpSpPr>
              <p:grpSp>
                <p:nvGrpSpPr>
                  <p:cNvPr id="80" name="مجموعة 77">
                    <a:extLst>
                      <a:ext uri="{FF2B5EF4-FFF2-40B4-BE49-F238E27FC236}">
                        <a16:creationId xmlns:a16="http://schemas.microsoft.com/office/drawing/2014/main" id="{FEA6B831-0F23-054A-81AE-0A4050B196E9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3" name="رابط مستقيم 13">
                      <a:extLst>
                        <a:ext uri="{FF2B5EF4-FFF2-40B4-BE49-F238E27FC236}">
                          <a16:creationId xmlns:a16="http://schemas.microsoft.com/office/drawing/2014/main" id="{74CD0F81-BB54-E84F-B463-81025FC3610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رابط مستقيم 14">
                      <a:extLst>
                        <a:ext uri="{FF2B5EF4-FFF2-40B4-BE49-F238E27FC236}">
                          <a16:creationId xmlns:a16="http://schemas.microsoft.com/office/drawing/2014/main" id="{DEBE1DFC-B8AA-EA4E-AA77-43375DDEBCBD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رابط مستقيم 15">
                      <a:extLst>
                        <a:ext uri="{FF2B5EF4-FFF2-40B4-BE49-F238E27FC236}">
                          <a16:creationId xmlns:a16="http://schemas.microsoft.com/office/drawing/2014/main" id="{281EAA2A-B09E-7A43-A197-5D0DD011753E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رابط مستقيم 16">
                      <a:extLst>
                        <a:ext uri="{FF2B5EF4-FFF2-40B4-BE49-F238E27FC236}">
                          <a16:creationId xmlns:a16="http://schemas.microsoft.com/office/drawing/2014/main" id="{3C8B6AB4-B1FD-2047-95F2-E39570FDAB1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مربع نص 81">
                    <a:extLst>
                      <a:ext uri="{FF2B5EF4-FFF2-40B4-BE49-F238E27FC236}">
                        <a16:creationId xmlns:a16="http://schemas.microsoft.com/office/drawing/2014/main" id="{81F923E8-841D-8747-A046-7BF0A6F76464}"/>
                      </a:ext>
                    </a:extLst>
                  </p:cNvPr>
                  <p:cNvSpPr txBox="1"/>
                  <p:nvPr/>
                </p:nvSpPr>
                <p:spPr>
                  <a:xfrm>
                    <a:off x="2571736" y="414318"/>
                    <a:ext cx="54293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١٠</a:t>
                    </a:r>
                  </a:p>
                </p:txBody>
              </p: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0910976F-6386-4D49-96E8-19DD98AEC710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70" name="مجموعة 73">
                  <a:extLst>
                    <a:ext uri="{FF2B5EF4-FFF2-40B4-BE49-F238E27FC236}">
                      <a16:creationId xmlns:a16="http://schemas.microsoft.com/office/drawing/2014/main" id="{79C87CAA-619E-E74D-B8B9-531E0BDE01B3}"/>
                    </a:ext>
                  </a:extLst>
                </p:cNvPr>
                <p:cNvGrpSpPr/>
                <p:nvPr/>
              </p:nvGrpSpPr>
              <p:grpSpPr>
                <a:xfrm>
                  <a:off x="1528740" y="371454"/>
                  <a:ext cx="757244" cy="473749"/>
                  <a:chOff x="2500296" y="371456"/>
                  <a:chExt cx="757244" cy="473749"/>
                </a:xfrm>
              </p:grpSpPr>
              <p:grpSp>
                <p:nvGrpSpPr>
                  <p:cNvPr id="71" name="مجموعة 77">
                    <a:extLst>
                      <a:ext uri="{FF2B5EF4-FFF2-40B4-BE49-F238E27FC236}">
                        <a16:creationId xmlns:a16="http://schemas.microsoft.com/office/drawing/2014/main" id="{6D5CB18A-BBFA-1948-B318-2692211D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73" name="رابط مستقيم 76">
                      <a:extLst>
                        <a:ext uri="{FF2B5EF4-FFF2-40B4-BE49-F238E27FC236}">
                          <a16:creationId xmlns:a16="http://schemas.microsoft.com/office/drawing/2014/main" id="{4AFF9C86-1515-0B41-9E94-FE93B606407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رابط مستقيم 77">
                      <a:extLst>
                        <a:ext uri="{FF2B5EF4-FFF2-40B4-BE49-F238E27FC236}">
                          <a16:creationId xmlns:a16="http://schemas.microsoft.com/office/drawing/2014/main" id="{5FE0DD86-4D51-A541-9FD5-684617D75B0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78">
                      <a:extLst>
                        <a:ext uri="{FF2B5EF4-FFF2-40B4-BE49-F238E27FC236}">
                          <a16:creationId xmlns:a16="http://schemas.microsoft.com/office/drawing/2014/main" id="{4B6460AD-B261-B247-A7AD-9E1C16DD31F1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79">
                      <a:extLst>
                        <a:ext uri="{FF2B5EF4-FFF2-40B4-BE49-F238E27FC236}">
                          <a16:creationId xmlns:a16="http://schemas.microsoft.com/office/drawing/2014/main" id="{0E5850DB-35BC-CF41-9861-0777320F9CF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مربع نص 71">
                    <a:extLst>
                      <a:ext uri="{FF2B5EF4-FFF2-40B4-BE49-F238E27FC236}">
                        <a16:creationId xmlns:a16="http://schemas.microsoft.com/office/drawing/2014/main" id="{4ED1ECAA-16B1-1243-A9D2-7180A27BD749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296" y="414318"/>
                    <a:ext cx="57150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١٤</a:t>
                    </a:r>
                  </a:p>
                </p:txBody>
              </p:sp>
            </p:grpSp>
          </p:grpSp>
        </p:grp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2A03DEF-4E32-1C4A-884F-773FD62ED1DF}"/>
              </a:ext>
            </a:extLst>
          </p:cNvPr>
          <p:cNvSpPr txBox="1"/>
          <p:nvPr/>
        </p:nvSpPr>
        <p:spPr>
          <a:xfrm>
            <a:off x="10203911" y="4652381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88" name="خماسي 87">
            <a:extLst>
              <a:ext uri="{FF2B5EF4-FFF2-40B4-BE49-F238E27FC236}">
                <a16:creationId xmlns:a16="http://schemas.microsoft.com/office/drawing/2014/main" id="{70E8EBA2-98A0-D842-934A-FB97362BF441}"/>
              </a:ext>
            </a:extLst>
          </p:cNvPr>
          <p:cNvSpPr/>
          <p:nvPr/>
        </p:nvSpPr>
        <p:spPr>
          <a:xfrm rot="5400000">
            <a:off x="8089347" y="3237913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124">
            <a:extLst>
              <a:ext uri="{FF2B5EF4-FFF2-40B4-BE49-F238E27FC236}">
                <a16:creationId xmlns:a16="http://schemas.microsoft.com/office/drawing/2014/main" id="{16D3AC7B-5486-3E4F-ACC9-C326DB00B307}"/>
              </a:ext>
            </a:extLst>
          </p:cNvPr>
          <p:cNvGrpSpPr/>
          <p:nvPr/>
        </p:nvGrpSpPr>
        <p:grpSpPr>
          <a:xfrm>
            <a:off x="2726548" y="1677447"/>
            <a:ext cx="1285884" cy="2543196"/>
            <a:chOff x="1142976" y="2143112"/>
            <a:chExt cx="1285884" cy="2543196"/>
          </a:xfrm>
        </p:grpSpPr>
        <p:grpSp>
          <p:nvGrpSpPr>
            <p:cNvPr id="90" name="مجموعة 111">
              <a:extLst>
                <a:ext uri="{FF2B5EF4-FFF2-40B4-BE49-F238E27FC236}">
                  <a16:creationId xmlns:a16="http://schemas.microsoft.com/office/drawing/2014/main" id="{B60F61D0-1051-964C-8C2F-0F7C2BDEF5DD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404000"/>
              <a:chOff x="1142976" y="2215348"/>
              <a:chExt cx="1285884" cy="1404000"/>
            </a:xfrm>
          </p:grpSpPr>
          <p:cxnSp>
            <p:nvCxnSpPr>
              <p:cNvPr id="110" name="رابط مستقيم 108">
                <a:extLst>
                  <a:ext uri="{FF2B5EF4-FFF2-40B4-BE49-F238E27FC236}">
                    <a16:creationId xmlns:a16="http://schemas.microsoft.com/office/drawing/2014/main" id="{261B3250-24DB-9C47-B2CC-CE1DBE215043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110">
                <a:extLst>
                  <a:ext uri="{FF2B5EF4-FFF2-40B4-BE49-F238E27FC236}">
                    <a16:creationId xmlns:a16="http://schemas.microsoft.com/office/drawing/2014/main" id="{4532DBE1-0BB6-6448-A486-89AFEEE7F322}"/>
                  </a:ext>
                </a:extLst>
              </p:cNvPr>
              <p:cNvCxnSpPr/>
              <p:nvPr/>
            </p:nvCxnSpPr>
            <p:spPr>
              <a:xfrm rot="5400000">
                <a:off x="941042" y="2916554"/>
                <a:ext cx="14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F3516D2A-DCA9-4945-BED3-191988AAB78F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0B1D7198-ED79-4946-8238-279F1ABBE150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FA2D0823-32E5-C049-AC70-665CD475E74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8057C6BC-471E-FF45-B27A-3E7F0D6B06C0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EE1392FF-5439-4F48-B2D8-61325567F209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6" name="مربع نص 95">
              <a:extLst>
                <a:ext uri="{FF2B5EF4-FFF2-40B4-BE49-F238E27FC236}">
                  <a16:creationId xmlns:a16="http://schemas.microsoft.com/office/drawing/2014/main" id="{7C4118E4-69C9-BF4D-BFE7-46AEFC61122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97" name="مربع نص 96">
              <a:extLst>
                <a:ext uri="{FF2B5EF4-FFF2-40B4-BE49-F238E27FC236}">
                  <a16:creationId xmlns:a16="http://schemas.microsoft.com/office/drawing/2014/main" id="{E8970F57-B3BB-4544-9264-D28479FFDAEB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9F49AEC5-5082-CA4B-92D2-B0BDC005B66E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7F237702-3691-8544-8C79-4B8FA502F06F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7578DAC1-F5ED-0642-9516-8D2F1A168B64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7EE54D8F-7F44-3141-AB8E-2868212DF226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B0AA5198-1F4D-C749-993C-33A4349C6975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042CFC91-23CC-1441-805A-27C6D93F3D61}"/>
              </a:ext>
            </a:extLst>
          </p:cNvPr>
          <p:cNvSpPr txBox="1"/>
          <p:nvPr/>
        </p:nvSpPr>
        <p:spPr>
          <a:xfrm>
            <a:off x="8489397" y="465238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E645B77A-9BCD-4E4B-8055-1C3E54EECAA8}"/>
              </a:ext>
            </a:extLst>
          </p:cNvPr>
          <p:cNvSpPr txBox="1"/>
          <p:nvPr/>
        </p:nvSpPr>
        <p:spPr>
          <a:xfrm>
            <a:off x="9375229" y="465237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4" name="مجموعة 107">
            <a:extLst>
              <a:ext uri="{FF2B5EF4-FFF2-40B4-BE49-F238E27FC236}">
                <a16:creationId xmlns:a16="http://schemas.microsoft.com/office/drawing/2014/main" id="{986963F1-7D84-674E-B94E-80030540A936}"/>
              </a:ext>
            </a:extLst>
          </p:cNvPr>
          <p:cNvGrpSpPr/>
          <p:nvPr/>
        </p:nvGrpSpPr>
        <p:grpSpPr>
          <a:xfrm>
            <a:off x="7749991" y="1992638"/>
            <a:ext cx="1914538" cy="473751"/>
            <a:chOff x="2928926" y="3286124"/>
            <a:chExt cx="1914538" cy="473751"/>
          </a:xfrm>
        </p:grpSpPr>
        <p:grpSp>
          <p:nvGrpSpPr>
            <p:cNvPr id="115" name="مجموعة 83">
              <a:extLst>
                <a:ext uri="{FF2B5EF4-FFF2-40B4-BE49-F238E27FC236}">
                  <a16:creationId xmlns:a16="http://schemas.microsoft.com/office/drawing/2014/main" id="{1CCEB65C-16F2-6748-B6F5-6160F43312F6}"/>
                </a:ext>
              </a:extLst>
            </p:cNvPr>
            <p:cNvGrpSpPr/>
            <p:nvPr/>
          </p:nvGrpSpPr>
          <p:grpSpPr>
            <a:xfrm>
              <a:off x="3214680" y="3286124"/>
              <a:ext cx="1628784" cy="473751"/>
              <a:chOff x="1628756" y="371454"/>
              <a:chExt cx="1628784" cy="473751"/>
            </a:xfrm>
          </p:grpSpPr>
          <p:grpSp>
            <p:nvGrpSpPr>
              <p:cNvPr id="117" name="مجموعة 84">
                <a:extLst>
                  <a:ext uri="{FF2B5EF4-FFF2-40B4-BE49-F238E27FC236}">
                    <a16:creationId xmlns:a16="http://schemas.microsoft.com/office/drawing/2014/main" id="{FDC65C9D-701F-504B-8A64-CC4F1504B5B9}"/>
                  </a:ext>
                </a:extLst>
              </p:cNvPr>
              <p:cNvGrpSpPr/>
              <p:nvPr/>
            </p:nvGrpSpPr>
            <p:grpSpPr>
              <a:xfrm>
                <a:off x="2600312" y="371456"/>
                <a:ext cx="657228" cy="473749"/>
                <a:chOff x="2600312" y="371456"/>
                <a:chExt cx="657228" cy="473749"/>
              </a:xfrm>
            </p:grpSpPr>
            <p:grpSp>
              <p:nvGrpSpPr>
                <p:cNvPr id="126" name="مجموعة 77">
                  <a:extLst>
                    <a:ext uri="{FF2B5EF4-FFF2-40B4-BE49-F238E27FC236}">
                      <a16:creationId xmlns:a16="http://schemas.microsoft.com/office/drawing/2014/main" id="{4BC13D54-743D-C64D-9CDA-1179F767446D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8" name="رابط مستقيم 95">
                    <a:extLst>
                      <a:ext uri="{FF2B5EF4-FFF2-40B4-BE49-F238E27FC236}">
                        <a16:creationId xmlns:a16="http://schemas.microsoft.com/office/drawing/2014/main" id="{3F30FC2F-9D06-0A4A-AFA7-F33907AEFF1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96">
                    <a:extLst>
                      <a:ext uri="{FF2B5EF4-FFF2-40B4-BE49-F238E27FC236}">
                        <a16:creationId xmlns:a16="http://schemas.microsoft.com/office/drawing/2014/main" id="{DDA68BCD-664E-E343-8CB4-4E766517FBE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97">
                    <a:extLst>
                      <a:ext uri="{FF2B5EF4-FFF2-40B4-BE49-F238E27FC236}">
                        <a16:creationId xmlns:a16="http://schemas.microsoft.com/office/drawing/2014/main" id="{0D9F7107-24B4-C945-9484-C0A465721C7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99">
                    <a:extLst>
                      <a:ext uri="{FF2B5EF4-FFF2-40B4-BE49-F238E27FC236}">
                        <a16:creationId xmlns:a16="http://schemas.microsoft.com/office/drawing/2014/main" id="{82E18052-9CA5-394F-8227-E458BBEDC76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مربع نص 126">
                  <a:extLst>
                    <a:ext uri="{FF2B5EF4-FFF2-40B4-BE49-F238E27FC236}">
                      <a16:creationId xmlns:a16="http://schemas.microsoft.com/office/drawing/2014/main" id="{2B3CF6C7-7FED-4D46-BA80-1802C31F048E}"/>
                    </a:ext>
                  </a:extLst>
                </p:cNvPr>
                <p:cNvSpPr txBox="1"/>
                <p:nvPr/>
              </p:nvSpPr>
              <p:spPr>
                <a:xfrm>
                  <a:off x="2600312" y="414318"/>
                  <a:ext cx="51435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١٠</a:t>
                  </a:r>
                </a:p>
              </p:txBody>
            </p:sp>
          </p:grpSp>
          <p:sp>
            <p:nvSpPr>
              <p:cNvPr id="118" name="مربع نص 117">
                <a:extLst>
                  <a:ext uri="{FF2B5EF4-FFF2-40B4-BE49-F238E27FC236}">
                    <a16:creationId xmlns:a16="http://schemas.microsoft.com/office/drawing/2014/main" id="{1B4E6D1A-4736-D549-96C8-69051E06A3B3}"/>
                  </a:ext>
                </a:extLst>
              </p:cNvPr>
              <p:cNvSpPr txBox="1"/>
              <p:nvPr/>
            </p:nvSpPr>
            <p:spPr>
              <a:xfrm>
                <a:off x="2343134" y="414316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19" name="مجموعة 86">
                <a:extLst>
                  <a:ext uri="{FF2B5EF4-FFF2-40B4-BE49-F238E27FC236}">
                    <a16:creationId xmlns:a16="http://schemas.microsoft.com/office/drawing/2014/main" id="{ECFB0775-643B-9140-BC39-92B6D10F30A8}"/>
                  </a:ext>
                </a:extLst>
              </p:cNvPr>
              <p:cNvGrpSpPr/>
              <p:nvPr/>
            </p:nvGrpSpPr>
            <p:grpSpPr>
              <a:xfrm>
                <a:off x="1628756" y="371454"/>
                <a:ext cx="657228" cy="473749"/>
                <a:chOff x="2600312" y="371456"/>
                <a:chExt cx="657228" cy="473749"/>
              </a:xfrm>
            </p:grpSpPr>
            <p:grpSp>
              <p:nvGrpSpPr>
                <p:cNvPr id="120" name="مجموعة 77">
                  <a:extLst>
                    <a:ext uri="{FF2B5EF4-FFF2-40B4-BE49-F238E27FC236}">
                      <a16:creationId xmlns:a16="http://schemas.microsoft.com/office/drawing/2014/main" id="{90F4C3FB-9459-EA44-BB44-4E2BAFE02288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22" name="رابط مستقيم 89">
                    <a:extLst>
                      <a:ext uri="{FF2B5EF4-FFF2-40B4-BE49-F238E27FC236}">
                        <a16:creationId xmlns:a16="http://schemas.microsoft.com/office/drawing/2014/main" id="{13DF7F34-6F41-9A4E-BD67-11A9196AFCD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رابط مستقيم 90">
                    <a:extLst>
                      <a:ext uri="{FF2B5EF4-FFF2-40B4-BE49-F238E27FC236}">
                        <a16:creationId xmlns:a16="http://schemas.microsoft.com/office/drawing/2014/main" id="{E7DA21AD-70D3-0847-8BC9-55193DD1915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رابط مستقيم 91">
                    <a:extLst>
                      <a:ext uri="{FF2B5EF4-FFF2-40B4-BE49-F238E27FC236}">
                        <a16:creationId xmlns:a16="http://schemas.microsoft.com/office/drawing/2014/main" id="{A4E53216-ACF0-EE45-BB3E-6E429089E32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رابط مستقيم 92">
                    <a:extLst>
                      <a:ext uri="{FF2B5EF4-FFF2-40B4-BE49-F238E27FC236}">
                        <a16:creationId xmlns:a16="http://schemas.microsoft.com/office/drawing/2014/main" id="{74453932-89CA-AB4E-B06F-45D81717B6D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مربع نص 120">
                  <a:extLst>
                    <a:ext uri="{FF2B5EF4-FFF2-40B4-BE49-F238E27FC236}">
                      <a16:creationId xmlns:a16="http://schemas.microsoft.com/office/drawing/2014/main" id="{4E2E990F-A0CC-4F4E-A8A4-9FE5142B696B}"/>
                    </a:ext>
                  </a:extLst>
                </p:cNvPr>
                <p:cNvSpPr txBox="1"/>
                <p:nvPr/>
              </p:nvSpPr>
              <p:spPr>
                <a:xfrm>
                  <a:off x="2600312" y="414318"/>
                  <a:ext cx="5429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١٤</a:t>
                  </a:r>
                </a:p>
              </p:txBody>
            </p:sp>
          </p:grpSp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399131E9-BD2A-2D4D-B881-7B21D5703893}"/>
                </a:ext>
              </a:extLst>
            </p:cNvPr>
            <p:cNvSpPr txBox="1"/>
            <p:nvPr/>
          </p:nvSpPr>
          <p:spPr>
            <a:xfrm>
              <a:off x="2928926" y="332898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32" name="مجموعة 129">
            <a:extLst>
              <a:ext uri="{FF2B5EF4-FFF2-40B4-BE49-F238E27FC236}">
                <a16:creationId xmlns:a16="http://schemas.microsoft.com/office/drawing/2014/main" id="{5897375C-5BF6-CE40-A843-2E192B2E315D}"/>
              </a:ext>
            </a:extLst>
          </p:cNvPr>
          <p:cNvGrpSpPr/>
          <p:nvPr/>
        </p:nvGrpSpPr>
        <p:grpSpPr>
          <a:xfrm>
            <a:off x="7219850" y="2539826"/>
            <a:ext cx="1200158" cy="502325"/>
            <a:chOff x="3428992" y="1928802"/>
            <a:chExt cx="1200158" cy="502325"/>
          </a:xfrm>
        </p:grpSpPr>
        <p:grpSp>
          <p:nvGrpSpPr>
            <p:cNvPr id="133" name="مجموعة 77">
              <a:extLst>
                <a:ext uri="{FF2B5EF4-FFF2-40B4-BE49-F238E27FC236}">
                  <a16:creationId xmlns:a16="http://schemas.microsoft.com/office/drawing/2014/main" id="{0F3BA9C7-8299-314D-A2B9-FB89E5F5D5AE}"/>
                </a:ext>
              </a:extLst>
            </p:cNvPr>
            <p:cNvGrpSpPr/>
            <p:nvPr/>
          </p:nvGrpSpPr>
          <p:grpSpPr>
            <a:xfrm>
              <a:off x="3586836" y="1928802"/>
              <a:ext cx="1042314" cy="357190"/>
              <a:chOff x="6030016" y="428604"/>
              <a:chExt cx="1042314" cy="357190"/>
            </a:xfrm>
          </p:grpSpPr>
          <p:cxnSp>
            <p:nvCxnSpPr>
              <p:cNvPr id="135" name="رابط مستقيم 30">
                <a:extLst>
                  <a:ext uri="{FF2B5EF4-FFF2-40B4-BE49-F238E27FC236}">
                    <a16:creationId xmlns:a16="http://schemas.microsoft.com/office/drawing/2014/main" id="{A3E72208-E7FA-9F4B-95FE-C68BA325E74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31">
                <a:extLst>
                  <a:ext uri="{FF2B5EF4-FFF2-40B4-BE49-F238E27FC236}">
                    <a16:creationId xmlns:a16="http://schemas.microsoft.com/office/drawing/2014/main" id="{EDF91DA6-CA51-3247-B724-00D3ED33D5A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32">
                <a:extLst>
                  <a:ext uri="{FF2B5EF4-FFF2-40B4-BE49-F238E27FC236}">
                    <a16:creationId xmlns:a16="http://schemas.microsoft.com/office/drawing/2014/main" id="{1D9342E6-2194-CC44-89ED-F8226B22EC0B}"/>
                  </a:ext>
                </a:extLst>
              </p:cNvPr>
              <p:cNvCxnSpPr/>
              <p:nvPr/>
            </p:nvCxnSpPr>
            <p:spPr>
              <a:xfrm rot="10800000">
                <a:off x="6030016" y="428604"/>
                <a:ext cx="82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33">
                <a:extLst>
                  <a:ext uri="{FF2B5EF4-FFF2-40B4-BE49-F238E27FC236}">
                    <a16:creationId xmlns:a16="http://schemas.microsoft.com/office/drawing/2014/main" id="{9B9FDE10-0C19-4942-9676-0940AFD277E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FBF6545E-04C4-9442-BDEB-75A87DC5612C}"/>
                </a:ext>
              </a:extLst>
            </p:cNvPr>
            <p:cNvSpPr txBox="1"/>
            <p:nvPr/>
          </p:nvSpPr>
          <p:spPr>
            <a:xfrm>
              <a:off x="3428992" y="2000240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×  ٧</a:t>
              </a:r>
            </a:p>
          </p:txBody>
        </p:sp>
      </p:grpSp>
      <p:grpSp>
        <p:nvGrpSpPr>
          <p:cNvPr id="139" name="مجموعة 109">
            <a:extLst>
              <a:ext uri="{FF2B5EF4-FFF2-40B4-BE49-F238E27FC236}">
                <a16:creationId xmlns:a16="http://schemas.microsoft.com/office/drawing/2014/main" id="{1086337A-A836-8041-A77A-0102C3BDF52A}"/>
              </a:ext>
            </a:extLst>
          </p:cNvPr>
          <p:cNvGrpSpPr/>
          <p:nvPr/>
        </p:nvGrpSpPr>
        <p:grpSpPr>
          <a:xfrm>
            <a:off x="9053758" y="2608136"/>
            <a:ext cx="1014422" cy="473749"/>
            <a:chOff x="1257272" y="1971664"/>
            <a:chExt cx="1014422" cy="473749"/>
          </a:xfrm>
        </p:grpSpPr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979A89DF-CB1D-CF4D-B2E2-917C6D969ABE}"/>
                </a:ext>
              </a:extLst>
            </p:cNvPr>
            <p:cNvGrpSpPr/>
            <p:nvPr/>
          </p:nvGrpSpPr>
          <p:grpSpPr>
            <a:xfrm>
              <a:off x="1373380" y="1971664"/>
              <a:ext cx="898314" cy="357190"/>
              <a:chOff x="6174016" y="428604"/>
              <a:chExt cx="898314" cy="357190"/>
            </a:xfrm>
          </p:grpSpPr>
          <p:cxnSp>
            <p:nvCxnSpPr>
              <p:cNvPr id="142" name="رابط مستقيم 125">
                <a:extLst>
                  <a:ext uri="{FF2B5EF4-FFF2-40B4-BE49-F238E27FC236}">
                    <a16:creationId xmlns:a16="http://schemas.microsoft.com/office/drawing/2014/main" id="{B71895CE-7469-1D47-BBB3-E057C269969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26">
                <a:extLst>
                  <a:ext uri="{FF2B5EF4-FFF2-40B4-BE49-F238E27FC236}">
                    <a16:creationId xmlns:a16="http://schemas.microsoft.com/office/drawing/2014/main" id="{5AFA0713-EF3A-954E-B43B-CB25DB307C5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127">
                <a:extLst>
                  <a:ext uri="{FF2B5EF4-FFF2-40B4-BE49-F238E27FC236}">
                    <a16:creationId xmlns:a16="http://schemas.microsoft.com/office/drawing/2014/main" id="{06163760-A7C4-E843-A5E0-3B5693FFA95F}"/>
                  </a:ext>
                </a:extLst>
              </p:cNvPr>
              <p:cNvCxnSpPr/>
              <p:nvPr/>
            </p:nvCxnSpPr>
            <p:spPr>
              <a:xfrm rot="10800000">
                <a:off x="6174016" y="428604"/>
                <a:ext cx="68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128">
                <a:extLst>
                  <a:ext uri="{FF2B5EF4-FFF2-40B4-BE49-F238E27FC236}">
                    <a16:creationId xmlns:a16="http://schemas.microsoft.com/office/drawing/2014/main" id="{177B6C88-2E1E-304A-9CE0-96219513C19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5D6F4137-3D7D-F741-8AAC-0A2B6282B893}"/>
                </a:ext>
              </a:extLst>
            </p:cNvPr>
            <p:cNvSpPr txBox="1"/>
            <p:nvPr/>
          </p:nvSpPr>
          <p:spPr>
            <a:xfrm>
              <a:off x="1257272" y="2014526"/>
              <a:ext cx="8443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 × ٢</a:t>
              </a:r>
            </a:p>
          </p:txBody>
        </p:sp>
      </p:grp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3C8359A7-4053-8F4D-864F-8F7F43B78796}"/>
              </a:ext>
            </a:extLst>
          </p:cNvPr>
          <p:cNvSpPr txBox="1"/>
          <p:nvPr/>
        </p:nvSpPr>
        <p:spPr>
          <a:xfrm>
            <a:off x="8670039" y="2561311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48" name="مجموعة 159">
            <a:extLst>
              <a:ext uri="{FF2B5EF4-FFF2-40B4-BE49-F238E27FC236}">
                <a16:creationId xmlns:a16="http://schemas.microsoft.com/office/drawing/2014/main" id="{12087168-B35F-5249-854E-4A4D1484C397}"/>
              </a:ext>
            </a:extLst>
          </p:cNvPr>
          <p:cNvGrpSpPr/>
          <p:nvPr/>
        </p:nvGrpSpPr>
        <p:grpSpPr>
          <a:xfrm>
            <a:off x="9560969" y="4580943"/>
            <a:ext cx="642940" cy="471494"/>
            <a:chOff x="1628754" y="1971664"/>
            <a:chExt cx="642940" cy="471494"/>
          </a:xfrm>
        </p:grpSpPr>
        <p:grpSp>
          <p:nvGrpSpPr>
            <p:cNvPr id="169" name="مجموعة 77">
              <a:extLst>
                <a:ext uri="{FF2B5EF4-FFF2-40B4-BE49-F238E27FC236}">
                  <a16:creationId xmlns:a16="http://schemas.microsoft.com/office/drawing/2014/main" id="{1B65B41F-ADCB-4C4F-9829-FB519F99DFE4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71" name="رابط مستقيم 162">
                <a:extLst>
                  <a:ext uri="{FF2B5EF4-FFF2-40B4-BE49-F238E27FC236}">
                    <a16:creationId xmlns:a16="http://schemas.microsoft.com/office/drawing/2014/main" id="{A5FA9317-116B-9A43-AC89-8DD2F949DF4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63">
                <a:extLst>
                  <a:ext uri="{FF2B5EF4-FFF2-40B4-BE49-F238E27FC236}">
                    <a16:creationId xmlns:a16="http://schemas.microsoft.com/office/drawing/2014/main" id="{F06559DD-458F-5243-95EE-E222899D279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64">
                <a:extLst>
                  <a:ext uri="{FF2B5EF4-FFF2-40B4-BE49-F238E27FC236}">
                    <a16:creationId xmlns:a16="http://schemas.microsoft.com/office/drawing/2014/main" id="{41804A68-9DBF-894F-ABC8-2167343494FE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رابط مستقيم 165">
                <a:extLst>
                  <a:ext uri="{FF2B5EF4-FFF2-40B4-BE49-F238E27FC236}">
                    <a16:creationId xmlns:a16="http://schemas.microsoft.com/office/drawing/2014/main" id="{D520265E-C231-5447-98C7-578BF9B1172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27D8DCF2-174E-9740-B9C4-9D87AAA0EF22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grpSp>
        <p:nvGrpSpPr>
          <p:cNvPr id="175" name="مجموعة 167">
            <a:extLst>
              <a:ext uri="{FF2B5EF4-FFF2-40B4-BE49-F238E27FC236}">
                <a16:creationId xmlns:a16="http://schemas.microsoft.com/office/drawing/2014/main" id="{8B6D916F-7A99-8240-AFA1-CFED425E170B}"/>
              </a:ext>
            </a:extLst>
          </p:cNvPr>
          <p:cNvGrpSpPr/>
          <p:nvPr/>
        </p:nvGrpSpPr>
        <p:grpSpPr>
          <a:xfrm>
            <a:off x="8030813" y="5354887"/>
            <a:ext cx="1372992" cy="471494"/>
            <a:chOff x="5629282" y="4557718"/>
            <a:chExt cx="1372992" cy="471494"/>
          </a:xfrm>
        </p:grpSpPr>
        <p:grpSp>
          <p:nvGrpSpPr>
            <p:cNvPr id="176" name="مجموعة 19">
              <a:extLst>
                <a:ext uri="{FF2B5EF4-FFF2-40B4-BE49-F238E27FC236}">
                  <a16:creationId xmlns:a16="http://schemas.microsoft.com/office/drawing/2014/main" id="{9306C51D-6E67-7344-9DF6-C81198843CFE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187" name="مجموعة 77">
                <a:extLst>
                  <a:ext uri="{FF2B5EF4-FFF2-40B4-BE49-F238E27FC236}">
                    <a16:creationId xmlns:a16="http://schemas.microsoft.com/office/drawing/2014/main" id="{5BFF2D73-D988-7A43-B164-32AD76BFA539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89" name="رابط مستقيم 22">
                  <a:extLst>
                    <a:ext uri="{FF2B5EF4-FFF2-40B4-BE49-F238E27FC236}">
                      <a16:creationId xmlns:a16="http://schemas.microsoft.com/office/drawing/2014/main" id="{5F24F8AB-D1E9-8743-9A43-70A944BEFAD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23">
                  <a:extLst>
                    <a:ext uri="{FF2B5EF4-FFF2-40B4-BE49-F238E27FC236}">
                      <a16:creationId xmlns:a16="http://schemas.microsoft.com/office/drawing/2014/main" id="{D2C8D13D-8FA7-E74F-BCF3-245CD38A0E8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24">
                  <a:extLst>
                    <a:ext uri="{FF2B5EF4-FFF2-40B4-BE49-F238E27FC236}">
                      <a16:creationId xmlns:a16="http://schemas.microsoft.com/office/drawing/2014/main" id="{3224CDC9-82F3-3D4E-BF2B-EBAA08BB84DD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25">
                  <a:extLst>
                    <a:ext uri="{FF2B5EF4-FFF2-40B4-BE49-F238E27FC236}">
                      <a16:creationId xmlns:a16="http://schemas.microsoft.com/office/drawing/2014/main" id="{35677990-841C-9C44-B221-274150E33C5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مربع نص 187">
                <a:extLst>
                  <a:ext uri="{FF2B5EF4-FFF2-40B4-BE49-F238E27FC236}">
                    <a16:creationId xmlns:a16="http://schemas.microsoft.com/office/drawing/2014/main" id="{F93BD48C-3104-9245-8F60-B6650167A7FE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   ٣٥</a:t>
                </a:r>
              </a:p>
            </p:txBody>
          </p: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80C32668-58A5-104D-871D-9DB4A2FEBA6F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193" name="مجموعة 192">
            <a:extLst>
              <a:ext uri="{FF2B5EF4-FFF2-40B4-BE49-F238E27FC236}">
                <a16:creationId xmlns:a16="http://schemas.microsoft.com/office/drawing/2014/main" id="{F5A5876E-194E-5343-8176-37E0E816A8F4}"/>
              </a:ext>
            </a:extLst>
          </p:cNvPr>
          <p:cNvGrpSpPr/>
          <p:nvPr/>
        </p:nvGrpSpPr>
        <p:grpSpPr>
          <a:xfrm>
            <a:off x="6974909" y="3395073"/>
            <a:ext cx="3643342" cy="500070"/>
            <a:chOff x="3300400" y="3071806"/>
            <a:chExt cx="3643342" cy="500070"/>
          </a:xfrm>
        </p:grpSpPr>
        <p:grpSp>
          <p:nvGrpSpPr>
            <p:cNvPr id="194" name="مجموعة 133">
              <a:extLst>
                <a:ext uri="{FF2B5EF4-FFF2-40B4-BE49-F238E27FC236}">
                  <a16:creationId xmlns:a16="http://schemas.microsoft.com/office/drawing/2014/main" id="{D3AEFACD-B83E-F04F-8331-AAC2EF9C8C4D}"/>
                </a:ext>
              </a:extLst>
            </p:cNvPr>
            <p:cNvGrpSpPr/>
            <p:nvPr/>
          </p:nvGrpSpPr>
          <p:grpSpPr>
            <a:xfrm>
              <a:off x="5872168" y="3071806"/>
              <a:ext cx="642940" cy="471494"/>
              <a:chOff x="1628754" y="1971664"/>
              <a:chExt cx="642940" cy="471494"/>
            </a:xfrm>
          </p:grpSpPr>
          <p:grpSp>
            <p:nvGrpSpPr>
              <p:cNvPr id="230" name="مجموعة 77">
                <a:extLst>
                  <a:ext uri="{FF2B5EF4-FFF2-40B4-BE49-F238E27FC236}">
                    <a16:creationId xmlns:a16="http://schemas.microsoft.com/office/drawing/2014/main" id="{B6C23171-7F14-844C-B82B-CBC8A00547A5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32" name="رابط مستقيم 136">
                  <a:extLst>
                    <a:ext uri="{FF2B5EF4-FFF2-40B4-BE49-F238E27FC236}">
                      <a16:creationId xmlns:a16="http://schemas.microsoft.com/office/drawing/2014/main" id="{9AED7D87-6054-A146-8D64-91488A5B11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رابط مستقيم 137">
                  <a:extLst>
                    <a:ext uri="{FF2B5EF4-FFF2-40B4-BE49-F238E27FC236}">
                      <a16:creationId xmlns:a16="http://schemas.microsoft.com/office/drawing/2014/main" id="{24C953CF-DCC9-4D44-AD20-FA959BFE249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رابط مستقيم 138">
                  <a:extLst>
                    <a:ext uri="{FF2B5EF4-FFF2-40B4-BE49-F238E27FC236}">
                      <a16:creationId xmlns:a16="http://schemas.microsoft.com/office/drawing/2014/main" id="{32F48CB4-4539-6C4C-B109-DD88C5902F7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رابط مستقيم 139">
                  <a:extLst>
                    <a:ext uri="{FF2B5EF4-FFF2-40B4-BE49-F238E27FC236}">
                      <a16:creationId xmlns:a16="http://schemas.microsoft.com/office/drawing/2014/main" id="{7E6AF8E3-D748-BD4A-A09C-D5D1E1D88FF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1" name="مربع نص 230">
                <a:extLst>
                  <a:ext uri="{FF2B5EF4-FFF2-40B4-BE49-F238E27FC236}">
                    <a16:creationId xmlns:a16="http://schemas.microsoft.com/office/drawing/2014/main" id="{419FEE0F-5464-1947-96B5-C1B640C60D8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1EE70D59-D82F-BF41-9C11-F8647C722E3A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5" name="مجموعة 157">
              <a:extLst>
                <a:ext uri="{FF2B5EF4-FFF2-40B4-BE49-F238E27FC236}">
                  <a16:creationId xmlns:a16="http://schemas.microsoft.com/office/drawing/2014/main" id="{2209980C-9B3C-1843-AD4E-A8591AD3EC9B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215" name="مجموعة 142">
                <a:extLst>
                  <a:ext uri="{FF2B5EF4-FFF2-40B4-BE49-F238E27FC236}">
                    <a16:creationId xmlns:a16="http://schemas.microsoft.com/office/drawing/2014/main" id="{79994A69-77F4-FE4D-9777-0768D9F6A2E4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24" name="مجموعة 77">
                  <a:extLst>
                    <a:ext uri="{FF2B5EF4-FFF2-40B4-BE49-F238E27FC236}">
                      <a16:creationId xmlns:a16="http://schemas.microsoft.com/office/drawing/2014/main" id="{67F0A578-DC0C-7549-A7B9-A2812B61B9C7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6" name="رابط مستقيم 145">
                    <a:extLst>
                      <a:ext uri="{FF2B5EF4-FFF2-40B4-BE49-F238E27FC236}">
                        <a16:creationId xmlns:a16="http://schemas.microsoft.com/office/drawing/2014/main" id="{0B7F93A9-3572-2D44-8051-6DC78CF765D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رابط مستقيم 146">
                    <a:extLst>
                      <a:ext uri="{FF2B5EF4-FFF2-40B4-BE49-F238E27FC236}">
                        <a16:creationId xmlns:a16="http://schemas.microsoft.com/office/drawing/2014/main" id="{D061FBC0-2F81-7D44-B097-39C7673053F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رابط مستقيم 147">
                    <a:extLst>
                      <a:ext uri="{FF2B5EF4-FFF2-40B4-BE49-F238E27FC236}">
                        <a16:creationId xmlns:a16="http://schemas.microsoft.com/office/drawing/2014/main" id="{D7370D12-AC61-FA40-B902-6946C8B6679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رابط مستقيم 148">
                    <a:extLst>
                      <a:ext uri="{FF2B5EF4-FFF2-40B4-BE49-F238E27FC236}">
                        <a16:creationId xmlns:a16="http://schemas.microsoft.com/office/drawing/2014/main" id="{72578A8D-4994-8449-BD8B-94C33B5021D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5" name="مربع نص 224">
                  <a:extLst>
                    <a:ext uri="{FF2B5EF4-FFF2-40B4-BE49-F238E27FC236}">
                      <a16:creationId xmlns:a16="http://schemas.microsoft.com/office/drawing/2014/main" id="{6C890F15-FAE1-E14E-984D-D292838D72F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16" name="مربع نص 215">
                <a:extLst>
                  <a:ext uri="{FF2B5EF4-FFF2-40B4-BE49-F238E27FC236}">
                    <a16:creationId xmlns:a16="http://schemas.microsoft.com/office/drawing/2014/main" id="{002C6A87-BDAF-A34E-B39A-0CC0D5357DB1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217" name="مجموعة 150">
                <a:extLst>
                  <a:ext uri="{FF2B5EF4-FFF2-40B4-BE49-F238E27FC236}">
                    <a16:creationId xmlns:a16="http://schemas.microsoft.com/office/drawing/2014/main" id="{8C07AE28-A5A4-9F4F-B5A3-F81A9E3AAEB1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18" name="مجموعة 77">
                  <a:extLst>
                    <a:ext uri="{FF2B5EF4-FFF2-40B4-BE49-F238E27FC236}">
                      <a16:creationId xmlns:a16="http://schemas.microsoft.com/office/drawing/2014/main" id="{A92B6A98-F075-F444-981D-C0AF180E1ECF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0" name="رابط مستقيم 153">
                    <a:extLst>
                      <a:ext uri="{FF2B5EF4-FFF2-40B4-BE49-F238E27FC236}">
                        <a16:creationId xmlns:a16="http://schemas.microsoft.com/office/drawing/2014/main" id="{4BD13965-09F8-3B49-A6C9-4CB2ECF3E54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رابط مستقيم 154">
                    <a:extLst>
                      <a:ext uri="{FF2B5EF4-FFF2-40B4-BE49-F238E27FC236}">
                        <a16:creationId xmlns:a16="http://schemas.microsoft.com/office/drawing/2014/main" id="{B85C57B9-1DE9-4F43-B3E8-9976ADC3120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رابط مستقيم 155">
                    <a:extLst>
                      <a:ext uri="{FF2B5EF4-FFF2-40B4-BE49-F238E27FC236}">
                        <a16:creationId xmlns:a16="http://schemas.microsoft.com/office/drawing/2014/main" id="{03F574D8-BFA5-6C45-A885-E9A9ECE8AE1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رابط مستقيم 156">
                    <a:extLst>
                      <a:ext uri="{FF2B5EF4-FFF2-40B4-BE49-F238E27FC236}">
                        <a16:creationId xmlns:a16="http://schemas.microsoft.com/office/drawing/2014/main" id="{50EB03A0-8147-5146-B168-5293792887B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9" name="مربع نص 218">
                  <a:extLst>
                    <a:ext uri="{FF2B5EF4-FFF2-40B4-BE49-F238E27FC236}">
                      <a16:creationId xmlns:a16="http://schemas.microsoft.com/office/drawing/2014/main" id="{DDA54B3F-51F0-6D48-A1D9-47A4AEECD70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3AA7D8DE-7C81-4B4D-8940-3B09B982FB1F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207" name="مجموعة 133">
              <a:extLst>
                <a:ext uri="{FF2B5EF4-FFF2-40B4-BE49-F238E27FC236}">
                  <a16:creationId xmlns:a16="http://schemas.microsoft.com/office/drawing/2014/main" id="{AEAA5F13-5324-E448-8411-ED915F3DB604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09" name="مجموعة 77">
                <a:extLst>
                  <a:ext uri="{FF2B5EF4-FFF2-40B4-BE49-F238E27FC236}">
                    <a16:creationId xmlns:a16="http://schemas.microsoft.com/office/drawing/2014/main" id="{DBDC3106-7EB4-1F49-9756-6827167B3CA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1" name="رابط مستقيم 140">
                  <a:extLst>
                    <a:ext uri="{FF2B5EF4-FFF2-40B4-BE49-F238E27FC236}">
                      <a16:creationId xmlns:a16="http://schemas.microsoft.com/office/drawing/2014/main" id="{35598833-A47C-DA4F-880F-9DB3403A85E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142">
                  <a:extLst>
                    <a:ext uri="{FF2B5EF4-FFF2-40B4-BE49-F238E27FC236}">
                      <a16:creationId xmlns:a16="http://schemas.microsoft.com/office/drawing/2014/main" id="{EA5FEA1A-12DE-1F4D-A8BE-F2BA18156D4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143">
                  <a:extLst>
                    <a:ext uri="{FF2B5EF4-FFF2-40B4-BE49-F238E27FC236}">
                      <a16:creationId xmlns:a16="http://schemas.microsoft.com/office/drawing/2014/main" id="{7433D4AB-3663-8245-A7A7-284D21A1099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رابط مستقيم 150">
                  <a:extLst>
                    <a:ext uri="{FF2B5EF4-FFF2-40B4-BE49-F238E27FC236}">
                      <a16:creationId xmlns:a16="http://schemas.microsoft.com/office/drawing/2014/main" id="{ACAAE4F5-F65C-A84C-9277-CCEC64F2387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0" name="مربع نص 209">
                <a:extLst>
                  <a:ext uri="{FF2B5EF4-FFF2-40B4-BE49-F238E27FC236}">
                    <a16:creationId xmlns:a16="http://schemas.microsoft.com/office/drawing/2014/main" id="{B1C9F615-07E2-2541-B9FF-AAAD74BAA1B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A89A45E2-FE42-1646-98B1-06CF266BA0D8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</p:grpSp>
      <p:sp>
        <p:nvSpPr>
          <p:cNvPr id="236" name="مربع نص 235">
            <a:extLst>
              <a:ext uri="{FF2B5EF4-FFF2-40B4-BE49-F238E27FC236}">
                <a16:creationId xmlns:a16="http://schemas.microsoft.com/office/drawing/2014/main" id="{20D92CD2-8ACF-DC46-BB8D-639E9A339F30}"/>
              </a:ext>
            </a:extLst>
          </p:cNvPr>
          <p:cNvSpPr txBox="1"/>
          <p:nvPr/>
        </p:nvSpPr>
        <p:spPr>
          <a:xfrm>
            <a:off x="7632141" y="465238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237" name="مجموعة 124">
            <a:extLst>
              <a:ext uri="{FF2B5EF4-FFF2-40B4-BE49-F238E27FC236}">
                <a16:creationId xmlns:a16="http://schemas.microsoft.com/office/drawing/2014/main" id="{C12B4277-EDC2-4A4D-8F86-01154F437025}"/>
              </a:ext>
            </a:extLst>
          </p:cNvPr>
          <p:cNvGrpSpPr/>
          <p:nvPr/>
        </p:nvGrpSpPr>
        <p:grpSpPr>
          <a:xfrm>
            <a:off x="2563377" y="3790398"/>
            <a:ext cx="1285884" cy="2543196"/>
            <a:chOff x="1142976" y="2143112"/>
            <a:chExt cx="1285884" cy="2543196"/>
          </a:xfrm>
        </p:grpSpPr>
        <p:grpSp>
          <p:nvGrpSpPr>
            <p:cNvPr id="238" name="مجموعة 111">
              <a:extLst>
                <a:ext uri="{FF2B5EF4-FFF2-40B4-BE49-F238E27FC236}">
                  <a16:creationId xmlns:a16="http://schemas.microsoft.com/office/drawing/2014/main" id="{40DCC16B-F6B0-9048-858A-4D6D8C61E622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728000"/>
              <a:chOff x="1142976" y="2215348"/>
              <a:chExt cx="1285884" cy="1728000"/>
            </a:xfrm>
          </p:grpSpPr>
          <p:cxnSp>
            <p:nvCxnSpPr>
              <p:cNvPr id="251" name="رابط مستقيم 192">
                <a:extLst>
                  <a:ext uri="{FF2B5EF4-FFF2-40B4-BE49-F238E27FC236}">
                    <a16:creationId xmlns:a16="http://schemas.microsoft.com/office/drawing/2014/main" id="{DAB7F127-B6FE-BD45-B0EA-445FD42B9F28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رابط مستقيم 193">
                <a:extLst>
                  <a:ext uri="{FF2B5EF4-FFF2-40B4-BE49-F238E27FC236}">
                    <a16:creationId xmlns:a16="http://schemas.microsoft.com/office/drawing/2014/main" id="{83EC0C80-9A4A-B648-8AB9-F716CCE7F971}"/>
                  </a:ext>
                </a:extLst>
              </p:cNvPr>
              <p:cNvCxnSpPr/>
              <p:nvPr/>
            </p:nvCxnSpPr>
            <p:spPr>
              <a:xfrm rot="5400000">
                <a:off x="779042" y="3078554"/>
                <a:ext cx="172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مربع نص 238">
              <a:extLst>
                <a:ext uri="{FF2B5EF4-FFF2-40B4-BE49-F238E27FC236}">
                  <a16:creationId xmlns:a16="http://schemas.microsoft.com/office/drawing/2014/main" id="{763A0177-E643-D047-B922-E2D0EB8756C0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0" name="مربع نص 239">
              <a:extLst>
                <a:ext uri="{FF2B5EF4-FFF2-40B4-BE49-F238E27FC236}">
                  <a16:creationId xmlns:a16="http://schemas.microsoft.com/office/drawing/2014/main" id="{0FF515C0-A28F-E348-9E00-C5BC2704A1E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١٤</a:t>
              </a:r>
            </a:p>
          </p:txBody>
        </p:sp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8F02D2AD-5617-D749-82C3-B67BF4B0B38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42" name="مربع نص 241">
              <a:extLst>
                <a:ext uri="{FF2B5EF4-FFF2-40B4-BE49-F238E27FC236}">
                  <a16:creationId xmlns:a16="http://schemas.microsoft.com/office/drawing/2014/main" id="{D1108E4C-6F17-B448-A932-38571CA871B0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43" name="مربع نص 242">
              <a:extLst>
                <a:ext uri="{FF2B5EF4-FFF2-40B4-BE49-F238E27FC236}">
                  <a16:creationId xmlns:a16="http://schemas.microsoft.com/office/drawing/2014/main" id="{21A1DB5D-D26A-2849-ACDC-32D4A03088C9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41073831-5163-8E43-A2D4-B888B2EA65BA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125B2981-CFBA-9C43-AB2F-5BDDC9B07C9E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547DE45E-EBEF-4D44-9A70-474C13279828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CC882499-2C28-A74E-935B-CC3051BDA5A8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619CECAD-870A-E041-AA81-E41BED829075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0185C6C6-D5A0-7144-847D-975AAE3A077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627E185F-8E1A-DB4C-919F-AB8B1A83EB82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53" name="مجموعة 159">
            <a:extLst>
              <a:ext uri="{FF2B5EF4-FFF2-40B4-BE49-F238E27FC236}">
                <a16:creationId xmlns:a16="http://schemas.microsoft.com/office/drawing/2014/main" id="{E7425C14-3350-6E4A-96A7-0C01D6614CE9}"/>
              </a:ext>
            </a:extLst>
          </p:cNvPr>
          <p:cNvGrpSpPr/>
          <p:nvPr/>
        </p:nvGrpSpPr>
        <p:grpSpPr>
          <a:xfrm>
            <a:off x="6946337" y="4580947"/>
            <a:ext cx="642940" cy="471494"/>
            <a:chOff x="1628754" y="1971664"/>
            <a:chExt cx="642940" cy="471494"/>
          </a:xfrm>
        </p:grpSpPr>
        <p:grpSp>
          <p:nvGrpSpPr>
            <p:cNvPr id="254" name="مجموعة 77">
              <a:extLst>
                <a:ext uri="{FF2B5EF4-FFF2-40B4-BE49-F238E27FC236}">
                  <a16:creationId xmlns:a16="http://schemas.microsoft.com/office/drawing/2014/main" id="{E38B02A7-4ED9-1F4F-9E58-5088F451567A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56" name="رابط مستقيم 175">
                <a:extLst>
                  <a:ext uri="{FF2B5EF4-FFF2-40B4-BE49-F238E27FC236}">
                    <a16:creationId xmlns:a16="http://schemas.microsoft.com/office/drawing/2014/main" id="{274A9611-0E55-AC40-A0B9-D1D6C2E55C3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رابط مستقيم 178">
                <a:extLst>
                  <a:ext uri="{FF2B5EF4-FFF2-40B4-BE49-F238E27FC236}">
                    <a16:creationId xmlns:a16="http://schemas.microsoft.com/office/drawing/2014/main" id="{1707336C-5661-5940-8ADF-D422413113B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رابط مستقيم 179">
                <a:extLst>
                  <a:ext uri="{FF2B5EF4-FFF2-40B4-BE49-F238E27FC236}">
                    <a16:creationId xmlns:a16="http://schemas.microsoft.com/office/drawing/2014/main" id="{E8DC0FEC-4902-9744-86C8-316BB088AC4C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رابط مستقيم 194">
                <a:extLst>
                  <a:ext uri="{FF2B5EF4-FFF2-40B4-BE49-F238E27FC236}">
                    <a16:creationId xmlns:a16="http://schemas.microsoft.com/office/drawing/2014/main" id="{3091EF5E-ECCE-E545-9E57-DA20720C13E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51A30C9A-61C4-1C4B-A138-1F82913F6834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E18305-519A-31D0-E9F2-87EFA990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112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  <p:bldP spid="88" grpId="0" animBg="1"/>
      <p:bldP spid="112" grpId="0"/>
      <p:bldP spid="113" grpId="0"/>
      <p:bldP spid="147" grpId="0"/>
      <p:bldP spid="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219" name="مجموعة 101">
            <a:extLst>
              <a:ext uri="{FF2B5EF4-FFF2-40B4-BE49-F238E27FC236}">
                <a16:creationId xmlns:a16="http://schemas.microsoft.com/office/drawing/2014/main" id="{A529781D-0DD1-E348-A84A-AEB0DFC0F400}"/>
              </a:ext>
            </a:extLst>
          </p:cNvPr>
          <p:cNvGrpSpPr/>
          <p:nvPr/>
        </p:nvGrpSpPr>
        <p:grpSpPr>
          <a:xfrm>
            <a:off x="7261410" y="1208008"/>
            <a:ext cx="2835912" cy="785818"/>
            <a:chOff x="5174537" y="214290"/>
            <a:chExt cx="2683610" cy="785818"/>
          </a:xfrm>
        </p:grpSpPr>
        <p:sp>
          <p:nvSpPr>
            <p:cNvPr id="220" name="زاوية مطوية 219">
              <a:extLst>
                <a:ext uri="{FF2B5EF4-FFF2-40B4-BE49-F238E27FC236}">
                  <a16:creationId xmlns:a16="http://schemas.microsoft.com/office/drawing/2014/main" id="{4B869A0C-FC30-A44D-86F9-3BFF1EBE93C4}"/>
                </a:ext>
              </a:extLst>
            </p:cNvPr>
            <p:cNvSpPr/>
            <p:nvPr/>
          </p:nvSpPr>
          <p:spPr>
            <a:xfrm flipH="1">
              <a:off x="5174537" y="214290"/>
              <a:ext cx="268361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21" name="مجموعة 99">
              <a:extLst>
                <a:ext uri="{FF2B5EF4-FFF2-40B4-BE49-F238E27FC236}">
                  <a16:creationId xmlns:a16="http://schemas.microsoft.com/office/drawing/2014/main" id="{DC8F699B-D72C-2E41-914B-8E91235BC4F2}"/>
                </a:ext>
              </a:extLst>
            </p:cNvPr>
            <p:cNvGrpSpPr/>
            <p:nvPr/>
          </p:nvGrpSpPr>
          <p:grpSpPr>
            <a:xfrm>
              <a:off x="5300668" y="357166"/>
              <a:ext cx="2486042" cy="485784"/>
              <a:chOff x="1871644" y="357166"/>
              <a:chExt cx="2486042" cy="485784"/>
            </a:xfrm>
          </p:grpSpPr>
          <p:sp>
            <p:nvSpPr>
              <p:cNvPr id="222" name="مربع نص 221">
                <a:extLst>
                  <a:ext uri="{FF2B5EF4-FFF2-40B4-BE49-F238E27FC236}">
                    <a16:creationId xmlns:a16="http://schemas.microsoft.com/office/drawing/2014/main" id="{D01C8B8C-ABC8-144C-BB24-F97D785AEB3A}"/>
                  </a:ext>
                </a:extLst>
              </p:cNvPr>
              <p:cNvSpPr txBox="1"/>
              <p:nvPr/>
            </p:nvSpPr>
            <p:spPr>
              <a:xfrm>
                <a:off x="2786050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223" name="مجموعة 17">
                <a:extLst>
                  <a:ext uri="{FF2B5EF4-FFF2-40B4-BE49-F238E27FC236}">
                    <a16:creationId xmlns:a16="http://schemas.microsoft.com/office/drawing/2014/main" id="{8261CB98-67FF-2742-BDB9-AA05A2A4392C}"/>
                  </a:ext>
                </a:extLst>
              </p:cNvPr>
              <p:cNvGrpSpPr/>
              <p:nvPr/>
            </p:nvGrpSpPr>
            <p:grpSpPr>
              <a:xfrm>
                <a:off x="1871644" y="371456"/>
                <a:ext cx="1000132" cy="471494"/>
                <a:chOff x="1585890" y="1971664"/>
                <a:chExt cx="1000132" cy="471494"/>
              </a:xfrm>
            </p:grpSpPr>
            <p:grpSp>
              <p:nvGrpSpPr>
                <p:cNvPr id="224" name="مجموعة 77">
                  <a:extLst>
                    <a:ext uri="{FF2B5EF4-FFF2-40B4-BE49-F238E27FC236}">
                      <a16:creationId xmlns:a16="http://schemas.microsoft.com/office/drawing/2014/main" id="{2AF61EA0-77C3-3A45-BC95-3EBE1A53D12E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226" name="رابط مستقيم 13">
                    <a:extLst>
                      <a:ext uri="{FF2B5EF4-FFF2-40B4-BE49-F238E27FC236}">
                        <a16:creationId xmlns:a16="http://schemas.microsoft.com/office/drawing/2014/main" id="{0A9A5830-1134-224B-9159-AB702CC0DD8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رابط مستقيم 14">
                    <a:extLst>
                      <a:ext uri="{FF2B5EF4-FFF2-40B4-BE49-F238E27FC236}">
                        <a16:creationId xmlns:a16="http://schemas.microsoft.com/office/drawing/2014/main" id="{846E4E92-08D6-004F-83C8-6A4FFD582C6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رابط مستقيم 15">
                    <a:extLst>
                      <a:ext uri="{FF2B5EF4-FFF2-40B4-BE49-F238E27FC236}">
                        <a16:creationId xmlns:a16="http://schemas.microsoft.com/office/drawing/2014/main" id="{CA923278-A645-204A-94FF-070B60A0B5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رابط مستقيم 16">
                    <a:extLst>
                      <a:ext uri="{FF2B5EF4-FFF2-40B4-BE49-F238E27FC236}">
                        <a16:creationId xmlns:a16="http://schemas.microsoft.com/office/drawing/2014/main" id="{CAC2AB09-E871-0A43-9466-63C12DD8537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5" name="مربع نص 224">
                  <a:extLst>
                    <a:ext uri="{FF2B5EF4-FFF2-40B4-BE49-F238E27FC236}">
                      <a16:creationId xmlns:a16="http://schemas.microsoft.com/office/drawing/2014/main" id="{B96EF2F7-72AA-D342-B43D-0601A22FC560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100013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    ٢٥</a:t>
                  </a:r>
                </a:p>
              </p:txBody>
            </p:sp>
          </p:grpSp>
        </p:grpSp>
      </p:grpSp>
      <p:grpSp>
        <p:nvGrpSpPr>
          <p:cNvPr id="230" name="مجموعة 43">
            <a:extLst>
              <a:ext uri="{FF2B5EF4-FFF2-40B4-BE49-F238E27FC236}">
                <a16:creationId xmlns:a16="http://schemas.microsoft.com/office/drawing/2014/main" id="{B74B6618-DEFF-344E-9D5B-91F0DF0DB0D7}"/>
              </a:ext>
            </a:extLst>
          </p:cNvPr>
          <p:cNvGrpSpPr/>
          <p:nvPr/>
        </p:nvGrpSpPr>
        <p:grpSpPr>
          <a:xfrm>
            <a:off x="9494770" y="2347286"/>
            <a:ext cx="1328746" cy="471494"/>
            <a:chOff x="3686170" y="2714620"/>
            <a:chExt cx="1328746" cy="471494"/>
          </a:xfrm>
        </p:grpSpPr>
        <p:sp>
          <p:nvSpPr>
            <p:cNvPr id="231" name="مربع نص 230">
              <a:extLst>
                <a:ext uri="{FF2B5EF4-FFF2-40B4-BE49-F238E27FC236}">
                  <a16:creationId xmlns:a16="http://schemas.microsoft.com/office/drawing/2014/main" id="{87821506-CA4B-7744-8D21-19D1D95272D5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232" name="مجموعة 19">
              <a:extLst>
                <a:ext uri="{FF2B5EF4-FFF2-40B4-BE49-F238E27FC236}">
                  <a16:creationId xmlns:a16="http://schemas.microsoft.com/office/drawing/2014/main" id="{F3ED565E-C2F8-0248-984B-EF21A0B72C4B}"/>
                </a:ext>
              </a:extLst>
            </p:cNvPr>
            <p:cNvGrpSpPr/>
            <p:nvPr/>
          </p:nvGrpSpPr>
          <p:grpSpPr>
            <a:xfrm>
              <a:off x="4029072" y="2714620"/>
              <a:ext cx="985844" cy="471494"/>
              <a:chOff x="1600178" y="1971664"/>
              <a:chExt cx="985844" cy="471494"/>
            </a:xfrm>
          </p:grpSpPr>
          <p:grpSp>
            <p:nvGrpSpPr>
              <p:cNvPr id="233" name="مجموعة 77">
                <a:extLst>
                  <a:ext uri="{FF2B5EF4-FFF2-40B4-BE49-F238E27FC236}">
                    <a16:creationId xmlns:a16="http://schemas.microsoft.com/office/drawing/2014/main" id="{26493831-DE9B-A94B-8A51-76B4E149E2AC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235" name="رابط مستقيم 22">
                  <a:extLst>
                    <a:ext uri="{FF2B5EF4-FFF2-40B4-BE49-F238E27FC236}">
                      <a16:creationId xmlns:a16="http://schemas.microsoft.com/office/drawing/2014/main" id="{32F66121-58BB-1F4F-8D9E-1E7E49087B4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3">
                  <a:extLst>
                    <a:ext uri="{FF2B5EF4-FFF2-40B4-BE49-F238E27FC236}">
                      <a16:creationId xmlns:a16="http://schemas.microsoft.com/office/drawing/2014/main" id="{70D3AF4B-B148-8C45-992C-0DD7B76246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4">
                  <a:extLst>
                    <a:ext uri="{FF2B5EF4-FFF2-40B4-BE49-F238E27FC236}">
                      <a16:creationId xmlns:a16="http://schemas.microsoft.com/office/drawing/2014/main" id="{BEAA068F-D986-CA49-BE75-BC1C350C91B2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5">
                  <a:extLst>
                    <a:ext uri="{FF2B5EF4-FFF2-40B4-BE49-F238E27FC236}">
                      <a16:creationId xmlns:a16="http://schemas.microsoft.com/office/drawing/2014/main" id="{59E98762-432F-9B4B-8FBF-1DD36306AC0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4" name="مربع نص 233">
                <a:extLst>
                  <a:ext uri="{FF2B5EF4-FFF2-40B4-BE49-F238E27FC236}">
                    <a16:creationId xmlns:a16="http://schemas.microsoft.com/office/drawing/2014/main" id="{B0A93DC0-A35A-B249-A63C-24EBD9BEA050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   ٢٥</a:t>
                </a:r>
              </a:p>
            </p:txBody>
          </p:sp>
        </p:grpSp>
      </p:grpSp>
      <p:grpSp>
        <p:nvGrpSpPr>
          <p:cNvPr id="239" name="مجموعة 27">
            <a:extLst>
              <a:ext uri="{FF2B5EF4-FFF2-40B4-BE49-F238E27FC236}">
                <a16:creationId xmlns:a16="http://schemas.microsoft.com/office/drawing/2014/main" id="{1AC72951-5C40-B14B-8833-8D70B12DF38A}"/>
              </a:ext>
            </a:extLst>
          </p:cNvPr>
          <p:cNvGrpSpPr/>
          <p:nvPr/>
        </p:nvGrpSpPr>
        <p:grpSpPr>
          <a:xfrm>
            <a:off x="7137316" y="2347287"/>
            <a:ext cx="2571768" cy="473753"/>
            <a:chOff x="142842" y="1971664"/>
            <a:chExt cx="2571768" cy="473753"/>
          </a:xfrm>
        </p:grpSpPr>
        <p:grpSp>
          <p:nvGrpSpPr>
            <p:cNvPr id="240" name="مجموعة 77">
              <a:extLst>
                <a:ext uri="{FF2B5EF4-FFF2-40B4-BE49-F238E27FC236}">
                  <a16:creationId xmlns:a16="http://schemas.microsoft.com/office/drawing/2014/main" id="{7B099C3B-87EB-0C44-ACFE-7C15613C56C1}"/>
                </a:ext>
              </a:extLst>
            </p:cNvPr>
            <p:cNvGrpSpPr/>
            <p:nvPr/>
          </p:nvGrpSpPr>
          <p:grpSpPr>
            <a:xfrm>
              <a:off x="1373380" y="1971664"/>
              <a:ext cx="898314" cy="357190"/>
              <a:chOff x="6174016" y="428604"/>
              <a:chExt cx="898314" cy="357190"/>
            </a:xfrm>
          </p:grpSpPr>
          <p:cxnSp>
            <p:nvCxnSpPr>
              <p:cNvPr id="242" name="رابط مستقيم 30">
                <a:extLst>
                  <a:ext uri="{FF2B5EF4-FFF2-40B4-BE49-F238E27FC236}">
                    <a16:creationId xmlns:a16="http://schemas.microsoft.com/office/drawing/2014/main" id="{2CB7A001-6420-0945-863B-407E63A1C36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رابط مستقيم 31">
                <a:extLst>
                  <a:ext uri="{FF2B5EF4-FFF2-40B4-BE49-F238E27FC236}">
                    <a16:creationId xmlns:a16="http://schemas.microsoft.com/office/drawing/2014/main" id="{15BAB2E2-3F28-024F-8C07-88BF1AF7C7B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رابط مستقيم 32">
                <a:extLst>
                  <a:ext uri="{FF2B5EF4-FFF2-40B4-BE49-F238E27FC236}">
                    <a16:creationId xmlns:a16="http://schemas.microsoft.com/office/drawing/2014/main" id="{F3B5ACAA-FAFB-5C4C-90D4-3F0B119F9463}"/>
                  </a:ext>
                </a:extLst>
              </p:cNvPr>
              <p:cNvCxnSpPr/>
              <p:nvPr/>
            </p:nvCxnSpPr>
            <p:spPr>
              <a:xfrm rot="10800000">
                <a:off x="6174016" y="428604"/>
                <a:ext cx="68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رابط مستقيم 33">
                <a:extLst>
                  <a:ext uri="{FF2B5EF4-FFF2-40B4-BE49-F238E27FC236}">
                    <a16:creationId xmlns:a16="http://schemas.microsoft.com/office/drawing/2014/main" id="{DB2165B0-D49B-F045-A43E-6E6F2CC0A82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42CA9BDF-CFB3-014F-B994-1938FCD5AFE0}"/>
                </a:ext>
              </a:extLst>
            </p:cNvPr>
            <p:cNvSpPr txBox="1"/>
            <p:nvPr/>
          </p:nvSpPr>
          <p:spPr>
            <a:xfrm>
              <a:off x="142842" y="2014530"/>
              <a:ext cx="2571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    ٥ × ٥</a:t>
              </a:r>
            </a:p>
          </p:txBody>
        </p:sp>
      </p:grp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6183C1D3-F284-944B-9952-B79A99E32766}"/>
              </a:ext>
            </a:extLst>
          </p:cNvPr>
          <p:cNvSpPr txBox="1"/>
          <p:nvPr/>
        </p:nvSpPr>
        <p:spPr>
          <a:xfrm>
            <a:off x="9164774" y="47761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FA948ECC-B22C-EA4A-B075-0C1754621521}"/>
              </a:ext>
            </a:extLst>
          </p:cNvPr>
          <p:cNvSpPr txBox="1"/>
          <p:nvPr/>
        </p:nvSpPr>
        <p:spPr>
          <a:xfrm>
            <a:off x="8521538" y="5358090"/>
            <a:ext cx="9572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١٠</a:t>
            </a:r>
          </a:p>
        </p:txBody>
      </p:sp>
      <p:sp>
        <p:nvSpPr>
          <p:cNvPr id="248" name="مربع نص 247">
            <a:extLst>
              <a:ext uri="{FF2B5EF4-FFF2-40B4-BE49-F238E27FC236}">
                <a16:creationId xmlns:a16="http://schemas.microsoft.com/office/drawing/2014/main" id="{5765A7DE-072A-3B47-B7D4-536F7A070B1F}"/>
              </a:ext>
            </a:extLst>
          </p:cNvPr>
          <p:cNvSpPr txBox="1"/>
          <p:nvPr/>
        </p:nvSpPr>
        <p:spPr>
          <a:xfrm>
            <a:off x="9493386" y="47761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249" name="خماسي 248">
            <a:extLst>
              <a:ext uri="{FF2B5EF4-FFF2-40B4-BE49-F238E27FC236}">
                <a16:creationId xmlns:a16="http://schemas.microsoft.com/office/drawing/2014/main" id="{768F6E28-5CF8-DD46-B5FD-3BE3801AE9F4}"/>
              </a:ext>
            </a:extLst>
          </p:cNvPr>
          <p:cNvSpPr/>
          <p:nvPr/>
        </p:nvSpPr>
        <p:spPr>
          <a:xfrm rot="5400000">
            <a:off x="7944565" y="328312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50" name="مجموعة 249">
            <a:extLst>
              <a:ext uri="{FF2B5EF4-FFF2-40B4-BE49-F238E27FC236}">
                <a16:creationId xmlns:a16="http://schemas.microsoft.com/office/drawing/2014/main" id="{A459F88E-776A-EB43-ACE1-00E75E53D175}"/>
              </a:ext>
            </a:extLst>
          </p:cNvPr>
          <p:cNvGrpSpPr/>
          <p:nvPr/>
        </p:nvGrpSpPr>
        <p:grpSpPr>
          <a:xfrm>
            <a:off x="7781293" y="3390284"/>
            <a:ext cx="2114566" cy="471498"/>
            <a:chOff x="5487441" y="3000372"/>
            <a:chExt cx="2114566" cy="471498"/>
          </a:xfrm>
        </p:grpSpPr>
        <p:grpSp>
          <p:nvGrpSpPr>
            <p:cNvPr id="251" name="مجموعة 34">
              <a:extLst>
                <a:ext uri="{FF2B5EF4-FFF2-40B4-BE49-F238E27FC236}">
                  <a16:creationId xmlns:a16="http://schemas.microsoft.com/office/drawing/2014/main" id="{03BE6332-7725-A24C-B9F9-4049A80F3041}"/>
                </a:ext>
              </a:extLst>
            </p:cNvPr>
            <p:cNvGrpSpPr/>
            <p:nvPr/>
          </p:nvGrpSpPr>
          <p:grpSpPr>
            <a:xfrm>
              <a:off x="6272226" y="3000372"/>
              <a:ext cx="642940" cy="471494"/>
              <a:chOff x="1628754" y="1971664"/>
              <a:chExt cx="642940" cy="471494"/>
            </a:xfrm>
          </p:grpSpPr>
          <p:grpSp>
            <p:nvGrpSpPr>
              <p:cNvPr id="260" name="مجموعة 77">
                <a:extLst>
                  <a:ext uri="{FF2B5EF4-FFF2-40B4-BE49-F238E27FC236}">
                    <a16:creationId xmlns:a16="http://schemas.microsoft.com/office/drawing/2014/main" id="{3FFA4F33-6953-7245-9C87-1B3E16103FF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62" name="رابط مستقيم 37">
                  <a:extLst>
                    <a:ext uri="{FF2B5EF4-FFF2-40B4-BE49-F238E27FC236}">
                      <a16:creationId xmlns:a16="http://schemas.microsoft.com/office/drawing/2014/main" id="{379DE0D2-B0B1-8B4E-AA1B-D3B0C661301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38">
                  <a:extLst>
                    <a:ext uri="{FF2B5EF4-FFF2-40B4-BE49-F238E27FC236}">
                      <a16:creationId xmlns:a16="http://schemas.microsoft.com/office/drawing/2014/main" id="{2812B18E-1E45-BB47-BA84-71BC5A95DE4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39">
                  <a:extLst>
                    <a:ext uri="{FF2B5EF4-FFF2-40B4-BE49-F238E27FC236}">
                      <a16:creationId xmlns:a16="http://schemas.microsoft.com/office/drawing/2014/main" id="{EDC5E7F8-E361-8B4C-ABE5-F6BA1580AC8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رابط مستقيم 40">
                  <a:extLst>
                    <a:ext uri="{FF2B5EF4-FFF2-40B4-BE49-F238E27FC236}">
                      <a16:creationId xmlns:a16="http://schemas.microsoft.com/office/drawing/2014/main" id="{7D949DF2-61D7-3149-B271-0222FB6D00A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1" name="مربع نص 260">
                <a:extLst>
                  <a:ext uri="{FF2B5EF4-FFF2-40B4-BE49-F238E27FC236}">
                    <a16:creationId xmlns:a16="http://schemas.microsoft.com/office/drawing/2014/main" id="{E7BCD6B1-C0C5-3248-A927-4A6725872DC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E5DF28B1-DC34-FA41-88CB-AD667532F210}"/>
                </a:ext>
              </a:extLst>
            </p:cNvPr>
            <p:cNvSpPr txBox="1"/>
            <p:nvPr/>
          </p:nvSpPr>
          <p:spPr>
            <a:xfrm>
              <a:off x="5487441" y="3032477"/>
              <a:ext cx="21145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٢        ×                </a:t>
              </a:r>
            </a:p>
          </p:txBody>
        </p:sp>
        <p:grpSp>
          <p:nvGrpSpPr>
            <p:cNvPr id="253" name="مجموعة 52">
              <a:extLst>
                <a:ext uri="{FF2B5EF4-FFF2-40B4-BE49-F238E27FC236}">
                  <a16:creationId xmlns:a16="http://schemas.microsoft.com/office/drawing/2014/main" id="{2BEF33FC-C76E-1543-9D72-61F9A78487C7}"/>
                </a:ext>
              </a:extLst>
            </p:cNvPr>
            <p:cNvGrpSpPr/>
            <p:nvPr/>
          </p:nvGrpSpPr>
          <p:grpSpPr>
            <a:xfrm>
              <a:off x="5514982" y="3000376"/>
              <a:ext cx="642940" cy="471494"/>
              <a:chOff x="1628754" y="1971664"/>
              <a:chExt cx="642940" cy="471494"/>
            </a:xfrm>
          </p:grpSpPr>
          <p:grpSp>
            <p:nvGrpSpPr>
              <p:cNvPr id="254" name="مجموعة 77">
                <a:extLst>
                  <a:ext uri="{FF2B5EF4-FFF2-40B4-BE49-F238E27FC236}">
                    <a16:creationId xmlns:a16="http://schemas.microsoft.com/office/drawing/2014/main" id="{B3E038C2-DD9C-4545-B605-91EED18D427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56" name="رابط مستقيم 55">
                  <a:extLst>
                    <a:ext uri="{FF2B5EF4-FFF2-40B4-BE49-F238E27FC236}">
                      <a16:creationId xmlns:a16="http://schemas.microsoft.com/office/drawing/2014/main" id="{D9649EEF-7FBB-E747-AC7E-3165DBA0182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رابط مستقيم 56">
                  <a:extLst>
                    <a:ext uri="{FF2B5EF4-FFF2-40B4-BE49-F238E27FC236}">
                      <a16:creationId xmlns:a16="http://schemas.microsoft.com/office/drawing/2014/main" id="{AEDB6B65-FD19-CB49-8B19-95C8584470B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رابط مستقيم 57">
                  <a:extLst>
                    <a:ext uri="{FF2B5EF4-FFF2-40B4-BE49-F238E27FC236}">
                      <a16:creationId xmlns:a16="http://schemas.microsoft.com/office/drawing/2014/main" id="{655E30F1-F836-B741-A129-50C84FBA9B5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رابط مستقيم 58">
                  <a:extLst>
                    <a:ext uri="{FF2B5EF4-FFF2-40B4-BE49-F238E27FC236}">
                      <a16:creationId xmlns:a16="http://schemas.microsoft.com/office/drawing/2014/main" id="{85F34C6F-3E74-C441-B200-5A016A04CAD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5" name="مربع نص 254">
                <a:extLst>
                  <a:ext uri="{FF2B5EF4-FFF2-40B4-BE49-F238E27FC236}">
                    <a16:creationId xmlns:a16="http://schemas.microsoft.com/office/drawing/2014/main" id="{8809C08A-50EC-0141-95B7-83F8522E3FD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266" name="مجموعة 124">
            <a:extLst>
              <a:ext uri="{FF2B5EF4-FFF2-40B4-BE49-F238E27FC236}">
                <a16:creationId xmlns:a16="http://schemas.microsoft.com/office/drawing/2014/main" id="{12B8B176-8D6D-AF4E-BF6A-3F223FD478D9}"/>
              </a:ext>
            </a:extLst>
          </p:cNvPr>
          <p:cNvGrpSpPr/>
          <p:nvPr/>
        </p:nvGrpSpPr>
        <p:grpSpPr>
          <a:xfrm>
            <a:off x="2872910" y="1993826"/>
            <a:ext cx="1285884" cy="2858318"/>
            <a:chOff x="1142976" y="2143112"/>
            <a:chExt cx="1285884" cy="2858318"/>
          </a:xfrm>
        </p:grpSpPr>
        <p:grpSp>
          <p:nvGrpSpPr>
            <p:cNvPr id="267" name="مجموعة 111">
              <a:extLst>
                <a:ext uri="{FF2B5EF4-FFF2-40B4-BE49-F238E27FC236}">
                  <a16:creationId xmlns:a16="http://schemas.microsoft.com/office/drawing/2014/main" id="{3DE3E045-05E0-6F44-8F13-E5F2EBA0AC0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80" name="رابط مستقيم 108">
                <a:extLst>
                  <a:ext uri="{FF2B5EF4-FFF2-40B4-BE49-F238E27FC236}">
                    <a16:creationId xmlns:a16="http://schemas.microsoft.com/office/drawing/2014/main" id="{191D02DC-9764-5142-ABE4-4D0EE9951AE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110">
                <a:extLst>
                  <a:ext uri="{FF2B5EF4-FFF2-40B4-BE49-F238E27FC236}">
                    <a16:creationId xmlns:a16="http://schemas.microsoft.com/office/drawing/2014/main" id="{F6E9EB02-BDC5-2D45-A5DE-635114EC2B2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7845C45B-FC6E-D14F-AF7C-1151CFE9054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3E0E167A-736A-CE42-9864-C9349D9B6F7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٢٥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6F696643-B51B-E344-9370-E778BAAEBAF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5062DB2D-6752-D14D-BDDC-C3C59669C4AD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13459583-0CDE-914D-8E72-C1B3B9485B6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3F2398FC-A00D-224D-A287-453EACE9109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5541229D-31DA-1046-8850-F5D91489F21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5" name="مربع نص 274">
              <a:extLst>
                <a:ext uri="{FF2B5EF4-FFF2-40B4-BE49-F238E27FC236}">
                  <a16:creationId xmlns:a16="http://schemas.microsoft.com/office/drawing/2014/main" id="{E8D24712-E4A5-FC40-8CFB-A24C7914546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6011F71F-6994-924B-BCA7-7E7566B56C4E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0EC8A715-0037-474C-8CEB-9E0B812F725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D95E0168-CBB6-3B49-B564-EDBCCEBE5A5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DC03D132-CE2A-AE42-B7D4-34989172E17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82" name="مربع نص 281">
            <a:extLst>
              <a:ext uri="{FF2B5EF4-FFF2-40B4-BE49-F238E27FC236}">
                <a16:creationId xmlns:a16="http://schemas.microsoft.com/office/drawing/2014/main" id="{1C5A2225-C52B-084E-8ADD-E3C0CB7BA573}"/>
              </a:ext>
            </a:extLst>
          </p:cNvPr>
          <p:cNvSpPr txBox="1"/>
          <p:nvPr/>
        </p:nvSpPr>
        <p:spPr>
          <a:xfrm>
            <a:off x="8793294" y="477617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283" name="مربع نص 282">
            <a:extLst>
              <a:ext uri="{FF2B5EF4-FFF2-40B4-BE49-F238E27FC236}">
                <a16:creationId xmlns:a16="http://schemas.microsoft.com/office/drawing/2014/main" id="{004628EA-C501-3F43-A7EC-696AE30C0347}"/>
              </a:ext>
            </a:extLst>
          </p:cNvPr>
          <p:cNvSpPr txBox="1"/>
          <p:nvPr/>
        </p:nvSpPr>
        <p:spPr>
          <a:xfrm>
            <a:off x="8351760" y="477618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A6DB57-33E1-17FB-48CD-16AFEAF1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781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46" grpId="0"/>
      <p:bldP spid="247" grpId="0"/>
      <p:bldP spid="248" grpId="0"/>
      <p:bldP spid="249" grpId="0" animBg="1"/>
      <p:bldP spid="282" grpId="0"/>
      <p:bldP spid="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46038" y="22296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478140" y="1341962"/>
            <a:ext cx="915267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5">
            <a:extLst>
              <a:ext uri="{FF2B5EF4-FFF2-40B4-BE49-F238E27FC236}">
                <a16:creationId xmlns:a16="http://schemas.microsoft.com/office/drawing/2014/main" id="{5B6826F6-9499-A548-BBDB-A7D635B1D27B}"/>
              </a:ext>
            </a:extLst>
          </p:cNvPr>
          <p:cNvGrpSpPr/>
          <p:nvPr/>
        </p:nvGrpSpPr>
        <p:grpSpPr>
          <a:xfrm>
            <a:off x="7016794" y="1171896"/>
            <a:ext cx="3380042" cy="785818"/>
            <a:chOff x="4478106" y="214290"/>
            <a:chExt cx="3380042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5FE9D0F9-1CD7-A147-9830-071E43B1C815}"/>
                </a:ext>
              </a:extLst>
            </p:cNvPr>
            <p:cNvSpPr/>
            <p:nvPr/>
          </p:nvSpPr>
          <p:spPr>
            <a:xfrm flipH="1">
              <a:off x="4478106" y="214290"/>
              <a:ext cx="338004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102">
              <a:extLst>
                <a:ext uri="{FF2B5EF4-FFF2-40B4-BE49-F238E27FC236}">
                  <a16:creationId xmlns:a16="http://schemas.microsoft.com/office/drawing/2014/main" id="{DF0D1580-6D5D-DE45-91BC-8FE556BB9394}"/>
                </a:ext>
              </a:extLst>
            </p:cNvPr>
            <p:cNvGrpSpPr/>
            <p:nvPr/>
          </p:nvGrpSpPr>
          <p:grpSpPr>
            <a:xfrm>
              <a:off x="4586288" y="357166"/>
              <a:ext cx="3271860" cy="488037"/>
              <a:chOff x="2443148" y="357166"/>
              <a:chExt cx="3271860" cy="488037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7A69E256-2FC0-E442-804A-B5DE0C0D853B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82">
                <a:extLst>
                  <a:ext uri="{FF2B5EF4-FFF2-40B4-BE49-F238E27FC236}">
                    <a16:creationId xmlns:a16="http://schemas.microsoft.com/office/drawing/2014/main" id="{AF383BB7-6989-654E-A32A-42D8D8100541}"/>
                  </a:ext>
                </a:extLst>
              </p:cNvPr>
              <p:cNvGrpSpPr/>
              <p:nvPr/>
            </p:nvGrpSpPr>
            <p:grpSpPr>
              <a:xfrm>
                <a:off x="2443148" y="371454"/>
                <a:ext cx="1714512" cy="473749"/>
                <a:chOff x="1543028" y="371454"/>
                <a:chExt cx="1714512" cy="473749"/>
              </a:xfrm>
            </p:grpSpPr>
            <p:grpSp>
              <p:nvGrpSpPr>
                <p:cNvPr id="68" name="مجموعة 72">
                  <a:extLst>
                    <a:ext uri="{FF2B5EF4-FFF2-40B4-BE49-F238E27FC236}">
                      <a16:creationId xmlns:a16="http://schemas.microsoft.com/office/drawing/2014/main" id="{28B2D5E1-F28D-5747-B26F-11455F4DEAC2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471494"/>
                  <a:chOff x="2686036" y="371456"/>
                  <a:chExt cx="571504" cy="471494"/>
                </a:xfrm>
              </p:grpSpPr>
              <p:grpSp>
                <p:nvGrpSpPr>
                  <p:cNvPr id="80" name="مجموعة 77">
                    <a:extLst>
                      <a:ext uri="{FF2B5EF4-FFF2-40B4-BE49-F238E27FC236}">
                        <a16:creationId xmlns:a16="http://schemas.microsoft.com/office/drawing/2014/main" id="{6375468B-A628-874B-939B-6263AC47C65E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3" name="رابط مستقيم 13">
                      <a:extLst>
                        <a:ext uri="{FF2B5EF4-FFF2-40B4-BE49-F238E27FC236}">
                          <a16:creationId xmlns:a16="http://schemas.microsoft.com/office/drawing/2014/main" id="{D562115F-B4C0-8C4D-A986-5D6A5334F9B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رابط مستقيم 14">
                      <a:extLst>
                        <a:ext uri="{FF2B5EF4-FFF2-40B4-BE49-F238E27FC236}">
                          <a16:creationId xmlns:a16="http://schemas.microsoft.com/office/drawing/2014/main" id="{F4C9AEA7-A814-6D44-934C-820458FA5B69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رابط مستقيم 15">
                      <a:extLst>
                        <a:ext uri="{FF2B5EF4-FFF2-40B4-BE49-F238E27FC236}">
                          <a16:creationId xmlns:a16="http://schemas.microsoft.com/office/drawing/2014/main" id="{52FC0C51-13C2-2C48-AE3B-FF0276C01B7D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رابط مستقيم 16">
                      <a:extLst>
                        <a:ext uri="{FF2B5EF4-FFF2-40B4-BE49-F238E27FC236}">
                          <a16:creationId xmlns:a16="http://schemas.microsoft.com/office/drawing/2014/main" id="{E173A573-D8CC-E344-A1A9-002BFB5F40F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مربع نص 81">
                    <a:extLst>
                      <a:ext uri="{FF2B5EF4-FFF2-40B4-BE49-F238E27FC236}">
                        <a16:creationId xmlns:a16="http://schemas.microsoft.com/office/drawing/2014/main" id="{94BDDA61-F10F-BC4D-A1BE-4CCC6016E7E5}"/>
                      </a:ext>
                    </a:extLst>
                  </p:cNvPr>
                  <p:cNvSpPr txBox="1"/>
                  <p:nvPr/>
                </p:nvSpPr>
                <p:spPr>
                  <a:xfrm>
                    <a:off x="2714612" y="414318"/>
                    <a:ext cx="3571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٣</a:t>
                    </a:r>
                  </a:p>
                </p:txBody>
              </p: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7B0BC4E6-83F9-6141-9F56-56CA14454E43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70" name="مجموعة 73">
                  <a:extLst>
                    <a:ext uri="{FF2B5EF4-FFF2-40B4-BE49-F238E27FC236}">
                      <a16:creationId xmlns:a16="http://schemas.microsoft.com/office/drawing/2014/main" id="{EA767991-CF3D-3A45-940F-21B8ABBC613E}"/>
                    </a:ext>
                  </a:extLst>
                </p:cNvPr>
                <p:cNvGrpSpPr/>
                <p:nvPr/>
              </p:nvGrpSpPr>
              <p:grpSpPr>
                <a:xfrm>
                  <a:off x="1543028" y="371454"/>
                  <a:ext cx="742956" cy="473749"/>
                  <a:chOff x="2514584" y="371456"/>
                  <a:chExt cx="742956" cy="473749"/>
                </a:xfrm>
              </p:grpSpPr>
              <p:grpSp>
                <p:nvGrpSpPr>
                  <p:cNvPr id="71" name="مجموعة 77">
                    <a:extLst>
                      <a:ext uri="{FF2B5EF4-FFF2-40B4-BE49-F238E27FC236}">
                        <a16:creationId xmlns:a16="http://schemas.microsoft.com/office/drawing/2014/main" id="{6F07670A-7C02-DE41-9A74-E6BB079736D6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73" name="رابط مستقيم 76">
                      <a:extLst>
                        <a:ext uri="{FF2B5EF4-FFF2-40B4-BE49-F238E27FC236}">
                          <a16:creationId xmlns:a16="http://schemas.microsoft.com/office/drawing/2014/main" id="{EFFD5361-E99C-DA42-BDF7-6B9748675B4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رابط مستقيم 77">
                      <a:extLst>
                        <a:ext uri="{FF2B5EF4-FFF2-40B4-BE49-F238E27FC236}">
                          <a16:creationId xmlns:a16="http://schemas.microsoft.com/office/drawing/2014/main" id="{D4CA4DA7-4046-6B47-8866-C430EB794BC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78">
                      <a:extLst>
                        <a:ext uri="{FF2B5EF4-FFF2-40B4-BE49-F238E27FC236}">
                          <a16:creationId xmlns:a16="http://schemas.microsoft.com/office/drawing/2014/main" id="{CAFFEB6F-D289-F149-8F33-3C1D5AFABA39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79">
                      <a:extLst>
                        <a:ext uri="{FF2B5EF4-FFF2-40B4-BE49-F238E27FC236}">
                          <a16:creationId xmlns:a16="http://schemas.microsoft.com/office/drawing/2014/main" id="{B27FC49E-22A6-AD4B-8CC5-0DF8CF3FE91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2" name="مربع نص 71">
                    <a:extLst>
                      <a:ext uri="{FF2B5EF4-FFF2-40B4-BE49-F238E27FC236}">
                        <a16:creationId xmlns:a16="http://schemas.microsoft.com/office/drawing/2014/main" id="{B120A4A1-FEE9-0C49-AA70-5EC959927C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14584" y="414318"/>
                    <a:ext cx="57150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١٨</a:t>
                    </a:r>
                  </a:p>
                </p:txBody>
              </p:sp>
            </p:grpSp>
          </p:grpSp>
        </p:grp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833085A0-1B55-6D4C-85A1-54A3C58A7590}"/>
              </a:ext>
            </a:extLst>
          </p:cNvPr>
          <p:cNvSpPr txBox="1"/>
          <p:nvPr/>
        </p:nvSpPr>
        <p:spPr>
          <a:xfrm>
            <a:off x="10234600" y="477137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88" name="خماسي 87">
            <a:extLst>
              <a:ext uri="{FF2B5EF4-FFF2-40B4-BE49-F238E27FC236}">
                <a16:creationId xmlns:a16="http://schemas.microsoft.com/office/drawing/2014/main" id="{5E350FE8-933B-DB4D-905E-260AC5662FF2}"/>
              </a:ext>
            </a:extLst>
          </p:cNvPr>
          <p:cNvSpPr/>
          <p:nvPr/>
        </p:nvSpPr>
        <p:spPr>
          <a:xfrm rot="5400000">
            <a:off x="7255636" y="3321184"/>
            <a:ext cx="1357322" cy="145733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7C84E0B7-C3F7-2340-AA66-3F4016A67E9D}"/>
              </a:ext>
            </a:extLst>
          </p:cNvPr>
          <p:cNvSpPr txBox="1"/>
          <p:nvPr/>
        </p:nvSpPr>
        <p:spPr>
          <a:xfrm>
            <a:off x="8548662" y="47713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4064FE55-5E56-8548-8F0B-83028186F338}"/>
              </a:ext>
            </a:extLst>
          </p:cNvPr>
          <p:cNvSpPr txBox="1"/>
          <p:nvPr/>
        </p:nvSpPr>
        <p:spPr>
          <a:xfrm>
            <a:off x="9391630" y="477137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6" name="مجموعة 129">
            <a:extLst>
              <a:ext uri="{FF2B5EF4-FFF2-40B4-BE49-F238E27FC236}">
                <a16:creationId xmlns:a16="http://schemas.microsoft.com/office/drawing/2014/main" id="{715C268A-DBC7-4545-B96A-BE07EAA9FE2F}"/>
              </a:ext>
            </a:extLst>
          </p:cNvPr>
          <p:cNvGrpSpPr/>
          <p:nvPr/>
        </p:nvGrpSpPr>
        <p:grpSpPr>
          <a:xfrm>
            <a:off x="7477094" y="2297363"/>
            <a:ext cx="1771662" cy="502325"/>
            <a:chOff x="2857488" y="1928802"/>
            <a:chExt cx="1771662" cy="502325"/>
          </a:xfrm>
        </p:grpSpPr>
        <p:grpSp>
          <p:nvGrpSpPr>
            <p:cNvPr id="117" name="مجموعة 77">
              <a:extLst>
                <a:ext uri="{FF2B5EF4-FFF2-40B4-BE49-F238E27FC236}">
                  <a16:creationId xmlns:a16="http://schemas.microsoft.com/office/drawing/2014/main" id="{C3E106CD-3D48-AF44-B3C7-5600816199C6}"/>
                </a:ext>
              </a:extLst>
            </p:cNvPr>
            <p:cNvGrpSpPr/>
            <p:nvPr/>
          </p:nvGrpSpPr>
          <p:grpSpPr>
            <a:xfrm>
              <a:off x="3010836" y="1928802"/>
              <a:ext cx="1618314" cy="357190"/>
              <a:chOff x="5454016" y="428604"/>
              <a:chExt cx="1618314" cy="357190"/>
            </a:xfrm>
          </p:grpSpPr>
          <p:cxnSp>
            <p:nvCxnSpPr>
              <p:cNvPr id="119" name="رابط مستقيم 30">
                <a:extLst>
                  <a:ext uri="{FF2B5EF4-FFF2-40B4-BE49-F238E27FC236}">
                    <a16:creationId xmlns:a16="http://schemas.microsoft.com/office/drawing/2014/main" id="{C9063548-BFF4-EC47-AEDC-018EFBEE79C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31">
                <a:extLst>
                  <a:ext uri="{FF2B5EF4-FFF2-40B4-BE49-F238E27FC236}">
                    <a16:creationId xmlns:a16="http://schemas.microsoft.com/office/drawing/2014/main" id="{F5599357-5261-C447-9E81-C6B22FA4EA5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32">
                <a:extLst>
                  <a:ext uri="{FF2B5EF4-FFF2-40B4-BE49-F238E27FC236}">
                    <a16:creationId xmlns:a16="http://schemas.microsoft.com/office/drawing/2014/main" id="{4E58187E-78DB-B24C-8D3B-741E363D1EC6}"/>
                  </a:ext>
                </a:extLst>
              </p:cNvPr>
              <p:cNvCxnSpPr/>
              <p:nvPr/>
            </p:nvCxnSpPr>
            <p:spPr>
              <a:xfrm rot="10800000">
                <a:off x="5454016" y="428604"/>
                <a:ext cx="14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33">
                <a:extLst>
                  <a:ext uri="{FF2B5EF4-FFF2-40B4-BE49-F238E27FC236}">
                    <a16:creationId xmlns:a16="http://schemas.microsoft.com/office/drawing/2014/main" id="{088D0700-5777-F345-A68B-4E7F5F35B7F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F23B1F2C-EB1D-F148-B88D-7BF7B9A2804A}"/>
                </a:ext>
              </a:extLst>
            </p:cNvPr>
            <p:cNvSpPr txBox="1"/>
            <p:nvPr/>
          </p:nvSpPr>
          <p:spPr>
            <a:xfrm>
              <a:off x="2857488" y="2000240"/>
              <a:ext cx="157163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×  ٣  ×٣ </a:t>
              </a:r>
            </a:p>
          </p:txBody>
        </p:sp>
      </p:grpSp>
      <p:grpSp>
        <p:nvGrpSpPr>
          <p:cNvPr id="123" name="مجموعة 109">
            <a:extLst>
              <a:ext uri="{FF2B5EF4-FFF2-40B4-BE49-F238E27FC236}">
                <a16:creationId xmlns:a16="http://schemas.microsoft.com/office/drawing/2014/main" id="{9B672B14-E3A1-6243-9531-4872793E5A10}"/>
              </a:ext>
            </a:extLst>
          </p:cNvPr>
          <p:cNvGrpSpPr/>
          <p:nvPr/>
        </p:nvGrpSpPr>
        <p:grpSpPr>
          <a:xfrm>
            <a:off x="9577372" y="2311647"/>
            <a:ext cx="642938" cy="473749"/>
            <a:chOff x="1628756" y="1971664"/>
            <a:chExt cx="642938" cy="473749"/>
          </a:xfrm>
        </p:grpSpPr>
        <p:grpSp>
          <p:nvGrpSpPr>
            <p:cNvPr id="124" name="مجموعة 77">
              <a:extLst>
                <a:ext uri="{FF2B5EF4-FFF2-40B4-BE49-F238E27FC236}">
                  <a16:creationId xmlns:a16="http://schemas.microsoft.com/office/drawing/2014/main" id="{800F4B0B-86A7-FE42-BD15-CE82AA024B64}"/>
                </a:ext>
              </a:extLst>
            </p:cNvPr>
            <p:cNvGrpSpPr/>
            <p:nvPr/>
          </p:nvGrpSpPr>
          <p:grpSpPr>
            <a:xfrm>
              <a:off x="1805380" y="1971664"/>
              <a:ext cx="466314" cy="357190"/>
              <a:chOff x="6606016" y="428604"/>
              <a:chExt cx="466314" cy="357190"/>
            </a:xfrm>
          </p:grpSpPr>
          <p:cxnSp>
            <p:nvCxnSpPr>
              <p:cNvPr id="126" name="رابط مستقيم 125">
                <a:extLst>
                  <a:ext uri="{FF2B5EF4-FFF2-40B4-BE49-F238E27FC236}">
                    <a16:creationId xmlns:a16="http://schemas.microsoft.com/office/drawing/2014/main" id="{C81F7FAE-0F39-924F-971D-3DD597C5F93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رابط مستقيم 126">
                <a:extLst>
                  <a:ext uri="{FF2B5EF4-FFF2-40B4-BE49-F238E27FC236}">
                    <a16:creationId xmlns:a16="http://schemas.microsoft.com/office/drawing/2014/main" id="{C9B04354-345E-A345-9363-33BCD4C9DF3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27">
                <a:extLst>
                  <a:ext uri="{FF2B5EF4-FFF2-40B4-BE49-F238E27FC236}">
                    <a16:creationId xmlns:a16="http://schemas.microsoft.com/office/drawing/2014/main" id="{A11356F0-2CC7-E54F-BD30-0EF830C2E25C}"/>
                  </a:ext>
                </a:extLst>
              </p:cNvPr>
              <p:cNvCxnSpPr/>
              <p:nvPr/>
            </p:nvCxnSpPr>
            <p:spPr>
              <a:xfrm rot="10800000">
                <a:off x="6606016" y="428604"/>
                <a:ext cx="25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28">
                <a:extLst>
                  <a:ext uri="{FF2B5EF4-FFF2-40B4-BE49-F238E27FC236}">
                    <a16:creationId xmlns:a16="http://schemas.microsoft.com/office/drawing/2014/main" id="{73AA4D31-C683-BB43-BD6B-71E71EB1947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33DA4DD8-9728-7F46-96C6-147FF37BF5A8}"/>
                </a:ext>
              </a:extLst>
            </p:cNvPr>
            <p:cNvSpPr txBox="1"/>
            <p:nvPr/>
          </p:nvSpPr>
          <p:spPr>
            <a:xfrm>
              <a:off x="1628756" y="2014526"/>
              <a:ext cx="55859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5E2F9CBC-5985-614A-994F-E062DD8C1487}"/>
              </a:ext>
            </a:extLst>
          </p:cNvPr>
          <p:cNvSpPr txBox="1"/>
          <p:nvPr/>
        </p:nvSpPr>
        <p:spPr>
          <a:xfrm>
            <a:off x="9348768" y="2368797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31" name="مجموعة 159">
            <a:extLst>
              <a:ext uri="{FF2B5EF4-FFF2-40B4-BE49-F238E27FC236}">
                <a16:creationId xmlns:a16="http://schemas.microsoft.com/office/drawing/2014/main" id="{C4BC1426-DFAF-3145-B5C5-60AAFE687C9C}"/>
              </a:ext>
            </a:extLst>
          </p:cNvPr>
          <p:cNvGrpSpPr/>
          <p:nvPr/>
        </p:nvGrpSpPr>
        <p:grpSpPr>
          <a:xfrm>
            <a:off x="9591658" y="4699934"/>
            <a:ext cx="642940" cy="471494"/>
            <a:chOff x="1628754" y="1971664"/>
            <a:chExt cx="642940" cy="471494"/>
          </a:xfrm>
        </p:grpSpPr>
        <p:grpSp>
          <p:nvGrpSpPr>
            <p:cNvPr id="132" name="مجموعة 77">
              <a:extLst>
                <a:ext uri="{FF2B5EF4-FFF2-40B4-BE49-F238E27FC236}">
                  <a16:creationId xmlns:a16="http://schemas.microsoft.com/office/drawing/2014/main" id="{60CE3605-4AD9-3C43-A173-8B135A5118A1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34" name="رابط مستقيم 162">
                <a:extLst>
                  <a:ext uri="{FF2B5EF4-FFF2-40B4-BE49-F238E27FC236}">
                    <a16:creationId xmlns:a16="http://schemas.microsoft.com/office/drawing/2014/main" id="{5BCA9DF7-615F-FC44-A4CF-DA8595EB2D6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163">
                <a:extLst>
                  <a:ext uri="{FF2B5EF4-FFF2-40B4-BE49-F238E27FC236}">
                    <a16:creationId xmlns:a16="http://schemas.microsoft.com/office/drawing/2014/main" id="{4E7D05FD-0E6A-B741-ADC6-17780B95F31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164">
                <a:extLst>
                  <a:ext uri="{FF2B5EF4-FFF2-40B4-BE49-F238E27FC236}">
                    <a16:creationId xmlns:a16="http://schemas.microsoft.com/office/drawing/2014/main" id="{507ED764-D741-5943-93D6-FD612A501682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165">
                <a:extLst>
                  <a:ext uri="{FF2B5EF4-FFF2-40B4-BE49-F238E27FC236}">
                    <a16:creationId xmlns:a16="http://schemas.microsoft.com/office/drawing/2014/main" id="{8FECC66D-DFFF-7D41-8171-F710B2D692D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39FB3F83-22E3-1E45-AD15-B2F1B1580849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138" name="مجموعة 167">
            <a:extLst>
              <a:ext uri="{FF2B5EF4-FFF2-40B4-BE49-F238E27FC236}">
                <a16:creationId xmlns:a16="http://schemas.microsoft.com/office/drawing/2014/main" id="{72DEBE94-AA36-DF4A-A5E4-860ADEDE9A66}"/>
              </a:ext>
            </a:extLst>
          </p:cNvPr>
          <p:cNvGrpSpPr/>
          <p:nvPr/>
        </p:nvGrpSpPr>
        <p:grpSpPr>
          <a:xfrm>
            <a:off x="9334480" y="5685780"/>
            <a:ext cx="1372992" cy="471494"/>
            <a:chOff x="5629282" y="4557718"/>
            <a:chExt cx="1372992" cy="471494"/>
          </a:xfrm>
        </p:grpSpPr>
        <p:grpSp>
          <p:nvGrpSpPr>
            <p:cNvPr id="139" name="مجموعة 19">
              <a:extLst>
                <a:ext uri="{FF2B5EF4-FFF2-40B4-BE49-F238E27FC236}">
                  <a16:creationId xmlns:a16="http://schemas.microsoft.com/office/drawing/2014/main" id="{EAC70B4C-8AFB-CF44-9E89-3F730D39BF66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141" name="مجموعة 77">
                <a:extLst>
                  <a:ext uri="{FF2B5EF4-FFF2-40B4-BE49-F238E27FC236}">
                    <a16:creationId xmlns:a16="http://schemas.microsoft.com/office/drawing/2014/main" id="{9B19DA02-2A42-774A-8446-8BC66FC53A0B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43" name="رابط مستقيم 22">
                  <a:extLst>
                    <a:ext uri="{FF2B5EF4-FFF2-40B4-BE49-F238E27FC236}">
                      <a16:creationId xmlns:a16="http://schemas.microsoft.com/office/drawing/2014/main" id="{847B7326-05E1-3449-94D1-0CD5BA3226E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23">
                  <a:extLst>
                    <a:ext uri="{FF2B5EF4-FFF2-40B4-BE49-F238E27FC236}">
                      <a16:creationId xmlns:a16="http://schemas.microsoft.com/office/drawing/2014/main" id="{69875AF6-0364-C348-AD41-04213931382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24">
                  <a:extLst>
                    <a:ext uri="{FF2B5EF4-FFF2-40B4-BE49-F238E27FC236}">
                      <a16:creationId xmlns:a16="http://schemas.microsoft.com/office/drawing/2014/main" id="{3CFF5239-098F-8A4D-AC96-6F7B201B533A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25">
                  <a:extLst>
                    <a:ext uri="{FF2B5EF4-FFF2-40B4-BE49-F238E27FC236}">
                      <a16:creationId xmlns:a16="http://schemas.microsoft.com/office/drawing/2014/main" id="{C5B2EB4E-B51A-5440-A3A3-9159A262C9C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مربع نص 141">
                <a:extLst>
                  <a:ext uri="{FF2B5EF4-FFF2-40B4-BE49-F238E27FC236}">
                    <a16:creationId xmlns:a16="http://schemas.microsoft.com/office/drawing/2014/main" id="{2210E624-396A-B741-BE5A-084C0744A575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   ٦</a:t>
                </a:r>
              </a:p>
            </p:txBody>
          </p:sp>
        </p:grpSp>
        <p:sp>
          <p:nvSpPr>
            <p:cNvPr id="140" name="مربع نص 139">
              <a:extLst>
                <a:ext uri="{FF2B5EF4-FFF2-40B4-BE49-F238E27FC236}">
                  <a16:creationId xmlns:a16="http://schemas.microsoft.com/office/drawing/2014/main" id="{63566A0E-9C1F-C349-9896-7823B6FFBF3F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709A4A80-5088-C245-B64B-FAA9C99E8126}"/>
              </a:ext>
            </a:extLst>
          </p:cNvPr>
          <p:cNvGrpSpPr/>
          <p:nvPr/>
        </p:nvGrpSpPr>
        <p:grpSpPr>
          <a:xfrm>
            <a:off x="7005598" y="3514064"/>
            <a:ext cx="3643342" cy="500070"/>
            <a:chOff x="3300400" y="3071806"/>
            <a:chExt cx="3643342" cy="500070"/>
          </a:xfrm>
        </p:grpSpPr>
        <p:grpSp>
          <p:nvGrpSpPr>
            <p:cNvPr id="169" name="مجموعة 133">
              <a:extLst>
                <a:ext uri="{FF2B5EF4-FFF2-40B4-BE49-F238E27FC236}">
                  <a16:creationId xmlns:a16="http://schemas.microsoft.com/office/drawing/2014/main" id="{BCAEAE02-3293-CE44-AE5D-0CF2876C87E6}"/>
                </a:ext>
              </a:extLst>
            </p:cNvPr>
            <p:cNvGrpSpPr/>
            <p:nvPr/>
          </p:nvGrpSpPr>
          <p:grpSpPr>
            <a:xfrm>
              <a:off x="5872168" y="3071806"/>
              <a:ext cx="642940" cy="471494"/>
              <a:chOff x="1628754" y="1971664"/>
              <a:chExt cx="642940" cy="471494"/>
            </a:xfrm>
          </p:grpSpPr>
          <p:grpSp>
            <p:nvGrpSpPr>
              <p:cNvPr id="214" name="مجموعة 77">
                <a:extLst>
                  <a:ext uri="{FF2B5EF4-FFF2-40B4-BE49-F238E27FC236}">
                    <a16:creationId xmlns:a16="http://schemas.microsoft.com/office/drawing/2014/main" id="{89ADA48F-F88A-2E46-8FC7-C5343BB7291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6" name="رابط مستقيم 136">
                  <a:extLst>
                    <a:ext uri="{FF2B5EF4-FFF2-40B4-BE49-F238E27FC236}">
                      <a16:creationId xmlns:a16="http://schemas.microsoft.com/office/drawing/2014/main" id="{EF1ADE2E-6BDE-EC4E-A229-8C9AEC2C0C6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37">
                  <a:extLst>
                    <a:ext uri="{FF2B5EF4-FFF2-40B4-BE49-F238E27FC236}">
                      <a16:creationId xmlns:a16="http://schemas.microsoft.com/office/drawing/2014/main" id="{6571C11B-DB8A-604D-9EF0-3F599F14A8A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رابط مستقيم 138">
                  <a:extLst>
                    <a:ext uri="{FF2B5EF4-FFF2-40B4-BE49-F238E27FC236}">
                      <a16:creationId xmlns:a16="http://schemas.microsoft.com/office/drawing/2014/main" id="{FFDE28A0-E374-C34E-8DFF-71DD07A849E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رابط مستقيم 139">
                  <a:extLst>
                    <a:ext uri="{FF2B5EF4-FFF2-40B4-BE49-F238E27FC236}">
                      <a16:creationId xmlns:a16="http://schemas.microsoft.com/office/drawing/2014/main" id="{6128E4E2-0DA8-8147-B172-67DD58843D8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48481BE3-5CB2-4145-9353-0D79E1B3C85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BABF33D4-3820-1446-897D-F526025C13F9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171" name="مجموعة 157">
              <a:extLst>
                <a:ext uri="{FF2B5EF4-FFF2-40B4-BE49-F238E27FC236}">
                  <a16:creationId xmlns:a16="http://schemas.microsoft.com/office/drawing/2014/main" id="{ED04A8D6-2973-254D-BA03-1A17F1AEBE67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190" name="مجموعة 142">
                <a:extLst>
                  <a:ext uri="{FF2B5EF4-FFF2-40B4-BE49-F238E27FC236}">
                    <a16:creationId xmlns:a16="http://schemas.microsoft.com/office/drawing/2014/main" id="{66F2715A-0B89-9748-9E01-5FEFCCF27D71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08" name="مجموعة 77">
                  <a:extLst>
                    <a:ext uri="{FF2B5EF4-FFF2-40B4-BE49-F238E27FC236}">
                      <a16:creationId xmlns:a16="http://schemas.microsoft.com/office/drawing/2014/main" id="{852F8F9C-507A-9147-AB3A-217D810DCF1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10" name="رابط مستقيم 145">
                    <a:extLst>
                      <a:ext uri="{FF2B5EF4-FFF2-40B4-BE49-F238E27FC236}">
                        <a16:creationId xmlns:a16="http://schemas.microsoft.com/office/drawing/2014/main" id="{63AEB105-8990-3F4F-99F1-3BC556E49F3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رابط مستقيم 146">
                    <a:extLst>
                      <a:ext uri="{FF2B5EF4-FFF2-40B4-BE49-F238E27FC236}">
                        <a16:creationId xmlns:a16="http://schemas.microsoft.com/office/drawing/2014/main" id="{8B7F28F2-BF68-374F-9EBF-14B04449EA5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رابط مستقيم 147">
                    <a:extLst>
                      <a:ext uri="{FF2B5EF4-FFF2-40B4-BE49-F238E27FC236}">
                        <a16:creationId xmlns:a16="http://schemas.microsoft.com/office/drawing/2014/main" id="{B5C2F38A-FEBA-0E4C-827A-2BDD8F5FA7C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رابط مستقيم 148">
                    <a:extLst>
                      <a:ext uri="{FF2B5EF4-FFF2-40B4-BE49-F238E27FC236}">
                        <a16:creationId xmlns:a16="http://schemas.microsoft.com/office/drawing/2014/main" id="{D68085E7-A2CF-F145-91E5-7E0C7533487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9" name="مربع نص 208">
                  <a:extLst>
                    <a:ext uri="{FF2B5EF4-FFF2-40B4-BE49-F238E27FC236}">
                      <a16:creationId xmlns:a16="http://schemas.microsoft.com/office/drawing/2014/main" id="{D71D6CB3-5E21-9A42-9773-1AFD3F62797E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191" name="مربع نص 190">
                <a:extLst>
                  <a:ext uri="{FF2B5EF4-FFF2-40B4-BE49-F238E27FC236}">
                    <a16:creationId xmlns:a16="http://schemas.microsoft.com/office/drawing/2014/main" id="{588C2C7E-084C-F449-917F-3E9F10C58F1E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92" name="مجموعة 150">
                <a:extLst>
                  <a:ext uri="{FF2B5EF4-FFF2-40B4-BE49-F238E27FC236}">
                    <a16:creationId xmlns:a16="http://schemas.microsoft.com/office/drawing/2014/main" id="{0DA14EEF-5B5D-3C46-BC4E-548E9440E01B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193" name="مجموعة 77">
                  <a:extLst>
                    <a:ext uri="{FF2B5EF4-FFF2-40B4-BE49-F238E27FC236}">
                      <a16:creationId xmlns:a16="http://schemas.microsoft.com/office/drawing/2014/main" id="{C17166B3-84FC-5E48-9A5F-27455540F822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95" name="رابط مستقيم 153">
                    <a:extLst>
                      <a:ext uri="{FF2B5EF4-FFF2-40B4-BE49-F238E27FC236}">
                        <a16:creationId xmlns:a16="http://schemas.microsoft.com/office/drawing/2014/main" id="{78D1F9D0-4519-3347-8C95-787B4E07F41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رابط مستقيم 154">
                    <a:extLst>
                      <a:ext uri="{FF2B5EF4-FFF2-40B4-BE49-F238E27FC236}">
                        <a16:creationId xmlns:a16="http://schemas.microsoft.com/office/drawing/2014/main" id="{978CF593-4340-AE41-98B6-14D8F788B57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رابط مستقيم 155">
                    <a:extLst>
                      <a:ext uri="{FF2B5EF4-FFF2-40B4-BE49-F238E27FC236}">
                        <a16:creationId xmlns:a16="http://schemas.microsoft.com/office/drawing/2014/main" id="{83CB368F-2C09-B24D-BBE3-7DEBD7E3071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رابط مستقيم 156">
                    <a:extLst>
                      <a:ext uri="{FF2B5EF4-FFF2-40B4-BE49-F238E27FC236}">
                        <a16:creationId xmlns:a16="http://schemas.microsoft.com/office/drawing/2014/main" id="{D0D22D3C-FADA-DF4A-8665-27DFF8171CC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4" name="مربع نص 193">
                  <a:extLst>
                    <a:ext uri="{FF2B5EF4-FFF2-40B4-BE49-F238E27FC236}">
                      <a16:creationId xmlns:a16="http://schemas.microsoft.com/office/drawing/2014/main" id="{B6156572-2D69-3A49-94E7-84DFF727A1B4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</p:grpSp>
        </p:grp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53749FC4-3298-584A-9AE4-2A8E40EF549D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73" name="مجموعة 133">
              <a:extLst>
                <a:ext uri="{FF2B5EF4-FFF2-40B4-BE49-F238E27FC236}">
                  <a16:creationId xmlns:a16="http://schemas.microsoft.com/office/drawing/2014/main" id="{AD759B13-1B73-CF43-A8D8-12090DD80B10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3332930A-D0A8-AB47-96FB-E5E59BCCA23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7" name="رابط مستقيم 140">
                  <a:extLst>
                    <a:ext uri="{FF2B5EF4-FFF2-40B4-BE49-F238E27FC236}">
                      <a16:creationId xmlns:a16="http://schemas.microsoft.com/office/drawing/2014/main" id="{79440642-67E9-944D-95D4-917A3378034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رابط مستقيم 142">
                  <a:extLst>
                    <a:ext uri="{FF2B5EF4-FFF2-40B4-BE49-F238E27FC236}">
                      <a16:creationId xmlns:a16="http://schemas.microsoft.com/office/drawing/2014/main" id="{81E29CDB-95CA-6B45-9D00-BAEC276D7D0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143">
                  <a:extLst>
                    <a:ext uri="{FF2B5EF4-FFF2-40B4-BE49-F238E27FC236}">
                      <a16:creationId xmlns:a16="http://schemas.microsoft.com/office/drawing/2014/main" id="{8B53A01D-5B73-D14C-B048-922CDCFFDCE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150">
                  <a:extLst>
                    <a:ext uri="{FF2B5EF4-FFF2-40B4-BE49-F238E27FC236}">
                      <a16:creationId xmlns:a16="http://schemas.microsoft.com/office/drawing/2014/main" id="{5EDDDEE3-8733-EB4C-9ADB-FDD3A58A996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A93B3831-3BE4-6344-9A3C-C12988233FD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67AB5032-1335-864A-81DB-020EB72C48D5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</p:grp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B6AC9122-2DCB-4B4D-8582-D2778E16DFC2}"/>
              </a:ext>
            </a:extLst>
          </p:cNvPr>
          <p:cNvSpPr txBox="1"/>
          <p:nvPr/>
        </p:nvSpPr>
        <p:spPr>
          <a:xfrm>
            <a:off x="7648542" y="477137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221" name="مجموعة 124">
            <a:extLst>
              <a:ext uri="{FF2B5EF4-FFF2-40B4-BE49-F238E27FC236}">
                <a16:creationId xmlns:a16="http://schemas.microsoft.com/office/drawing/2014/main" id="{51B71073-3C80-0849-9DFE-C60CB80F71D2}"/>
              </a:ext>
            </a:extLst>
          </p:cNvPr>
          <p:cNvGrpSpPr/>
          <p:nvPr/>
        </p:nvGrpSpPr>
        <p:grpSpPr>
          <a:xfrm>
            <a:off x="2651617" y="2304036"/>
            <a:ext cx="1285884" cy="2543196"/>
            <a:chOff x="1142976" y="2143112"/>
            <a:chExt cx="1285884" cy="2543196"/>
          </a:xfrm>
        </p:grpSpPr>
        <p:grpSp>
          <p:nvGrpSpPr>
            <p:cNvPr id="222" name="مجموعة 111">
              <a:extLst>
                <a:ext uri="{FF2B5EF4-FFF2-40B4-BE49-F238E27FC236}">
                  <a16:creationId xmlns:a16="http://schemas.microsoft.com/office/drawing/2014/main" id="{F4B35FE5-E98B-1844-B58E-C975C00508E5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728000"/>
              <a:chOff x="1142976" y="2215348"/>
              <a:chExt cx="1285884" cy="1728000"/>
            </a:xfrm>
          </p:grpSpPr>
          <p:cxnSp>
            <p:nvCxnSpPr>
              <p:cNvPr id="235" name="رابط مستقيم 192">
                <a:extLst>
                  <a:ext uri="{FF2B5EF4-FFF2-40B4-BE49-F238E27FC236}">
                    <a16:creationId xmlns:a16="http://schemas.microsoft.com/office/drawing/2014/main" id="{C4361F89-0E8A-4644-A13B-7C25215B0C0E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رابط مستقيم 193">
                <a:extLst>
                  <a:ext uri="{FF2B5EF4-FFF2-40B4-BE49-F238E27FC236}">
                    <a16:creationId xmlns:a16="http://schemas.microsoft.com/office/drawing/2014/main" id="{A307E102-A0DF-114A-88AC-01FF1D78DD7A}"/>
                  </a:ext>
                </a:extLst>
              </p:cNvPr>
              <p:cNvCxnSpPr/>
              <p:nvPr/>
            </p:nvCxnSpPr>
            <p:spPr>
              <a:xfrm rot="5400000">
                <a:off x="779042" y="3078554"/>
                <a:ext cx="172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مربع نص 222">
              <a:extLst>
                <a:ext uri="{FF2B5EF4-FFF2-40B4-BE49-F238E27FC236}">
                  <a16:creationId xmlns:a16="http://schemas.microsoft.com/office/drawing/2014/main" id="{382CBA48-EB2E-E840-A625-81D19593913D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24" name="مربع نص 223">
              <a:extLst>
                <a:ext uri="{FF2B5EF4-FFF2-40B4-BE49-F238E27FC236}">
                  <a16:creationId xmlns:a16="http://schemas.microsoft.com/office/drawing/2014/main" id="{1F4A5FA0-11B7-5A42-BAED-3911E2BB7BD4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225" name="مربع نص 224">
              <a:extLst>
                <a:ext uri="{FF2B5EF4-FFF2-40B4-BE49-F238E27FC236}">
                  <a16:creationId xmlns:a16="http://schemas.microsoft.com/office/drawing/2014/main" id="{A120861C-B0D3-2441-9A8F-91BBFF43CB82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26" name="مربع نص 225">
              <a:extLst>
                <a:ext uri="{FF2B5EF4-FFF2-40B4-BE49-F238E27FC236}">
                  <a16:creationId xmlns:a16="http://schemas.microsoft.com/office/drawing/2014/main" id="{D75A66EE-D279-FC48-BEFF-9524C004EF9C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27" name="مربع نص 226">
              <a:extLst>
                <a:ext uri="{FF2B5EF4-FFF2-40B4-BE49-F238E27FC236}">
                  <a16:creationId xmlns:a16="http://schemas.microsoft.com/office/drawing/2014/main" id="{369577E4-9EAA-B646-84CE-590074333355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28" name="مربع نص 227">
              <a:extLst>
                <a:ext uri="{FF2B5EF4-FFF2-40B4-BE49-F238E27FC236}">
                  <a16:creationId xmlns:a16="http://schemas.microsoft.com/office/drawing/2014/main" id="{C13C3DD8-592B-7240-A6C5-4ED8318C7DF8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29" name="مربع نص 228">
              <a:extLst>
                <a:ext uri="{FF2B5EF4-FFF2-40B4-BE49-F238E27FC236}">
                  <a16:creationId xmlns:a16="http://schemas.microsoft.com/office/drawing/2014/main" id="{00DEC679-5A05-3B4C-8898-1CABBACE7D47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30" name="مربع نص 229">
              <a:extLst>
                <a:ext uri="{FF2B5EF4-FFF2-40B4-BE49-F238E27FC236}">
                  <a16:creationId xmlns:a16="http://schemas.microsoft.com/office/drawing/2014/main" id="{EBB39ED8-68CA-834A-9B40-CD8BDDFD53AF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31" name="مربع نص 230">
              <a:extLst>
                <a:ext uri="{FF2B5EF4-FFF2-40B4-BE49-F238E27FC236}">
                  <a16:creationId xmlns:a16="http://schemas.microsoft.com/office/drawing/2014/main" id="{73A9AC74-C444-BB42-810A-E574DF842AE0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32" name="مربع نص 231">
              <a:extLst>
                <a:ext uri="{FF2B5EF4-FFF2-40B4-BE49-F238E27FC236}">
                  <a16:creationId xmlns:a16="http://schemas.microsoft.com/office/drawing/2014/main" id="{114C6746-EA9D-1240-8AF0-36A9C427079D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33" name="مربع نص 232">
              <a:extLst>
                <a:ext uri="{FF2B5EF4-FFF2-40B4-BE49-F238E27FC236}">
                  <a16:creationId xmlns:a16="http://schemas.microsoft.com/office/drawing/2014/main" id="{92E28E74-0696-2044-92BE-8A4CF22FBB44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34" name="مربع نص 233">
              <a:extLst>
                <a:ext uri="{FF2B5EF4-FFF2-40B4-BE49-F238E27FC236}">
                  <a16:creationId xmlns:a16="http://schemas.microsoft.com/office/drawing/2014/main" id="{D9BDADF8-605D-044E-8C31-87C5CD095008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37" name="مجموعة 236">
            <a:extLst>
              <a:ext uri="{FF2B5EF4-FFF2-40B4-BE49-F238E27FC236}">
                <a16:creationId xmlns:a16="http://schemas.microsoft.com/office/drawing/2014/main" id="{0EF3AAE4-A036-414B-8EF5-11A63289298A}"/>
              </a:ext>
            </a:extLst>
          </p:cNvPr>
          <p:cNvGrpSpPr/>
          <p:nvPr/>
        </p:nvGrpSpPr>
        <p:grpSpPr>
          <a:xfrm>
            <a:off x="8762974" y="4699940"/>
            <a:ext cx="642940" cy="471494"/>
            <a:chOff x="1628754" y="1971664"/>
            <a:chExt cx="642940" cy="471494"/>
          </a:xfrm>
        </p:grpSpPr>
        <p:grpSp>
          <p:nvGrpSpPr>
            <p:cNvPr id="238" name="مجموعة 77">
              <a:extLst>
                <a:ext uri="{FF2B5EF4-FFF2-40B4-BE49-F238E27FC236}">
                  <a16:creationId xmlns:a16="http://schemas.microsoft.com/office/drawing/2014/main" id="{DAD21EE0-42E7-5F48-B808-6DC72F8E2E80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40" name="رابط مستقيم 174">
                <a:extLst>
                  <a:ext uri="{FF2B5EF4-FFF2-40B4-BE49-F238E27FC236}">
                    <a16:creationId xmlns:a16="http://schemas.microsoft.com/office/drawing/2014/main" id="{34DBF661-8437-B449-B3D2-5DB5E37BF1B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رابط مستقيم 175">
                <a:extLst>
                  <a:ext uri="{FF2B5EF4-FFF2-40B4-BE49-F238E27FC236}">
                    <a16:creationId xmlns:a16="http://schemas.microsoft.com/office/drawing/2014/main" id="{7F4C2879-0971-714E-9F89-E13D9F4E73F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رابط مستقيم 178">
                <a:extLst>
                  <a:ext uri="{FF2B5EF4-FFF2-40B4-BE49-F238E27FC236}">
                    <a16:creationId xmlns:a16="http://schemas.microsoft.com/office/drawing/2014/main" id="{4AA6CB73-6280-0E46-A0C9-75529AE64BC8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رابط مستقيم 179">
                <a:extLst>
                  <a:ext uri="{FF2B5EF4-FFF2-40B4-BE49-F238E27FC236}">
                    <a16:creationId xmlns:a16="http://schemas.microsoft.com/office/drawing/2014/main" id="{457EC940-138E-AC4B-9738-9CE11B9365D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مربع نص 238">
              <a:extLst>
                <a:ext uri="{FF2B5EF4-FFF2-40B4-BE49-F238E27FC236}">
                  <a16:creationId xmlns:a16="http://schemas.microsoft.com/office/drawing/2014/main" id="{71EC3CD9-B082-AC41-91EB-559B821A82BE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1C4450C-CF0E-5F33-B9B5-68754283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08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7" grpId="0"/>
      <p:bldP spid="88" grpId="0" animBg="1"/>
      <p:bldP spid="89" grpId="0"/>
      <p:bldP spid="90" grpId="0"/>
      <p:bldP spid="130" grpId="0"/>
      <p:bldP spid="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46038" y="22296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6B652690-B856-D347-8CDF-8551851D04BE}"/>
              </a:ext>
            </a:extLst>
          </p:cNvPr>
          <p:cNvGrpSpPr/>
          <p:nvPr/>
        </p:nvGrpSpPr>
        <p:grpSpPr>
          <a:xfrm>
            <a:off x="6809407" y="1584996"/>
            <a:ext cx="4000528" cy="785818"/>
            <a:chOff x="3857620" y="214290"/>
            <a:chExt cx="4000528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D3BD0325-4411-614D-AF21-7C2756CD38FC}"/>
                </a:ext>
              </a:extLst>
            </p:cNvPr>
            <p:cNvSpPr/>
            <p:nvPr/>
          </p:nvSpPr>
          <p:spPr>
            <a:xfrm flipH="1">
              <a:off x="4186122" y="214290"/>
              <a:ext cx="367202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4738DCC0-33C8-E048-926C-2B2B729B8C6F}"/>
                </a:ext>
              </a:extLst>
            </p:cNvPr>
            <p:cNvSpPr txBox="1"/>
            <p:nvPr/>
          </p:nvSpPr>
          <p:spPr>
            <a:xfrm>
              <a:off x="6286512" y="357166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7F04212C-E7E9-944B-9FA9-651724C7A9F4}"/>
                </a:ext>
              </a:extLst>
            </p:cNvPr>
            <p:cNvGrpSpPr/>
            <p:nvPr/>
          </p:nvGrpSpPr>
          <p:grpSpPr>
            <a:xfrm>
              <a:off x="3857620" y="371454"/>
              <a:ext cx="2471754" cy="473751"/>
              <a:chOff x="1214414" y="4572006"/>
              <a:chExt cx="2471754" cy="473751"/>
            </a:xfrm>
          </p:grpSpPr>
          <p:grpSp>
            <p:nvGrpSpPr>
              <p:cNvPr id="65" name="مجموعة 77">
                <a:extLst>
                  <a:ext uri="{FF2B5EF4-FFF2-40B4-BE49-F238E27FC236}">
                    <a16:creationId xmlns:a16="http://schemas.microsoft.com/office/drawing/2014/main" id="{BA928813-BAC9-B642-A1E3-7EF5F21A9D6E}"/>
                  </a:ext>
                </a:extLst>
              </p:cNvPr>
              <p:cNvGrpSpPr/>
              <p:nvPr/>
            </p:nvGrpSpPr>
            <p:grpSpPr>
              <a:xfrm>
                <a:off x="2800336" y="4572008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74" name="رابط مستقيم 216">
                  <a:extLst>
                    <a:ext uri="{FF2B5EF4-FFF2-40B4-BE49-F238E27FC236}">
                      <a16:creationId xmlns:a16="http://schemas.microsoft.com/office/drawing/2014/main" id="{ADD016C8-1413-3C48-BAE5-B784158E997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217">
                  <a:extLst>
                    <a:ext uri="{FF2B5EF4-FFF2-40B4-BE49-F238E27FC236}">
                      <a16:creationId xmlns:a16="http://schemas.microsoft.com/office/drawing/2014/main" id="{0C601F90-3237-EC4F-99C0-0EBE4407AD0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رابط مستقيم 218">
                  <a:extLst>
                    <a:ext uri="{FF2B5EF4-FFF2-40B4-BE49-F238E27FC236}">
                      <a16:creationId xmlns:a16="http://schemas.microsoft.com/office/drawing/2014/main" id="{F36C9572-687F-EA49-81C4-C40BFE1B51C4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219">
                  <a:extLst>
                    <a:ext uri="{FF2B5EF4-FFF2-40B4-BE49-F238E27FC236}">
                      <a16:creationId xmlns:a16="http://schemas.microsoft.com/office/drawing/2014/main" id="{2A35A713-1103-5744-896C-21A1F5E2A6A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7088AA86-D41E-3B4D-8265-F889926E408D}"/>
                  </a:ext>
                </a:extLst>
              </p:cNvPr>
              <p:cNvSpPr txBox="1"/>
              <p:nvPr/>
            </p:nvSpPr>
            <p:spPr>
              <a:xfrm>
                <a:off x="1214414" y="4614870"/>
                <a:ext cx="247175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   ١٠ ×  ٤    ١٠</a:t>
                </a:r>
              </a:p>
            </p:txBody>
          </p:sp>
          <p:grpSp>
            <p:nvGrpSpPr>
              <p:cNvPr id="69" name="مجموعة 77">
                <a:extLst>
                  <a:ext uri="{FF2B5EF4-FFF2-40B4-BE49-F238E27FC236}">
                    <a16:creationId xmlns:a16="http://schemas.microsoft.com/office/drawing/2014/main" id="{0DF5B23D-174C-5E44-BE83-A8634B0256C9}"/>
                  </a:ext>
                </a:extLst>
              </p:cNvPr>
              <p:cNvGrpSpPr/>
              <p:nvPr/>
            </p:nvGrpSpPr>
            <p:grpSpPr>
              <a:xfrm>
                <a:off x="1614436" y="4572006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70" name="رابط مستقيم 212">
                  <a:extLst>
                    <a:ext uri="{FF2B5EF4-FFF2-40B4-BE49-F238E27FC236}">
                      <a16:creationId xmlns:a16="http://schemas.microsoft.com/office/drawing/2014/main" id="{0ECC4D67-634F-C840-92A6-E36F7DD8178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رابط مستقيم 213">
                  <a:extLst>
                    <a:ext uri="{FF2B5EF4-FFF2-40B4-BE49-F238E27FC236}">
                      <a16:creationId xmlns:a16="http://schemas.microsoft.com/office/drawing/2014/main" id="{0139423A-BF32-B540-8F6A-8B8032010C1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214">
                  <a:extLst>
                    <a:ext uri="{FF2B5EF4-FFF2-40B4-BE49-F238E27FC236}">
                      <a16:creationId xmlns:a16="http://schemas.microsoft.com/office/drawing/2014/main" id="{4C27CD11-3062-0749-B8CC-E3EA270FF6F8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215">
                  <a:extLst>
                    <a:ext uri="{FF2B5EF4-FFF2-40B4-BE49-F238E27FC236}">
                      <a16:creationId xmlns:a16="http://schemas.microsoft.com/office/drawing/2014/main" id="{DFA54BAC-4235-014C-82C0-63F837CFD72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50BCF5D1-D124-684E-9E7B-DCA2A1940BF3}"/>
              </a:ext>
            </a:extLst>
          </p:cNvPr>
          <p:cNvSpPr txBox="1"/>
          <p:nvPr/>
        </p:nvSpPr>
        <p:spPr>
          <a:xfrm>
            <a:off x="8126443" y="5262005"/>
            <a:ext cx="14301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١٢٠</a:t>
            </a:r>
          </a:p>
        </p:txBody>
      </p:sp>
      <p:sp>
        <p:nvSpPr>
          <p:cNvPr id="83" name="خماسي 82">
            <a:extLst>
              <a:ext uri="{FF2B5EF4-FFF2-40B4-BE49-F238E27FC236}">
                <a16:creationId xmlns:a16="http://schemas.microsoft.com/office/drawing/2014/main" id="{7274F152-6F7F-1E4E-AC29-F9F7A1FC7353}"/>
              </a:ext>
            </a:extLst>
          </p:cNvPr>
          <p:cNvSpPr/>
          <p:nvPr/>
        </p:nvSpPr>
        <p:spPr>
          <a:xfrm rot="5400000">
            <a:off x="7488065" y="3041268"/>
            <a:ext cx="1357322" cy="160021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CBD8840A-621F-694F-A96F-5BD9A6A9154A}"/>
              </a:ext>
            </a:extLst>
          </p:cNvPr>
          <p:cNvSpPr txBox="1"/>
          <p:nvPr/>
        </p:nvSpPr>
        <p:spPr>
          <a:xfrm>
            <a:off x="7805693" y="4589359"/>
            <a:ext cx="6014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4E7E135B-0525-B440-BA4E-C03DDC076C73}"/>
              </a:ext>
            </a:extLst>
          </p:cNvPr>
          <p:cNvSpPr txBox="1"/>
          <p:nvPr/>
        </p:nvSpPr>
        <p:spPr>
          <a:xfrm>
            <a:off x="8834401" y="4589355"/>
            <a:ext cx="1701604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٣  ×  ٤  ×</a:t>
            </a:r>
          </a:p>
        </p:txBody>
      </p: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06829A3B-7BF5-CA4C-A83A-8FDAEB48F5EE}"/>
              </a:ext>
            </a:extLst>
          </p:cNvPr>
          <p:cNvGrpSpPr/>
          <p:nvPr/>
        </p:nvGrpSpPr>
        <p:grpSpPr>
          <a:xfrm>
            <a:off x="8585059" y="2457116"/>
            <a:ext cx="2471754" cy="473751"/>
            <a:chOff x="1214414" y="4572006"/>
            <a:chExt cx="2471754" cy="473751"/>
          </a:xfrm>
        </p:grpSpPr>
        <p:grpSp>
          <p:nvGrpSpPr>
            <p:cNvPr id="87" name="مجموعة 77">
              <a:extLst>
                <a:ext uri="{FF2B5EF4-FFF2-40B4-BE49-F238E27FC236}">
                  <a16:creationId xmlns:a16="http://schemas.microsoft.com/office/drawing/2014/main" id="{CE22C82C-3617-054A-9161-8BA64CB8A781}"/>
                </a:ext>
              </a:extLst>
            </p:cNvPr>
            <p:cNvGrpSpPr/>
            <p:nvPr/>
          </p:nvGrpSpPr>
          <p:grpSpPr>
            <a:xfrm>
              <a:off x="2800336" y="4572008"/>
              <a:ext cx="571504" cy="357190"/>
              <a:chOff x="6500826" y="428604"/>
              <a:chExt cx="571504" cy="357190"/>
            </a:xfrm>
          </p:grpSpPr>
          <p:cxnSp>
            <p:nvCxnSpPr>
              <p:cNvPr id="94" name="رابط مستقيم 169">
                <a:extLst>
                  <a:ext uri="{FF2B5EF4-FFF2-40B4-BE49-F238E27FC236}">
                    <a16:creationId xmlns:a16="http://schemas.microsoft.com/office/drawing/2014/main" id="{BCD29689-228D-8643-B093-D91DF8AECDE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170">
                <a:extLst>
                  <a:ext uri="{FF2B5EF4-FFF2-40B4-BE49-F238E27FC236}">
                    <a16:creationId xmlns:a16="http://schemas.microsoft.com/office/drawing/2014/main" id="{9A75F655-8C65-484F-8C0A-6EC137E410F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171">
                <a:extLst>
                  <a:ext uri="{FF2B5EF4-FFF2-40B4-BE49-F238E27FC236}">
                    <a16:creationId xmlns:a16="http://schemas.microsoft.com/office/drawing/2014/main" id="{6B5A3E80-15F7-554A-9308-C35B24DFCD71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173">
                <a:extLst>
                  <a:ext uri="{FF2B5EF4-FFF2-40B4-BE49-F238E27FC236}">
                    <a16:creationId xmlns:a16="http://schemas.microsoft.com/office/drawing/2014/main" id="{244634A4-3795-A644-8625-675C798403A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01F29452-FC19-DE41-8079-D593533171AB}"/>
                </a:ext>
              </a:extLst>
            </p:cNvPr>
            <p:cNvSpPr txBox="1"/>
            <p:nvPr/>
          </p:nvSpPr>
          <p:spPr>
            <a:xfrm>
              <a:off x="1214414" y="4614870"/>
              <a:ext cx="247175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   ١٠ ×  ٤    ١٠  =</a:t>
              </a:r>
            </a:p>
          </p:txBody>
        </p:sp>
        <p:grpSp>
          <p:nvGrpSpPr>
            <p:cNvPr id="89" name="مجموعة 77">
              <a:extLst>
                <a:ext uri="{FF2B5EF4-FFF2-40B4-BE49-F238E27FC236}">
                  <a16:creationId xmlns:a16="http://schemas.microsoft.com/office/drawing/2014/main" id="{CB4F67AB-1294-2E4B-9E00-D57E32E48E7A}"/>
                </a:ext>
              </a:extLst>
            </p:cNvPr>
            <p:cNvGrpSpPr/>
            <p:nvPr/>
          </p:nvGrpSpPr>
          <p:grpSpPr>
            <a:xfrm>
              <a:off x="1614436" y="4572006"/>
              <a:ext cx="571504" cy="357190"/>
              <a:chOff x="6500826" y="428604"/>
              <a:chExt cx="571504" cy="357190"/>
            </a:xfrm>
          </p:grpSpPr>
          <p:cxnSp>
            <p:nvCxnSpPr>
              <p:cNvPr id="90" name="رابط مستقيم 194">
                <a:extLst>
                  <a:ext uri="{FF2B5EF4-FFF2-40B4-BE49-F238E27FC236}">
                    <a16:creationId xmlns:a16="http://schemas.microsoft.com/office/drawing/2014/main" id="{49F64EC9-1A3C-0440-B777-CFA55096025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195">
                <a:extLst>
                  <a:ext uri="{FF2B5EF4-FFF2-40B4-BE49-F238E27FC236}">
                    <a16:creationId xmlns:a16="http://schemas.microsoft.com/office/drawing/2014/main" id="{CEABFF82-3A6E-504C-A997-4F442246E28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196">
                <a:extLst>
                  <a:ext uri="{FF2B5EF4-FFF2-40B4-BE49-F238E27FC236}">
                    <a16:creationId xmlns:a16="http://schemas.microsoft.com/office/drawing/2014/main" id="{E0AA1361-2917-8642-9F49-8066B113BF4F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197">
                <a:extLst>
                  <a:ext uri="{FF2B5EF4-FFF2-40B4-BE49-F238E27FC236}">
                    <a16:creationId xmlns:a16="http://schemas.microsoft.com/office/drawing/2014/main" id="{8446D75A-C7FC-F844-96A9-3A07A27E991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7611B9C7-DE14-AC46-A8FE-A6ED4B224F25}"/>
              </a:ext>
            </a:extLst>
          </p:cNvPr>
          <p:cNvGrpSpPr/>
          <p:nvPr/>
        </p:nvGrpSpPr>
        <p:grpSpPr>
          <a:xfrm>
            <a:off x="7381249" y="3451561"/>
            <a:ext cx="2971818" cy="471496"/>
            <a:chOff x="2871780" y="1900226"/>
            <a:chExt cx="2971818" cy="471496"/>
          </a:xfrm>
        </p:grpSpPr>
        <p:grpSp>
          <p:nvGrpSpPr>
            <p:cNvPr id="99" name="مجموعة 133">
              <a:extLst>
                <a:ext uri="{FF2B5EF4-FFF2-40B4-BE49-F238E27FC236}">
                  <a16:creationId xmlns:a16="http://schemas.microsoft.com/office/drawing/2014/main" id="{D5818B61-654C-0E49-97EA-D2B27096E5D3}"/>
                </a:ext>
              </a:extLst>
            </p:cNvPr>
            <p:cNvGrpSpPr/>
            <p:nvPr/>
          </p:nvGrpSpPr>
          <p:grpSpPr>
            <a:xfrm>
              <a:off x="3814758" y="1900226"/>
              <a:ext cx="685804" cy="471494"/>
              <a:chOff x="1585890" y="1971664"/>
              <a:chExt cx="685804" cy="471494"/>
            </a:xfrm>
          </p:grpSpPr>
          <p:grpSp>
            <p:nvGrpSpPr>
              <p:cNvPr id="116" name="مجموعة 77">
                <a:extLst>
                  <a:ext uri="{FF2B5EF4-FFF2-40B4-BE49-F238E27FC236}">
                    <a16:creationId xmlns:a16="http://schemas.microsoft.com/office/drawing/2014/main" id="{73AE0061-7B1A-354C-8963-BB283BF33BB3}"/>
                  </a:ext>
                </a:extLst>
              </p:cNvPr>
              <p:cNvGrpSpPr/>
              <p:nvPr/>
            </p:nvGrpSpPr>
            <p:grpSpPr>
              <a:xfrm>
                <a:off x="1769380" y="1971664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118" name="رابط مستقيم 136">
                  <a:extLst>
                    <a:ext uri="{FF2B5EF4-FFF2-40B4-BE49-F238E27FC236}">
                      <a16:creationId xmlns:a16="http://schemas.microsoft.com/office/drawing/2014/main" id="{13195552-406D-524A-BD0A-E982D838B70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137">
                  <a:extLst>
                    <a:ext uri="{FF2B5EF4-FFF2-40B4-BE49-F238E27FC236}">
                      <a16:creationId xmlns:a16="http://schemas.microsoft.com/office/drawing/2014/main" id="{D740D812-8856-A24A-A6F3-11BE3C624EA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138">
                  <a:extLst>
                    <a:ext uri="{FF2B5EF4-FFF2-40B4-BE49-F238E27FC236}">
                      <a16:creationId xmlns:a16="http://schemas.microsoft.com/office/drawing/2014/main" id="{1E70A264-500C-504C-BE5B-840433956D86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139">
                  <a:extLst>
                    <a:ext uri="{FF2B5EF4-FFF2-40B4-BE49-F238E27FC236}">
                      <a16:creationId xmlns:a16="http://schemas.microsoft.com/office/drawing/2014/main" id="{8DFB9E14-4F26-974B-98ED-62BEE915C4D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24E6850A-221D-E843-B1B1-C6B6780A5BBA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</a:p>
            </p:txBody>
          </p: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88979C94-078D-544A-877D-607A36B1F038}"/>
                </a:ext>
              </a:extLst>
            </p:cNvPr>
            <p:cNvSpPr txBox="1"/>
            <p:nvPr/>
          </p:nvSpPr>
          <p:spPr>
            <a:xfrm>
              <a:off x="3571874" y="191451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74B58826-9124-B643-85BD-C271786ADF40}"/>
                </a:ext>
              </a:extLst>
            </p:cNvPr>
            <p:cNvSpPr txBox="1"/>
            <p:nvPr/>
          </p:nvSpPr>
          <p:spPr>
            <a:xfrm>
              <a:off x="4200524" y="1900230"/>
              <a:ext cx="164307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 ×  ٤  ×</a:t>
              </a:r>
            </a:p>
          </p:txBody>
        </p:sp>
        <p:grpSp>
          <p:nvGrpSpPr>
            <p:cNvPr id="102" name="مجموعة 133">
              <a:extLst>
                <a:ext uri="{FF2B5EF4-FFF2-40B4-BE49-F238E27FC236}">
                  <a16:creationId xmlns:a16="http://schemas.microsoft.com/office/drawing/2014/main" id="{8A89CD4D-4D41-DF4A-95D6-0F1A6DE984FE}"/>
                </a:ext>
              </a:extLst>
            </p:cNvPr>
            <p:cNvGrpSpPr/>
            <p:nvPr/>
          </p:nvGrpSpPr>
          <p:grpSpPr>
            <a:xfrm>
              <a:off x="2871780" y="1900228"/>
              <a:ext cx="685804" cy="471494"/>
              <a:chOff x="1585890" y="1971664"/>
              <a:chExt cx="685804" cy="471494"/>
            </a:xfrm>
          </p:grpSpPr>
          <p:grpSp>
            <p:nvGrpSpPr>
              <p:cNvPr id="110" name="مجموعة 77">
                <a:extLst>
                  <a:ext uri="{FF2B5EF4-FFF2-40B4-BE49-F238E27FC236}">
                    <a16:creationId xmlns:a16="http://schemas.microsoft.com/office/drawing/2014/main" id="{AF5C6866-747B-124B-8044-A336081CE21E}"/>
                  </a:ext>
                </a:extLst>
              </p:cNvPr>
              <p:cNvGrpSpPr/>
              <p:nvPr/>
            </p:nvGrpSpPr>
            <p:grpSpPr>
              <a:xfrm>
                <a:off x="1769380" y="1971664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112" name="رابط مستقيم 202">
                  <a:extLst>
                    <a:ext uri="{FF2B5EF4-FFF2-40B4-BE49-F238E27FC236}">
                      <a16:creationId xmlns:a16="http://schemas.microsoft.com/office/drawing/2014/main" id="{36C179EC-8E07-C346-9F43-6AB3E712BC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رابط مستقيم 203">
                  <a:extLst>
                    <a:ext uri="{FF2B5EF4-FFF2-40B4-BE49-F238E27FC236}">
                      <a16:creationId xmlns:a16="http://schemas.microsoft.com/office/drawing/2014/main" id="{E122DFC8-F9E6-824B-896B-BE38B54AA1F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رابط مستقيم 204">
                  <a:extLst>
                    <a:ext uri="{FF2B5EF4-FFF2-40B4-BE49-F238E27FC236}">
                      <a16:creationId xmlns:a16="http://schemas.microsoft.com/office/drawing/2014/main" id="{159215C9-DCDC-0446-A058-0BFCA0437B6A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رابط مستقيم 205">
                  <a:extLst>
                    <a:ext uri="{FF2B5EF4-FFF2-40B4-BE49-F238E27FC236}">
                      <a16:creationId xmlns:a16="http://schemas.microsoft.com/office/drawing/2014/main" id="{0B149782-BE24-6242-AFFD-9082DE7F97E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مربع نص 110">
                <a:extLst>
                  <a:ext uri="{FF2B5EF4-FFF2-40B4-BE49-F238E27FC236}">
                    <a16:creationId xmlns:a16="http://schemas.microsoft.com/office/drawing/2014/main" id="{0B89B155-AAC9-FF4D-8A6E-92C9814E8DE6}"/>
                  </a:ext>
                </a:extLst>
              </p:cNvPr>
              <p:cNvSpPr txBox="1"/>
              <p:nvPr/>
            </p:nvSpPr>
            <p:spPr>
              <a:xfrm>
                <a:off x="158589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</a:p>
            </p:txBody>
          </p:sp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E127292-0414-98AE-0DD7-A2498503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18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 animBg="1"/>
      <p:bldP spid="84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>
              <a:alpha val="79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16588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/>
                <a:t>مثال</a:t>
              </a: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98E65070-B0A3-6440-8123-C52F88512094}"/>
              </a:ext>
            </a:extLst>
          </p:cNvPr>
          <p:cNvGrpSpPr/>
          <p:nvPr/>
        </p:nvGrpSpPr>
        <p:grpSpPr>
          <a:xfrm>
            <a:off x="7046183" y="1911127"/>
            <a:ext cx="3965998" cy="785818"/>
            <a:chOff x="3892150" y="214290"/>
            <a:chExt cx="3965998" cy="785818"/>
          </a:xfrm>
        </p:grpSpPr>
        <p:sp>
          <p:nvSpPr>
            <p:cNvPr id="123" name="زاوية مطوية 122">
              <a:extLst>
                <a:ext uri="{FF2B5EF4-FFF2-40B4-BE49-F238E27FC236}">
                  <a16:creationId xmlns:a16="http://schemas.microsoft.com/office/drawing/2014/main" id="{8693BEC4-E2FE-C144-9A6C-D6A764E65A1E}"/>
                </a:ext>
              </a:extLst>
            </p:cNvPr>
            <p:cNvSpPr/>
            <p:nvPr/>
          </p:nvSpPr>
          <p:spPr>
            <a:xfrm flipH="1">
              <a:off x="3892150" y="214290"/>
              <a:ext cx="3965998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CB5B9C11-F662-BA43-A1B2-AC42AB87D50F}"/>
                </a:ext>
              </a:extLst>
            </p:cNvPr>
            <p:cNvGrpSpPr/>
            <p:nvPr/>
          </p:nvGrpSpPr>
          <p:grpSpPr>
            <a:xfrm>
              <a:off x="4214810" y="357166"/>
              <a:ext cx="3643338" cy="485782"/>
              <a:chOff x="4214810" y="357166"/>
              <a:chExt cx="3643338" cy="485782"/>
            </a:xfrm>
          </p:grpSpPr>
          <p:sp>
            <p:nvSpPr>
              <p:cNvPr id="125" name="مربع نص 124">
                <a:extLst>
                  <a:ext uri="{FF2B5EF4-FFF2-40B4-BE49-F238E27FC236}">
                    <a16:creationId xmlns:a16="http://schemas.microsoft.com/office/drawing/2014/main" id="{38D46EBD-F60A-3A45-80E1-5BD8F5031749}"/>
                  </a:ext>
                </a:extLst>
              </p:cNvPr>
              <p:cNvSpPr txBox="1"/>
              <p:nvPr/>
            </p:nvSpPr>
            <p:spPr>
              <a:xfrm>
                <a:off x="628651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126" name="مجموعة 133">
                <a:extLst>
                  <a:ext uri="{FF2B5EF4-FFF2-40B4-BE49-F238E27FC236}">
                    <a16:creationId xmlns:a16="http://schemas.microsoft.com/office/drawing/2014/main" id="{99EE48BC-EB84-9D40-AA76-BC2498FDB8E2}"/>
                  </a:ext>
                </a:extLst>
              </p:cNvPr>
              <p:cNvGrpSpPr/>
              <p:nvPr/>
            </p:nvGrpSpPr>
            <p:grpSpPr>
              <a:xfrm>
                <a:off x="4214810" y="371454"/>
                <a:ext cx="2100276" cy="471494"/>
                <a:chOff x="171418" y="1971664"/>
                <a:chExt cx="2100276" cy="471494"/>
              </a:xfrm>
            </p:grpSpPr>
            <p:grpSp>
              <p:nvGrpSpPr>
                <p:cNvPr id="127" name="مجموعة 77">
                  <a:extLst>
                    <a:ext uri="{FF2B5EF4-FFF2-40B4-BE49-F238E27FC236}">
                      <a16:creationId xmlns:a16="http://schemas.microsoft.com/office/drawing/2014/main" id="{E8E7819E-A8DD-1343-B8CC-0732099CB287}"/>
                    </a:ext>
                  </a:extLst>
                </p:cNvPr>
                <p:cNvGrpSpPr/>
                <p:nvPr/>
              </p:nvGrpSpPr>
              <p:grpSpPr>
                <a:xfrm>
                  <a:off x="401380" y="1971664"/>
                  <a:ext cx="1870314" cy="357190"/>
                  <a:chOff x="5202016" y="428604"/>
                  <a:chExt cx="1870314" cy="357190"/>
                </a:xfrm>
              </p:grpSpPr>
              <p:cxnSp>
                <p:nvCxnSpPr>
                  <p:cNvPr id="129" name="رابط مستقيم 235">
                    <a:extLst>
                      <a:ext uri="{FF2B5EF4-FFF2-40B4-BE49-F238E27FC236}">
                        <a16:creationId xmlns:a16="http://schemas.microsoft.com/office/drawing/2014/main" id="{80EA33FD-D771-BB47-A613-6CA3B634A8D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236">
                    <a:extLst>
                      <a:ext uri="{FF2B5EF4-FFF2-40B4-BE49-F238E27FC236}">
                        <a16:creationId xmlns:a16="http://schemas.microsoft.com/office/drawing/2014/main" id="{A4AFB4D7-0C17-064E-9005-6A6A53584DD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237">
                    <a:extLst>
                      <a:ext uri="{FF2B5EF4-FFF2-40B4-BE49-F238E27FC236}">
                        <a16:creationId xmlns:a16="http://schemas.microsoft.com/office/drawing/2014/main" id="{10D43831-C90C-7F4E-9BA7-63DDBA626EB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5202016" y="428604"/>
                    <a:ext cx="165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238">
                    <a:extLst>
                      <a:ext uri="{FF2B5EF4-FFF2-40B4-BE49-F238E27FC236}">
                        <a16:creationId xmlns:a16="http://schemas.microsoft.com/office/drawing/2014/main" id="{23AA4BB3-0CC4-AA47-942F-F98B493D678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E95EA805-3E5B-B34A-B998-959F4B9A2580}"/>
                    </a:ext>
                  </a:extLst>
                </p:cNvPr>
                <p:cNvSpPr txBox="1"/>
                <p:nvPr/>
              </p:nvSpPr>
              <p:spPr>
                <a:xfrm>
                  <a:off x="171418" y="2014526"/>
                  <a:ext cx="203022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 ٩٠ س</a:t>
                  </a:r>
                  <a:r>
                    <a:rPr lang="ar-SA" sz="3200" b="1" spc="-100" baseline="24000" dirty="0"/>
                    <a:t>٣</a:t>
                  </a:r>
                  <a:r>
                    <a:rPr lang="ar-SA" sz="2200" b="1" dirty="0"/>
                    <a:t> ص</a:t>
                  </a:r>
                  <a:r>
                    <a:rPr lang="ar-SA" sz="3200" b="1" spc="-100" baseline="24000" dirty="0"/>
                    <a:t>٤</a:t>
                  </a:r>
                  <a:r>
                    <a:rPr lang="ar-SA" sz="2200" b="1" dirty="0"/>
                    <a:t> ك</a:t>
                  </a:r>
                  <a:r>
                    <a:rPr lang="ar-SA" sz="3200" b="1" spc="-100" baseline="24000" dirty="0"/>
                    <a:t>٥</a:t>
                  </a:r>
                </a:p>
              </p:txBody>
            </p:sp>
          </p:grpSp>
        </p:grpSp>
      </p:grp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69C628FD-26C2-404F-98F2-C3F92CD963A0}"/>
              </a:ext>
            </a:extLst>
          </p:cNvPr>
          <p:cNvSpPr txBox="1"/>
          <p:nvPr/>
        </p:nvSpPr>
        <p:spPr>
          <a:xfrm>
            <a:off x="8554350" y="5296005"/>
            <a:ext cx="18587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س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 ص</a:t>
            </a:r>
            <a:r>
              <a:rPr lang="ar-SA" sz="3200" b="1" spc="-100" baseline="24000" dirty="0"/>
              <a:t>٢</a:t>
            </a:r>
            <a:r>
              <a:rPr lang="ar-SA" sz="2200" b="1" dirty="0"/>
              <a:t> 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029A879F-6F64-4445-A51B-7B0E1C120C85}"/>
              </a:ext>
            </a:extLst>
          </p:cNvPr>
          <p:cNvGrpSpPr/>
          <p:nvPr/>
        </p:nvGrpSpPr>
        <p:grpSpPr>
          <a:xfrm>
            <a:off x="3310060" y="3052857"/>
            <a:ext cx="7530252" cy="503748"/>
            <a:chOff x="199308" y="5072074"/>
            <a:chExt cx="7530252" cy="503748"/>
          </a:xfrm>
        </p:grpSpPr>
        <p:sp>
          <p:nvSpPr>
            <p:cNvPr id="220" name="مربع نص 219">
              <a:extLst>
                <a:ext uri="{FF2B5EF4-FFF2-40B4-BE49-F238E27FC236}">
                  <a16:creationId xmlns:a16="http://schemas.microsoft.com/office/drawing/2014/main" id="{E7441E0F-4FD1-8042-AD3B-A0B0B28FF6CF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221" name="مجموعة 133">
              <a:extLst>
                <a:ext uri="{FF2B5EF4-FFF2-40B4-BE49-F238E27FC236}">
                  <a16:creationId xmlns:a16="http://schemas.microsoft.com/office/drawing/2014/main" id="{876E63C4-0DC9-A04F-A11E-89BA8EA1423D}"/>
                </a:ext>
              </a:extLst>
            </p:cNvPr>
            <p:cNvGrpSpPr/>
            <p:nvPr/>
          </p:nvGrpSpPr>
          <p:grpSpPr>
            <a:xfrm>
              <a:off x="199308" y="5072074"/>
              <a:ext cx="7058760" cy="503748"/>
              <a:chOff x="-4787066" y="1971664"/>
              <a:chExt cx="7058760" cy="503748"/>
            </a:xfrm>
          </p:grpSpPr>
          <p:grpSp>
            <p:nvGrpSpPr>
              <p:cNvPr id="222" name="مجموعة 77">
                <a:extLst>
                  <a:ext uri="{FF2B5EF4-FFF2-40B4-BE49-F238E27FC236}">
                    <a16:creationId xmlns:a16="http://schemas.microsoft.com/office/drawing/2014/main" id="{A636A263-6BFA-5B46-8671-D7E2BF57143C}"/>
                  </a:ext>
                </a:extLst>
              </p:cNvPr>
              <p:cNvGrpSpPr/>
              <p:nvPr/>
            </p:nvGrpSpPr>
            <p:grpSpPr>
              <a:xfrm>
                <a:off x="-4458620" y="1971664"/>
                <a:ext cx="6730314" cy="357190"/>
                <a:chOff x="342016" y="428604"/>
                <a:chExt cx="6730314" cy="357190"/>
              </a:xfrm>
            </p:grpSpPr>
            <p:cxnSp>
              <p:nvCxnSpPr>
                <p:cNvPr id="224" name="رابط مستقيم 56">
                  <a:extLst>
                    <a:ext uri="{FF2B5EF4-FFF2-40B4-BE49-F238E27FC236}">
                      <a16:creationId xmlns:a16="http://schemas.microsoft.com/office/drawing/2014/main" id="{6ADA6DB1-F183-3B4C-9F4E-CB4ED9C1BBC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رابط مستقيم 57">
                  <a:extLst>
                    <a:ext uri="{FF2B5EF4-FFF2-40B4-BE49-F238E27FC236}">
                      <a16:creationId xmlns:a16="http://schemas.microsoft.com/office/drawing/2014/main" id="{7B39F6A9-3502-124D-A3FE-754017356B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رابط مستقيم 58">
                  <a:extLst>
                    <a:ext uri="{FF2B5EF4-FFF2-40B4-BE49-F238E27FC236}">
                      <a16:creationId xmlns:a16="http://schemas.microsoft.com/office/drawing/2014/main" id="{3984E2DA-6270-DD4F-8537-408026032247}"/>
                    </a:ext>
                  </a:extLst>
                </p:cNvPr>
                <p:cNvCxnSpPr/>
                <p:nvPr/>
              </p:nvCxnSpPr>
              <p:spPr>
                <a:xfrm rot="10800000">
                  <a:off x="342016" y="428604"/>
                  <a:ext cx="65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رابط مستقيم 59">
                  <a:extLst>
                    <a:ext uri="{FF2B5EF4-FFF2-40B4-BE49-F238E27FC236}">
                      <a16:creationId xmlns:a16="http://schemas.microsoft.com/office/drawing/2014/main" id="{1E985A0F-79E7-5A4F-BFDD-75044DB46DE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مربع نص 222">
                <a:extLst>
                  <a:ext uri="{FF2B5EF4-FFF2-40B4-BE49-F238E27FC236}">
                    <a16:creationId xmlns:a16="http://schemas.microsoft.com/office/drawing/2014/main" id="{CEF1695E-F0E6-4A4C-BD64-8CA5C78F9D4A}"/>
                  </a:ext>
                </a:extLst>
              </p:cNvPr>
              <p:cNvSpPr txBox="1"/>
              <p:nvPr/>
            </p:nvSpPr>
            <p:spPr>
              <a:xfrm>
                <a:off x="-4787066" y="2044525"/>
                <a:ext cx="681656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٢  ×   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٣  ×   ٥   ×   س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  ×   س   ×   ص</a:t>
                </a:r>
                <a:r>
                  <a:rPr lang="ar-SA" sz="3200" b="1" spc="-100" baseline="24000" dirty="0"/>
                  <a:t>٤</a:t>
                </a:r>
                <a:r>
                  <a:rPr lang="ar-SA" sz="2200" b="1" dirty="0"/>
                  <a:t>  ×    ك</a:t>
                </a:r>
                <a:r>
                  <a:rPr lang="ar-SA" sz="3200" b="1" spc="-100" baseline="24000" dirty="0"/>
                  <a:t>٤</a:t>
                </a:r>
                <a:r>
                  <a:rPr lang="ar-SA" sz="2200" b="1" dirty="0"/>
                  <a:t>  ×    ك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228" name="مربع نص 227">
            <a:extLst>
              <a:ext uri="{FF2B5EF4-FFF2-40B4-BE49-F238E27FC236}">
                <a16:creationId xmlns:a16="http://schemas.microsoft.com/office/drawing/2014/main" id="{575B816D-3163-D548-B895-6150866F0849}"/>
              </a:ext>
            </a:extLst>
          </p:cNvPr>
          <p:cNvSpPr txBox="1"/>
          <p:nvPr/>
        </p:nvSpPr>
        <p:spPr>
          <a:xfrm>
            <a:off x="9140088" y="4422206"/>
            <a:ext cx="357190" cy="4286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6A4E22AB-F5E6-F247-A0A5-C51B4DA7E908}"/>
              </a:ext>
            </a:extLst>
          </p:cNvPr>
          <p:cNvSpPr txBox="1"/>
          <p:nvPr/>
        </p:nvSpPr>
        <p:spPr>
          <a:xfrm>
            <a:off x="7239840" y="4422206"/>
            <a:ext cx="8143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س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637FC600-EF0A-F741-968E-F79CD3B9F372}"/>
              </a:ext>
            </a:extLst>
          </p:cNvPr>
          <p:cNvSpPr txBox="1"/>
          <p:nvPr/>
        </p:nvSpPr>
        <p:spPr>
          <a:xfrm>
            <a:off x="5411024" y="4435574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/>
              <a:t>ص</a:t>
            </a:r>
            <a:r>
              <a:rPr lang="ar-SA" sz="3200" b="1" spc="-100" baseline="24000" dirty="0"/>
              <a:t>٢</a:t>
            </a:r>
          </a:p>
        </p:txBody>
      </p:sp>
      <p:sp>
        <p:nvSpPr>
          <p:cNvPr id="231" name="مربع نص 230">
            <a:extLst>
              <a:ext uri="{FF2B5EF4-FFF2-40B4-BE49-F238E27FC236}">
                <a16:creationId xmlns:a16="http://schemas.microsoft.com/office/drawing/2014/main" id="{BA01E43A-AB3B-9645-86EC-6B46081C563C}"/>
              </a:ext>
            </a:extLst>
          </p:cNvPr>
          <p:cNvSpPr txBox="1"/>
          <p:nvPr/>
        </p:nvSpPr>
        <p:spPr>
          <a:xfrm>
            <a:off x="4410892" y="4465070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232" name="مجموعة 133">
            <a:extLst>
              <a:ext uri="{FF2B5EF4-FFF2-40B4-BE49-F238E27FC236}">
                <a16:creationId xmlns:a16="http://schemas.microsoft.com/office/drawing/2014/main" id="{9351FE90-DCCF-5848-830C-EC4A85C9A1F3}"/>
              </a:ext>
            </a:extLst>
          </p:cNvPr>
          <p:cNvGrpSpPr/>
          <p:nvPr/>
        </p:nvGrpSpPr>
        <p:grpSpPr>
          <a:xfrm>
            <a:off x="7261922" y="5287478"/>
            <a:ext cx="1328748" cy="473749"/>
            <a:chOff x="942946" y="1971664"/>
            <a:chExt cx="1328748" cy="473749"/>
          </a:xfrm>
        </p:grpSpPr>
        <p:grpSp>
          <p:nvGrpSpPr>
            <p:cNvPr id="233" name="مجموعة 77">
              <a:extLst>
                <a:ext uri="{FF2B5EF4-FFF2-40B4-BE49-F238E27FC236}">
                  <a16:creationId xmlns:a16="http://schemas.microsoft.com/office/drawing/2014/main" id="{DEF1991C-6193-2D45-A369-4D43EC4C7BAE}"/>
                </a:ext>
              </a:extLst>
            </p:cNvPr>
            <p:cNvGrpSpPr/>
            <p:nvPr/>
          </p:nvGrpSpPr>
          <p:grpSpPr>
            <a:xfrm>
              <a:off x="1121380" y="1971664"/>
              <a:ext cx="1150314" cy="357190"/>
              <a:chOff x="5922016" y="428604"/>
              <a:chExt cx="1150314" cy="357190"/>
            </a:xfrm>
          </p:grpSpPr>
          <p:cxnSp>
            <p:nvCxnSpPr>
              <p:cNvPr id="235" name="رابط مستقيم 221">
                <a:extLst>
                  <a:ext uri="{FF2B5EF4-FFF2-40B4-BE49-F238E27FC236}">
                    <a16:creationId xmlns:a16="http://schemas.microsoft.com/office/drawing/2014/main" id="{481F61C5-4A67-7F4C-B454-038C722EF72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رابط مستقيم 222">
                <a:extLst>
                  <a:ext uri="{FF2B5EF4-FFF2-40B4-BE49-F238E27FC236}">
                    <a16:creationId xmlns:a16="http://schemas.microsoft.com/office/drawing/2014/main" id="{6706AD02-CBC3-8342-9011-DE7DB30E11B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رابط مستقيم 223">
                <a:extLst>
                  <a:ext uri="{FF2B5EF4-FFF2-40B4-BE49-F238E27FC236}">
                    <a16:creationId xmlns:a16="http://schemas.microsoft.com/office/drawing/2014/main" id="{D848375D-723B-F84A-ACA0-5402B3DE924A}"/>
                  </a:ext>
                </a:extLst>
              </p:cNvPr>
              <p:cNvCxnSpPr/>
              <p:nvPr/>
            </p:nvCxnSpPr>
            <p:spPr>
              <a:xfrm rot="10800000">
                <a:off x="5922016" y="428604"/>
                <a:ext cx="93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رابط مستقيم 224">
                <a:extLst>
                  <a:ext uri="{FF2B5EF4-FFF2-40B4-BE49-F238E27FC236}">
                    <a16:creationId xmlns:a16="http://schemas.microsoft.com/office/drawing/2014/main" id="{6139A501-D72A-E044-A61B-11EA9747197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مربع نص 233">
              <a:extLst>
                <a:ext uri="{FF2B5EF4-FFF2-40B4-BE49-F238E27FC236}">
                  <a16:creationId xmlns:a16="http://schemas.microsoft.com/office/drawing/2014/main" id="{0969CB47-F41E-B14A-8BCC-EB00EDB8E0CA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١٠ س ك</a:t>
              </a:r>
              <a:endParaRPr lang="ar-SA" sz="3200" b="1" spc="-100" baseline="24000" dirty="0"/>
            </a:p>
          </p:txBody>
        </p:sp>
      </p:grpSp>
      <p:sp>
        <p:nvSpPr>
          <p:cNvPr id="239" name="مربع نص 238">
            <a:extLst>
              <a:ext uri="{FF2B5EF4-FFF2-40B4-BE49-F238E27FC236}">
                <a16:creationId xmlns:a16="http://schemas.microsoft.com/office/drawing/2014/main" id="{660FFF29-3992-3144-BF24-4CE41438B916}"/>
              </a:ext>
            </a:extLst>
          </p:cNvPr>
          <p:cNvSpPr txBox="1"/>
          <p:nvPr/>
        </p:nvSpPr>
        <p:spPr>
          <a:xfrm>
            <a:off x="10354534" y="5424593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40" name="سهم للأسفل 239">
            <a:extLst>
              <a:ext uri="{FF2B5EF4-FFF2-40B4-BE49-F238E27FC236}">
                <a16:creationId xmlns:a16="http://schemas.microsoft.com/office/drawing/2014/main" id="{B19C018D-5D0D-CE46-B542-E80744D21D6F}"/>
              </a:ext>
            </a:extLst>
          </p:cNvPr>
          <p:cNvSpPr/>
          <p:nvPr/>
        </p:nvSpPr>
        <p:spPr>
          <a:xfrm>
            <a:off x="9253928" y="348148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1" name="سهم للأسفل 240">
            <a:extLst>
              <a:ext uri="{FF2B5EF4-FFF2-40B4-BE49-F238E27FC236}">
                <a16:creationId xmlns:a16="http://schemas.microsoft.com/office/drawing/2014/main" id="{C7F5D8CD-0B42-1546-AF04-95345524D72F}"/>
              </a:ext>
            </a:extLst>
          </p:cNvPr>
          <p:cNvSpPr/>
          <p:nvPr/>
        </p:nvSpPr>
        <p:spPr>
          <a:xfrm>
            <a:off x="7554164" y="349577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2" name="سهم للأسفل 241">
            <a:extLst>
              <a:ext uri="{FF2B5EF4-FFF2-40B4-BE49-F238E27FC236}">
                <a16:creationId xmlns:a16="http://schemas.microsoft.com/office/drawing/2014/main" id="{6D461C03-D2EB-4E48-8315-46B5A47CCF75}"/>
              </a:ext>
            </a:extLst>
          </p:cNvPr>
          <p:cNvSpPr/>
          <p:nvPr/>
        </p:nvSpPr>
        <p:spPr>
          <a:xfrm>
            <a:off x="5741020" y="349577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3" name="سهم للأسفل 242">
            <a:extLst>
              <a:ext uri="{FF2B5EF4-FFF2-40B4-BE49-F238E27FC236}">
                <a16:creationId xmlns:a16="http://schemas.microsoft.com/office/drawing/2014/main" id="{49AB83FC-6D98-6F49-865B-427EC0270FD3}"/>
              </a:ext>
            </a:extLst>
          </p:cNvPr>
          <p:cNvSpPr/>
          <p:nvPr/>
        </p:nvSpPr>
        <p:spPr>
          <a:xfrm>
            <a:off x="4739966" y="349577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4" name="مجموعة 124">
            <a:extLst>
              <a:ext uri="{FF2B5EF4-FFF2-40B4-BE49-F238E27FC236}">
                <a16:creationId xmlns:a16="http://schemas.microsoft.com/office/drawing/2014/main" id="{4521AE69-C030-AC47-8009-057FF6F0F8B0}"/>
              </a:ext>
            </a:extLst>
          </p:cNvPr>
          <p:cNvGrpSpPr/>
          <p:nvPr/>
        </p:nvGrpSpPr>
        <p:grpSpPr>
          <a:xfrm>
            <a:off x="1880536" y="2369158"/>
            <a:ext cx="1285884" cy="2858318"/>
            <a:chOff x="1142976" y="2143112"/>
            <a:chExt cx="1285884" cy="2858318"/>
          </a:xfrm>
        </p:grpSpPr>
        <p:grpSp>
          <p:nvGrpSpPr>
            <p:cNvPr id="245" name="مجموعة 111">
              <a:extLst>
                <a:ext uri="{FF2B5EF4-FFF2-40B4-BE49-F238E27FC236}">
                  <a16:creationId xmlns:a16="http://schemas.microsoft.com/office/drawing/2014/main" id="{B3C251C6-D1D8-084D-8D5C-71C3B7EB21C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58" name="رابط مستقيم 255">
                <a:extLst>
                  <a:ext uri="{FF2B5EF4-FFF2-40B4-BE49-F238E27FC236}">
                    <a16:creationId xmlns:a16="http://schemas.microsoft.com/office/drawing/2014/main" id="{64FD3FDB-3228-A142-935D-46A415C4EDE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رابط مستقيم 256">
                <a:extLst>
                  <a:ext uri="{FF2B5EF4-FFF2-40B4-BE49-F238E27FC236}">
                    <a16:creationId xmlns:a16="http://schemas.microsoft.com/office/drawing/2014/main" id="{165443F2-281B-624D-BDB3-20542F90841C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FBD45210-E031-0B46-B4AB-AB01A0AFB041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47" name="مربع نص 246">
              <a:extLst>
                <a:ext uri="{FF2B5EF4-FFF2-40B4-BE49-F238E27FC236}">
                  <a16:creationId xmlns:a16="http://schemas.microsoft.com/office/drawing/2014/main" id="{D0949DB8-E4AB-764C-B5DC-EDBE355C558F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٩٠</a:t>
              </a:r>
            </a:p>
          </p:txBody>
        </p: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CEED6E4C-3213-2546-A561-B065B549446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49" name="مربع نص 248">
              <a:extLst>
                <a:ext uri="{FF2B5EF4-FFF2-40B4-BE49-F238E27FC236}">
                  <a16:creationId xmlns:a16="http://schemas.microsoft.com/office/drawing/2014/main" id="{120A56FA-A9CB-BA4F-8DE2-0C3E55E22DD9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٤٥</a:t>
              </a:r>
            </a:p>
          </p:txBody>
        </p:sp>
        <p:sp>
          <p:nvSpPr>
            <p:cNvPr id="250" name="مربع نص 249">
              <a:extLst>
                <a:ext uri="{FF2B5EF4-FFF2-40B4-BE49-F238E27FC236}">
                  <a16:creationId xmlns:a16="http://schemas.microsoft.com/office/drawing/2014/main" id="{295ACD7D-1B14-5A4D-BF62-4D4216E61DE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51" name="مربع نص 250">
              <a:extLst>
                <a:ext uri="{FF2B5EF4-FFF2-40B4-BE49-F238E27FC236}">
                  <a16:creationId xmlns:a16="http://schemas.microsoft.com/office/drawing/2014/main" id="{E6010267-3204-8A4F-8DD0-01294D0F647B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6BF3EB56-1149-994B-8CF9-025DD630F5D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53" name="مربع نص 252">
              <a:extLst>
                <a:ext uri="{FF2B5EF4-FFF2-40B4-BE49-F238E27FC236}">
                  <a16:creationId xmlns:a16="http://schemas.microsoft.com/office/drawing/2014/main" id="{4F78418F-7276-184A-BAEE-805DBA9A680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1FA890A9-21D3-D946-BEE2-F6E4EE0FA1AE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1426CF64-DBEF-E644-BD2F-5B57890AC709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16391F21-10FE-E840-846A-1D162130F7F8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F0567CB5-463B-7E47-84F3-C57C9408D528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8F70284-3C8C-2CA4-F3C4-9482E402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66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11" grpId="0"/>
      <p:bldP spid="228" grpId="0" animBg="1"/>
      <p:bldP spid="229" grpId="0" animBg="1"/>
      <p:bldP spid="230" grpId="0" animBg="1"/>
      <p:bldP spid="231" grpId="0" animBg="1"/>
      <p:bldP spid="239" grpId="0"/>
      <p:bldP spid="240" grpId="0" animBg="1"/>
      <p:bldP spid="241" grpId="0" animBg="1"/>
      <p:bldP spid="242" grpId="0" animBg="1"/>
      <p:bldP spid="2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solidFill>
              <a:srgbClr val="FF2F92"/>
            </a:solidFill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9196" y="261069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0295FC18-F3D6-114B-9E70-FB329105A391}"/>
              </a:ext>
            </a:extLst>
          </p:cNvPr>
          <p:cNvSpPr txBox="1"/>
          <p:nvPr/>
        </p:nvSpPr>
        <p:spPr>
          <a:xfrm>
            <a:off x="8456811" y="5235252"/>
            <a:ext cx="18587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٤|</a:t>
            </a:r>
            <a:r>
              <a:rPr lang="ar-SA" sz="2200" b="1" dirty="0"/>
              <a:t>ر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 ك</a:t>
            </a:r>
            <a:r>
              <a:rPr lang="ar-SA" sz="3200" b="1" spc="-100" baseline="24000" dirty="0"/>
              <a:t>٢</a:t>
            </a:r>
            <a:r>
              <a:rPr lang="ar-SA" sz="2200" b="1" dirty="0"/>
              <a:t> ت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145" name="مجموعة 133">
            <a:extLst>
              <a:ext uri="{FF2B5EF4-FFF2-40B4-BE49-F238E27FC236}">
                <a16:creationId xmlns:a16="http://schemas.microsoft.com/office/drawing/2014/main" id="{CA95ABD4-9EB0-424C-91C8-82E007A7E8DF}"/>
              </a:ext>
            </a:extLst>
          </p:cNvPr>
          <p:cNvGrpSpPr/>
          <p:nvPr/>
        </p:nvGrpSpPr>
        <p:grpSpPr>
          <a:xfrm>
            <a:off x="8171059" y="1949102"/>
            <a:ext cx="2100276" cy="471494"/>
            <a:chOff x="171418" y="1971664"/>
            <a:chExt cx="2100276" cy="471494"/>
          </a:xfrm>
        </p:grpSpPr>
        <p:grpSp>
          <p:nvGrpSpPr>
            <p:cNvPr id="147" name="مجموعة 77">
              <a:extLst>
                <a:ext uri="{FF2B5EF4-FFF2-40B4-BE49-F238E27FC236}">
                  <a16:creationId xmlns:a16="http://schemas.microsoft.com/office/drawing/2014/main" id="{4316C1B5-3566-8F43-BBD4-80190F042C5D}"/>
                </a:ext>
              </a:extLst>
            </p:cNvPr>
            <p:cNvGrpSpPr/>
            <p:nvPr/>
          </p:nvGrpSpPr>
          <p:grpSpPr>
            <a:xfrm>
              <a:off x="617380" y="1971664"/>
              <a:ext cx="1654314" cy="357190"/>
              <a:chOff x="5418016" y="428604"/>
              <a:chExt cx="1654314" cy="357190"/>
            </a:xfrm>
          </p:grpSpPr>
          <p:cxnSp>
            <p:nvCxnSpPr>
              <p:cNvPr id="169" name="رابط مستقيم 136">
                <a:extLst>
                  <a:ext uri="{FF2B5EF4-FFF2-40B4-BE49-F238E27FC236}">
                    <a16:creationId xmlns:a16="http://schemas.microsoft.com/office/drawing/2014/main" id="{A1FBDF6D-8704-D14C-8439-282AB2647BE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137">
                <a:extLst>
                  <a:ext uri="{FF2B5EF4-FFF2-40B4-BE49-F238E27FC236}">
                    <a16:creationId xmlns:a16="http://schemas.microsoft.com/office/drawing/2014/main" id="{31B5DB6E-1123-EC40-9150-4263CF05BB5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رابط مستقيم 138">
                <a:extLst>
                  <a:ext uri="{FF2B5EF4-FFF2-40B4-BE49-F238E27FC236}">
                    <a16:creationId xmlns:a16="http://schemas.microsoft.com/office/drawing/2014/main" id="{1D068524-4327-E643-B4D1-11A70102AB2A}"/>
                  </a:ext>
                </a:extLst>
              </p:cNvPr>
              <p:cNvCxnSpPr/>
              <p:nvPr/>
            </p:nvCxnSpPr>
            <p:spPr>
              <a:xfrm rot="10800000">
                <a:off x="5418016" y="428604"/>
                <a:ext cx="14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39">
                <a:extLst>
                  <a:ext uri="{FF2B5EF4-FFF2-40B4-BE49-F238E27FC236}">
                    <a16:creationId xmlns:a16="http://schemas.microsoft.com/office/drawing/2014/main" id="{7A4E9B95-8584-C042-A16A-4C1E173F1AB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56C392DC-D2BE-244D-B17E-93943C20DF4B}"/>
                </a:ext>
              </a:extLst>
            </p:cNvPr>
            <p:cNvSpPr txBox="1"/>
            <p:nvPr/>
          </p:nvSpPr>
          <p:spPr>
            <a:xfrm>
              <a:off x="171418" y="2014526"/>
              <a:ext cx="203022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٣٢ ر</a:t>
              </a:r>
              <a:r>
                <a:rPr lang="ar-SA" sz="3200" b="1" spc="-100" baseline="24000" dirty="0"/>
                <a:t>٢</a:t>
              </a:r>
              <a:r>
                <a:rPr lang="ar-SA" sz="2200" b="1" dirty="0"/>
                <a:t> ك</a:t>
              </a:r>
              <a:r>
                <a:rPr lang="ar-SA" sz="3200" b="1" spc="-100" baseline="24000" dirty="0"/>
                <a:t>٤</a:t>
              </a:r>
              <a:r>
                <a:rPr lang="ar-SA" sz="2200" b="1" dirty="0"/>
                <a:t> ت</a:t>
              </a:r>
              <a:r>
                <a:rPr lang="ar-SA" sz="3200" b="1" spc="-100" baseline="24000" dirty="0"/>
                <a:t>٥</a:t>
              </a:r>
            </a:p>
          </p:txBody>
        </p:sp>
      </p:grpSp>
      <p:grpSp>
        <p:nvGrpSpPr>
          <p:cNvPr id="173" name="مجموعة 60">
            <a:extLst>
              <a:ext uri="{FF2B5EF4-FFF2-40B4-BE49-F238E27FC236}">
                <a16:creationId xmlns:a16="http://schemas.microsoft.com/office/drawing/2014/main" id="{28925844-7C63-E246-874D-3A60327D10F2}"/>
              </a:ext>
            </a:extLst>
          </p:cNvPr>
          <p:cNvGrpSpPr/>
          <p:nvPr/>
        </p:nvGrpSpPr>
        <p:grpSpPr>
          <a:xfrm>
            <a:off x="4484513" y="1859793"/>
            <a:ext cx="7117296" cy="1477328"/>
            <a:chOff x="612264" y="4134771"/>
            <a:chExt cx="7117296" cy="1477328"/>
          </a:xfrm>
        </p:grpSpPr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9EE66035-25F7-F947-8FC8-0CCC62D79D50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175" name="مجموعة 133">
              <a:extLst>
                <a:ext uri="{FF2B5EF4-FFF2-40B4-BE49-F238E27FC236}">
                  <a16:creationId xmlns:a16="http://schemas.microsoft.com/office/drawing/2014/main" id="{6F684350-CB28-7244-B4A2-DC6FB46B4508}"/>
                </a:ext>
              </a:extLst>
            </p:cNvPr>
            <p:cNvGrpSpPr/>
            <p:nvPr/>
          </p:nvGrpSpPr>
          <p:grpSpPr>
            <a:xfrm>
              <a:off x="612264" y="4134771"/>
              <a:ext cx="6853750" cy="1477328"/>
              <a:chOff x="-4374110" y="1034361"/>
              <a:chExt cx="6853750" cy="1477328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9C2347BA-A86D-2946-B1EC-4F1899E5C82B}"/>
                  </a:ext>
                </a:extLst>
              </p:cNvPr>
              <p:cNvGrpSpPr/>
              <p:nvPr/>
            </p:nvGrpSpPr>
            <p:grpSpPr>
              <a:xfrm>
                <a:off x="-2622620" y="1971664"/>
                <a:ext cx="4894314" cy="357190"/>
                <a:chOff x="2178016" y="428604"/>
                <a:chExt cx="4894314" cy="357190"/>
              </a:xfrm>
            </p:grpSpPr>
            <p:cxnSp>
              <p:nvCxnSpPr>
                <p:cNvPr id="187" name="رابط مستقيم 56">
                  <a:extLst>
                    <a:ext uri="{FF2B5EF4-FFF2-40B4-BE49-F238E27FC236}">
                      <a16:creationId xmlns:a16="http://schemas.microsoft.com/office/drawing/2014/main" id="{C0613F3D-0299-3545-AF66-6CB768CD5F5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57">
                  <a:extLst>
                    <a:ext uri="{FF2B5EF4-FFF2-40B4-BE49-F238E27FC236}">
                      <a16:creationId xmlns:a16="http://schemas.microsoft.com/office/drawing/2014/main" id="{1A46C096-8A07-AD4F-B65C-320504DA483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58">
                  <a:extLst>
                    <a:ext uri="{FF2B5EF4-FFF2-40B4-BE49-F238E27FC236}">
                      <a16:creationId xmlns:a16="http://schemas.microsoft.com/office/drawing/2014/main" id="{40D2D68E-797F-B042-9F1B-289FEDB54DA1}"/>
                    </a:ext>
                  </a:extLst>
                </p:cNvPr>
                <p:cNvCxnSpPr/>
                <p:nvPr/>
              </p:nvCxnSpPr>
              <p:spPr>
                <a:xfrm rot="10800000">
                  <a:off x="2178016" y="428604"/>
                  <a:ext cx="46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59">
                  <a:extLst>
                    <a:ext uri="{FF2B5EF4-FFF2-40B4-BE49-F238E27FC236}">
                      <a16:creationId xmlns:a16="http://schemas.microsoft.com/office/drawing/2014/main" id="{98460103-1419-9B48-B855-B127A62947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A44B6B01-4967-D84B-A215-F6A9B0E007D0}"/>
                  </a:ext>
                </a:extLst>
              </p:cNvPr>
              <p:cNvSpPr txBox="1"/>
              <p:nvPr/>
            </p:nvSpPr>
            <p:spPr>
              <a:xfrm>
                <a:off x="-4374110" y="1034361"/>
                <a:ext cx="685375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  <a:p>
                <a:endParaRPr lang="ar-SA" sz="3200" b="1" spc="-100" baseline="24000" dirty="0"/>
              </a:p>
              <a:p>
                <a:endParaRPr lang="ar-SA" sz="3200" b="1" spc="-100" baseline="24000" dirty="0"/>
              </a:p>
              <a:p>
                <a:r>
                  <a:rPr lang="ar-SA" sz="2500" b="1" spc="-100" baseline="24000" dirty="0"/>
                  <a:t>        ٤</a:t>
                </a:r>
                <a:r>
                  <a:rPr lang="ar-SA" sz="2500" b="1" spc="-100" dirty="0"/>
                  <a:t>٢</a:t>
                </a:r>
                <a:r>
                  <a:rPr lang="ar-SA" sz="2500" b="1" dirty="0"/>
                  <a:t>× ٢  ×  ر</a:t>
                </a:r>
                <a:r>
                  <a:rPr lang="ar-SA" sz="2500" b="1" spc="-100" baseline="24000" dirty="0"/>
                  <a:t>٢</a:t>
                </a:r>
                <a:r>
                  <a:rPr lang="ar-SA" sz="2500" b="1" dirty="0"/>
                  <a:t> ×  ك</a:t>
                </a:r>
                <a:r>
                  <a:rPr lang="ar-SA" sz="2500" b="1" spc="-100" baseline="24000" dirty="0"/>
                  <a:t>٤</a:t>
                </a:r>
                <a:r>
                  <a:rPr lang="ar-SA" sz="2500" b="1" dirty="0"/>
                  <a:t>  ×  ت</a:t>
                </a:r>
                <a:r>
                  <a:rPr lang="ar-SA" sz="2500" b="1" spc="-100" baseline="24000" dirty="0"/>
                  <a:t>٤</a:t>
                </a:r>
                <a:r>
                  <a:rPr lang="ar-SA" sz="2500" b="1" dirty="0"/>
                  <a:t>  × </a:t>
                </a:r>
                <a:r>
                  <a:rPr lang="ar-SA" sz="2500" b="1" dirty="0" err="1"/>
                  <a:t>ت</a:t>
                </a:r>
                <a:endParaRPr lang="ar-SA" sz="2500" b="1" spc="-100" baseline="24000" dirty="0"/>
              </a:p>
            </p:txBody>
          </p:sp>
        </p:grpSp>
      </p:grp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F003DB53-D4F2-8546-9332-0E8400D7B66E}"/>
              </a:ext>
            </a:extLst>
          </p:cNvPr>
          <p:cNvSpPr txBox="1"/>
          <p:nvPr/>
        </p:nvSpPr>
        <p:spPr>
          <a:xfrm>
            <a:off x="10502514" y="4284070"/>
            <a:ext cx="528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spc="-100" baseline="30000" dirty="0"/>
              <a:t>٢</a:t>
            </a:r>
            <a:r>
              <a:rPr lang="ar-SA" sz="2400" b="1" spc="-100" dirty="0"/>
              <a:t>٢</a:t>
            </a:r>
            <a:endParaRPr lang="ar-SA" sz="2200" b="1" dirty="0"/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F167F077-0A53-F048-93C5-6E902A704C6F}"/>
              </a:ext>
            </a:extLst>
          </p:cNvPr>
          <p:cNvSpPr txBox="1"/>
          <p:nvPr/>
        </p:nvSpPr>
        <p:spPr>
          <a:xfrm>
            <a:off x="9076265" y="4241773"/>
            <a:ext cx="81439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ر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193" name="مربع نص 192">
            <a:extLst>
              <a:ext uri="{FF2B5EF4-FFF2-40B4-BE49-F238E27FC236}">
                <a16:creationId xmlns:a16="http://schemas.microsoft.com/office/drawing/2014/main" id="{4AA0F753-A90F-AF4F-A66B-4ADD00A2BADD}"/>
              </a:ext>
            </a:extLst>
          </p:cNvPr>
          <p:cNvSpPr txBox="1"/>
          <p:nvPr/>
        </p:nvSpPr>
        <p:spPr>
          <a:xfrm>
            <a:off x="8436038" y="4350935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ك</a:t>
            </a:r>
            <a:r>
              <a:rPr lang="ar-SA" sz="3200" b="1" spc="-100" baseline="24000" dirty="0"/>
              <a:t>٢</a:t>
            </a: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76966425-9878-8B4F-BA98-871BDB4CE003}"/>
              </a:ext>
            </a:extLst>
          </p:cNvPr>
          <p:cNvSpPr txBox="1"/>
          <p:nvPr/>
        </p:nvSpPr>
        <p:spPr>
          <a:xfrm>
            <a:off x="7656658" y="4289339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ت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195" name="مجموعة 133">
            <a:extLst>
              <a:ext uri="{FF2B5EF4-FFF2-40B4-BE49-F238E27FC236}">
                <a16:creationId xmlns:a16="http://schemas.microsoft.com/office/drawing/2014/main" id="{BF3C4DDC-9C77-B744-AEE9-97ABFBA3F0AD}"/>
              </a:ext>
            </a:extLst>
          </p:cNvPr>
          <p:cNvGrpSpPr/>
          <p:nvPr/>
        </p:nvGrpSpPr>
        <p:grpSpPr>
          <a:xfrm>
            <a:off x="7413815" y="5206678"/>
            <a:ext cx="1328748" cy="473749"/>
            <a:chOff x="942946" y="1971664"/>
            <a:chExt cx="1328748" cy="473749"/>
          </a:xfrm>
        </p:grpSpPr>
        <p:grpSp>
          <p:nvGrpSpPr>
            <p:cNvPr id="205" name="مجموعة 77">
              <a:extLst>
                <a:ext uri="{FF2B5EF4-FFF2-40B4-BE49-F238E27FC236}">
                  <a16:creationId xmlns:a16="http://schemas.microsoft.com/office/drawing/2014/main" id="{E71CB42F-EC4B-B543-B8B4-B5843FCC24C7}"/>
                </a:ext>
              </a:extLst>
            </p:cNvPr>
            <p:cNvGrpSpPr/>
            <p:nvPr/>
          </p:nvGrpSpPr>
          <p:grpSpPr>
            <a:xfrm>
              <a:off x="1589380" y="1971664"/>
              <a:ext cx="682314" cy="357190"/>
              <a:chOff x="6390016" y="428604"/>
              <a:chExt cx="682314" cy="357190"/>
            </a:xfrm>
          </p:grpSpPr>
          <p:cxnSp>
            <p:nvCxnSpPr>
              <p:cNvPr id="207" name="رابط مستقيم 221">
                <a:extLst>
                  <a:ext uri="{FF2B5EF4-FFF2-40B4-BE49-F238E27FC236}">
                    <a16:creationId xmlns:a16="http://schemas.microsoft.com/office/drawing/2014/main" id="{9EB7A630-68AD-2348-A43E-C35495A3DD7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22">
                <a:extLst>
                  <a:ext uri="{FF2B5EF4-FFF2-40B4-BE49-F238E27FC236}">
                    <a16:creationId xmlns:a16="http://schemas.microsoft.com/office/drawing/2014/main" id="{247813C4-C075-FD4E-8861-7BDCC8CC5B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23">
                <a:extLst>
                  <a:ext uri="{FF2B5EF4-FFF2-40B4-BE49-F238E27FC236}">
                    <a16:creationId xmlns:a16="http://schemas.microsoft.com/office/drawing/2014/main" id="{CBECE28B-E015-334F-9A14-7AD2DB5EBAB4}"/>
                  </a:ext>
                </a:extLst>
              </p:cNvPr>
              <p:cNvCxnSpPr/>
              <p:nvPr/>
            </p:nvCxnSpPr>
            <p:spPr>
              <a:xfrm rot="10800000">
                <a:off x="6390016" y="428604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رابط مستقيم 224">
                <a:extLst>
                  <a:ext uri="{FF2B5EF4-FFF2-40B4-BE49-F238E27FC236}">
                    <a16:creationId xmlns:a16="http://schemas.microsoft.com/office/drawing/2014/main" id="{317AACA6-3924-484E-839F-CC9AD63911F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D8B819A5-9045-B84E-919D-E30832449CAC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ت</a:t>
              </a:r>
              <a:endParaRPr lang="ar-SA" sz="3200" b="1" spc="-100" baseline="24000" dirty="0"/>
            </a:p>
          </p:txBody>
        </p:sp>
      </p:grpSp>
      <p:sp>
        <p:nvSpPr>
          <p:cNvPr id="211" name="مربع نص 210">
            <a:extLst>
              <a:ext uri="{FF2B5EF4-FFF2-40B4-BE49-F238E27FC236}">
                <a16:creationId xmlns:a16="http://schemas.microsoft.com/office/drawing/2014/main" id="{CAF7F0B1-C12E-CC4C-B663-1F9AE563D381}"/>
              </a:ext>
            </a:extLst>
          </p:cNvPr>
          <p:cNvSpPr txBox="1"/>
          <p:nvPr/>
        </p:nvSpPr>
        <p:spPr>
          <a:xfrm>
            <a:off x="10257049" y="523524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12" name="سهم للأسفل 211">
            <a:extLst>
              <a:ext uri="{FF2B5EF4-FFF2-40B4-BE49-F238E27FC236}">
                <a16:creationId xmlns:a16="http://schemas.microsoft.com/office/drawing/2014/main" id="{B9571619-8A48-3846-B5D2-2B258474103F}"/>
              </a:ext>
            </a:extLst>
          </p:cNvPr>
          <p:cNvSpPr/>
          <p:nvPr/>
        </p:nvSpPr>
        <p:spPr>
          <a:xfrm>
            <a:off x="10740791" y="3314365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3" name="سهم للأسفل 212">
            <a:extLst>
              <a:ext uri="{FF2B5EF4-FFF2-40B4-BE49-F238E27FC236}">
                <a16:creationId xmlns:a16="http://schemas.microsoft.com/office/drawing/2014/main" id="{D30DF624-BF88-6F4E-BA17-315FF764DA59}"/>
              </a:ext>
            </a:extLst>
          </p:cNvPr>
          <p:cNvSpPr/>
          <p:nvPr/>
        </p:nvSpPr>
        <p:spPr>
          <a:xfrm>
            <a:off x="9449427" y="325281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4" name="سهم للأسفل 213">
            <a:extLst>
              <a:ext uri="{FF2B5EF4-FFF2-40B4-BE49-F238E27FC236}">
                <a16:creationId xmlns:a16="http://schemas.microsoft.com/office/drawing/2014/main" id="{EED8FE11-3B6B-2346-9914-48EBA0820419}"/>
              </a:ext>
            </a:extLst>
          </p:cNvPr>
          <p:cNvSpPr/>
          <p:nvPr/>
        </p:nvSpPr>
        <p:spPr>
          <a:xfrm>
            <a:off x="8764999" y="326507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5" name="سهم للأسفل 214">
            <a:extLst>
              <a:ext uri="{FF2B5EF4-FFF2-40B4-BE49-F238E27FC236}">
                <a16:creationId xmlns:a16="http://schemas.microsoft.com/office/drawing/2014/main" id="{628A7801-5A5C-2542-92B3-10D1E6677571}"/>
              </a:ext>
            </a:extLst>
          </p:cNvPr>
          <p:cNvSpPr/>
          <p:nvPr/>
        </p:nvSpPr>
        <p:spPr>
          <a:xfrm>
            <a:off x="7907631" y="3280753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16" name="مجموعة 124">
            <a:extLst>
              <a:ext uri="{FF2B5EF4-FFF2-40B4-BE49-F238E27FC236}">
                <a16:creationId xmlns:a16="http://schemas.microsoft.com/office/drawing/2014/main" id="{9F597F25-0247-4646-BB46-70758C6491CD}"/>
              </a:ext>
            </a:extLst>
          </p:cNvPr>
          <p:cNvGrpSpPr/>
          <p:nvPr/>
        </p:nvGrpSpPr>
        <p:grpSpPr>
          <a:xfrm>
            <a:off x="2241705" y="2277716"/>
            <a:ext cx="1285884" cy="2858318"/>
            <a:chOff x="1142976" y="2143112"/>
            <a:chExt cx="1285884" cy="2858318"/>
          </a:xfrm>
        </p:grpSpPr>
        <p:grpSp>
          <p:nvGrpSpPr>
            <p:cNvPr id="217" name="مجموعة 111">
              <a:extLst>
                <a:ext uri="{FF2B5EF4-FFF2-40B4-BE49-F238E27FC236}">
                  <a16:creationId xmlns:a16="http://schemas.microsoft.com/office/drawing/2014/main" id="{EF25FA2A-6FF7-444D-9E40-5FFE31858C95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30" name="رابط مستقيم 255">
                <a:extLst>
                  <a:ext uri="{FF2B5EF4-FFF2-40B4-BE49-F238E27FC236}">
                    <a16:creationId xmlns:a16="http://schemas.microsoft.com/office/drawing/2014/main" id="{BD6AB616-D438-FB47-98FE-806BB8EBF00C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رابط مستقيم 256">
                <a:extLst>
                  <a:ext uri="{FF2B5EF4-FFF2-40B4-BE49-F238E27FC236}">
                    <a16:creationId xmlns:a16="http://schemas.microsoft.com/office/drawing/2014/main" id="{B540DF68-E31A-874A-896D-5979F12634EA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7983F8C6-6ADF-C048-B749-584DC4DFCC34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9" name="مربع نص 218">
              <a:extLst>
                <a:ext uri="{FF2B5EF4-FFF2-40B4-BE49-F238E27FC236}">
                  <a16:creationId xmlns:a16="http://schemas.microsoft.com/office/drawing/2014/main" id="{5F84D396-4C53-B442-A7F5-85BA744D2956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٣٢</a:t>
              </a:r>
            </a:p>
          </p:txBody>
        </p:sp>
        <p:sp>
          <p:nvSpPr>
            <p:cNvPr id="220" name="مربع نص 219">
              <a:extLst>
                <a:ext uri="{FF2B5EF4-FFF2-40B4-BE49-F238E27FC236}">
                  <a16:creationId xmlns:a16="http://schemas.microsoft.com/office/drawing/2014/main" id="{03B7E5B0-59AB-8A47-AFF5-8D5C57230272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21" name="مربع نص 220">
              <a:extLst>
                <a:ext uri="{FF2B5EF4-FFF2-40B4-BE49-F238E27FC236}">
                  <a16:creationId xmlns:a16="http://schemas.microsoft.com/office/drawing/2014/main" id="{E95E7B22-C2CD-8D42-920A-D3FE81CB57F5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١٦</a:t>
              </a:r>
            </a:p>
          </p:txBody>
        </p:sp>
        <p:sp>
          <p:nvSpPr>
            <p:cNvPr id="222" name="مربع نص 221">
              <a:extLst>
                <a:ext uri="{FF2B5EF4-FFF2-40B4-BE49-F238E27FC236}">
                  <a16:creationId xmlns:a16="http://schemas.microsoft.com/office/drawing/2014/main" id="{1E47625F-2E7D-5D49-BA29-0C5D9D6FEB96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/>
                <a:t>٢</a:t>
              </a:r>
              <a:endParaRPr lang="ar-SA" sz="2200" b="1" dirty="0"/>
            </a:p>
          </p:txBody>
        </p:sp>
        <p:sp>
          <p:nvSpPr>
            <p:cNvPr id="223" name="مربع نص 222">
              <a:extLst>
                <a:ext uri="{FF2B5EF4-FFF2-40B4-BE49-F238E27FC236}">
                  <a16:creationId xmlns:a16="http://schemas.microsoft.com/office/drawing/2014/main" id="{6B7A0573-02E4-5346-AB2A-0B4E90DFC588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24" name="مربع نص 223">
              <a:extLst>
                <a:ext uri="{FF2B5EF4-FFF2-40B4-BE49-F238E27FC236}">
                  <a16:creationId xmlns:a16="http://schemas.microsoft.com/office/drawing/2014/main" id="{9A5B35AD-15B3-0845-9F8F-12476EE068C6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25" name="مربع نص 224">
              <a:extLst>
                <a:ext uri="{FF2B5EF4-FFF2-40B4-BE49-F238E27FC236}">
                  <a16:creationId xmlns:a16="http://schemas.microsoft.com/office/drawing/2014/main" id="{87F742C2-3CB8-314E-A535-56795BDCB758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26" name="مربع نص 225">
              <a:extLst>
                <a:ext uri="{FF2B5EF4-FFF2-40B4-BE49-F238E27FC236}">
                  <a16:creationId xmlns:a16="http://schemas.microsoft.com/office/drawing/2014/main" id="{031E329F-69CC-0449-9A24-A2A772B71588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27" name="مربع نص 226">
              <a:extLst>
                <a:ext uri="{FF2B5EF4-FFF2-40B4-BE49-F238E27FC236}">
                  <a16:creationId xmlns:a16="http://schemas.microsoft.com/office/drawing/2014/main" id="{FC6121CE-F8D8-6D40-AF7A-F61354A776FB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28" name="مربع نص 227">
              <a:extLst>
                <a:ext uri="{FF2B5EF4-FFF2-40B4-BE49-F238E27FC236}">
                  <a16:creationId xmlns:a16="http://schemas.microsoft.com/office/drawing/2014/main" id="{278A2E61-8945-8D4C-B467-6F4917EE54A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29" name="مربع نص 228">
              <a:extLst>
                <a:ext uri="{FF2B5EF4-FFF2-40B4-BE49-F238E27FC236}">
                  <a16:creationId xmlns:a16="http://schemas.microsoft.com/office/drawing/2014/main" id="{E70640FE-10F0-934C-8301-77DE9F61979A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904B7EE3-CFB6-A74C-B5FF-2CBCBAEBA56D}"/>
                  </a:ext>
                </a:extLst>
              </p14:cNvPr>
              <p14:cNvContentPartPr/>
              <p14:nvPr/>
            </p14:nvContentPartPr>
            <p14:xfrm>
              <a:off x="10838880" y="3605760"/>
              <a:ext cx="2520" cy="25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904B7EE3-CFB6-A74C-B5FF-2CBCBAEBA5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29520" y="3596400"/>
                <a:ext cx="2124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50AA3C2-0DFF-BCB4-DE85-40F66241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87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44" grpId="0"/>
      <p:bldP spid="191" grpId="0"/>
      <p:bldP spid="192" grpId="0"/>
      <p:bldP spid="193" grpId="0"/>
      <p:bldP spid="194" grpId="0"/>
      <p:bldP spid="211" grpId="0"/>
      <p:bldP spid="212" grpId="0" animBg="1"/>
      <p:bldP spid="213" grpId="0" animBg="1"/>
      <p:bldP spid="214" grpId="0" animBg="1"/>
      <p:bldP spid="2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23767" y="2420467"/>
            <a:ext cx="86060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rtl="0"/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2194" y="-86709"/>
            <a:ext cx="6271299" cy="501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15368" y="4213642"/>
            <a:ext cx="1950937" cy="243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953" y="3966249"/>
            <a:ext cx="2435400" cy="18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98864" y="478134"/>
            <a:ext cx="3253832" cy="244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10238" y="614333"/>
            <a:ext cx="1456465" cy="10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31967" y="645634"/>
            <a:ext cx="1539299" cy="106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57056" y="1775067"/>
            <a:ext cx="1362811" cy="10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725134" y="1840368"/>
            <a:ext cx="1579865" cy="90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611041" y="3080756"/>
            <a:ext cx="3346835" cy="3346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6423403" y="953152"/>
            <a:ext cx="1847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1" y="266146"/>
            <a:ext cx="1962780" cy="3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32066750-59C9-4847-9C42-1E4C55A4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12800" y="6723534"/>
            <a:ext cx="812800" cy="829125"/>
          </a:xfrm>
          <a:prstGeom prst="rect">
            <a:avLst/>
          </a:prstGeom>
        </p:spPr>
      </p:pic>
      <p:pic>
        <p:nvPicPr>
          <p:cNvPr id="34" name="صورة 33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B68B2290-6981-3746-813E-7F674C2114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90498" y="5876559"/>
            <a:ext cx="8480977" cy="83820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445979" y="4597507"/>
            <a:ext cx="3420083" cy="2442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7E064932-D69B-914D-96EB-42C12C804C71}"/>
              </a:ext>
            </a:extLst>
          </p:cNvPr>
          <p:cNvGrpSpPr/>
          <p:nvPr/>
        </p:nvGrpSpPr>
        <p:grpSpPr>
          <a:xfrm>
            <a:off x="462042" y="266146"/>
            <a:ext cx="1619104" cy="1516562"/>
            <a:chOff x="3326307" y="697407"/>
            <a:chExt cx="5463186" cy="5463186"/>
          </a:xfrm>
        </p:grpSpPr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177FA20A-D5AD-8241-B367-50D3EA3EC77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B621EBDA-BA7C-6A49-AE2E-4BE949D8E8B0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CA3ED0A3-D9D5-6A46-92B7-6A38DAB373C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E59D6615-7A12-4548-A880-6D44463E1E45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AFC1D08-FA04-9D4D-8BE4-08D0F300D7A1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71E6F1FA-0BD8-B247-9015-BD29CBB23A38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8F0F92DA-8082-2B4E-A0C0-ED11377F1F8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9367375C-1E93-1D41-828E-6D7C399DE9FE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7396DBC1-2A02-9846-924C-F5C2C25DD340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630CA23E-D25F-FF47-8266-EDBD53D07421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213B49C2-33EA-4749-8DBE-097EE2AC51CF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50517F35-EBA6-B240-BD16-5B031CD4C8A9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E73F1ECC-5A7E-E140-B08D-31A74E783A40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8E662F71-D946-724D-9058-EAE060A73261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091DB7A3-D52C-7349-BA74-59CDF7A1F8A0}"/>
              </a:ext>
            </a:extLst>
          </p:cNvPr>
          <p:cNvGrpSpPr/>
          <p:nvPr/>
        </p:nvGrpSpPr>
        <p:grpSpPr>
          <a:xfrm>
            <a:off x="1236797" y="410113"/>
            <a:ext cx="88661" cy="1346690"/>
            <a:chOff x="5944770" y="1379001"/>
            <a:chExt cx="226260" cy="3927154"/>
          </a:xfrm>
        </p:grpSpPr>
        <p:sp>
          <p:nvSpPr>
            <p:cNvPr id="89" name="مثلث متساوي الساقين 49">
              <a:extLst>
                <a:ext uri="{FF2B5EF4-FFF2-40B4-BE49-F238E27FC236}">
                  <a16:creationId xmlns:a16="http://schemas.microsoft.com/office/drawing/2014/main" id="{5EAFCD01-FE92-9B42-8EEC-AB51907571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90" name="مثلث متساوي الساقين 50">
              <a:extLst>
                <a:ext uri="{FF2B5EF4-FFF2-40B4-BE49-F238E27FC236}">
                  <a16:creationId xmlns:a16="http://schemas.microsoft.com/office/drawing/2014/main" id="{13EA8960-8B56-5E48-87A3-8C2FA754A889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8AD892F4-8FE9-724C-AECB-5443F35AD56C}"/>
              </a:ext>
            </a:extLst>
          </p:cNvPr>
          <p:cNvGrpSpPr/>
          <p:nvPr/>
        </p:nvGrpSpPr>
        <p:grpSpPr>
          <a:xfrm rot="4908360">
            <a:off x="1160044" y="550479"/>
            <a:ext cx="83956" cy="1049587"/>
            <a:chOff x="5944770" y="1379001"/>
            <a:chExt cx="226260" cy="3927154"/>
          </a:xfrm>
        </p:grpSpPr>
        <p:sp>
          <p:nvSpPr>
            <p:cNvPr id="92" name="مثلث متساوي الساقين 52">
              <a:extLst>
                <a:ext uri="{FF2B5EF4-FFF2-40B4-BE49-F238E27FC236}">
                  <a16:creationId xmlns:a16="http://schemas.microsoft.com/office/drawing/2014/main" id="{6F9FA22E-62A9-C445-AD92-488CC39F8EA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93" name="مثلث متساوي الساقين 53">
              <a:extLst>
                <a:ext uri="{FF2B5EF4-FFF2-40B4-BE49-F238E27FC236}">
                  <a16:creationId xmlns:a16="http://schemas.microsoft.com/office/drawing/2014/main" id="{95438001-B48C-3E47-9A31-F14BA0D12AA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94" name="شكل بيضاوي 93">
            <a:extLst>
              <a:ext uri="{FF2B5EF4-FFF2-40B4-BE49-F238E27FC236}">
                <a16:creationId xmlns:a16="http://schemas.microsoft.com/office/drawing/2014/main" id="{E0BC8004-B606-2849-8C2C-86DBBE14FD94}"/>
              </a:ext>
            </a:extLst>
          </p:cNvPr>
          <p:cNvSpPr/>
          <p:nvPr/>
        </p:nvSpPr>
        <p:spPr>
          <a:xfrm>
            <a:off x="1206198" y="1003296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sp>
        <p:nvSpPr>
          <p:cNvPr id="95" name="شكل حر 94">
            <a:extLst>
              <a:ext uri="{FF2B5EF4-FFF2-40B4-BE49-F238E27FC236}">
                <a16:creationId xmlns:a16="http://schemas.microsoft.com/office/drawing/2014/main" id="{4BC5DC31-66A8-4947-AADC-77BD239F858E}"/>
              </a:ext>
            </a:extLst>
          </p:cNvPr>
          <p:cNvSpPr/>
          <p:nvPr/>
        </p:nvSpPr>
        <p:spPr>
          <a:xfrm>
            <a:off x="266491" y="1820391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96" name="صورة 9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1C0E8C2-6413-4649-B7BB-25343DFE60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319728" y="2672329"/>
            <a:ext cx="378161" cy="759971"/>
          </a:xfrm>
          <a:prstGeom prst="rect">
            <a:avLst/>
          </a:prstGeom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677456F3-034A-8741-A859-174BDBD100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0261" t="-1" r="1991" b="37349"/>
          <a:stretch/>
        </p:blipFill>
        <p:spPr>
          <a:xfrm>
            <a:off x="345710" y="2827839"/>
            <a:ext cx="681236" cy="1013280"/>
          </a:xfrm>
          <a:prstGeom prst="rect">
            <a:avLst/>
          </a:prstGeom>
        </p:spPr>
      </p:pic>
      <p:pic>
        <p:nvPicPr>
          <p:cNvPr id="9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004F23B-F022-0846-9480-95AFCDC3387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27616" y="1752183"/>
            <a:ext cx="1040004" cy="2168313"/>
          </a:xfrm>
          <a:prstGeom prst="rect">
            <a:avLst/>
          </a:prstGeom>
        </p:spPr>
      </p:pic>
      <p:pic>
        <p:nvPicPr>
          <p:cNvPr id="9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0304E09F-65BA-EA43-8F17-141B94BA1B8E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124" y="1755763"/>
            <a:ext cx="1040004" cy="2168313"/>
          </a:xfrm>
          <a:prstGeom prst="rect">
            <a:avLst/>
          </a:prstGeom>
        </p:spPr>
      </p:pic>
      <p:sp>
        <p:nvSpPr>
          <p:cNvPr id="100" name="مستطيل 99">
            <a:extLst>
              <a:ext uri="{FF2B5EF4-FFF2-40B4-BE49-F238E27FC236}">
                <a16:creationId xmlns:a16="http://schemas.microsoft.com/office/drawing/2014/main" id="{5D460DC7-F11C-6E40-8AB3-12A3F80C9439}"/>
              </a:ext>
            </a:extLst>
          </p:cNvPr>
          <p:cNvSpPr/>
          <p:nvPr/>
        </p:nvSpPr>
        <p:spPr>
          <a:xfrm>
            <a:off x="3428026" y="41977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٩-١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تبسيط العبارات الجذرية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1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41F66484-C267-8849-9534-B9532A59378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1939040" y="4011047"/>
            <a:ext cx="1612790" cy="1551537"/>
          </a:xfrm>
          <a:prstGeom prst="rect">
            <a:avLst/>
          </a:prstGeom>
        </p:spPr>
      </p:pic>
      <p:pic>
        <p:nvPicPr>
          <p:cNvPr id="102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C1F9518-17D1-524D-BA44-2F756D2FD7F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3541254" y="5122163"/>
            <a:ext cx="339660" cy="209457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ED66AE41-2319-E64B-93C0-FF5A6AED4A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21013860">
            <a:off x="2712420" y="340388"/>
            <a:ext cx="1256520" cy="922544"/>
          </a:xfrm>
          <a:prstGeom prst="rect">
            <a:avLst/>
          </a:prstGeom>
        </p:spPr>
      </p:pic>
      <p:sp>
        <p:nvSpPr>
          <p:cNvPr id="104" name="مربع نص 5">
            <a:extLst>
              <a:ext uri="{FF2B5EF4-FFF2-40B4-BE49-F238E27FC236}">
                <a16:creationId xmlns:a16="http://schemas.microsoft.com/office/drawing/2014/main" id="{936A9470-54F2-BB43-B239-B053B2E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434" y="306140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// ١٤٤هـ</a:t>
            </a: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١٤٠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CD434E15-F24A-044B-AAD5-42BD3FE1F0FA}"/>
              </a:ext>
            </a:extLst>
          </p:cNvPr>
          <p:cNvSpPr/>
          <p:nvPr/>
        </p:nvSpPr>
        <p:spPr>
          <a:xfrm>
            <a:off x="4964540" y="1689726"/>
            <a:ext cx="3737610" cy="15221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إيجاد 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الجذور التربيعية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في تبسيط العبارات الجذرية</a:t>
            </a: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DFDECD36-A094-F74D-960E-92C322A3B6C3}"/>
              </a:ext>
            </a:extLst>
          </p:cNvPr>
          <p:cNvSpPr/>
          <p:nvPr/>
        </p:nvSpPr>
        <p:spPr>
          <a:xfrm>
            <a:off x="1871524" y="1489404"/>
            <a:ext cx="3737610" cy="182831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استعمل خاصية قسمة 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الجذور التربيعية في </a:t>
            </a:r>
          </a:p>
          <a:p>
            <a:pPr algn="ctr"/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تبسيط العبارات الجبرية</a:t>
            </a:r>
          </a:p>
        </p:txBody>
      </p:sp>
      <p:pic>
        <p:nvPicPr>
          <p:cNvPr id="107" name="Google Shape;68;p13">
            <a:extLst>
              <a:ext uri="{FF2B5EF4-FFF2-40B4-BE49-F238E27FC236}">
                <a16:creationId xmlns:a16="http://schemas.microsoft.com/office/drawing/2014/main" id="{53532F09-4502-CE4C-B933-F977303D4CE8}"/>
              </a:ext>
            </a:extLst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6849105" y="967235"/>
            <a:ext cx="3446163" cy="5452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198322" y="4243120"/>
            <a:ext cx="4313931" cy="27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-200775">
            <a:off x="8404677" y="3869525"/>
            <a:ext cx="1101392" cy="82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9111138" y="4198021"/>
            <a:ext cx="853301" cy="7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639674" y="4625532"/>
            <a:ext cx="628200" cy="4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980478" y="3641112"/>
            <a:ext cx="518895" cy="88889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778B420-E797-3A55-D736-E752B0C6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>
                <a:solidFill>
                  <a:schemeClr val="tx1"/>
                </a:solidFill>
              </a:rPr>
              <a:t>104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20F74E4-1FE3-D94F-F053-E94C5D06D17D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8092162" y="4638637"/>
            <a:ext cx="1312820" cy="12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83 0.01297 L 0.39883 0.0132 L 0.30573 0.01459 C 0.29831 0.01482 0.29102 0.01736 0.28347 0.01829 L 0.26628 0.02014 L 0.25821 0.02199 C 0.25352 0.02292 0.24883 0.02477 0.24414 0.02524 C 0.23581 0.02662 0.22722 0.02662 0.21875 0.02709 C 0.19896 0.03033 0.20169 0.03033 0.17344 0.03079 L 0.05417 0.03264 L 0.03893 0.03079 C 0.03659 0.0294 0.03711 0.0213 0.0349 0.02014 C 0.03386 0.01945 0.03229 0.01968 0.0319 0.01829 C 0.03164 0.0169 0.03334 0.0169 0.03386 0.01644 L 0.03386 0.0166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FF2F92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55944" y="207465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794103" y="428505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/>
                <a:t>تحقق</a:t>
              </a:r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100A641-2718-FC4C-BF76-E425C1445105}"/>
              </a:ext>
            </a:extLst>
          </p:cNvPr>
          <p:cNvSpPr txBox="1"/>
          <p:nvPr/>
        </p:nvSpPr>
        <p:spPr>
          <a:xfrm>
            <a:off x="9139813" y="5194751"/>
            <a:ext cx="15730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ص</a:t>
            </a:r>
            <a:r>
              <a:rPr lang="ar-SA" sz="3200" b="1" spc="-100" baseline="24000" dirty="0"/>
              <a:t>٥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 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62" name="مجموعة 133">
            <a:extLst>
              <a:ext uri="{FF2B5EF4-FFF2-40B4-BE49-F238E27FC236}">
                <a16:creationId xmlns:a16="http://schemas.microsoft.com/office/drawing/2014/main" id="{90CFB2E7-706B-6645-B094-75BEA07C1F2A}"/>
              </a:ext>
            </a:extLst>
          </p:cNvPr>
          <p:cNvGrpSpPr/>
          <p:nvPr/>
        </p:nvGrpSpPr>
        <p:grpSpPr>
          <a:xfrm>
            <a:off x="8496871" y="1908601"/>
            <a:ext cx="2171714" cy="473749"/>
            <a:chOff x="99980" y="1971664"/>
            <a:chExt cx="2171714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EADFEB7E-C7EA-7342-A0AF-FBA275C56356}"/>
                </a:ext>
              </a:extLst>
            </p:cNvPr>
            <p:cNvGrpSpPr/>
            <p:nvPr/>
          </p:nvGrpSpPr>
          <p:grpSpPr>
            <a:xfrm>
              <a:off x="293380" y="1971664"/>
              <a:ext cx="1978314" cy="357190"/>
              <a:chOff x="5094016" y="428604"/>
              <a:chExt cx="1978314" cy="357190"/>
            </a:xfrm>
          </p:grpSpPr>
          <p:cxnSp>
            <p:nvCxnSpPr>
              <p:cNvPr id="65" name="رابط مستقيم 136">
                <a:extLst>
                  <a:ext uri="{FF2B5EF4-FFF2-40B4-BE49-F238E27FC236}">
                    <a16:creationId xmlns:a16="http://schemas.microsoft.com/office/drawing/2014/main" id="{07010F53-ABF2-AD4C-9F2D-622D77031BE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137">
                <a:extLst>
                  <a:ext uri="{FF2B5EF4-FFF2-40B4-BE49-F238E27FC236}">
                    <a16:creationId xmlns:a16="http://schemas.microsoft.com/office/drawing/2014/main" id="{C7D07E2F-2227-CE46-8357-65630F7DE09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138">
                <a:extLst>
                  <a:ext uri="{FF2B5EF4-FFF2-40B4-BE49-F238E27FC236}">
                    <a16:creationId xmlns:a16="http://schemas.microsoft.com/office/drawing/2014/main" id="{7C0D2E8C-A39F-EB45-B1CC-4A57FB3A105F}"/>
                  </a:ext>
                </a:extLst>
              </p:cNvPr>
              <p:cNvCxnSpPr/>
              <p:nvPr/>
            </p:nvCxnSpPr>
            <p:spPr>
              <a:xfrm rot="10800000">
                <a:off x="5094016" y="428604"/>
                <a:ext cx="176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139">
                <a:extLst>
                  <a:ext uri="{FF2B5EF4-FFF2-40B4-BE49-F238E27FC236}">
                    <a16:creationId xmlns:a16="http://schemas.microsoft.com/office/drawing/2014/main" id="{9A4D8697-1A1B-424D-A5B9-DEC29FF9A7F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475CA998-6B71-A04B-97BD-FD216E069F84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٥٦ س</a:t>
              </a:r>
              <a:r>
                <a:rPr lang="ar-SA" sz="3200" b="1" spc="-100" baseline="24000" dirty="0"/>
                <a:t> </a:t>
              </a:r>
              <a:r>
                <a:rPr lang="ar-SA" sz="2200" b="1" dirty="0"/>
                <a:t> ص</a:t>
              </a:r>
              <a:r>
                <a:rPr lang="ar-SA" sz="3200" b="1" spc="-100" baseline="24000" dirty="0"/>
                <a:t>١٠</a:t>
              </a:r>
              <a:r>
                <a:rPr lang="ar-SA" sz="2200" b="1" dirty="0"/>
                <a:t> ك</a:t>
              </a:r>
              <a:r>
                <a:rPr lang="ar-SA" sz="3200" b="1" spc="-100" baseline="24000" dirty="0"/>
                <a:t>٥</a:t>
              </a:r>
            </a:p>
          </p:txBody>
        </p:sp>
      </p:grpSp>
      <p:grpSp>
        <p:nvGrpSpPr>
          <p:cNvPr id="71" name="مجموعة 60">
            <a:extLst>
              <a:ext uri="{FF2B5EF4-FFF2-40B4-BE49-F238E27FC236}">
                <a16:creationId xmlns:a16="http://schemas.microsoft.com/office/drawing/2014/main" id="{FD9BB98A-FE8F-CA41-A488-022961BE41B8}"/>
              </a:ext>
            </a:extLst>
          </p:cNvPr>
          <p:cNvGrpSpPr/>
          <p:nvPr/>
        </p:nvGrpSpPr>
        <p:grpSpPr>
          <a:xfrm>
            <a:off x="3810218" y="2823013"/>
            <a:ext cx="7745008" cy="543410"/>
            <a:chOff x="77028" y="5072074"/>
            <a:chExt cx="7745008" cy="543410"/>
          </a:xfrm>
          <a:solidFill>
            <a:schemeClr val="bg1"/>
          </a:solidFill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7D829308-50BF-684A-854D-EA6C1AFE472E}"/>
                </a:ext>
              </a:extLst>
            </p:cNvPr>
            <p:cNvSpPr txBox="1"/>
            <p:nvPr/>
          </p:nvSpPr>
          <p:spPr>
            <a:xfrm>
              <a:off x="7220576" y="5180122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73" name="مجموعة 133">
              <a:extLst>
                <a:ext uri="{FF2B5EF4-FFF2-40B4-BE49-F238E27FC236}">
                  <a16:creationId xmlns:a16="http://schemas.microsoft.com/office/drawing/2014/main" id="{FCD3CE62-A81C-9F4F-9E31-AD56F68C9EF4}"/>
                </a:ext>
              </a:extLst>
            </p:cNvPr>
            <p:cNvGrpSpPr/>
            <p:nvPr/>
          </p:nvGrpSpPr>
          <p:grpSpPr>
            <a:xfrm>
              <a:off x="77028" y="5072074"/>
              <a:ext cx="7181040" cy="543410"/>
              <a:chOff x="-4909346" y="1971664"/>
              <a:chExt cx="7181040" cy="543410"/>
            </a:xfrm>
            <a:grpFill/>
          </p:grpSpPr>
          <p:grpSp>
            <p:nvGrpSpPr>
              <p:cNvPr id="74" name="مجموعة 77">
                <a:extLst>
                  <a:ext uri="{FF2B5EF4-FFF2-40B4-BE49-F238E27FC236}">
                    <a16:creationId xmlns:a16="http://schemas.microsoft.com/office/drawing/2014/main" id="{726BB4EE-23BC-E647-ADE0-29C57BABA0D6}"/>
                  </a:ext>
                </a:extLst>
              </p:cNvPr>
              <p:cNvGrpSpPr/>
              <p:nvPr/>
            </p:nvGrpSpPr>
            <p:grpSpPr>
              <a:xfrm>
                <a:off x="-3846620" y="1971664"/>
                <a:ext cx="6118314" cy="357190"/>
                <a:chOff x="954016" y="428604"/>
                <a:chExt cx="6118314" cy="357190"/>
              </a:xfrm>
              <a:grpFill/>
            </p:grpSpPr>
            <p:cxnSp>
              <p:nvCxnSpPr>
                <p:cNvPr id="79" name="رابط مستقيم 56">
                  <a:extLst>
                    <a:ext uri="{FF2B5EF4-FFF2-40B4-BE49-F238E27FC236}">
                      <a16:creationId xmlns:a16="http://schemas.microsoft.com/office/drawing/2014/main" id="{1068BFD3-F2A1-D947-8384-1D6F8F11525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57">
                  <a:extLst>
                    <a:ext uri="{FF2B5EF4-FFF2-40B4-BE49-F238E27FC236}">
                      <a16:creationId xmlns:a16="http://schemas.microsoft.com/office/drawing/2014/main" id="{19F5F230-2400-DD4C-8FA2-DE8A2B1385E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58">
                  <a:extLst>
                    <a:ext uri="{FF2B5EF4-FFF2-40B4-BE49-F238E27FC236}">
                      <a16:creationId xmlns:a16="http://schemas.microsoft.com/office/drawing/2014/main" id="{8243EC56-C121-574A-BE02-D2BEF61C4563}"/>
                    </a:ext>
                  </a:extLst>
                </p:cNvPr>
                <p:cNvCxnSpPr/>
                <p:nvPr/>
              </p:nvCxnSpPr>
              <p:spPr>
                <a:xfrm rot="10800000">
                  <a:off x="954016" y="428604"/>
                  <a:ext cx="5904000" cy="158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59">
                  <a:extLst>
                    <a:ext uri="{FF2B5EF4-FFF2-40B4-BE49-F238E27FC236}">
                      <a16:creationId xmlns:a16="http://schemas.microsoft.com/office/drawing/2014/main" id="{4C3FB758-03E4-934C-A9EA-221B6864AC2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B660AF0F-0747-EB46-9A5F-9203A1174EBD}"/>
                  </a:ext>
                </a:extLst>
              </p:cNvPr>
              <p:cNvSpPr txBox="1"/>
              <p:nvPr/>
            </p:nvSpPr>
            <p:spPr>
              <a:xfrm>
                <a:off x="-4909346" y="2068798"/>
                <a:ext cx="6930868" cy="446276"/>
              </a:xfrm>
              <a:prstGeom prst="rect">
                <a:avLst/>
              </a:prstGeom>
              <a:grpFill/>
            </p:spPr>
            <p:txBody>
              <a:bodyPr wrap="square" rtlCol="1">
                <a:spAutoFit/>
              </a:bodyPr>
              <a:lstStyle/>
              <a:p>
                <a:r>
                  <a:rPr lang="ar-SA" sz="2300" b="1" dirty="0"/>
                  <a:t>  </a:t>
                </a:r>
                <a:r>
                  <a:rPr lang="ar-SA" sz="2300" b="1" spc="-100" baseline="30000" dirty="0"/>
                  <a:t>٢</a:t>
                </a:r>
                <a:r>
                  <a:rPr lang="ar-SA" sz="2300" b="1" spc="-100" dirty="0"/>
                  <a:t>٢</a:t>
                </a:r>
                <a:r>
                  <a:rPr lang="ar-SA" sz="2300" b="1" dirty="0"/>
                  <a:t>  ×   ٢   ×   ٧   ×   س   ×   ص</a:t>
                </a:r>
                <a:r>
                  <a:rPr lang="ar-SA" sz="2300" b="1" spc="-100" baseline="24000" dirty="0"/>
                  <a:t>١٠</a:t>
                </a:r>
                <a:r>
                  <a:rPr lang="ar-SA" sz="2300" b="1" dirty="0"/>
                  <a:t>  ×    ك</a:t>
                </a:r>
                <a:r>
                  <a:rPr lang="ar-SA" sz="2300" b="1" spc="-100" baseline="24000" dirty="0"/>
                  <a:t>٤</a:t>
                </a:r>
                <a:r>
                  <a:rPr lang="ar-SA" sz="2300" b="1" dirty="0"/>
                  <a:t> × ك</a:t>
                </a:r>
                <a:endParaRPr lang="ar-SA" sz="2300" b="1" spc="-100" baseline="24000" dirty="0"/>
              </a:p>
            </p:txBody>
          </p:sp>
        </p:grp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E83FACC-37E9-554C-8A59-B170DB3D3B7C}"/>
              </a:ext>
            </a:extLst>
          </p:cNvPr>
          <p:cNvSpPr txBox="1"/>
          <p:nvPr/>
        </p:nvSpPr>
        <p:spPr>
          <a:xfrm>
            <a:off x="9996149" y="4192360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0B891D8E-BAD1-184E-B12A-6E11CC0297EC}"/>
              </a:ext>
            </a:extLst>
          </p:cNvPr>
          <p:cNvSpPr txBox="1"/>
          <p:nvPr/>
        </p:nvSpPr>
        <p:spPr>
          <a:xfrm>
            <a:off x="6451199" y="4205590"/>
            <a:ext cx="10001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ص</a:t>
            </a:r>
            <a:r>
              <a:rPr lang="ar-SA" sz="3200" b="1" spc="-100" baseline="24000" dirty="0"/>
              <a:t>٥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70EB260-353B-3D4B-A11C-0A16152A6C97}"/>
              </a:ext>
            </a:extLst>
          </p:cNvPr>
          <p:cNvSpPr txBox="1"/>
          <p:nvPr/>
        </p:nvSpPr>
        <p:spPr>
          <a:xfrm>
            <a:off x="5503649" y="4192360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87" name="مجموعة 133">
            <a:extLst>
              <a:ext uri="{FF2B5EF4-FFF2-40B4-BE49-F238E27FC236}">
                <a16:creationId xmlns:a16="http://schemas.microsoft.com/office/drawing/2014/main" id="{2940BE49-3CC5-4145-A7A8-6ED772E47F97}"/>
              </a:ext>
            </a:extLst>
          </p:cNvPr>
          <p:cNvGrpSpPr/>
          <p:nvPr/>
        </p:nvGrpSpPr>
        <p:grpSpPr>
          <a:xfrm>
            <a:off x="7882503" y="5166177"/>
            <a:ext cx="1328748" cy="473749"/>
            <a:chOff x="942946" y="1971664"/>
            <a:chExt cx="1328748" cy="473749"/>
          </a:xfrm>
        </p:grpSpPr>
        <p:grpSp>
          <p:nvGrpSpPr>
            <p:cNvPr id="88" name="مجموعة 77">
              <a:extLst>
                <a:ext uri="{FF2B5EF4-FFF2-40B4-BE49-F238E27FC236}">
                  <a16:creationId xmlns:a16="http://schemas.microsoft.com/office/drawing/2014/main" id="{FA750DAC-59DA-F04C-8F24-63DC3C1B6EA4}"/>
                </a:ext>
              </a:extLst>
            </p:cNvPr>
            <p:cNvGrpSpPr/>
            <p:nvPr/>
          </p:nvGrpSpPr>
          <p:grpSpPr>
            <a:xfrm>
              <a:off x="1049380" y="1971664"/>
              <a:ext cx="1222314" cy="357190"/>
              <a:chOff x="5850016" y="428604"/>
              <a:chExt cx="1222314" cy="357190"/>
            </a:xfrm>
          </p:grpSpPr>
          <p:cxnSp>
            <p:nvCxnSpPr>
              <p:cNvPr id="90" name="رابط مستقيم 221">
                <a:extLst>
                  <a:ext uri="{FF2B5EF4-FFF2-40B4-BE49-F238E27FC236}">
                    <a16:creationId xmlns:a16="http://schemas.microsoft.com/office/drawing/2014/main" id="{F28F822F-484D-F04C-A123-E30DCD04ABE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222">
                <a:extLst>
                  <a:ext uri="{FF2B5EF4-FFF2-40B4-BE49-F238E27FC236}">
                    <a16:creationId xmlns:a16="http://schemas.microsoft.com/office/drawing/2014/main" id="{DB7F64F2-3F8D-8044-9E98-CF9401D16B3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223">
                <a:extLst>
                  <a:ext uri="{FF2B5EF4-FFF2-40B4-BE49-F238E27FC236}">
                    <a16:creationId xmlns:a16="http://schemas.microsoft.com/office/drawing/2014/main" id="{DABD377C-92B6-6446-9B97-36BD486400C8}"/>
                  </a:ext>
                </a:extLst>
              </p:cNvPr>
              <p:cNvCxnSpPr/>
              <p:nvPr/>
            </p:nvCxnSpPr>
            <p:spPr>
              <a:xfrm rot="10800000">
                <a:off x="5850016" y="428604"/>
                <a:ext cx="100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224">
                <a:extLst>
                  <a:ext uri="{FF2B5EF4-FFF2-40B4-BE49-F238E27FC236}">
                    <a16:creationId xmlns:a16="http://schemas.microsoft.com/office/drawing/2014/main" id="{D4746364-ABB0-444D-A765-53603BC83F2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72F7DF52-B0D8-E84E-9373-AC990C10915D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١٤ س  ك</a:t>
              </a:r>
              <a:endParaRPr lang="ar-SA" sz="3200" b="1" spc="-100" baseline="24000" dirty="0"/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661F0C0-2744-E345-8A31-4037945105C8}"/>
              </a:ext>
            </a:extLst>
          </p:cNvPr>
          <p:cNvSpPr txBox="1"/>
          <p:nvPr/>
        </p:nvSpPr>
        <p:spPr>
          <a:xfrm>
            <a:off x="10654299" y="5194747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95" name="سهم للأسفل 94">
            <a:extLst>
              <a:ext uri="{FF2B5EF4-FFF2-40B4-BE49-F238E27FC236}">
                <a16:creationId xmlns:a16="http://schemas.microsoft.com/office/drawing/2014/main" id="{CC140BC2-755A-5248-8AF1-6930E4AA6130}"/>
              </a:ext>
            </a:extLst>
          </p:cNvPr>
          <p:cNvSpPr/>
          <p:nvPr/>
        </p:nvSpPr>
        <p:spPr>
          <a:xfrm>
            <a:off x="10195255" y="3251637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E57F0FD1-70D2-3C4C-BA25-1CDB8671BF98}"/>
              </a:ext>
            </a:extLst>
          </p:cNvPr>
          <p:cNvSpPr/>
          <p:nvPr/>
        </p:nvSpPr>
        <p:spPr>
          <a:xfrm>
            <a:off x="6862153" y="3318538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AACD383C-2753-8645-B9FC-A1AC24AE8DC8}"/>
              </a:ext>
            </a:extLst>
          </p:cNvPr>
          <p:cNvSpPr/>
          <p:nvPr/>
        </p:nvSpPr>
        <p:spPr>
          <a:xfrm>
            <a:off x="5789519" y="3306405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8" name="مجموعة 124">
            <a:extLst>
              <a:ext uri="{FF2B5EF4-FFF2-40B4-BE49-F238E27FC236}">
                <a16:creationId xmlns:a16="http://schemas.microsoft.com/office/drawing/2014/main" id="{27197F16-EFD9-6447-9436-F159899B6455}"/>
              </a:ext>
            </a:extLst>
          </p:cNvPr>
          <p:cNvGrpSpPr/>
          <p:nvPr/>
        </p:nvGrpSpPr>
        <p:grpSpPr>
          <a:xfrm>
            <a:off x="2638955" y="2237215"/>
            <a:ext cx="1285884" cy="2858318"/>
            <a:chOff x="1142976" y="2143112"/>
            <a:chExt cx="1285884" cy="2858318"/>
          </a:xfrm>
        </p:grpSpPr>
        <p:grpSp>
          <p:nvGrpSpPr>
            <p:cNvPr id="99" name="مجموعة 111">
              <a:extLst>
                <a:ext uri="{FF2B5EF4-FFF2-40B4-BE49-F238E27FC236}">
                  <a16:creationId xmlns:a16="http://schemas.microsoft.com/office/drawing/2014/main" id="{D315FE6E-4CA3-B746-855E-EA1909AC1A96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19" name="رابط مستقيم 255">
                <a:extLst>
                  <a:ext uri="{FF2B5EF4-FFF2-40B4-BE49-F238E27FC236}">
                    <a16:creationId xmlns:a16="http://schemas.microsoft.com/office/drawing/2014/main" id="{4B7F546F-8884-D94D-ADE7-43DEB2CD9164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256">
                <a:extLst>
                  <a:ext uri="{FF2B5EF4-FFF2-40B4-BE49-F238E27FC236}">
                    <a16:creationId xmlns:a16="http://schemas.microsoft.com/office/drawing/2014/main" id="{459CF4A2-802A-334E-87C4-6498887F62B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7A162224-07B3-C748-B682-7E4314660BC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0B1A8EAC-66ED-234A-A191-882093A3AA45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٥٦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434AA15D-A7E7-5C4B-B796-B96A1605D961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7A908A92-8B02-044B-ADD6-098CBAD53ACB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٢٨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B87BDE4A-3E45-C24F-87A2-26BB46BAC396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F144FF01-060E-2541-AFF7-44C812BFE9D2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١٤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570E3922-AC29-FC48-A9DD-8E65C3064544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84DBF5D5-E4D5-4A40-B8DE-2ADD1C85A2F4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B7AFCB29-16EF-3342-82DF-4E9A1774A7A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D47F1684-88EC-DC46-A729-88433906C0F2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3E50080B-4712-E143-9064-5B506C933B60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3C3808EC-683C-4042-967C-4096312BDDCA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E2BE62C6-609D-074B-B190-8C92F57F9C20}"/>
                  </a:ext>
                </a:extLst>
              </p14:cNvPr>
              <p14:cNvContentPartPr/>
              <p14:nvPr/>
            </p14:nvContentPartPr>
            <p14:xfrm>
              <a:off x="5299200" y="3244320"/>
              <a:ext cx="4363920" cy="7128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E2BE62C6-609D-074B-B190-8C92F57F9C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9840" y="3234960"/>
                <a:ext cx="4382640" cy="90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0EED1CD-BEA9-FE44-D22E-88B149B5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22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/>
      <p:bldP spid="84" grpId="0" animBg="1"/>
      <p:bldP spid="85" grpId="0" animBg="1"/>
      <p:bldP spid="86" grpId="0" animBg="1"/>
      <p:bldP spid="94" grpId="0"/>
      <p:bldP spid="95" grpId="0" animBg="1"/>
      <p:bldP spid="96" grpId="0" animBg="1"/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>
              <a:alpha val="76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97430" y="9745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628DB3B-F461-8E49-93CC-72A439A95D43}"/>
              </a:ext>
            </a:extLst>
          </p:cNvPr>
          <p:cNvSpPr txBox="1"/>
          <p:nvPr/>
        </p:nvSpPr>
        <p:spPr>
          <a:xfrm>
            <a:off x="8564733" y="5195050"/>
            <a:ext cx="1715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 </a:t>
            </a:r>
            <a:r>
              <a:rPr lang="ar-SA" sz="2400" b="1" dirty="0"/>
              <a:t>س</a:t>
            </a:r>
            <a:r>
              <a:rPr lang="ar-SA" sz="3200" b="1" spc="-100" baseline="24000" dirty="0"/>
              <a:t>٢</a:t>
            </a:r>
            <a:r>
              <a:rPr lang="ar-SA" sz="2400" b="1" spc="-100" baseline="24000" dirty="0"/>
              <a:t>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ص</a:t>
            </a:r>
            <a:r>
              <a:rPr lang="ar-SA" sz="3200" b="1" spc="-100" baseline="24000" dirty="0"/>
              <a:t>٣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3200" b="1" spc="-100" baseline="24000" dirty="0"/>
          </a:p>
        </p:txBody>
      </p:sp>
      <p:grpSp>
        <p:nvGrpSpPr>
          <p:cNvPr id="62" name="مجموعة 133">
            <a:extLst>
              <a:ext uri="{FF2B5EF4-FFF2-40B4-BE49-F238E27FC236}">
                <a16:creationId xmlns:a16="http://schemas.microsoft.com/office/drawing/2014/main" id="{0D279440-0BD5-034C-9F2D-13D0A9C39EFB}"/>
              </a:ext>
            </a:extLst>
          </p:cNvPr>
          <p:cNvGrpSpPr/>
          <p:nvPr/>
        </p:nvGrpSpPr>
        <p:grpSpPr>
          <a:xfrm>
            <a:off x="8064667" y="1908900"/>
            <a:ext cx="2171714" cy="473749"/>
            <a:chOff x="99980" y="1971664"/>
            <a:chExt cx="2171714" cy="473749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ED641546-D1BB-8740-8FE2-0D6F82CF4FB6}"/>
                </a:ext>
              </a:extLst>
            </p:cNvPr>
            <p:cNvGrpSpPr/>
            <p:nvPr/>
          </p:nvGrpSpPr>
          <p:grpSpPr>
            <a:xfrm>
              <a:off x="725380" y="1971664"/>
              <a:ext cx="1546314" cy="357190"/>
              <a:chOff x="5526016" y="428604"/>
              <a:chExt cx="1546314" cy="357190"/>
            </a:xfrm>
          </p:grpSpPr>
          <p:cxnSp>
            <p:nvCxnSpPr>
              <p:cNvPr id="65" name="رابط مستقيم 136">
                <a:extLst>
                  <a:ext uri="{FF2B5EF4-FFF2-40B4-BE49-F238E27FC236}">
                    <a16:creationId xmlns:a16="http://schemas.microsoft.com/office/drawing/2014/main" id="{69D97311-F92A-5249-A92D-EB97287F2DB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137">
                <a:extLst>
                  <a:ext uri="{FF2B5EF4-FFF2-40B4-BE49-F238E27FC236}">
                    <a16:creationId xmlns:a16="http://schemas.microsoft.com/office/drawing/2014/main" id="{7F61D887-3C79-D74C-A47B-9359EDACBCF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138">
                <a:extLst>
                  <a:ext uri="{FF2B5EF4-FFF2-40B4-BE49-F238E27FC236}">
                    <a16:creationId xmlns:a16="http://schemas.microsoft.com/office/drawing/2014/main" id="{ADB2F206-56F9-5D40-89DA-C3B834F2C7AC}"/>
                  </a:ext>
                </a:extLst>
              </p:cNvPr>
              <p:cNvCxnSpPr/>
              <p:nvPr/>
            </p:nvCxnSpPr>
            <p:spPr>
              <a:xfrm rot="10800000">
                <a:off x="5526016" y="428604"/>
                <a:ext cx="133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139">
                <a:extLst>
                  <a:ext uri="{FF2B5EF4-FFF2-40B4-BE49-F238E27FC236}">
                    <a16:creationId xmlns:a16="http://schemas.microsoft.com/office/drawing/2014/main" id="{8B037AD0-172F-7643-BF31-55FF1C401A6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136905A0-B64A-044D-A7D5-637D877365B0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٦٠ س</a:t>
              </a:r>
              <a:r>
                <a:rPr lang="ar-SA" sz="3200" b="1" spc="-100" baseline="24000" dirty="0"/>
                <a:t>٤</a:t>
              </a:r>
              <a:r>
                <a:rPr lang="ar-SA" sz="2200" b="1" dirty="0"/>
                <a:t> ص</a:t>
              </a:r>
              <a:r>
                <a:rPr lang="ar-SA" sz="3200" b="1" spc="-100" baseline="24000" dirty="0"/>
                <a:t>٧</a:t>
              </a:r>
            </a:p>
          </p:txBody>
        </p:sp>
      </p:grpSp>
      <p:grpSp>
        <p:nvGrpSpPr>
          <p:cNvPr id="71" name="مجموعة 60">
            <a:extLst>
              <a:ext uri="{FF2B5EF4-FFF2-40B4-BE49-F238E27FC236}">
                <a16:creationId xmlns:a16="http://schemas.microsoft.com/office/drawing/2014/main" id="{AB4CEF02-C94A-0D4A-A249-2F0F6F024734}"/>
              </a:ext>
            </a:extLst>
          </p:cNvPr>
          <p:cNvGrpSpPr/>
          <p:nvPr/>
        </p:nvGrpSpPr>
        <p:grpSpPr>
          <a:xfrm>
            <a:off x="4627550" y="2823310"/>
            <a:ext cx="6080323" cy="495364"/>
            <a:chOff x="1649237" y="5072074"/>
            <a:chExt cx="6080323" cy="495364"/>
          </a:xfrm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74F3BB67-4A8F-D14B-8A41-E1A9865111F6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73" name="مجموعة 133">
              <a:extLst>
                <a:ext uri="{FF2B5EF4-FFF2-40B4-BE49-F238E27FC236}">
                  <a16:creationId xmlns:a16="http://schemas.microsoft.com/office/drawing/2014/main" id="{282A5533-DBA6-5F40-94CC-DBC0BCE92BBD}"/>
                </a:ext>
              </a:extLst>
            </p:cNvPr>
            <p:cNvGrpSpPr/>
            <p:nvPr/>
          </p:nvGrpSpPr>
          <p:grpSpPr>
            <a:xfrm>
              <a:off x="1649237" y="5072074"/>
              <a:ext cx="5608831" cy="495364"/>
              <a:chOff x="-3337137" y="1971664"/>
              <a:chExt cx="5608831" cy="495364"/>
            </a:xfrm>
          </p:grpSpPr>
          <p:grpSp>
            <p:nvGrpSpPr>
              <p:cNvPr id="74" name="مجموعة 77">
                <a:extLst>
                  <a:ext uri="{FF2B5EF4-FFF2-40B4-BE49-F238E27FC236}">
                    <a16:creationId xmlns:a16="http://schemas.microsoft.com/office/drawing/2014/main" id="{5FB4C779-E353-D740-A741-CD868C185BBD}"/>
                  </a:ext>
                </a:extLst>
              </p:cNvPr>
              <p:cNvGrpSpPr/>
              <p:nvPr/>
            </p:nvGrpSpPr>
            <p:grpSpPr>
              <a:xfrm>
                <a:off x="-3162620" y="1971664"/>
                <a:ext cx="5434314" cy="357190"/>
                <a:chOff x="1638016" y="428604"/>
                <a:chExt cx="5434314" cy="357190"/>
              </a:xfrm>
            </p:grpSpPr>
            <p:cxnSp>
              <p:nvCxnSpPr>
                <p:cNvPr id="79" name="رابط مستقيم 56">
                  <a:extLst>
                    <a:ext uri="{FF2B5EF4-FFF2-40B4-BE49-F238E27FC236}">
                      <a16:creationId xmlns:a16="http://schemas.microsoft.com/office/drawing/2014/main" id="{D5E22BD7-CB21-5744-8FBB-9D36B6F85FF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57">
                  <a:extLst>
                    <a:ext uri="{FF2B5EF4-FFF2-40B4-BE49-F238E27FC236}">
                      <a16:creationId xmlns:a16="http://schemas.microsoft.com/office/drawing/2014/main" id="{6AB8CFCB-7E16-F740-BD5D-F251A2407CD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58">
                  <a:extLst>
                    <a:ext uri="{FF2B5EF4-FFF2-40B4-BE49-F238E27FC236}">
                      <a16:creationId xmlns:a16="http://schemas.microsoft.com/office/drawing/2014/main" id="{B247B955-47B0-AC49-A000-9A534FA315D0}"/>
                    </a:ext>
                  </a:extLst>
                </p:cNvPr>
                <p:cNvCxnSpPr/>
                <p:nvPr/>
              </p:nvCxnSpPr>
              <p:spPr>
                <a:xfrm rot="10800000">
                  <a:off x="1638016" y="428604"/>
                  <a:ext cx="522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59">
                  <a:extLst>
                    <a:ext uri="{FF2B5EF4-FFF2-40B4-BE49-F238E27FC236}">
                      <a16:creationId xmlns:a16="http://schemas.microsoft.com/office/drawing/2014/main" id="{373CF497-E012-044D-806E-BD72BA2517E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3D537E51-D97D-B44D-8147-8B14A1C1AAAC}"/>
                  </a:ext>
                </a:extLst>
              </p:cNvPr>
              <p:cNvSpPr txBox="1"/>
              <p:nvPr/>
            </p:nvSpPr>
            <p:spPr>
              <a:xfrm>
                <a:off x="-3337137" y="2036141"/>
                <a:ext cx="536425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</a:t>
                </a:r>
                <a:r>
                  <a:rPr lang="ar-SA" sz="2200" b="1" spc="-100" baseline="30000" dirty="0"/>
                  <a:t>٢</a:t>
                </a:r>
                <a:r>
                  <a:rPr lang="ar-SA" sz="2200" b="1" spc="-100" dirty="0"/>
                  <a:t>٢</a:t>
                </a:r>
                <a:r>
                  <a:rPr lang="ar-SA" sz="2200" b="1" dirty="0"/>
                  <a:t>  ×   ٣   ×   ٥   ×    س</a:t>
                </a:r>
                <a:r>
                  <a:rPr lang="ar-SA" sz="2200" b="1" spc="-100" baseline="24000" dirty="0"/>
                  <a:t>٤</a:t>
                </a:r>
                <a:r>
                  <a:rPr lang="ar-SA" sz="2200" b="1" dirty="0"/>
                  <a:t>  ×    ص</a:t>
                </a:r>
                <a:r>
                  <a:rPr lang="ar-SA" sz="2200" b="1" spc="-100" baseline="24000" dirty="0"/>
                  <a:t>٦</a:t>
                </a:r>
                <a:r>
                  <a:rPr lang="ar-SA" sz="2200" b="1" dirty="0"/>
                  <a:t>   ×     ص</a:t>
                </a:r>
                <a:endParaRPr lang="ar-SA" sz="2200" b="1" spc="-100" baseline="24000" dirty="0"/>
              </a:p>
            </p:txBody>
          </p:sp>
        </p:grp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F07AEA26-DFD2-DB42-A65A-38D69DC324CD}"/>
              </a:ext>
            </a:extLst>
          </p:cNvPr>
          <p:cNvSpPr txBox="1"/>
          <p:nvPr/>
        </p:nvSpPr>
        <p:spPr>
          <a:xfrm>
            <a:off x="9473020" y="4213646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26657A9E-8F73-BF41-B4F7-5C740591257A}"/>
              </a:ext>
            </a:extLst>
          </p:cNvPr>
          <p:cNvSpPr txBox="1"/>
          <p:nvPr/>
        </p:nvSpPr>
        <p:spPr>
          <a:xfrm>
            <a:off x="5750075" y="4222155"/>
            <a:ext cx="10001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ص</a:t>
            </a:r>
            <a:r>
              <a:rPr lang="ar-SA" sz="3200" b="1" spc="-100" baseline="24000" dirty="0"/>
              <a:t>٣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CF7EA36C-12EB-D047-9EA1-F7F6C2663276}"/>
              </a:ext>
            </a:extLst>
          </p:cNvPr>
          <p:cNvSpPr txBox="1"/>
          <p:nvPr/>
        </p:nvSpPr>
        <p:spPr>
          <a:xfrm>
            <a:off x="6893085" y="4235523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87" name="مجموعة 133">
            <a:extLst>
              <a:ext uri="{FF2B5EF4-FFF2-40B4-BE49-F238E27FC236}">
                <a16:creationId xmlns:a16="http://schemas.microsoft.com/office/drawing/2014/main" id="{494EC92E-4B91-DC44-8748-81E680C669C9}"/>
              </a:ext>
            </a:extLst>
          </p:cNvPr>
          <p:cNvGrpSpPr/>
          <p:nvPr/>
        </p:nvGrpSpPr>
        <p:grpSpPr>
          <a:xfrm>
            <a:off x="7264561" y="5195052"/>
            <a:ext cx="1328748" cy="473749"/>
            <a:chOff x="942946" y="1971664"/>
            <a:chExt cx="1328748" cy="473749"/>
          </a:xfrm>
        </p:grpSpPr>
        <p:grpSp>
          <p:nvGrpSpPr>
            <p:cNvPr id="88" name="مجموعة 77">
              <a:extLst>
                <a:ext uri="{FF2B5EF4-FFF2-40B4-BE49-F238E27FC236}">
                  <a16:creationId xmlns:a16="http://schemas.microsoft.com/office/drawing/2014/main" id="{D8670054-C914-8547-87E0-AC631E527189}"/>
                </a:ext>
              </a:extLst>
            </p:cNvPr>
            <p:cNvGrpSpPr/>
            <p:nvPr/>
          </p:nvGrpSpPr>
          <p:grpSpPr>
            <a:xfrm>
              <a:off x="1409380" y="1971664"/>
              <a:ext cx="862314" cy="357190"/>
              <a:chOff x="6210016" y="428604"/>
              <a:chExt cx="862314" cy="357190"/>
            </a:xfrm>
          </p:grpSpPr>
          <p:cxnSp>
            <p:nvCxnSpPr>
              <p:cNvPr id="90" name="رابط مستقيم 221">
                <a:extLst>
                  <a:ext uri="{FF2B5EF4-FFF2-40B4-BE49-F238E27FC236}">
                    <a16:creationId xmlns:a16="http://schemas.microsoft.com/office/drawing/2014/main" id="{8B8A5474-EC4E-6E4E-9B9C-4B052CF18B3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رابط مستقيم 222">
                <a:extLst>
                  <a:ext uri="{FF2B5EF4-FFF2-40B4-BE49-F238E27FC236}">
                    <a16:creationId xmlns:a16="http://schemas.microsoft.com/office/drawing/2014/main" id="{30192502-2966-DE40-B07E-1277AC12A26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223">
                <a:extLst>
                  <a:ext uri="{FF2B5EF4-FFF2-40B4-BE49-F238E27FC236}">
                    <a16:creationId xmlns:a16="http://schemas.microsoft.com/office/drawing/2014/main" id="{64615F03-30F5-E346-BAD5-28EE4EA7BA6D}"/>
                  </a:ext>
                </a:extLst>
              </p:cNvPr>
              <p:cNvCxnSpPr/>
              <p:nvPr/>
            </p:nvCxnSpPr>
            <p:spPr>
              <a:xfrm rot="10800000">
                <a:off x="6210016" y="428604"/>
                <a:ext cx="64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224">
                <a:extLst>
                  <a:ext uri="{FF2B5EF4-FFF2-40B4-BE49-F238E27FC236}">
                    <a16:creationId xmlns:a16="http://schemas.microsoft.com/office/drawing/2014/main" id="{EC39CFD4-A091-904D-BF90-0D674CD3703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85E08616-0496-F240-9E3A-FB309D2DD82E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١٥ص</a:t>
              </a:r>
              <a:endParaRPr lang="ar-SA" sz="3200" b="1" spc="-100" baseline="24000" dirty="0"/>
            </a:p>
          </p:txBody>
        </p:sp>
      </p:grp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D9F8DA8D-CB28-1E41-AFE6-CE0F82A5F32F}"/>
              </a:ext>
            </a:extLst>
          </p:cNvPr>
          <p:cNvSpPr txBox="1"/>
          <p:nvPr/>
        </p:nvSpPr>
        <p:spPr>
          <a:xfrm>
            <a:off x="10222095" y="5195046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95" name="سهم للأسفل 94">
            <a:extLst>
              <a:ext uri="{FF2B5EF4-FFF2-40B4-BE49-F238E27FC236}">
                <a16:creationId xmlns:a16="http://schemas.microsoft.com/office/drawing/2014/main" id="{CCADDFC8-61A4-8B44-A2E0-4B5C5EEC871B}"/>
              </a:ext>
            </a:extLst>
          </p:cNvPr>
          <p:cNvSpPr/>
          <p:nvPr/>
        </p:nvSpPr>
        <p:spPr>
          <a:xfrm>
            <a:off x="9636229" y="3261956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0C39A29D-9A84-424D-B5CB-D2F049E0A11D}"/>
              </a:ext>
            </a:extLst>
          </p:cNvPr>
          <p:cNvSpPr/>
          <p:nvPr/>
        </p:nvSpPr>
        <p:spPr>
          <a:xfrm>
            <a:off x="6178703" y="3266226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83C66EA9-F641-194F-BCC4-ADDF483F527F}"/>
              </a:ext>
            </a:extLst>
          </p:cNvPr>
          <p:cNvSpPr/>
          <p:nvPr/>
        </p:nvSpPr>
        <p:spPr>
          <a:xfrm>
            <a:off x="7222159" y="3266226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8" name="مجموعة 124">
            <a:extLst>
              <a:ext uri="{FF2B5EF4-FFF2-40B4-BE49-F238E27FC236}">
                <a16:creationId xmlns:a16="http://schemas.microsoft.com/office/drawing/2014/main" id="{B59F9279-2D2F-3D4B-BBB0-3DBFFFFDC5C3}"/>
              </a:ext>
            </a:extLst>
          </p:cNvPr>
          <p:cNvGrpSpPr/>
          <p:nvPr/>
        </p:nvGrpSpPr>
        <p:grpSpPr>
          <a:xfrm>
            <a:off x="2206751" y="2237514"/>
            <a:ext cx="1285884" cy="2858318"/>
            <a:chOff x="1142976" y="2143112"/>
            <a:chExt cx="1285884" cy="2858318"/>
          </a:xfrm>
        </p:grpSpPr>
        <p:grpSp>
          <p:nvGrpSpPr>
            <p:cNvPr id="99" name="مجموعة 111">
              <a:extLst>
                <a:ext uri="{FF2B5EF4-FFF2-40B4-BE49-F238E27FC236}">
                  <a16:creationId xmlns:a16="http://schemas.microsoft.com/office/drawing/2014/main" id="{7B923525-8EF1-8B4E-8D6C-BEA5D7021906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19" name="رابط مستقيم 255">
                <a:extLst>
                  <a:ext uri="{FF2B5EF4-FFF2-40B4-BE49-F238E27FC236}">
                    <a16:creationId xmlns:a16="http://schemas.microsoft.com/office/drawing/2014/main" id="{20E32CAE-3BF0-214C-B657-ED32E391B438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256">
                <a:extLst>
                  <a:ext uri="{FF2B5EF4-FFF2-40B4-BE49-F238E27FC236}">
                    <a16:creationId xmlns:a16="http://schemas.microsoft.com/office/drawing/2014/main" id="{818F731C-5348-0644-AA4B-7A71A898D937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C9FC85B3-2E42-1B46-AEAD-99C79C4F13A7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DF63E093-8464-944C-AD8C-770933FFB582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٦٠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B0535873-7FC5-2A49-8B7A-5931830F17E6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7C74CFC-E4AD-0B4E-BAE3-0536ED8F75E1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٣٠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121A82A0-52C7-394B-8F27-9EB1BD57484E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46E1F5AA-E831-2F41-B80F-F401989ECA18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06ECB45D-C280-2642-8B6D-C22CD3DD5D7A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BC8B09AA-0187-804D-AC66-E8882B32D17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5A0BA53C-A4CD-1B47-9F5F-4547E0BDEAC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0E8E4956-204D-F747-8CD4-86ED0CDEAA30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77F92F81-6FFD-2542-BC55-58C10FE40F44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BFEDC072-8DBF-1447-8518-43EE8A8C150F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F12B8FBA-579A-F946-B36F-41B3E8B05DA0}"/>
                  </a:ext>
                </a:extLst>
              </p14:cNvPr>
              <p14:cNvContentPartPr/>
              <p14:nvPr/>
            </p14:nvContentPartPr>
            <p14:xfrm>
              <a:off x="4930560" y="3189240"/>
              <a:ext cx="3974400" cy="864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F12B8FBA-579A-F946-B36F-41B3E8B05D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1200" y="3179880"/>
                <a:ext cx="3993120" cy="105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74C367-3DF8-7E3B-2A03-32141F90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87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/>
      <p:bldP spid="84" grpId="0" animBg="1"/>
      <p:bldP spid="85" grpId="0" animBg="1"/>
      <p:bldP spid="86" grpId="0" animBg="1"/>
      <p:bldP spid="94" grpId="0"/>
      <p:bldP spid="95" grpId="0" animBg="1"/>
      <p:bldP spid="96" grpId="0" animBg="1"/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6627" y="222927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B461586-0719-6340-A2F1-F80A1D63E2B6}"/>
              </a:ext>
            </a:extLst>
          </p:cNvPr>
          <p:cNvSpPr txBox="1"/>
          <p:nvPr/>
        </p:nvSpPr>
        <p:spPr>
          <a:xfrm>
            <a:off x="8665803" y="5263372"/>
            <a:ext cx="18587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م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ب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 ر</a:t>
            </a:r>
            <a:r>
              <a:rPr lang="ar-SA" sz="3200" b="1" spc="-100" baseline="24000" dirty="0"/>
              <a:t>٢     </a:t>
            </a:r>
          </a:p>
        </p:txBody>
      </p:sp>
      <p:grpSp>
        <p:nvGrpSpPr>
          <p:cNvPr id="62" name="مجموعة 133">
            <a:extLst>
              <a:ext uri="{FF2B5EF4-FFF2-40B4-BE49-F238E27FC236}">
                <a16:creationId xmlns:a16="http://schemas.microsoft.com/office/drawing/2014/main" id="{C4D8126E-E8AC-E34C-A5F2-566DBC045AF0}"/>
              </a:ext>
            </a:extLst>
          </p:cNvPr>
          <p:cNvGrpSpPr/>
          <p:nvPr/>
        </p:nvGrpSpPr>
        <p:grpSpPr>
          <a:xfrm>
            <a:off x="8380051" y="1977222"/>
            <a:ext cx="2100276" cy="471494"/>
            <a:chOff x="171418" y="1971664"/>
            <a:chExt cx="2100276" cy="471494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C2554854-793B-B34E-9DFF-4F1A334850DE}"/>
                </a:ext>
              </a:extLst>
            </p:cNvPr>
            <p:cNvGrpSpPr/>
            <p:nvPr/>
          </p:nvGrpSpPr>
          <p:grpSpPr>
            <a:xfrm>
              <a:off x="617380" y="1971664"/>
              <a:ext cx="1654314" cy="357190"/>
              <a:chOff x="5418016" y="428604"/>
              <a:chExt cx="1654314" cy="357190"/>
            </a:xfrm>
          </p:grpSpPr>
          <p:cxnSp>
            <p:nvCxnSpPr>
              <p:cNvPr id="65" name="رابط مستقيم 136">
                <a:extLst>
                  <a:ext uri="{FF2B5EF4-FFF2-40B4-BE49-F238E27FC236}">
                    <a16:creationId xmlns:a16="http://schemas.microsoft.com/office/drawing/2014/main" id="{E5759EA4-CE6A-EA4F-BD3F-6D380EE59D4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137">
                <a:extLst>
                  <a:ext uri="{FF2B5EF4-FFF2-40B4-BE49-F238E27FC236}">
                    <a16:creationId xmlns:a16="http://schemas.microsoft.com/office/drawing/2014/main" id="{A679CDFB-25D8-9F40-8303-A5B1542917A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138">
                <a:extLst>
                  <a:ext uri="{FF2B5EF4-FFF2-40B4-BE49-F238E27FC236}">
                    <a16:creationId xmlns:a16="http://schemas.microsoft.com/office/drawing/2014/main" id="{95DD6C36-D8F6-8840-8312-0F6973698C94}"/>
                  </a:ext>
                </a:extLst>
              </p:cNvPr>
              <p:cNvCxnSpPr/>
              <p:nvPr/>
            </p:nvCxnSpPr>
            <p:spPr>
              <a:xfrm rot="10800000">
                <a:off x="5418016" y="428604"/>
                <a:ext cx="14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139">
                <a:extLst>
                  <a:ext uri="{FF2B5EF4-FFF2-40B4-BE49-F238E27FC236}">
                    <a16:creationId xmlns:a16="http://schemas.microsoft.com/office/drawing/2014/main" id="{D24C2040-29CC-1E4C-800C-F5A248A83BC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849E5478-E558-EB49-9A06-3BE2DED1FDF0}"/>
                </a:ext>
              </a:extLst>
            </p:cNvPr>
            <p:cNvSpPr txBox="1"/>
            <p:nvPr/>
          </p:nvSpPr>
          <p:spPr>
            <a:xfrm>
              <a:off x="171418" y="2014526"/>
              <a:ext cx="203022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٨٨ م</a:t>
              </a:r>
              <a:r>
                <a:rPr lang="ar-SA" sz="3200" b="1" spc="-100" baseline="24000" dirty="0"/>
                <a:t>٣</a:t>
              </a:r>
              <a:r>
                <a:rPr lang="ar-SA" sz="2200" b="1" dirty="0"/>
                <a:t> ب</a:t>
              </a:r>
              <a:r>
                <a:rPr lang="ar-SA" sz="3200" b="1" spc="-100" baseline="24000" dirty="0"/>
                <a:t>٢</a:t>
              </a:r>
              <a:r>
                <a:rPr lang="ar-SA" sz="2200" b="1" dirty="0"/>
                <a:t> ر</a:t>
              </a:r>
              <a:r>
                <a:rPr lang="ar-SA" sz="3200" b="1" spc="-100" baseline="24000" dirty="0"/>
                <a:t>٥</a:t>
              </a:r>
            </a:p>
          </p:txBody>
        </p:sp>
      </p:grpSp>
      <p:grpSp>
        <p:nvGrpSpPr>
          <p:cNvPr id="71" name="مجموعة 60">
            <a:extLst>
              <a:ext uri="{FF2B5EF4-FFF2-40B4-BE49-F238E27FC236}">
                <a16:creationId xmlns:a16="http://schemas.microsoft.com/office/drawing/2014/main" id="{F69965E0-5148-234D-9B2E-D370085D01BB}"/>
              </a:ext>
            </a:extLst>
          </p:cNvPr>
          <p:cNvGrpSpPr/>
          <p:nvPr/>
        </p:nvGrpSpPr>
        <p:grpSpPr>
          <a:xfrm>
            <a:off x="3649279" y="2891632"/>
            <a:ext cx="7302540" cy="503056"/>
            <a:chOff x="427020" y="5072074"/>
            <a:chExt cx="7302540" cy="503056"/>
          </a:xfrm>
        </p:grpSpPr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D37BBDFC-B8EE-2348-B095-EEB7929DAD31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73" name="مجموعة 133">
              <a:extLst>
                <a:ext uri="{FF2B5EF4-FFF2-40B4-BE49-F238E27FC236}">
                  <a16:creationId xmlns:a16="http://schemas.microsoft.com/office/drawing/2014/main" id="{7FCF41E8-05A9-C04B-8F96-CDAF19929D51}"/>
                </a:ext>
              </a:extLst>
            </p:cNvPr>
            <p:cNvGrpSpPr/>
            <p:nvPr/>
          </p:nvGrpSpPr>
          <p:grpSpPr>
            <a:xfrm>
              <a:off x="427020" y="5072074"/>
              <a:ext cx="6831048" cy="503056"/>
              <a:chOff x="-4559354" y="1971664"/>
              <a:chExt cx="6831048" cy="503056"/>
            </a:xfrm>
          </p:grpSpPr>
          <p:grpSp>
            <p:nvGrpSpPr>
              <p:cNvPr id="74" name="مجموعة 77">
                <a:extLst>
                  <a:ext uri="{FF2B5EF4-FFF2-40B4-BE49-F238E27FC236}">
                    <a16:creationId xmlns:a16="http://schemas.microsoft.com/office/drawing/2014/main" id="{F33B0269-9BED-F047-8215-48F9911EA434}"/>
                  </a:ext>
                </a:extLst>
              </p:cNvPr>
              <p:cNvGrpSpPr/>
              <p:nvPr/>
            </p:nvGrpSpPr>
            <p:grpSpPr>
              <a:xfrm>
                <a:off x="-4314620" y="1971664"/>
                <a:ext cx="6586314" cy="357190"/>
                <a:chOff x="486016" y="428604"/>
                <a:chExt cx="6586314" cy="357190"/>
              </a:xfrm>
            </p:grpSpPr>
            <p:cxnSp>
              <p:nvCxnSpPr>
                <p:cNvPr id="79" name="رابط مستقيم 56">
                  <a:extLst>
                    <a:ext uri="{FF2B5EF4-FFF2-40B4-BE49-F238E27FC236}">
                      <a16:creationId xmlns:a16="http://schemas.microsoft.com/office/drawing/2014/main" id="{5F1B77EA-03B6-D34F-9589-48A00C71E30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رابط مستقيم 57">
                  <a:extLst>
                    <a:ext uri="{FF2B5EF4-FFF2-40B4-BE49-F238E27FC236}">
                      <a16:creationId xmlns:a16="http://schemas.microsoft.com/office/drawing/2014/main" id="{DAED3BF2-4EA6-1642-B248-997F893DFB0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رابط مستقيم 58">
                  <a:extLst>
                    <a:ext uri="{FF2B5EF4-FFF2-40B4-BE49-F238E27FC236}">
                      <a16:creationId xmlns:a16="http://schemas.microsoft.com/office/drawing/2014/main" id="{C4492F25-C571-044B-8451-B5EA9A9314C9}"/>
                    </a:ext>
                  </a:extLst>
                </p:cNvPr>
                <p:cNvCxnSpPr/>
                <p:nvPr/>
              </p:nvCxnSpPr>
              <p:spPr>
                <a:xfrm rot="10800000">
                  <a:off x="486016" y="428604"/>
                  <a:ext cx="637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59">
                  <a:extLst>
                    <a:ext uri="{FF2B5EF4-FFF2-40B4-BE49-F238E27FC236}">
                      <a16:creationId xmlns:a16="http://schemas.microsoft.com/office/drawing/2014/main" id="{2A28A09E-0B55-C14A-86DE-6FC9B4B66D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08CD3053-7E1F-7D42-B715-E1A3E6CEBBFA}"/>
                  </a:ext>
                </a:extLst>
              </p:cNvPr>
              <p:cNvSpPr txBox="1"/>
              <p:nvPr/>
            </p:nvSpPr>
            <p:spPr>
              <a:xfrm>
                <a:off x="-4559354" y="2028444"/>
                <a:ext cx="6602252" cy="4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300" b="1" dirty="0"/>
                  <a:t>  </a:t>
                </a:r>
                <a:r>
                  <a:rPr lang="ar-SA" sz="2300" b="1" spc="-100" baseline="30000" dirty="0"/>
                  <a:t>٢</a:t>
                </a:r>
                <a:r>
                  <a:rPr lang="ar-SA" sz="2300" b="1" spc="-100" dirty="0"/>
                  <a:t>٢</a:t>
                </a:r>
                <a:r>
                  <a:rPr lang="ar-SA" sz="2300" b="1" dirty="0"/>
                  <a:t>  ×   ٢   ×   ١١  ×   م</a:t>
                </a:r>
                <a:r>
                  <a:rPr lang="ar-SA" sz="2300" b="1" spc="-100" baseline="24000" dirty="0"/>
                  <a:t>٢</a:t>
                </a:r>
                <a:r>
                  <a:rPr lang="ar-SA" sz="2300" b="1" dirty="0"/>
                  <a:t>  ×   م</a:t>
                </a:r>
                <a:r>
                  <a:rPr lang="ar-SA" sz="2300" b="1" spc="-100" baseline="24000" dirty="0"/>
                  <a:t> </a:t>
                </a:r>
                <a:r>
                  <a:rPr lang="ar-SA" sz="2300" b="1" dirty="0"/>
                  <a:t>   ×   ب</a:t>
                </a:r>
                <a:r>
                  <a:rPr lang="ar-SA" sz="2300" b="1" spc="-100" baseline="24000" dirty="0"/>
                  <a:t>٢</a:t>
                </a:r>
                <a:r>
                  <a:rPr lang="ar-SA" sz="2300" b="1" dirty="0"/>
                  <a:t>   ×    ر</a:t>
                </a:r>
                <a:r>
                  <a:rPr lang="ar-SA" sz="2300" b="1" spc="-100" baseline="24000" dirty="0"/>
                  <a:t>٤</a:t>
                </a:r>
                <a:r>
                  <a:rPr lang="ar-SA" sz="2300" b="1" dirty="0"/>
                  <a:t>   ×    ر</a:t>
                </a:r>
                <a:endParaRPr lang="ar-SA" sz="2300" b="1" spc="-100" baseline="24000" dirty="0"/>
              </a:p>
            </p:txBody>
          </p:sp>
        </p:grpSp>
      </p:grp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8B4D2C09-C190-734D-92ED-43F9E325EB79}"/>
              </a:ext>
            </a:extLst>
          </p:cNvPr>
          <p:cNvSpPr txBox="1"/>
          <p:nvPr/>
        </p:nvSpPr>
        <p:spPr>
          <a:xfrm>
            <a:off x="9780237" y="4275269"/>
            <a:ext cx="57150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C4364A5-1854-7E4E-BD4B-430A19B83528}"/>
              </a:ext>
            </a:extLst>
          </p:cNvPr>
          <p:cNvSpPr txBox="1"/>
          <p:nvPr/>
        </p:nvSpPr>
        <p:spPr>
          <a:xfrm>
            <a:off x="6962462" y="4308815"/>
            <a:ext cx="8143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م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2E35EDAF-52C8-834E-A700-59953AE78C64}"/>
              </a:ext>
            </a:extLst>
          </p:cNvPr>
          <p:cNvSpPr txBox="1"/>
          <p:nvPr/>
        </p:nvSpPr>
        <p:spPr>
          <a:xfrm>
            <a:off x="5579685" y="4331501"/>
            <a:ext cx="7572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ب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3200" b="1" spc="-100" baseline="24000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E5D94C4E-3DC3-3340-A5F7-46636CC0EADC}"/>
              </a:ext>
            </a:extLst>
          </p:cNvPr>
          <p:cNvSpPr txBox="1"/>
          <p:nvPr/>
        </p:nvSpPr>
        <p:spPr>
          <a:xfrm>
            <a:off x="4565263" y="4360997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ر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88" name="مجموعة 133">
            <a:extLst>
              <a:ext uri="{FF2B5EF4-FFF2-40B4-BE49-F238E27FC236}">
                <a16:creationId xmlns:a16="http://schemas.microsoft.com/office/drawing/2014/main" id="{FC065640-84DC-7B4C-B1FE-19F04153E87A}"/>
              </a:ext>
            </a:extLst>
          </p:cNvPr>
          <p:cNvGrpSpPr/>
          <p:nvPr/>
        </p:nvGrpSpPr>
        <p:grpSpPr>
          <a:xfrm>
            <a:off x="7479931" y="5234798"/>
            <a:ext cx="1328748" cy="473749"/>
            <a:chOff x="942946" y="1971664"/>
            <a:chExt cx="1328748" cy="473749"/>
          </a:xfrm>
        </p:grpSpPr>
        <p:grpSp>
          <p:nvGrpSpPr>
            <p:cNvPr id="89" name="مجموعة 77">
              <a:extLst>
                <a:ext uri="{FF2B5EF4-FFF2-40B4-BE49-F238E27FC236}">
                  <a16:creationId xmlns:a16="http://schemas.microsoft.com/office/drawing/2014/main" id="{C618D3EF-D8F8-6C4F-AA4D-E550336EBEEF}"/>
                </a:ext>
              </a:extLst>
            </p:cNvPr>
            <p:cNvGrpSpPr/>
            <p:nvPr/>
          </p:nvGrpSpPr>
          <p:grpSpPr>
            <a:xfrm>
              <a:off x="1301380" y="1971664"/>
              <a:ext cx="970314" cy="357190"/>
              <a:chOff x="6102016" y="428604"/>
              <a:chExt cx="970314" cy="357190"/>
            </a:xfrm>
          </p:grpSpPr>
          <p:cxnSp>
            <p:nvCxnSpPr>
              <p:cNvPr id="91" name="رابط مستقيم 221">
                <a:extLst>
                  <a:ext uri="{FF2B5EF4-FFF2-40B4-BE49-F238E27FC236}">
                    <a16:creationId xmlns:a16="http://schemas.microsoft.com/office/drawing/2014/main" id="{F4D94370-8739-4145-8147-59749286B42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222">
                <a:extLst>
                  <a:ext uri="{FF2B5EF4-FFF2-40B4-BE49-F238E27FC236}">
                    <a16:creationId xmlns:a16="http://schemas.microsoft.com/office/drawing/2014/main" id="{30216420-2940-C043-8ECD-A8A36A26008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223">
                <a:extLst>
                  <a:ext uri="{FF2B5EF4-FFF2-40B4-BE49-F238E27FC236}">
                    <a16:creationId xmlns:a16="http://schemas.microsoft.com/office/drawing/2014/main" id="{784A9538-5C17-0740-82E3-E495F9497868}"/>
                  </a:ext>
                </a:extLst>
              </p:cNvPr>
              <p:cNvCxnSpPr/>
              <p:nvPr/>
            </p:nvCxnSpPr>
            <p:spPr>
              <a:xfrm rot="10800000">
                <a:off x="6102016" y="428604"/>
                <a:ext cx="7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224">
                <a:extLst>
                  <a:ext uri="{FF2B5EF4-FFF2-40B4-BE49-F238E27FC236}">
                    <a16:creationId xmlns:a16="http://schemas.microsoft.com/office/drawing/2014/main" id="{EF31DF34-1B63-D840-8AA2-86F30119687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EE61A17F-7FBE-E947-905B-CEDAE560175F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٢٢ م  ر</a:t>
              </a:r>
              <a:endParaRPr lang="ar-SA" sz="3200" b="1" spc="-100" baseline="24000" dirty="0"/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82E28513-7BC1-114D-8FDF-065577F98D19}"/>
              </a:ext>
            </a:extLst>
          </p:cNvPr>
          <p:cNvSpPr txBox="1"/>
          <p:nvPr/>
        </p:nvSpPr>
        <p:spPr>
          <a:xfrm>
            <a:off x="10466041" y="526336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E614C8A5-61F6-0443-8A99-92453C37E6FD}"/>
              </a:ext>
            </a:extLst>
          </p:cNvPr>
          <p:cNvSpPr/>
          <p:nvPr/>
        </p:nvSpPr>
        <p:spPr>
          <a:xfrm>
            <a:off x="10007917" y="3320258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DDE45527-D80D-C147-B91F-8630F54F1B7C}"/>
              </a:ext>
            </a:extLst>
          </p:cNvPr>
          <p:cNvSpPr/>
          <p:nvPr/>
        </p:nvSpPr>
        <p:spPr>
          <a:xfrm>
            <a:off x="7323908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سهم للأسفل 98">
            <a:extLst>
              <a:ext uri="{FF2B5EF4-FFF2-40B4-BE49-F238E27FC236}">
                <a16:creationId xmlns:a16="http://schemas.microsoft.com/office/drawing/2014/main" id="{671378BE-5253-DB44-B7EA-87191A17101F}"/>
              </a:ext>
            </a:extLst>
          </p:cNvPr>
          <p:cNvSpPr/>
          <p:nvPr/>
        </p:nvSpPr>
        <p:spPr>
          <a:xfrm>
            <a:off x="4894337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0" name="مجموعة 124">
            <a:extLst>
              <a:ext uri="{FF2B5EF4-FFF2-40B4-BE49-F238E27FC236}">
                <a16:creationId xmlns:a16="http://schemas.microsoft.com/office/drawing/2014/main" id="{502638D3-1502-AC4B-BFE9-1BD9056B2DE9}"/>
              </a:ext>
            </a:extLst>
          </p:cNvPr>
          <p:cNvGrpSpPr/>
          <p:nvPr/>
        </p:nvGrpSpPr>
        <p:grpSpPr>
          <a:xfrm>
            <a:off x="2379259" y="2305836"/>
            <a:ext cx="1357322" cy="2858318"/>
            <a:chOff x="1071538" y="2143112"/>
            <a:chExt cx="1357322" cy="2858318"/>
          </a:xfrm>
        </p:grpSpPr>
        <p:grpSp>
          <p:nvGrpSpPr>
            <p:cNvPr id="101" name="مجموعة 111">
              <a:extLst>
                <a:ext uri="{FF2B5EF4-FFF2-40B4-BE49-F238E27FC236}">
                  <a16:creationId xmlns:a16="http://schemas.microsoft.com/office/drawing/2014/main" id="{50F147B2-ECA2-3444-8CEE-87865E2D4A78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21" name="رابط مستقيم 255">
                <a:extLst>
                  <a:ext uri="{FF2B5EF4-FFF2-40B4-BE49-F238E27FC236}">
                    <a16:creationId xmlns:a16="http://schemas.microsoft.com/office/drawing/2014/main" id="{97CB3A3C-AB42-2B4F-B5E5-0AE0335567DE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256">
                <a:extLst>
                  <a:ext uri="{FF2B5EF4-FFF2-40B4-BE49-F238E27FC236}">
                    <a16:creationId xmlns:a16="http://schemas.microsoft.com/office/drawing/2014/main" id="{6AAF8F80-D8D9-F248-B9DD-988B4CF7655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66C0BB5E-4A0D-334D-AA7F-2D121F8A9F53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E1ABE120-7579-C040-AD91-C9225368CB31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٨٨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C2352BEF-43EB-B84E-BEB1-3A2F55ECC3E5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BC570538-1AA9-BA4A-A52B-E1565B6E3571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٤٤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4AF2107B-CAEE-1A42-8883-457B7C9B836A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9C356FB4-6413-3646-A899-9CEEA12AD59F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٢٢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CAF9680B-B795-664F-98E4-06DB90BCD0F3}"/>
                </a:ext>
              </a:extLst>
            </p:cNvPr>
            <p:cNvSpPr txBox="1"/>
            <p:nvPr/>
          </p:nvSpPr>
          <p:spPr>
            <a:xfrm>
              <a:off x="1071538" y="3400420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١١</a:t>
              </a:r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9FF40FA9-9327-9049-B07E-1C34E082B5D1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١١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DE52E75-36EE-074B-87F9-617D7D7E6BA6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D0A9E870-C81E-9F4D-A6E4-A5D77E1CB977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72435570-2098-6746-9B71-8DE3E8B06494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2781EDDB-F563-6647-9C8E-49A8F6E00CAA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98EFB4-A89B-8001-66AA-09DB09C8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336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/>
      <p:bldP spid="84" grpId="0" animBg="1"/>
      <p:bldP spid="85" grpId="0" animBg="1"/>
      <p:bldP spid="86" grpId="0" animBg="1"/>
      <p:bldP spid="87" grpId="0" animBg="1"/>
      <p:bldP spid="95" grpId="0"/>
      <p:bldP spid="96" grpId="0" animBg="1"/>
      <p:bldP spid="97" grpId="0" animBg="1"/>
      <p:bldP spid="98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7689" y="261069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EE910DD9-A042-4148-9FC0-C20E4D28FFA7}"/>
              </a:ext>
            </a:extLst>
          </p:cNvPr>
          <p:cNvSpPr txBox="1"/>
          <p:nvPr/>
        </p:nvSpPr>
        <p:spPr>
          <a:xfrm>
            <a:off x="8428117" y="5072050"/>
            <a:ext cx="1715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 </a:t>
            </a:r>
            <a:r>
              <a:rPr lang="ar-SA" sz="2400" b="1" dirty="0"/>
              <a:t>ب</a:t>
            </a:r>
            <a:r>
              <a:rPr lang="ar-SA" sz="3200" b="1" spc="-100" baseline="24000" dirty="0"/>
              <a:t>٢</a:t>
            </a:r>
            <a:r>
              <a:rPr lang="ar-SA" sz="2400" b="1" spc="-100" baseline="24000" dirty="0"/>
              <a:t>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جـ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3200" b="1" spc="-100" baseline="24000" dirty="0"/>
          </a:p>
        </p:txBody>
      </p:sp>
      <p:grpSp>
        <p:nvGrpSpPr>
          <p:cNvPr id="124" name="مجموعة 133">
            <a:extLst>
              <a:ext uri="{FF2B5EF4-FFF2-40B4-BE49-F238E27FC236}">
                <a16:creationId xmlns:a16="http://schemas.microsoft.com/office/drawing/2014/main" id="{4033EB71-5451-F942-8A91-29DE279A7684}"/>
              </a:ext>
            </a:extLst>
          </p:cNvPr>
          <p:cNvGrpSpPr/>
          <p:nvPr/>
        </p:nvGrpSpPr>
        <p:grpSpPr>
          <a:xfrm>
            <a:off x="8056639" y="1894362"/>
            <a:ext cx="2171714" cy="473749"/>
            <a:chOff x="99980" y="1971664"/>
            <a:chExt cx="2171714" cy="473749"/>
          </a:xfrm>
        </p:grpSpPr>
        <p:grpSp>
          <p:nvGrpSpPr>
            <p:cNvPr id="125" name="مجموعة 77">
              <a:extLst>
                <a:ext uri="{FF2B5EF4-FFF2-40B4-BE49-F238E27FC236}">
                  <a16:creationId xmlns:a16="http://schemas.microsoft.com/office/drawing/2014/main" id="{18B42FC7-7227-C246-BAA3-02330FA0E5B0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127" name="رابط مستقيم 136">
                <a:extLst>
                  <a:ext uri="{FF2B5EF4-FFF2-40B4-BE49-F238E27FC236}">
                    <a16:creationId xmlns:a16="http://schemas.microsoft.com/office/drawing/2014/main" id="{13866FAA-26EB-B942-A1F6-81D00614F8F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37">
                <a:extLst>
                  <a:ext uri="{FF2B5EF4-FFF2-40B4-BE49-F238E27FC236}">
                    <a16:creationId xmlns:a16="http://schemas.microsoft.com/office/drawing/2014/main" id="{0463D51B-5D30-244C-B5F2-8FB54FBE1D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38">
                <a:extLst>
                  <a:ext uri="{FF2B5EF4-FFF2-40B4-BE49-F238E27FC236}">
                    <a16:creationId xmlns:a16="http://schemas.microsoft.com/office/drawing/2014/main" id="{BF6229A4-4E47-6342-AE08-7653682D9DF5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رابط مستقيم 139">
                <a:extLst>
                  <a:ext uri="{FF2B5EF4-FFF2-40B4-BE49-F238E27FC236}">
                    <a16:creationId xmlns:a16="http://schemas.microsoft.com/office/drawing/2014/main" id="{097C3BB3-3B42-6142-8954-67275FF8678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A934D352-7707-6F41-B077-4D57ADFF728E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٩٩ أ</a:t>
              </a:r>
              <a:r>
                <a:rPr lang="ar-SA" sz="3200" b="1" spc="-100" baseline="24000" dirty="0"/>
                <a:t> </a:t>
              </a:r>
              <a:r>
                <a:rPr lang="ar-SA" sz="2200" b="1" dirty="0"/>
                <a:t> ب</a:t>
              </a:r>
              <a:r>
                <a:rPr lang="ar-SA" sz="3200" b="1" spc="-100" baseline="24000" dirty="0"/>
                <a:t>٥</a:t>
              </a:r>
              <a:r>
                <a:rPr lang="ar-SA" sz="2200" b="1" dirty="0"/>
                <a:t> جـ</a:t>
              </a:r>
              <a:r>
                <a:rPr lang="ar-SA" sz="3200" b="1" spc="-100" baseline="24000" dirty="0"/>
                <a:t>٢</a:t>
              </a:r>
            </a:p>
          </p:txBody>
        </p:sp>
      </p:grpSp>
      <p:grpSp>
        <p:nvGrpSpPr>
          <p:cNvPr id="131" name="مجموعة 60">
            <a:extLst>
              <a:ext uri="{FF2B5EF4-FFF2-40B4-BE49-F238E27FC236}">
                <a16:creationId xmlns:a16="http://schemas.microsoft.com/office/drawing/2014/main" id="{F9837CB1-9B05-5447-8130-742235465D8B}"/>
              </a:ext>
            </a:extLst>
          </p:cNvPr>
          <p:cNvGrpSpPr/>
          <p:nvPr/>
        </p:nvGrpSpPr>
        <p:grpSpPr>
          <a:xfrm>
            <a:off x="3137262" y="2808772"/>
            <a:ext cx="7562583" cy="515943"/>
            <a:chOff x="166977" y="5072074"/>
            <a:chExt cx="7562583" cy="51594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EF3A9EF2-2765-1F4D-81FE-B022DDDF24BD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133">
              <a:extLst>
                <a:ext uri="{FF2B5EF4-FFF2-40B4-BE49-F238E27FC236}">
                  <a16:creationId xmlns:a16="http://schemas.microsoft.com/office/drawing/2014/main" id="{3748510E-5162-EA44-91B1-E0FED0244037}"/>
                </a:ext>
              </a:extLst>
            </p:cNvPr>
            <p:cNvGrpSpPr/>
            <p:nvPr/>
          </p:nvGrpSpPr>
          <p:grpSpPr>
            <a:xfrm>
              <a:off x="166977" y="5072074"/>
              <a:ext cx="7091091" cy="515943"/>
              <a:chOff x="-4819397" y="1971664"/>
              <a:chExt cx="7091091" cy="515943"/>
            </a:xfrm>
          </p:grpSpPr>
          <p:grpSp>
            <p:nvGrpSpPr>
              <p:cNvPr id="134" name="مجموعة 77">
                <a:extLst>
                  <a:ext uri="{FF2B5EF4-FFF2-40B4-BE49-F238E27FC236}">
                    <a16:creationId xmlns:a16="http://schemas.microsoft.com/office/drawing/2014/main" id="{EE9EF56D-3DF3-5E4D-AE5E-4932ADBCFBA1}"/>
                  </a:ext>
                </a:extLst>
              </p:cNvPr>
              <p:cNvGrpSpPr/>
              <p:nvPr/>
            </p:nvGrpSpPr>
            <p:grpSpPr>
              <a:xfrm>
                <a:off x="-3594620" y="1971664"/>
                <a:ext cx="5866314" cy="357190"/>
                <a:chOff x="1206016" y="428604"/>
                <a:chExt cx="5866314" cy="357190"/>
              </a:xfrm>
            </p:grpSpPr>
            <p:cxnSp>
              <p:nvCxnSpPr>
                <p:cNvPr id="136" name="رابط مستقيم 56">
                  <a:extLst>
                    <a:ext uri="{FF2B5EF4-FFF2-40B4-BE49-F238E27FC236}">
                      <a16:creationId xmlns:a16="http://schemas.microsoft.com/office/drawing/2014/main" id="{040C20FA-4CCC-8042-A31C-242CF852D33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57">
                  <a:extLst>
                    <a:ext uri="{FF2B5EF4-FFF2-40B4-BE49-F238E27FC236}">
                      <a16:creationId xmlns:a16="http://schemas.microsoft.com/office/drawing/2014/main" id="{081F29E7-C21C-0548-864F-16A999F1D7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58">
                  <a:extLst>
                    <a:ext uri="{FF2B5EF4-FFF2-40B4-BE49-F238E27FC236}">
                      <a16:creationId xmlns:a16="http://schemas.microsoft.com/office/drawing/2014/main" id="{96722B71-8A82-254A-92D6-1B8A7793726D}"/>
                    </a:ext>
                  </a:extLst>
                </p:cNvPr>
                <p:cNvCxnSpPr/>
                <p:nvPr/>
              </p:nvCxnSpPr>
              <p:spPr>
                <a:xfrm rot="10800000">
                  <a:off x="1206016" y="428604"/>
                  <a:ext cx="56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59">
                  <a:extLst>
                    <a:ext uri="{FF2B5EF4-FFF2-40B4-BE49-F238E27FC236}">
                      <a16:creationId xmlns:a16="http://schemas.microsoft.com/office/drawing/2014/main" id="{23149575-B832-B44A-A39C-8B2378830D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A0CBE4EE-4204-C744-937F-AC279F3CFA7D}"/>
                  </a:ext>
                </a:extLst>
              </p:cNvPr>
              <p:cNvSpPr txBox="1"/>
              <p:nvPr/>
            </p:nvSpPr>
            <p:spPr>
              <a:xfrm>
                <a:off x="-4819397" y="2056720"/>
                <a:ext cx="681656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٣  ×   ١١   ×     أ     ×    ب</a:t>
                </a:r>
                <a:r>
                  <a:rPr lang="ar-SA" sz="3200" b="1" spc="-100" baseline="24000" dirty="0"/>
                  <a:t>٤</a:t>
                </a:r>
                <a:r>
                  <a:rPr lang="ar-SA" sz="2200" b="1" dirty="0"/>
                  <a:t>    ×     ب     ×     جـ</a:t>
                </a:r>
                <a:r>
                  <a:rPr lang="ar-SA" sz="3200" b="1" spc="-100" baseline="24000" dirty="0"/>
                  <a:t>٢</a:t>
                </a:r>
              </a:p>
            </p:txBody>
          </p:sp>
        </p:grpSp>
      </p:grp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DE9EECAB-00AD-6A4F-8206-7ED09B3C0976}"/>
              </a:ext>
            </a:extLst>
          </p:cNvPr>
          <p:cNvSpPr txBox="1"/>
          <p:nvPr/>
        </p:nvSpPr>
        <p:spPr>
          <a:xfrm>
            <a:off x="9363034" y="4180542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99C8B044-1B40-2542-A13D-68F2ED6A2800}"/>
              </a:ext>
            </a:extLst>
          </p:cNvPr>
          <p:cNvSpPr txBox="1"/>
          <p:nvPr/>
        </p:nvSpPr>
        <p:spPr>
          <a:xfrm>
            <a:off x="3831905" y="4186974"/>
            <a:ext cx="10001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جـ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E5F95408-8B39-1740-B7E8-EA95FA8215CE}"/>
              </a:ext>
            </a:extLst>
          </p:cNvPr>
          <p:cNvSpPr txBox="1"/>
          <p:nvPr/>
        </p:nvSpPr>
        <p:spPr>
          <a:xfrm>
            <a:off x="6542153" y="4220985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ب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143" name="مجموعة 133">
            <a:extLst>
              <a:ext uri="{FF2B5EF4-FFF2-40B4-BE49-F238E27FC236}">
                <a16:creationId xmlns:a16="http://schemas.microsoft.com/office/drawing/2014/main" id="{E4080942-0F56-2445-BEE2-59550EF0A305}"/>
              </a:ext>
            </a:extLst>
          </p:cNvPr>
          <p:cNvGrpSpPr/>
          <p:nvPr/>
        </p:nvGrpSpPr>
        <p:grpSpPr>
          <a:xfrm>
            <a:off x="7504771" y="5088102"/>
            <a:ext cx="1328748" cy="473749"/>
            <a:chOff x="942946" y="1971664"/>
            <a:chExt cx="1328748" cy="473749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01C3DE02-8564-9E42-9A67-68365A59F9AE}"/>
                </a:ext>
              </a:extLst>
            </p:cNvPr>
            <p:cNvGrpSpPr/>
            <p:nvPr/>
          </p:nvGrpSpPr>
          <p:grpSpPr>
            <a:xfrm>
              <a:off x="1049380" y="1971664"/>
              <a:ext cx="1222314" cy="357190"/>
              <a:chOff x="5850016" y="428604"/>
              <a:chExt cx="1222314" cy="357190"/>
            </a:xfrm>
          </p:grpSpPr>
          <p:cxnSp>
            <p:nvCxnSpPr>
              <p:cNvPr id="147" name="رابط مستقيم 221">
                <a:extLst>
                  <a:ext uri="{FF2B5EF4-FFF2-40B4-BE49-F238E27FC236}">
                    <a16:creationId xmlns:a16="http://schemas.microsoft.com/office/drawing/2014/main" id="{2BA0CFEC-767E-7341-B3E9-ABF59340D33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222">
                <a:extLst>
                  <a:ext uri="{FF2B5EF4-FFF2-40B4-BE49-F238E27FC236}">
                    <a16:creationId xmlns:a16="http://schemas.microsoft.com/office/drawing/2014/main" id="{9A136250-5466-594C-A8B6-ED97E95CBE2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223">
                <a:extLst>
                  <a:ext uri="{FF2B5EF4-FFF2-40B4-BE49-F238E27FC236}">
                    <a16:creationId xmlns:a16="http://schemas.microsoft.com/office/drawing/2014/main" id="{E1592B37-1D5E-514D-9C10-9996A702717B}"/>
                  </a:ext>
                </a:extLst>
              </p:cNvPr>
              <p:cNvCxnSpPr/>
              <p:nvPr/>
            </p:nvCxnSpPr>
            <p:spPr>
              <a:xfrm rot="10800000">
                <a:off x="5850016" y="428604"/>
                <a:ext cx="100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224">
                <a:extLst>
                  <a:ext uri="{FF2B5EF4-FFF2-40B4-BE49-F238E27FC236}">
                    <a16:creationId xmlns:a16="http://schemas.microsoft.com/office/drawing/2014/main" id="{AF3D6E06-57F2-AD49-88DF-3F5DFFE6286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18F3065C-7603-954A-A9F7-A39995064ED2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١١  أ  ب</a:t>
              </a:r>
              <a:endParaRPr lang="ar-SA" sz="3200" b="1" spc="-100" baseline="24000" dirty="0"/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DC58FF4-3642-4349-9C15-FEFE4CBB7392}"/>
              </a:ext>
            </a:extLst>
          </p:cNvPr>
          <p:cNvSpPr txBox="1"/>
          <p:nvPr/>
        </p:nvSpPr>
        <p:spPr>
          <a:xfrm>
            <a:off x="10214067" y="518050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2" name="سهم للأسفل 171">
            <a:extLst>
              <a:ext uri="{FF2B5EF4-FFF2-40B4-BE49-F238E27FC236}">
                <a16:creationId xmlns:a16="http://schemas.microsoft.com/office/drawing/2014/main" id="{201432CB-6299-4343-9455-110E398AB4B3}"/>
              </a:ext>
            </a:extLst>
          </p:cNvPr>
          <p:cNvSpPr/>
          <p:nvPr/>
        </p:nvSpPr>
        <p:spPr>
          <a:xfrm>
            <a:off x="9555917" y="325168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سهم للأسفل 172">
            <a:extLst>
              <a:ext uri="{FF2B5EF4-FFF2-40B4-BE49-F238E27FC236}">
                <a16:creationId xmlns:a16="http://schemas.microsoft.com/office/drawing/2014/main" id="{A5D6663C-EDA3-7244-B0FC-BED7F3276C83}"/>
              </a:ext>
            </a:extLst>
          </p:cNvPr>
          <p:cNvSpPr/>
          <p:nvPr/>
        </p:nvSpPr>
        <p:spPr>
          <a:xfrm>
            <a:off x="4381906" y="327984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سهم للأسفل 173">
            <a:extLst>
              <a:ext uri="{FF2B5EF4-FFF2-40B4-BE49-F238E27FC236}">
                <a16:creationId xmlns:a16="http://schemas.microsoft.com/office/drawing/2014/main" id="{68B72830-F6D7-0344-9AB2-B108A672002D}"/>
              </a:ext>
            </a:extLst>
          </p:cNvPr>
          <p:cNvSpPr/>
          <p:nvPr/>
        </p:nvSpPr>
        <p:spPr>
          <a:xfrm>
            <a:off x="6709252" y="336197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5" name="مجموعة 124">
            <a:extLst>
              <a:ext uri="{FF2B5EF4-FFF2-40B4-BE49-F238E27FC236}">
                <a16:creationId xmlns:a16="http://schemas.microsoft.com/office/drawing/2014/main" id="{596A5B33-BD80-A54C-9145-3670F8ACC7F0}"/>
              </a:ext>
            </a:extLst>
          </p:cNvPr>
          <p:cNvGrpSpPr/>
          <p:nvPr/>
        </p:nvGrpSpPr>
        <p:grpSpPr>
          <a:xfrm>
            <a:off x="2127285" y="2222976"/>
            <a:ext cx="1357322" cy="2858318"/>
            <a:chOff x="1071538" y="2143112"/>
            <a:chExt cx="1357322" cy="2858318"/>
          </a:xfrm>
        </p:grpSpPr>
        <p:grpSp>
          <p:nvGrpSpPr>
            <p:cNvPr id="176" name="مجموعة 111">
              <a:extLst>
                <a:ext uri="{FF2B5EF4-FFF2-40B4-BE49-F238E27FC236}">
                  <a16:creationId xmlns:a16="http://schemas.microsoft.com/office/drawing/2014/main" id="{E3434FD6-766C-0D4F-9B19-B6DBDE2D560B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07" name="رابط مستقيم 255">
                <a:extLst>
                  <a:ext uri="{FF2B5EF4-FFF2-40B4-BE49-F238E27FC236}">
                    <a16:creationId xmlns:a16="http://schemas.microsoft.com/office/drawing/2014/main" id="{A4263A8B-109E-8747-AB9F-7DC9F6D52B82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56">
                <a:extLst>
                  <a:ext uri="{FF2B5EF4-FFF2-40B4-BE49-F238E27FC236}">
                    <a16:creationId xmlns:a16="http://schemas.microsoft.com/office/drawing/2014/main" id="{EB160FBD-3FC1-834E-8CC8-BDB5A44CB5DA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A36C78B4-8B87-B14A-BC73-9CA4272B104C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0837B72B-AA4C-8443-ADAA-6EE68665748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٩٩</a:t>
              </a:r>
            </a:p>
          </p:txBody>
        </p: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A63EF922-484D-3E46-A192-70A2B18B1F1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5DD0DA3-80A4-AC4D-8418-4844A258219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٣٣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5284AE0A-838D-7C4A-A0F1-06528452FEBA}"/>
                </a:ext>
              </a:extLst>
            </p:cNvPr>
            <p:cNvSpPr txBox="1"/>
            <p:nvPr/>
          </p:nvSpPr>
          <p:spPr>
            <a:xfrm>
              <a:off x="1071538" y="2986084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١١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B37D9FAC-85F6-9C4C-84E5-9AE1E935228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١١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AB529ABD-D59E-6A40-97C0-102CF726DD2F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1417E416-EC29-B04A-A7FC-65D0EF182286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A89111E2-7380-AF45-8195-9ED407FA4FE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EC7E2C57-2715-464C-BC3B-4106941DB6A1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D8C7C70F-4681-434C-91BB-FAF672E87BFD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054647A-145B-384E-8164-423BE0EA05DD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1BD4F7E-CBB1-63E5-5EEC-320785DC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101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3" grpId="0"/>
      <p:bldP spid="140" grpId="0" animBg="1"/>
      <p:bldP spid="141" grpId="0" animBg="1"/>
      <p:bldP spid="142" grpId="0" animBg="1"/>
      <p:bldP spid="171" grpId="0"/>
      <p:bldP spid="172" grpId="0" animBg="1"/>
      <p:bldP spid="173" grpId="0" animBg="1"/>
      <p:bldP spid="1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C00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04681" y="19300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953D96"/>
                </a:solidFill>
                <a:latin typeface="Beirut" pitchFamily="2" charset="-78"/>
                <a:cs typeface="Beirut" pitchFamily="2" charset="-78"/>
              </a:rPr>
              <a:t>خاصية قسمة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699407" y="46162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1" name="مربع نص 480">
            <a:extLst>
              <a:ext uri="{FF2B5EF4-FFF2-40B4-BE49-F238E27FC236}">
                <a16:creationId xmlns:a16="http://schemas.microsoft.com/office/drawing/2014/main" id="{D1E261EF-3751-2849-B020-9C9A7F698A88}"/>
              </a:ext>
            </a:extLst>
          </p:cNvPr>
          <p:cNvSpPr txBox="1"/>
          <p:nvPr/>
        </p:nvSpPr>
        <p:spPr>
          <a:xfrm>
            <a:off x="9848302" y="3528486"/>
            <a:ext cx="528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</a:p>
        </p:txBody>
      </p:sp>
      <p:sp>
        <p:nvSpPr>
          <p:cNvPr id="482" name="مربع نص 481">
            <a:extLst>
              <a:ext uri="{FF2B5EF4-FFF2-40B4-BE49-F238E27FC236}">
                <a16:creationId xmlns:a16="http://schemas.microsoft.com/office/drawing/2014/main" id="{50225C37-3D56-5C44-8865-0574AF80D616}"/>
              </a:ext>
            </a:extLst>
          </p:cNvPr>
          <p:cNvSpPr txBox="1"/>
          <p:nvPr/>
        </p:nvSpPr>
        <p:spPr>
          <a:xfrm>
            <a:off x="10548394" y="3257024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grpSp>
        <p:nvGrpSpPr>
          <p:cNvPr id="483" name="مجموعة 482">
            <a:extLst>
              <a:ext uri="{FF2B5EF4-FFF2-40B4-BE49-F238E27FC236}">
                <a16:creationId xmlns:a16="http://schemas.microsoft.com/office/drawing/2014/main" id="{E614A455-A0B3-A346-9C98-E4609933BBC5}"/>
              </a:ext>
            </a:extLst>
          </p:cNvPr>
          <p:cNvGrpSpPr/>
          <p:nvPr/>
        </p:nvGrpSpPr>
        <p:grpSpPr>
          <a:xfrm>
            <a:off x="7190810" y="5142990"/>
            <a:ext cx="1379544" cy="928692"/>
            <a:chOff x="2037918" y="1785926"/>
            <a:chExt cx="1379544" cy="928692"/>
          </a:xfrm>
        </p:grpSpPr>
        <p:grpSp>
          <p:nvGrpSpPr>
            <p:cNvPr id="484" name="مجموعة 151">
              <a:extLst>
                <a:ext uri="{FF2B5EF4-FFF2-40B4-BE49-F238E27FC236}">
                  <a16:creationId xmlns:a16="http://schemas.microsoft.com/office/drawing/2014/main" id="{FDD8EB23-1546-EE47-AE4B-8339F59345BD}"/>
                </a:ext>
              </a:extLst>
            </p:cNvPr>
            <p:cNvGrpSpPr/>
            <p:nvPr/>
          </p:nvGrpSpPr>
          <p:grpSpPr>
            <a:xfrm>
              <a:off x="2185495" y="2069419"/>
              <a:ext cx="1231967" cy="430887"/>
              <a:chOff x="6111827" y="3641055"/>
              <a:chExt cx="1231967" cy="430887"/>
            </a:xfrm>
          </p:grpSpPr>
          <p:sp>
            <p:nvSpPr>
              <p:cNvPr id="493" name="مربع نص 492">
                <a:extLst>
                  <a:ext uri="{FF2B5EF4-FFF2-40B4-BE49-F238E27FC236}">
                    <a16:creationId xmlns:a16="http://schemas.microsoft.com/office/drawing/2014/main" id="{4E61D1C2-099E-6943-B8A0-CD0F74C4E99F}"/>
                  </a:ext>
                </a:extLst>
              </p:cNvPr>
              <p:cNvSpPr txBox="1"/>
              <p:nvPr/>
            </p:nvSpPr>
            <p:spPr>
              <a:xfrm>
                <a:off x="6858016" y="3641055"/>
                <a:ext cx="48577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  <a:endParaRPr lang="ar-SA" sz="3200" b="1" spc="-100" baseline="24000" dirty="0"/>
              </a:p>
            </p:txBody>
          </p:sp>
          <p:cxnSp>
            <p:nvCxnSpPr>
              <p:cNvPr id="494" name="رابط مستقيم 153">
                <a:extLst>
                  <a:ext uri="{FF2B5EF4-FFF2-40B4-BE49-F238E27FC236}">
                    <a16:creationId xmlns:a16="http://schemas.microsoft.com/office/drawing/2014/main" id="{AA699638-F2BC-9F43-B59F-34D194E26D31}"/>
                  </a:ext>
                </a:extLst>
              </p:cNvPr>
              <p:cNvCxnSpPr/>
              <p:nvPr/>
            </p:nvCxnSpPr>
            <p:spPr>
              <a:xfrm rot="10800000">
                <a:off x="6111827" y="3873508"/>
                <a:ext cx="7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5" name="مربع نص 484">
              <a:extLst>
                <a:ext uri="{FF2B5EF4-FFF2-40B4-BE49-F238E27FC236}">
                  <a16:creationId xmlns:a16="http://schemas.microsoft.com/office/drawing/2014/main" id="{50CA0949-C53F-8148-84A4-1200535BB686}"/>
                </a:ext>
              </a:extLst>
            </p:cNvPr>
            <p:cNvSpPr txBox="1"/>
            <p:nvPr/>
          </p:nvSpPr>
          <p:spPr>
            <a:xfrm>
              <a:off x="2257408" y="2283731"/>
              <a:ext cx="5300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  <a:endParaRPr lang="ar-SA" sz="3200" b="1" spc="-100" baseline="24000" dirty="0"/>
            </a:p>
          </p:txBody>
        </p:sp>
        <p:grpSp>
          <p:nvGrpSpPr>
            <p:cNvPr id="486" name="مجموعة 123">
              <a:extLst>
                <a:ext uri="{FF2B5EF4-FFF2-40B4-BE49-F238E27FC236}">
                  <a16:creationId xmlns:a16="http://schemas.microsoft.com/office/drawing/2014/main" id="{11BF70E1-F03A-C64E-A7B2-670E307034CC}"/>
                </a:ext>
              </a:extLst>
            </p:cNvPr>
            <p:cNvGrpSpPr/>
            <p:nvPr/>
          </p:nvGrpSpPr>
          <p:grpSpPr>
            <a:xfrm>
              <a:off x="2037918" y="1785926"/>
              <a:ext cx="891008" cy="502325"/>
              <a:chOff x="2361356" y="1785926"/>
              <a:chExt cx="891008" cy="502325"/>
            </a:xfrm>
          </p:grpSpPr>
          <p:grpSp>
            <p:nvGrpSpPr>
              <p:cNvPr id="487" name="مجموعة 77">
                <a:extLst>
                  <a:ext uri="{FF2B5EF4-FFF2-40B4-BE49-F238E27FC236}">
                    <a16:creationId xmlns:a16="http://schemas.microsoft.com/office/drawing/2014/main" id="{A6317A8A-99D7-574B-9368-A17B7694A3DD}"/>
                  </a:ext>
                </a:extLst>
              </p:cNvPr>
              <p:cNvGrpSpPr/>
              <p:nvPr/>
            </p:nvGrpSpPr>
            <p:grpSpPr>
              <a:xfrm>
                <a:off x="2534050" y="1785926"/>
                <a:ext cx="718314" cy="357190"/>
                <a:chOff x="6354016" y="428604"/>
                <a:chExt cx="718314" cy="357190"/>
              </a:xfrm>
            </p:grpSpPr>
            <p:cxnSp>
              <p:nvCxnSpPr>
                <p:cNvPr id="489" name="رابط مستقيم 137">
                  <a:extLst>
                    <a:ext uri="{FF2B5EF4-FFF2-40B4-BE49-F238E27FC236}">
                      <a16:creationId xmlns:a16="http://schemas.microsoft.com/office/drawing/2014/main" id="{FCBBDD00-EDF4-2F49-8B07-28BF31787F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رابط مستقيم 138">
                  <a:extLst>
                    <a:ext uri="{FF2B5EF4-FFF2-40B4-BE49-F238E27FC236}">
                      <a16:creationId xmlns:a16="http://schemas.microsoft.com/office/drawing/2014/main" id="{72116E16-AD43-C64B-94CE-53A68C8FDE6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رابط مستقيم 139">
                  <a:extLst>
                    <a:ext uri="{FF2B5EF4-FFF2-40B4-BE49-F238E27FC236}">
                      <a16:creationId xmlns:a16="http://schemas.microsoft.com/office/drawing/2014/main" id="{3B5D952C-EB37-A243-A54E-0F0AB52178D5}"/>
                    </a:ext>
                  </a:extLst>
                </p:cNvPr>
                <p:cNvCxnSpPr/>
                <p:nvPr/>
              </p:nvCxnSpPr>
              <p:spPr>
                <a:xfrm rot="10800000">
                  <a:off x="6354016" y="428604"/>
                  <a:ext cx="50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رابط مستقيم 149">
                  <a:extLst>
                    <a:ext uri="{FF2B5EF4-FFF2-40B4-BE49-F238E27FC236}">
                      <a16:creationId xmlns:a16="http://schemas.microsoft.com/office/drawing/2014/main" id="{A498926E-E7FF-F040-9BA5-DA768C031D3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8" name="مربع نص 487">
                <a:extLst>
                  <a:ext uri="{FF2B5EF4-FFF2-40B4-BE49-F238E27FC236}">
                    <a16:creationId xmlns:a16="http://schemas.microsoft.com/office/drawing/2014/main" id="{4DAF8A31-A08A-3F4C-9107-FB7132B0DA95}"/>
                  </a:ext>
                </a:extLst>
              </p:cNvPr>
              <p:cNvSpPr txBox="1"/>
              <p:nvPr/>
            </p:nvSpPr>
            <p:spPr>
              <a:xfrm>
                <a:off x="2361356" y="1857364"/>
                <a:ext cx="74813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ص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495" name="شكل حر 494">
            <a:extLst>
              <a:ext uri="{FF2B5EF4-FFF2-40B4-BE49-F238E27FC236}">
                <a16:creationId xmlns:a16="http://schemas.microsoft.com/office/drawing/2014/main" id="{8AB5FDEB-F66A-0349-A72D-82FF0146E5B4}"/>
              </a:ext>
            </a:extLst>
          </p:cNvPr>
          <p:cNvSpPr/>
          <p:nvPr/>
        </p:nvSpPr>
        <p:spPr>
          <a:xfrm>
            <a:off x="7743666" y="2454318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6" name="مجموعة 495">
            <a:extLst>
              <a:ext uri="{FF2B5EF4-FFF2-40B4-BE49-F238E27FC236}">
                <a16:creationId xmlns:a16="http://schemas.microsoft.com/office/drawing/2014/main" id="{64A1C687-53F1-0B40-82E8-5575E5DA9B54}"/>
              </a:ext>
            </a:extLst>
          </p:cNvPr>
          <p:cNvGrpSpPr/>
          <p:nvPr/>
        </p:nvGrpSpPr>
        <p:grpSpPr>
          <a:xfrm>
            <a:off x="9719550" y="1495748"/>
            <a:ext cx="1314458" cy="1047514"/>
            <a:chOff x="7054248" y="1857364"/>
            <a:chExt cx="1314458" cy="1047514"/>
          </a:xfrm>
        </p:grpSpPr>
        <p:cxnSp>
          <p:nvCxnSpPr>
            <p:cNvPr id="497" name="رابط مستقيم 69">
              <a:extLst>
                <a:ext uri="{FF2B5EF4-FFF2-40B4-BE49-F238E27FC236}">
                  <a16:creationId xmlns:a16="http://schemas.microsoft.com/office/drawing/2014/main" id="{E8CD3CDD-16EF-7342-B2EE-A0A94EDFBEED}"/>
                </a:ext>
              </a:extLst>
            </p:cNvPr>
            <p:cNvCxnSpPr/>
            <p:nvPr/>
          </p:nvCxnSpPr>
          <p:spPr>
            <a:xfrm rot="10800000">
              <a:off x="7530214" y="2316827"/>
              <a:ext cx="82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مجموعة 80">
              <a:extLst>
                <a:ext uri="{FF2B5EF4-FFF2-40B4-BE49-F238E27FC236}">
                  <a16:creationId xmlns:a16="http://schemas.microsoft.com/office/drawing/2014/main" id="{D4214756-5E55-7543-B5FC-25199629D597}"/>
                </a:ext>
              </a:extLst>
            </p:cNvPr>
            <p:cNvGrpSpPr/>
            <p:nvPr/>
          </p:nvGrpSpPr>
          <p:grpSpPr>
            <a:xfrm>
              <a:off x="7725764" y="2402553"/>
              <a:ext cx="632450" cy="502325"/>
              <a:chOff x="2619914" y="1785926"/>
              <a:chExt cx="632450" cy="502325"/>
            </a:xfrm>
          </p:grpSpPr>
          <p:grpSp>
            <p:nvGrpSpPr>
              <p:cNvPr id="507" name="مجموعة 77">
                <a:extLst>
                  <a:ext uri="{FF2B5EF4-FFF2-40B4-BE49-F238E27FC236}">
                    <a16:creationId xmlns:a16="http://schemas.microsoft.com/office/drawing/2014/main" id="{DCEDA4BF-8179-684C-998B-5303516C00CA}"/>
                  </a:ext>
                </a:extLst>
              </p:cNvPr>
              <p:cNvGrpSpPr/>
              <p:nvPr/>
            </p:nvGrpSpPr>
            <p:grpSpPr>
              <a:xfrm>
                <a:off x="2714050" y="1785926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509" name="رابط مستقيم 83">
                  <a:extLst>
                    <a:ext uri="{FF2B5EF4-FFF2-40B4-BE49-F238E27FC236}">
                      <a16:creationId xmlns:a16="http://schemas.microsoft.com/office/drawing/2014/main" id="{494F28CA-AA8B-EF40-991B-DABAFE428B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رابط مستقيم 84">
                  <a:extLst>
                    <a:ext uri="{FF2B5EF4-FFF2-40B4-BE49-F238E27FC236}">
                      <a16:creationId xmlns:a16="http://schemas.microsoft.com/office/drawing/2014/main" id="{A3F8DA7D-1BB9-BA41-91BA-562BE20F398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رابط مستقيم 85">
                  <a:extLst>
                    <a:ext uri="{FF2B5EF4-FFF2-40B4-BE49-F238E27FC236}">
                      <a16:creationId xmlns:a16="http://schemas.microsoft.com/office/drawing/2014/main" id="{637412F8-7DEF-6349-BAEF-F6B93F7EEE3A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رابط مستقيم 86">
                  <a:extLst>
                    <a:ext uri="{FF2B5EF4-FFF2-40B4-BE49-F238E27FC236}">
                      <a16:creationId xmlns:a16="http://schemas.microsoft.com/office/drawing/2014/main" id="{97FA81A0-A9BB-2445-A145-0A0C8C8254E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8" name="مربع نص 507">
                <a:extLst>
                  <a:ext uri="{FF2B5EF4-FFF2-40B4-BE49-F238E27FC236}">
                    <a16:creationId xmlns:a16="http://schemas.microsoft.com/office/drawing/2014/main" id="{A5117020-5544-C545-892B-9CAD91033345}"/>
                  </a:ext>
                </a:extLst>
              </p:cNvPr>
              <p:cNvSpPr txBox="1"/>
              <p:nvPr/>
            </p:nvSpPr>
            <p:spPr>
              <a:xfrm>
                <a:off x="2619914" y="1857364"/>
                <a:ext cx="5233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  <p:sp>
          <p:nvSpPr>
            <p:cNvPr id="499" name="مربع نص 498">
              <a:extLst>
                <a:ext uri="{FF2B5EF4-FFF2-40B4-BE49-F238E27FC236}">
                  <a16:creationId xmlns:a16="http://schemas.microsoft.com/office/drawing/2014/main" id="{BD0DE019-0A77-4F4A-9C0C-AF1C6CEF6B87}"/>
                </a:ext>
              </a:extLst>
            </p:cNvPr>
            <p:cNvSpPr txBox="1"/>
            <p:nvPr/>
          </p:nvSpPr>
          <p:spPr>
            <a:xfrm>
              <a:off x="7054248" y="2102511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grpSp>
          <p:nvGrpSpPr>
            <p:cNvPr id="500" name="مجموعة 80">
              <a:extLst>
                <a:ext uri="{FF2B5EF4-FFF2-40B4-BE49-F238E27FC236}">
                  <a16:creationId xmlns:a16="http://schemas.microsoft.com/office/drawing/2014/main" id="{197AC3D7-5777-5F4D-98F5-215AEE971905}"/>
                </a:ext>
              </a:extLst>
            </p:cNvPr>
            <p:cNvGrpSpPr/>
            <p:nvPr/>
          </p:nvGrpSpPr>
          <p:grpSpPr>
            <a:xfrm>
              <a:off x="7429520" y="1857364"/>
              <a:ext cx="939186" cy="502325"/>
              <a:chOff x="2313178" y="1785926"/>
              <a:chExt cx="939186" cy="502325"/>
            </a:xfrm>
          </p:grpSpPr>
          <p:grpSp>
            <p:nvGrpSpPr>
              <p:cNvPr id="501" name="مجموعة 77">
                <a:extLst>
                  <a:ext uri="{FF2B5EF4-FFF2-40B4-BE49-F238E27FC236}">
                    <a16:creationId xmlns:a16="http://schemas.microsoft.com/office/drawing/2014/main" id="{50B38A26-D205-3F47-BFE4-5298C8862EA4}"/>
                  </a:ext>
                </a:extLst>
              </p:cNvPr>
              <p:cNvGrpSpPr/>
              <p:nvPr/>
            </p:nvGrpSpPr>
            <p:grpSpPr>
              <a:xfrm>
                <a:off x="2462050" y="1785926"/>
                <a:ext cx="790314" cy="357190"/>
                <a:chOff x="6282016" y="428604"/>
                <a:chExt cx="790314" cy="357190"/>
              </a:xfrm>
            </p:grpSpPr>
            <p:cxnSp>
              <p:nvCxnSpPr>
                <p:cNvPr id="503" name="رابط مستقيم 106">
                  <a:extLst>
                    <a:ext uri="{FF2B5EF4-FFF2-40B4-BE49-F238E27FC236}">
                      <a16:creationId xmlns:a16="http://schemas.microsoft.com/office/drawing/2014/main" id="{A8191EBF-0F64-8548-9399-1292ADC735A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رابط مستقيم 107">
                  <a:extLst>
                    <a:ext uri="{FF2B5EF4-FFF2-40B4-BE49-F238E27FC236}">
                      <a16:creationId xmlns:a16="http://schemas.microsoft.com/office/drawing/2014/main" id="{48A86F8A-58B1-9C47-A350-6923BD0E91A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رابط مستقيم 110">
                  <a:extLst>
                    <a:ext uri="{FF2B5EF4-FFF2-40B4-BE49-F238E27FC236}">
                      <a16:creationId xmlns:a16="http://schemas.microsoft.com/office/drawing/2014/main" id="{DFA880AF-E4A6-994B-ADD3-094BBFE8E196}"/>
                    </a:ext>
                  </a:extLst>
                </p:cNvPr>
                <p:cNvCxnSpPr/>
                <p:nvPr/>
              </p:nvCxnSpPr>
              <p:spPr>
                <a:xfrm rot="10800000">
                  <a:off x="6282016" y="428604"/>
                  <a:ext cx="57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رابط مستقيم 112">
                  <a:extLst>
                    <a:ext uri="{FF2B5EF4-FFF2-40B4-BE49-F238E27FC236}">
                      <a16:creationId xmlns:a16="http://schemas.microsoft.com/office/drawing/2014/main" id="{10BCCA4D-4B27-EA47-918C-BAC48FAD6B2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مربع نص 501">
                <a:extLst>
                  <a:ext uri="{FF2B5EF4-FFF2-40B4-BE49-F238E27FC236}">
                    <a16:creationId xmlns:a16="http://schemas.microsoft.com/office/drawing/2014/main" id="{66FB55AC-0AF8-4941-863E-75A49D79F70B}"/>
                  </a:ext>
                </a:extLst>
              </p:cNvPr>
              <p:cNvSpPr txBox="1"/>
              <p:nvPr/>
            </p:nvSpPr>
            <p:spPr>
              <a:xfrm>
                <a:off x="2313178" y="1857364"/>
                <a:ext cx="83006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 ص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513" name="مربع نص 512">
            <a:extLst>
              <a:ext uri="{FF2B5EF4-FFF2-40B4-BE49-F238E27FC236}">
                <a16:creationId xmlns:a16="http://schemas.microsoft.com/office/drawing/2014/main" id="{F1F09F5E-4EEF-464E-BA21-D48DF962CDEB}"/>
              </a:ext>
            </a:extLst>
          </p:cNvPr>
          <p:cNvSpPr txBox="1"/>
          <p:nvPr/>
        </p:nvSpPr>
        <p:spPr>
          <a:xfrm>
            <a:off x="8254400" y="1596838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514" name="مجموعة 513">
            <a:extLst>
              <a:ext uri="{FF2B5EF4-FFF2-40B4-BE49-F238E27FC236}">
                <a16:creationId xmlns:a16="http://schemas.microsoft.com/office/drawing/2014/main" id="{D73F8D23-7414-4249-B39D-5EDB29A6E749}"/>
              </a:ext>
            </a:extLst>
          </p:cNvPr>
          <p:cNvGrpSpPr/>
          <p:nvPr/>
        </p:nvGrpSpPr>
        <p:grpSpPr>
          <a:xfrm>
            <a:off x="7542871" y="1349759"/>
            <a:ext cx="649638" cy="1047514"/>
            <a:chOff x="6747512" y="1857364"/>
            <a:chExt cx="649638" cy="1047514"/>
          </a:xfrm>
        </p:grpSpPr>
        <p:cxnSp>
          <p:nvCxnSpPr>
            <p:cNvPr id="515" name="رابط مستقيم 183">
              <a:extLst>
                <a:ext uri="{FF2B5EF4-FFF2-40B4-BE49-F238E27FC236}">
                  <a16:creationId xmlns:a16="http://schemas.microsoft.com/office/drawing/2014/main" id="{481408DE-5D21-5649-999A-010CE6C70BF8}"/>
                </a:ext>
              </a:extLst>
            </p:cNvPr>
            <p:cNvCxnSpPr/>
            <p:nvPr/>
          </p:nvCxnSpPr>
          <p:spPr>
            <a:xfrm rot="10800000">
              <a:off x="6882658" y="2316827"/>
              <a:ext cx="50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6" name="مجموعة 80">
              <a:extLst>
                <a:ext uri="{FF2B5EF4-FFF2-40B4-BE49-F238E27FC236}">
                  <a16:creationId xmlns:a16="http://schemas.microsoft.com/office/drawing/2014/main" id="{F5865A56-6333-D44D-B47D-285AE661BC1D}"/>
                </a:ext>
              </a:extLst>
            </p:cNvPr>
            <p:cNvGrpSpPr/>
            <p:nvPr/>
          </p:nvGrpSpPr>
          <p:grpSpPr>
            <a:xfrm>
              <a:off x="6747512" y="2402553"/>
              <a:ext cx="639146" cy="502325"/>
              <a:chOff x="2613218" y="1785926"/>
              <a:chExt cx="639146" cy="502325"/>
            </a:xfrm>
          </p:grpSpPr>
          <p:grpSp>
            <p:nvGrpSpPr>
              <p:cNvPr id="524" name="مجموعة 77">
                <a:extLst>
                  <a:ext uri="{FF2B5EF4-FFF2-40B4-BE49-F238E27FC236}">
                    <a16:creationId xmlns:a16="http://schemas.microsoft.com/office/drawing/2014/main" id="{816495AD-8FDF-2A43-9B41-C45F634A2A4E}"/>
                  </a:ext>
                </a:extLst>
              </p:cNvPr>
              <p:cNvGrpSpPr/>
              <p:nvPr/>
            </p:nvGrpSpPr>
            <p:grpSpPr>
              <a:xfrm>
                <a:off x="2750050" y="1785926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526" name="رابط مستقيم 194">
                  <a:extLst>
                    <a:ext uri="{FF2B5EF4-FFF2-40B4-BE49-F238E27FC236}">
                      <a16:creationId xmlns:a16="http://schemas.microsoft.com/office/drawing/2014/main" id="{55128015-DD71-FB45-9E2E-AD1CE1B1857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رابط مستقيم 195">
                  <a:extLst>
                    <a:ext uri="{FF2B5EF4-FFF2-40B4-BE49-F238E27FC236}">
                      <a16:creationId xmlns:a16="http://schemas.microsoft.com/office/drawing/2014/main" id="{9152B14C-10A3-B544-A939-4B8A474C354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رابط مستقيم 196">
                  <a:extLst>
                    <a:ext uri="{FF2B5EF4-FFF2-40B4-BE49-F238E27FC236}">
                      <a16:creationId xmlns:a16="http://schemas.microsoft.com/office/drawing/2014/main" id="{5208F98C-88A9-E648-A762-BF0F46C3A07C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رابط مستقيم 197">
                  <a:extLst>
                    <a:ext uri="{FF2B5EF4-FFF2-40B4-BE49-F238E27FC236}">
                      <a16:creationId xmlns:a16="http://schemas.microsoft.com/office/drawing/2014/main" id="{0DADD2B1-1D65-B94F-BC9D-CC130B55758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5" name="مربع نص 524">
                <a:extLst>
                  <a:ext uri="{FF2B5EF4-FFF2-40B4-BE49-F238E27FC236}">
                    <a16:creationId xmlns:a16="http://schemas.microsoft.com/office/drawing/2014/main" id="{18317CAB-A586-E643-A329-CDFA3C61740A}"/>
                  </a:ext>
                </a:extLst>
              </p:cNvPr>
              <p:cNvSpPr txBox="1"/>
              <p:nvPr/>
            </p:nvSpPr>
            <p:spPr>
              <a:xfrm>
                <a:off x="2613218" y="1857364"/>
                <a:ext cx="5300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  <p:grpSp>
          <p:nvGrpSpPr>
            <p:cNvPr id="517" name="مجموعة 80">
              <a:extLst>
                <a:ext uri="{FF2B5EF4-FFF2-40B4-BE49-F238E27FC236}">
                  <a16:creationId xmlns:a16="http://schemas.microsoft.com/office/drawing/2014/main" id="{96BA0413-93D5-2E46-8946-5D591A72BA4B}"/>
                </a:ext>
              </a:extLst>
            </p:cNvPr>
            <p:cNvGrpSpPr/>
            <p:nvPr/>
          </p:nvGrpSpPr>
          <p:grpSpPr>
            <a:xfrm>
              <a:off x="6747512" y="1857364"/>
              <a:ext cx="649638" cy="502325"/>
              <a:chOff x="2602726" y="1785926"/>
              <a:chExt cx="649638" cy="502325"/>
            </a:xfrm>
          </p:grpSpPr>
          <p:grpSp>
            <p:nvGrpSpPr>
              <p:cNvPr id="518" name="مجموعة 77">
                <a:extLst>
                  <a:ext uri="{FF2B5EF4-FFF2-40B4-BE49-F238E27FC236}">
                    <a16:creationId xmlns:a16="http://schemas.microsoft.com/office/drawing/2014/main" id="{BF0FDD91-C6F6-B240-B0AC-723D0D026FE2}"/>
                  </a:ext>
                </a:extLst>
              </p:cNvPr>
              <p:cNvGrpSpPr/>
              <p:nvPr/>
            </p:nvGrpSpPr>
            <p:grpSpPr>
              <a:xfrm>
                <a:off x="2750050" y="1785926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520" name="رابط مستقيم 188">
                  <a:extLst>
                    <a:ext uri="{FF2B5EF4-FFF2-40B4-BE49-F238E27FC236}">
                      <a16:creationId xmlns:a16="http://schemas.microsoft.com/office/drawing/2014/main" id="{8B916AA2-6A03-8A47-9CBE-FD095EE7D2C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رابط مستقيم 189">
                  <a:extLst>
                    <a:ext uri="{FF2B5EF4-FFF2-40B4-BE49-F238E27FC236}">
                      <a16:creationId xmlns:a16="http://schemas.microsoft.com/office/drawing/2014/main" id="{A78264D4-04C7-3D49-AFAC-489A118B918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رابط مستقيم 190">
                  <a:extLst>
                    <a:ext uri="{FF2B5EF4-FFF2-40B4-BE49-F238E27FC236}">
                      <a16:creationId xmlns:a16="http://schemas.microsoft.com/office/drawing/2014/main" id="{96538A17-81D4-B444-96E2-B6CBE61B8979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رابط مستقيم 191">
                  <a:extLst>
                    <a:ext uri="{FF2B5EF4-FFF2-40B4-BE49-F238E27FC236}">
                      <a16:creationId xmlns:a16="http://schemas.microsoft.com/office/drawing/2014/main" id="{549724ED-92FB-CE4A-937D-40D736199EE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9" name="مربع نص 518">
                <a:extLst>
                  <a:ext uri="{FF2B5EF4-FFF2-40B4-BE49-F238E27FC236}">
                    <a16:creationId xmlns:a16="http://schemas.microsoft.com/office/drawing/2014/main" id="{9AD86EDA-7832-A94D-88F7-83C815EBFCE0}"/>
                  </a:ext>
                </a:extLst>
              </p:cNvPr>
              <p:cNvSpPr txBox="1"/>
              <p:nvPr/>
            </p:nvSpPr>
            <p:spPr>
              <a:xfrm>
                <a:off x="2602726" y="1857364"/>
                <a:ext cx="5405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530" name="مجموعة 529">
            <a:extLst>
              <a:ext uri="{FF2B5EF4-FFF2-40B4-BE49-F238E27FC236}">
                <a16:creationId xmlns:a16="http://schemas.microsoft.com/office/drawing/2014/main" id="{81936F88-7FC2-854B-9AB4-7EB5230996FE}"/>
              </a:ext>
            </a:extLst>
          </p:cNvPr>
          <p:cNvGrpSpPr/>
          <p:nvPr/>
        </p:nvGrpSpPr>
        <p:grpSpPr>
          <a:xfrm>
            <a:off x="8671957" y="1400301"/>
            <a:ext cx="939186" cy="1047514"/>
            <a:chOff x="6304594" y="1857364"/>
            <a:chExt cx="939186" cy="1047514"/>
          </a:xfrm>
        </p:grpSpPr>
        <p:cxnSp>
          <p:nvCxnSpPr>
            <p:cNvPr id="531" name="رابط مستقيم 199">
              <a:extLst>
                <a:ext uri="{FF2B5EF4-FFF2-40B4-BE49-F238E27FC236}">
                  <a16:creationId xmlns:a16="http://schemas.microsoft.com/office/drawing/2014/main" id="{983EFB95-F714-E240-8D12-4B0BA4D70F6C}"/>
                </a:ext>
              </a:extLst>
            </p:cNvPr>
            <p:cNvCxnSpPr/>
            <p:nvPr/>
          </p:nvCxnSpPr>
          <p:spPr>
            <a:xfrm rot="10800000">
              <a:off x="6405288" y="2316827"/>
              <a:ext cx="82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مجموعة 80">
              <a:extLst>
                <a:ext uri="{FF2B5EF4-FFF2-40B4-BE49-F238E27FC236}">
                  <a16:creationId xmlns:a16="http://schemas.microsoft.com/office/drawing/2014/main" id="{61D13116-90AD-DD4B-A947-4BF70051408D}"/>
                </a:ext>
              </a:extLst>
            </p:cNvPr>
            <p:cNvGrpSpPr/>
            <p:nvPr/>
          </p:nvGrpSpPr>
          <p:grpSpPr>
            <a:xfrm>
              <a:off x="6600838" y="2402553"/>
              <a:ext cx="632450" cy="502325"/>
              <a:chOff x="2619914" y="1785926"/>
              <a:chExt cx="632450" cy="502325"/>
            </a:xfrm>
          </p:grpSpPr>
          <p:grpSp>
            <p:nvGrpSpPr>
              <p:cNvPr id="540" name="مجموعة 77">
                <a:extLst>
                  <a:ext uri="{FF2B5EF4-FFF2-40B4-BE49-F238E27FC236}">
                    <a16:creationId xmlns:a16="http://schemas.microsoft.com/office/drawing/2014/main" id="{3A647BDF-2123-C04B-90C1-3392D9D615EC}"/>
                  </a:ext>
                </a:extLst>
              </p:cNvPr>
              <p:cNvGrpSpPr/>
              <p:nvPr/>
            </p:nvGrpSpPr>
            <p:grpSpPr>
              <a:xfrm>
                <a:off x="2714050" y="1785926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542" name="رابط مستقيم 212">
                  <a:extLst>
                    <a:ext uri="{FF2B5EF4-FFF2-40B4-BE49-F238E27FC236}">
                      <a16:creationId xmlns:a16="http://schemas.microsoft.com/office/drawing/2014/main" id="{A32F2131-765B-4D49-8B5C-BDCBCA0D0AA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رابط مستقيم 213">
                  <a:extLst>
                    <a:ext uri="{FF2B5EF4-FFF2-40B4-BE49-F238E27FC236}">
                      <a16:creationId xmlns:a16="http://schemas.microsoft.com/office/drawing/2014/main" id="{A3375AD4-6421-5C49-9C4A-5247DB7EE38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رابط مستقيم 214">
                  <a:extLst>
                    <a:ext uri="{FF2B5EF4-FFF2-40B4-BE49-F238E27FC236}">
                      <a16:creationId xmlns:a16="http://schemas.microsoft.com/office/drawing/2014/main" id="{5A3E3E05-C0D6-264A-90BA-9D4F71992A0B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رابط مستقيم 215">
                  <a:extLst>
                    <a:ext uri="{FF2B5EF4-FFF2-40B4-BE49-F238E27FC236}">
                      <a16:creationId xmlns:a16="http://schemas.microsoft.com/office/drawing/2014/main" id="{6B96BC64-4E8F-B14B-BDFA-C74EC5DEE3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1" name="مربع نص 540">
                <a:extLst>
                  <a:ext uri="{FF2B5EF4-FFF2-40B4-BE49-F238E27FC236}">
                    <a16:creationId xmlns:a16="http://schemas.microsoft.com/office/drawing/2014/main" id="{5A91218C-AAFC-7449-894A-4EE2AB1DA4CD}"/>
                  </a:ext>
                </a:extLst>
              </p:cNvPr>
              <p:cNvSpPr txBox="1"/>
              <p:nvPr/>
            </p:nvSpPr>
            <p:spPr>
              <a:xfrm>
                <a:off x="2619914" y="1857364"/>
                <a:ext cx="5233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  <p:grpSp>
          <p:nvGrpSpPr>
            <p:cNvPr id="533" name="مجموعة 80">
              <a:extLst>
                <a:ext uri="{FF2B5EF4-FFF2-40B4-BE49-F238E27FC236}">
                  <a16:creationId xmlns:a16="http://schemas.microsoft.com/office/drawing/2014/main" id="{9107E6F8-6481-1E41-969D-70860736A2AA}"/>
                </a:ext>
              </a:extLst>
            </p:cNvPr>
            <p:cNvGrpSpPr/>
            <p:nvPr/>
          </p:nvGrpSpPr>
          <p:grpSpPr>
            <a:xfrm>
              <a:off x="6304594" y="1857364"/>
              <a:ext cx="939186" cy="502325"/>
              <a:chOff x="2313178" y="1785926"/>
              <a:chExt cx="939186" cy="502325"/>
            </a:xfrm>
          </p:grpSpPr>
          <p:grpSp>
            <p:nvGrpSpPr>
              <p:cNvPr id="534" name="مجموعة 77">
                <a:extLst>
                  <a:ext uri="{FF2B5EF4-FFF2-40B4-BE49-F238E27FC236}">
                    <a16:creationId xmlns:a16="http://schemas.microsoft.com/office/drawing/2014/main" id="{D5E0328E-CD87-384C-BEA9-B6DEF66CEA16}"/>
                  </a:ext>
                </a:extLst>
              </p:cNvPr>
              <p:cNvGrpSpPr/>
              <p:nvPr/>
            </p:nvGrpSpPr>
            <p:grpSpPr>
              <a:xfrm>
                <a:off x="2462050" y="1785926"/>
                <a:ext cx="790314" cy="357190"/>
                <a:chOff x="6282016" y="428604"/>
                <a:chExt cx="790314" cy="357190"/>
              </a:xfrm>
            </p:grpSpPr>
            <p:cxnSp>
              <p:nvCxnSpPr>
                <p:cNvPr id="536" name="رابط مستقيم 205">
                  <a:extLst>
                    <a:ext uri="{FF2B5EF4-FFF2-40B4-BE49-F238E27FC236}">
                      <a16:creationId xmlns:a16="http://schemas.microsoft.com/office/drawing/2014/main" id="{71833998-9CBB-0745-8F03-F9EB655AD7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رابط مستقيم 206">
                  <a:extLst>
                    <a:ext uri="{FF2B5EF4-FFF2-40B4-BE49-F238E27FC236}">
                      <a16:creationId xmlns:a16="http://schemas.microsoft.com/office/drawing/2014/main" id="{316A9CD7-415E-4E47-BCE6-4FC488BD7A6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رابط مستقيم 207">
                  <a:extLst>
                    <a:ext uri="{FF2B5EF4-FFF2-40B4-BE49-F238E27FC236}">
                      <a16:creationId xmlns:a16="http://schemas.microsoft.com/office/drawing/2014/main" id="{27D1CCFD-8553-1A45-A869-685D8C1CB21B}"/>
                    </a:ext>
                  </a:extLst>
                </p:cNvPr>
                <p:cNvCxnSpPr/>
                <p:nvPr/>
              </p:nvCxnSpPr>
              <p:spPr>
                <a:xfrm rot="10800000">
                  <a:off x="6282016" y="428604"/>
                  <a:ext cx="57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رابط مستقيم 209">
                  <a:extLst>
                    <a:ext uri="{FF2B5EF4-FFF2-40B4-BE49-F238E27FC236}">
                      <a16:creationId xmlns:a16="http://schemas.microsoft.com/office/drawing/2014/main" id="{82DCC317-01CF-2A44-8476-750088863A5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5" name="مربع نص 534">
                <a:extLst>
                  <a:ext uri="{FF2B5EF4-FFF2-40B4-BE49-F238E27FC236}">
                    <a16:creationId xmlns:a16="http://schemas.microsoft.com/office/drawing/2014/main" id="{F40FF1E4-38A8-DC47-BAA7-CEDC621BAF85}"/>
                  </a:ext>
                </a:extLst>
              </p:cNvPr>
              <p:cNvSpPr txBox="1"/>
              <p:nvPr/>
            </p:nvSpPr>
            <p:spPr>
              <a:xfrm>
                <a:off x="2313178" y="1857364"/>
                <a:ext cx="83006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 ص</a:t>
                </a:r>
                <a:endParaRPr lang="ar-SA" sz="3200" b="1" spc="-100" baseline="24000" dirty="0"/>
              </a:p>
            </p:txBody>
          </p:sp>
        </p:grpSp>
      </p:grpSp>
      <p:cxnSp>
        <p:nvCxnSpPr>
          <p:cNvPr id="546" name="رابط مستقيم 218">
            <a:extLst>
              <a:ext uri="{FF2B5EF4-FFF2-40B4-BE49-F238E27FC236}">
                <a16:creationId xmlns:a16="http://schemas.microsoft.com/office/drawing/2014/main" id="{D45D10E0-A73C-2B41-A481-B82C1B1ACDE2}"/>
              </a:ext>
            </a:extLst>
          </p:cNvPr>
          <p:cNvCxnSpPr/>
          <p:nvPr/>
        </p:nvCxnSpPr>
        <p:spPr>
          <a:xfrm rot="10800000">
            <a:off x="9576396" y="3473599"/>
            <a:ext cx="9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7" name="مجموعة 80">
            <a:extLst>
              <a:ext uri="{FF2B5EF4-FFF2-40B4-BE49-F238E27FC236}">
                <a16:creationId xmlns:a16="http://schemas.microsoft.com/office/drawing/2014/main" id="{CA64B619-6426-4140-9F88-52DE88A9379A}"/>
              </a:ext>
            </a:extLst>
          </p:cNvPr>
          <p:cNvGrpSpPr/>
          <p:nvPr/>
        </p:nvGrpSpPr>
        <p:grpSpPr>
          <a:xfrm>
            <a:off x="9505400" y="3014136"/>
            <a:ext cx="1053488" cy="502325"/>
            <a:chOff x="2198876" y="1785926"/>
            <a:chExt cx="1053488" cy="502325"/>
          </a:xfrm>
        </p:grpSpPr>
        <p:grpSp>
          <p:nvGrpSpPr>
            <p:cNvPr id="548" name="مجموعة 77">
              <a:extLst>
                <a:ext uri="{FF2B5EF4-FFF2-40B4-BE49-F238E27FC236}">
                  <a16:creationId xmlns:a16="http://schemas.microsoft.com/office/drawing/2014/main" id="{CC5CE66E-204C-4446-BBAE-95F59DFE9FCF}"/>
                </a:ext>
              </a:extLst>
            </p:cNvPr>
            <p:cNvGrpSpPr/>
            <p:nvPr/>
          </p:nvGrpSpPr>
          <p:grpSpPr>
            <a:xfrm>
              <a:off x="2318050" y="1785926"/>
              <a:ext cx="934314" cy="357190"/>
              <a:chOff x="6138016" y="428604"/>
              <a:chExt cx="934314" cy="357190"/>
            </a:xfrm>
          </p:grpSpPr>
          <p:cxnSp>
            <p:nvCxnSpPr>
              <p:cNvPr id="550" name="رابط مستقيم 223">
                <a:extLst>
                  <a:ext uri="{FF2B5EF4-FFF2-40B4-BE49-F238E27FC236}">
                    <a16:creationId xmlns:a16="http://schemas.microsoft.com/office/drawing/2014/main" id="{A5EAB1A1-8268-CC4F-A2B0-8D044EF2C89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رابط مستقيم 224">
                <a:extLst>
                  <a:ext uri="{FF2B5EF4-FFF2-40B4-BE49-F238E27FC236}">
                    <a16:creationId xmlns:a16="http://schemas.microsoft.com/office/drawing/2014/main" id="{741D611E-55F0-C843-BA6C-98908D72832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رابط مستقيم 225">
                <a:extLst>
                  <a:ext uri="{FF2B5EF4-FFF2-40B4-BE49-F238E27FC236}">
                    <a16:creationId xmlns:a16="http://schemas.microsoft.com/office/drawing/2014/main" id="{09D58374-29BD-F346-A948-7A08195AAA6D}"/>
                  </a:ext>
                </a:extLst>
              </p:cNvPr>
              <p:cNvCxnSpPr/>
              <p:nvPr/>
            </p:nvCxnSpPr>
            <p:spPr>
              <a:xfrm rot="10800000">
                <a:off x="6138016" y="428604"/>
                <a:ext cx="72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رابط مستقيم 226">
                <a:extLst>
                  <a:ext uri="{FF2B5EF4-FFF2-40B4-BE49-F238E27FC236}">
                    <a16:creationId xmlns:a16="http://schemas.microsoft.com/office/drawing/2014/main" id="{B9BEE2BF-EAC4-A548-AFC4-EF4B679C7AA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9" name="مربع نص 548">
              <a:extLst>
                <a:ext uri="{FF2B5EF4-FFF2-40B4-BE49-F238E27FC236}">
                  <a16:creationId xmlns:a16="http://schemas.microsoft.com/office/drawing/2014/main" id="{D19B2897-85AE-0A43-BFF4-945434D1A74B}"/>
                </a:ext>
              </a:extLst>
            </p:cNvPr>
            <p:cNvSpPr txBox="1"/>
            <p:nvPr/>
          </p:nvSpPr>
          <p:spPr>
            <a:xfrm>
              <a:off x="2198876" y="1857364"/>
              <a:ext cx="94436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٧٢ ص</a:t>
              </a:r>
              <a:endParaRPr lang="ar-SA" sz="3200" b="1" spc="-100" baseline="24000" dirty="0"/>
            </a:p>
          </p:txBody>
        </p:sp>
      </p:grpSp>
      <p:sp>
        <p:nvSpPr>
          <p:cNvPr id="554" name="مربع نص 553">
            <a:extLst>
              <a:ext uri="{FF2B5EF4-FFF2-40B4-BE49-F238E27FC236}">
                <a16:creationId xmlns:a16="http://schemas.microsoft.com/office/drawing/2014/main" id="{C56A6092-E1D4-1A46-B21C-06A4A0688D36}"/>
              </a:ext>
            </a:extLst>
          </p:cNvPr>
          <p:cNvSpPr txBox="1"/>
          <p:nvPr/>
        </p:nvSpPr>
        <p:spPr>
          <a:xfrm>
            <a:off x="8862458" y="4671494"/>
            <a:ext cx="528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</a:p>
        </p:txBody>
      </p:sp>
      <p:sp>
        <p:nvSpPr>
          <p:cNvPr id="555" name="مربع نص 554">
            <a:extLst>
              <a:ext uri="{FF2B5EF4-FFF2-40B4-BE49-F238E27FC236}">
                <a16:creationId xmlns:a16="http://schemas.microsoft.com/office/drawing/2014/main" id="{99EB829F-BEBE-0642-AA5C-B00EB9C8B202}"/>
              </a:ext>
            </a:extLst>
          </p:cNvPr>
          <p:cNvSpPr txBox="1"/>
          <p:nvPr/>
        </p:nvSpPr>
        <p:spPr>
          <a:xfrm>
            <a:off x="10548394" y="4400032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cxnSp>
        <p:nvCxnSpPr>
          <p:cNvPr id="556" name="رابط مستقيم 236">
            <a:extLst>
              <a:ext uri="{FF2B5EF4-FFF2-40B4-BE49-F238E27FC236}">
                <a16:creationId xmlns:a16="http://schemas.microsoft.com/office/drawing/2014/main" id="{A8F0D6D6-66AC-6B4D-8352-D61B7C0503B6}"/>
              </a:ext>
            </a:extLst>
          </p:cNvPr>
          <p:cNvCxnSpPr/>
          <p:nvPr/>
        </p:nvCxnSpPr>
        <p:spPr>
          <a:xfrm rot="10800000">
            <a:off x="7632396" y="4616607"/>
            <a:ext cx="291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7" name="مجموعة 80">
            <a:extLst>
              <a:ext uri="{FF2B5EF4-FFF2-40B4-BE49-F238E27FC236}">
                <a16:creationId xmlns:a16="http://schemas.microsoft.com/office/drawing/2014/main" id="{0013F4CB-63FE-4C49-B89B-6545B01F907F}"/>
              </a:ext>
            </a:extLst>
          </p:cNvPr>
          <p:cNvGrpSpPr/>
          <p:nvPr/>
        </p:nvGrpSpPr>
        <p:grpSpPr>
          <a:xfrm>
            <a:off x="7579908" y="4157144"/>
            <a:ext cx="2982314" cy="502325"/>
            <a:chOff x="270050" y="1785926"/>
            <a:chExt cx="2982314" cy="502325"/>
          </a:xfrm>
        </p:grpSpPr>
        <p:grpSp>
          <p:nvGrpSpPr>
            <p:cNvPr id="558" name="مجموعة 77">
              <a:extLst>
                <a:ext uri="{FF2B5EF4-FFF2-40B4-BE49-F238E27FC236}">
                  <a16:creationId xmlns:a16="http://schemas.microsoft.com/office/drawing/2014/main" id="{A4BE7101-C8B5-EE41-8580-8690A3D0A441}"/>
                </a:ext>
              </a:extLst>
            </p:cNvPr>
            <p:cNvGrpSpPr/>
            <p:nvPr/>
          </p:nvGrpSpPr>
          <p:grpSpPr>
            <a:xfrm>
              <a:off x="338050" y="1785926"/>
              <a:ext cx="2914314" cy="357190"/>
              <a:chOff x="4158016" y="428604"/>
              <a:chExt cx="2914314" cy="357190"/>
            </a:xfrm>
          </p:grpSpPr>
          <p:cxnSp>
            <p:nvCxnSpPr>
              <p:cNvPr id="560" name="رابط مستقيم 240">
                <a:extLst>
                  <a:ext uri="{FF2B5EF4-FFF2-40B4-BE49-F238E27FC236}">
                    <a16:creationId xmlns:a16="http://schemas.microsoft.com/office/drawing/2014/main" id="{9E595DB5-09D0-D64A-989D-C84C54D08B4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رابط مستقيم 241">
                <a:extLst>
                  <a:ext uri="{FF2B5EF4-FFF2-40B4-BE49-F238E27FC236}">
                    <a16:creationId xmlns:a16="http://schemas.microsoft.com/office/drawing/2014/main" id="{D5CE25D2-B572-8647-B752-3FF93223891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رابط مستقيم 242">
                <a:extLst>
                  <a:ext uri="{FF2B5EF4-FFF2-40B4-BE49-F238E27FC236}">
                    <a16:creationId xmlns:a16="http://schemas.microsoft.com/office/drawing/2014/main" id="{BDF4D80C-E95F-114E-A31A-FFCFC22EC581}"/>
                  </a:ext>
                </a:extLst>
              </p:cNvPr>
              <p:cNvCxnSpPr/>
              <p:nvPr/>
            </p:nvCxnSpPr>
            <p:spPr>
              <a:xfrm rot="10800000">
                <a:off x="4158016" y="428604"/>
                <a:ext cx="27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رابط مستقيم 243">
                <a:extLst>
                  <a:ext uri="{FF2B5EF4-FFF2-40B4-BE49-F238E27FC236}">
                    <a16:creationId xmlns:a16="http://schemas.microsoft.com/office/drawing/2014/main" id="{D1F4663E-A700-EB43-9425-0D51301354D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9" name="مربع نص 558">
              <a:extLst>
                <a:ext uri="{FF2B5EF4-FFF2-40B4-BE49-F238E27FC236}">
                  <a16:creationId xmlns:a16="http://schemas.microsoft.com/office/drawing/2014/main" id="{E9CFEB7F-CD09-E14C-88D9-F1FF5E720849}"/>
                </a:ext>
              </a:extLst>
            </p:cNvPr>
            <p:cNvSpPr txBox="1"/>
            <p:nvPr/>
          </p:nvSpPr>
          <p:spPr>
            <a:xfrm>
              <a:off x="270050" y="1857364"/>
              <a:ext cx="2873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 ٢ × ٢ × ٣ × ٣ × ص</a:t>
              </a:r>
              <a:endParaRPr lang="ar-SA" sz="3200" b="1" spc="-100" baseline="24000" dirty="0"/>
            </a:p>
          </p:txBody>
        </p:sp>
      </p:grpSp>
      <p:sp>
        <p:nvSpPr>
          <p:cNvPr id="564" name="مربع نص 563">
            <a:extLst>
              <a:ext uri="{FF2B5EF4-FFF2-40B4-BE49-F238E27FC236}">
                <a16:creationId xmlns:a16="http://schemas.microsoft.com/office/drawing/2014/main" id="{00CD5836-EC0D-E946-8F95-8800CFE253A1}"/>
              </a:ext>
            </a:extLst>
          </p:cNvPr>
          <p:cNvSpPr txBox="1"/>
          <p:nvPr/>
        </p:nvSpPr>
        <p:spPr>
          <a:xfrm>
            <a:off x="10005468" y="520013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565" name="مجموعة 151">
            <a:extLst>
              <a:ext uri="{FF2B5EF4-FFF2-40B4-BE49-F238E27FC236}">
                <a16:creationId xmlns:a16="http://schemas.microsoft.com/office/drawing/2014/main" id="{A056042D-C865-EA48-B87C-53D2A404304D}"/>
              </a:ext>
            </a:extLst>
          </p:cNvPr>
          <p:cNvGrpSpPr/>
          <p:nvPr/>
        </p:nvGrpSpPr>
        <p:grpSpPr>
          <a:xfrm>
            <a:off x="8578209" y="5412193"/>
            <a:ext cx="2455967" cy="430887"/>
            <a:chOff x="4887827" y="3641055"/>
            <a:chExt cx="2455967" cy="430887"/>
          </a:xfrm>
        </p:grpSpPr>
        <p:sp>
          <p:nvSpPr>
            <p:cNvPr id="566" name="مربع نص 565">
              <a:extLst>
                <a:ext uri="{FF2B5EF4-FFF2-40B4-BE49-F238E27FC236}">
                  <a16:creationId xmlns:a16="http://schemas.microsoft.com/office/drawing/2014/main" id="{AEAB57FC-0FDD-AF4E-8DDE-AF377B2CC39B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567" name="رابط مستقيم 247">
              <a:extLst>
                <a:ext uri="{FF2B5EF4-FFF2-40B4-BE49-F238E27FC236}">
                  <a16:creationId xmlns:a16="http://schemas.microsoft.com/office/drawing/2014/main" id="{7FC5193F-F672-4847-8505-62FB370AC19A}"/>
                </a:ext>
              </a:extLst>
            </p:cNvPr>
            <p:cNvCxnSpPr/>
            <p:nvPr/>
          </p:nvCxnSpPr>
          <p:spPr>
            <a:xfrm rot="10800000">
              <a:off x="4887827" y="3871920"/>
              <a:ext cx="19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مربع نص 567">
            <a:extLst>
              <a:ext uri="{FF2B5EF4-FFF2-40B4-BE49-F238E27FC236}">
                <a16:creationId xmlns:a16="http://schemas.microsoft.com/office/drawing/2014/main" id="{F8202FC3-28EE-2B40-82E5-9FA8CCE73481}"/>
              </a:ext>
            </a:extLst>
          </p:cNvPr>
          <p:cNvSpPr txBox="1"/>
          <p:nvPr/>
        </p:nvSpPr>
        <p:spPr>
          <a:xfrm>
            <a:off x="8830771" y="5726521"/>
            <a:ext cx="14287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 × ٢ × ٣</a:t>
            </a:r>
            <a:endParaRPr lang="ar-SA" sz="3200" b="1" spc="-100" baseline="24000" dirty="0"/>
          </a:p>
        </p:txBody>
      </p:sp>
      <p:grpSp>
        <p:nvGrpSpPr>
          <p:cNvPr id="569" name="مجموعة 123">
            <a:extLst>
              <a:ext uri="{FF2B5EF4-FFF2-40B4-BE49-F238E27FC236}">
                <a16:creationId xmlns:a16="http://schemas.microsoft.com/office/drawing/2014/main" id="{75226D4D-B28F-7644-BE14-571CDCF7DDA7}"/>
              </a:ext>
            </a:extLst>
          </p:cNvPr>
          <p:cNvGrpSpPr/>
          <p:nvPr/>
        </p:nvGrpSpPr>
        <p:grpSpPr>
          <a:xfrm>
            <a:off x="8473581" y="5128700"/>
            <a:ext cx="925255" cy="502325"/>
            <a:chOff x="2327109" y="1785926"/>
            <a:chExt cx="925255" cy="502325"/>
          </a:xfrm>
        </p:grpSpPr>
        <p:grpSp>
          <p:nvGrpSpPr>
            <p:cNvPr id="570" name="مجموعة 77">
              <a:extLst>
                <a:ext uri="{FF2B5EF4-FFF2-40B4-BE49-F238E27FC236}">
                  <a16:creationId xmlns:a16="http://schemas.microsoft.com/office/drawing/2014/main" id="{96783FF3-EFB8-A44A-8EF4-896A1A0A61E1}"/>
                </a:ext>
              </a:extLst>
            </p:cNvPr>
            <p:cNvGrpSpPr/>
            <p:nvPr/>
          </p:nvGrpSpPr>
          <p:grpSpPr>
            <a:xfrm>
              <a:off x="2462050" y="1785926"/>
              <a:ext cx="790314" cy="357190"/>
              <a:chOff x="6282016" y="428604"/>
              <a:chExt cx="790314" cy="357190"/>
            </a:xfrm>
          </p:grpSpPr>
          <p:cxnSp>
            <p:nvCxnSpPr>
              <p:cNvPr id="572" name="رابط مستقيم 254">
                <a:extLst>
                  <a:ext uri="{FF2B5EF4-FFF2-40B4-BE49-F238E27FC236}">
                    <a16:creationId xmlns:a16="http://schemas.microsoft.com/office/drawing/2014/main" id="{5D0F974D-AA9B-5F43-8B3F-E4DE8494CAF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رابط مستقيم 255">
                <a:extLst>
                  <a:ext uri="{FF2B5EF4-FFF2-40B4-BE49-F238E27FC236}">
                    <a16:creationId xmlns:a16="http://schemas.microsoft.com/office/drawing/2014/main" id="{0940A284-95ED-8A4D-83BB-2F256B885D4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رابط مستقيم 256">
                <a:extLst>
                  <a:ext uri="{FF2B5EF4-FFF2-40B4-BE49-F238E27FC236}">
                    <a16:creationId xmlns:a16="http://schemas.microsoft.com/office/drawing/2014/main" id="{6811F269-F092-E14E-B340-637E498D27E3}"/>
                  </a:ext>
                </a:extLst>
              </p:cNvPr>
              <p:cNvCxnSpPr/>
              <p:nvPr/>
            </p:nvCxnSpPr>
            <p:spPr>
              <a:xfrm rot="10800000">
                <a:off x="6282016" y="428604"/>
                <a:ext cx="57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رابط مستقيم 257">
                <a:extLst>
                  <a:ext uri="{FF2B5EF4-FFF2-40B4-BE49-F238E27FC236}">
                    <a16:creationId xmlns:a16="http://schemas.microsoft.com/office/drawing/2014/main" id="{779164C9-A062-1044-9384-6C21F75E63B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1" name="مربع نص 570">
              <a:extLst>
                <a:ext uri="{FF2B5EF4-FFF2-40B4-BE49-F238E27FC236}">
                  <a16:creationId xmlns:a16="http://schemas.microsoft.com/office/drawing/2014/main" id="{63FA2242-1EC3-4742-8D29-ECCBE4091AED}"/>
                </a:ext>
              </a:extLst>
            </p:cNvPr>
            <p:cNvSpPr txBox="1"/>
            <p:nvPr/>
          </p:nvSpPr>
          <p:spPr>
            <a:xfrm>
              <a:off x="2327109" y="1857364"/>
              <a:ext cx="81613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ص</a:t>
              </a:r>
              <a:endParaRPr lang="ar-SA" sz="3200" b="1" spc="-100" baseline="24000" dirty="0"/>
            </a:p>
          </p:txBody>
        </p:sp>
      </p:grpSp>
      <p:sp>
        <p:nvSpPr>
          <p:cNvPr id="576" name="مربع نص 575">
            <a:extLst>
              <a:ext uri="{FF2B5EF4-FFF2-40B4-BE49-F238E27FC236}">
                <a16:creationId xmlns:a16="http://schemas.microsoft.com/office/drawing/2014/main" id="{1778BB62-6235-FB47-B112-03EE2C9972D7}"/>
              </a:ext>
            </a:extLst>
          </p:cNvPr>
          <p:cNvSpPr txBox="1"/>
          <p:nvPr/>
        </p:nvSpPr>
        <p:spPr>
          <a:xfrm>
            <a:off x="9674096" y="5202397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sp>
        <p:nvSpPr>
          <p:cNvPr id="577" name="مربع نص 576">
            <a:extLst>
              <a:ext uri="{FF2B5EF4-FFF2-40B4-BE49-F238E27FC236}">
                <a16:creationId xmlns:a16="http://schemas.microsoft.com/office/drawing/2014/main" id="{90E314B3-401C-B445-99BF-290CE96717AE}"/>
              </a:ext>
            </a:extLst>
          </p:cNvPr>
          <p:cNvSpPr txBox="1"/>
          <p:nvPr/>
        </p:nvSpPr>
        <p:spPr>
          <a:xfrm>
            <a:off x="9330837" y="5212167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  <a:endParaRPr lang="ar-SA" sz="3200" b="1" spc="-100" baseline="24000" dirty="0"/>
          </a:p>
        </p:txBody>
      </p:sp>
      <p:cxnSp>
        <p:nvCxnSpPr>
          <p:cNvPr id="578" name="رابط مستقيم 125">
            <a:extLst>
              <a:ext uri="{FF2B5EF4-FFF2-40B4-BE49-F238E27FC236}">
                <a16:creationId xmlns:a16="http://schemas.microsoft.com/office/drawing/2014/main" id="{64C99527-0A20-2B4D-B4DF-68D58FADA4A9}"/>
              </a:ext>
            </a:extLst>
          </p:cNvPr>
          <p:cNvCxnSpPr>
            <a:cxnSpLocks/>
            <a:endCxn id="576" idx="3"/>
          </p:cNvCxnSpPr>
          <p:nvPr/>
        </p:nvCxnSpPr>
        <p:spPr>
          <a:xfrm flipH="1">
            <a:off x="10191210" y="5228714"/>
            <a:ext cx="200020" cy="189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رابط مستقيم 126">
            <a:extLst>
              <a:ext uri="{FF2B5EF4-FFF2-40B4-BE49-F238E27FC236}">
                <a16:creationId xmlns:a16="http://schemas.microsoft.com/office/drawing/2014/main" id="{3D68598E-1766-224D-8FE7-87114ECC02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05452" y="5771642"/>
            <a:ext cx="271462" cy="259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رابط مستقيم 134">
            <a:extLst>
              <a:ext uri="{FF2B5EF4-FFF2-40B4-BE49-F238E27FC236}">
                <a16:creationId xmlns:a16="http://schemas.microsoft.com/office/drawing/2014/main" id="{EBA98741-680D-E240-AC5B-B7CB19166857}"/>
              </a:ext>
            </a:extLst>
          </p:cNvPr>
          <p:cNvCxnSpPr>
            <a:cxnSpLocks/>
          </p:cNvCxnSpPr>
          <p:nvPr/>
        </p:nvCxnSpPr>
        <p:spPr>
          <a:xfrm flipH="1">
            <a:off x="9513140" y="5257290"/>
            <a:ext cx="220862" cy="224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رابط مستقيم 135">
            <a:extLst>
              <a:ext uri="{FF2B5EF4-FFF2-40B4-BE49-F238E27FC236}">
                <a16:creationId xmlns:a16="http://schemas.microsoft.com/office/drawing/2014/main" id="{B7DF5D56-AF9F-3E48-BD08-BDE9C0DB9213}"/>
              </a:ext>
            </a:extLst>
          </p:cNvPr>
          <p:cNvCxnSpPr/>
          <p:nvPr/>
        </p:nvCxnSpPr>
        <p:spPr>
          <a:xfrm rot="10800000" flipV="1">
            <a:off x="8933897" y="5800218"/>
            <a:ext cx="271462" cy="259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2" name="مجموعة 124">
            <a:extLst>
              <a:ext uri="{FF2B5EF4-FFF2-40B4-BE49-F238E27FC236}">
                <a16:creationId xmlns:a16="http://schemas.microsoft.com/office/drawing/2014/main" id="{33E7B876-DC66-EB4C-8B8F-30DF0BE22575}"/>
              </a:ext>
            </a:extLst>
          </p:cNvPr>
          <p:cNvGrpSpPr/>
          <p:nvPr/>
        </p:nvGrpSpPr>
        <p:grpSpPr>
          <a:xfrm>
            <a:off x="1752511" y="2001302"/>
            <a:ext cx="1285884" cy="2858318"/>
            <a:chOff x="1142976" y="2143112"/>
            <a:chExt cx="1285884" cy="2858318"/>
          </a:xfrm>
        </p:grpSpPr>
        <p:grpSp>
          <p:nvGrpSpPr>
            <p:cNvPr id="583" name="مجموعة 111">
              <a:extLst>
                <a:ext uri="{FF2B5EF4-FFF2-40B4-BE49-F238E27FC236}">
                  <a16:creationId xmlns:a16="http://schemas.microsoft.com/office/drawing/2014/main" id="{572BCAC0-CFA7-1346-81BB-4EE3647C78BC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596" name="رابط مستقيم 171">
                <a:extLst>
                  <a:ext uri="{FF2B5EF4-FFF2-40B4-BE49-F238E27FC236}">
                    <a16:creationId xmlns:a16="http://schemas.microsoft.com/office/drawing/2014/main" id="{C15E4F9B-2834-6B43-B258-42B84DB00A3F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رابط مستقيم 172">
                <a:extLst>
                  <a:ext uri="{FF2B5EF4-FFF2-40B4-BE49-F238E27FC236}">
                    <a16:creationId xmlns:a16="http://schemas.microsoft.com/office/drawing/2014/main" id="{44663D73-248D-2C43-8FDD-9D7FCAB08F78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4" name="مربع نص 583">
              <a:extLst>
                <a:ext uri="{FF2B5EF4-FFF2-40B4-BE49-F238E27FC236}">
                  <a16:creationId xmlns:a16="http://schemas.microsoft.com/office/drawing/2014/main" id="{2D7AF61B-6A31-644D-AAB2-E71B1A9ADDD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585" name="مربع نص 584">
              <a:extLst>
                <a:ext uri="{FF2B5EF4-FFF2-40B4-BE49-F238E27FC236}">
                  <a16:creationId xmlns:a16="http://schemas.microsoft.com/office/drawing/2014/main" id="{B5BFD60B-62CB-3040-8FDE-7DDE21A3E54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٧٢</a:t>
              </a:r>
            </a:p>
          </p:txBody>
        </p:sp>
        <p:sp>
          <p:nvSpPr>
            <p:cNvPr id="586" name="مربع نص 585">
              <a:extLst>
                <a:ext uri="{FF2B5EF4-FFF2-40B4-BE49-F238E27FC236}">
                  <a16:creationId xmlns:a16="http://schemas.microsoft.com/office/drawing/2014/main" id="{6E2F622C-CD8D-A94C-BBFD-74FACC4F7E0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587" name="مربع نص 586">
              <a:extLst>
                <a:ext uri="{FF2B5EF4-FFF2-40B4-BE49-F238E27FC236}">
                  <a16:creationId xmlns:a16="http://schemas.microsoft.com/office/drawing/2014/main" id="{4F4428E3-368E-3A49-8E20-51734696A781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٣٦</a:t>
              </a:r>
            </a:p>
          </p:txBody>
        </p:sp>
        <p:sp>
          <p:nvSpPr>
            <p:cNvPr id="588" name="مربع نص 587">
              <a:extLst>
                <a:ext uri="{FF2B5EF4-FFF2-40B4-BE49-F238E27FC236}">
                  <a16:creationId xmlns:a16="http://schemas.microsoft.com/office/drawing/2014/main" id="{3A14F491-B4BF-924E-82B9-52830FDBAAF4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589" name="مربع نص 588">
              <a:extLst>
                <a:ext uri="{FF2B5EF4-FFF2-40B4-BE49-F238E27FC236}">
                  <a16:creationId xmlns:a16="http://schemas.microsoft.com/office/drawing/2014/main" id="{C4DDB3DF-8435-1948-B771-B3050C0F9CE9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590" name="مربع نص 589">
              <a:extLst>
                <a:ext uri="{FF2B5EF4-FFF2-40B4-BE49-F238E27FC236}">
                  <a16:creationId xmlns:a16="http://schemas.microsoft.com/office/drawing/2014/main" id="{10796573-DBAD-974B-BB17-E1740FD50311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591" name="مربع نص 590">
              <a:extLst>
                <a:ext uri="{FF2B5EF4-FFF2-40B4-BE49-F238E27FC236}">
                  <a16:creationId xmlns:a16="http://schemas.microsoft.com/office/drawing/2014/main" id="{8DDCBB21-7C43-6749-B926-04D25C08F16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592" name="مربع نص 591">
              <a:extLst>
                <a:ext uri="{FF2B5EF4-FFF2-40B4-BE49-F238E27FC236}">
                  <a16:creationId xmlns:a16="http://schemas.microsoft.com/office/drawing/2014/main" id="{04D735A2-8670-624C-BC78-5B5479A3B5A0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593" name="مربع نص 592">
              <a:extLst>
                <a:ext uri="{FF2B5EF4-FFF2-40B4-BE49-F238E27FC236}">
                  <a16:creationId xmlns:a16="http://schemas.microsoft.com/office/drawing/2014/main" id="{A799171A-D7BD-CF42-BF83-AD3CCA6CE453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594" name="مربع نص 593">
              <a:extLst>
                <a:ext uri="{FF2B5EF4-FFF2-40B4-BE49-F238E27FC236}">
                  <a16:creationId xmlns:a16="http://schemas.microsoft.com/office/drawing/2014/main" id="{DBD252FB-29A0-824F-8D4E-99B21B67F8DA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595" name="مربع نص 594">
              <a:extLst>
                <a:ext uri="{FF2B5EF4-FFF2-40B4-BE49-F238E27FC236}">
                  <a16:creationId xmlns:a16="http://schemas.microsoft.com/office/drawing/2014/main" id="{3F1E388F-B6B1-DD43-8276-6242B11FB565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598" name="مجموعة 124">
            <a:extLst>
              <a:ext uri="{FF2B5EF4-FFF2-40B4-BE49-F238E27FC236}">
                <a16:creationId xmlns:a16="http://schemas.microsoft.com/office/drawing/2014/main" id="{01CC5F11-4593-244D-8811-97604FF4936A}"/>
              </a:ext>
            </a:extLst>
          </p:cNvPr>
          <p:cNvGrpSpPr/>
          <p:nvPr/>
        </p:nvGrpSpPr>
        <p:grpSpPr>
          <a:xfrm>
            <a:off x="3623582" y="2444958"/>
            <a:ext cx="1285884" cy="2543196"/>
            <a:chOff x="1142976" y="2143112"/>
            <a:chExt cx="1285884" cy="2543196"/>
          </a:xfrm>
        </p:grpSpPr>
        <p:grpSp>
          <p:nvGrpSpPr>
            <p:cNvPr id="599" name="مجموعة 111">
              <a:extLst>
                <a:ext uri="{FF2B5EF4-FFF2-40B4-BE49-F238E27FC236}">
                  <a16:creationId xmlns:a16="http://schemas.microsoft.com/office/drawing/2014/main" id="{5BE982C0-C0F9-9F4D-8BBA-23C6F37BC77F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764000"/>
              <a:chOff x="1142976" y="2215348"/>
              <a:chExt cx="1285884" cy="1764000"/>
            </a:xfrm>
          </p:grpSpPr>
          <p:cxnSp>
            <p:nvCxnSpPr>
              <p:cNvPr id="612" name="رابط مستقيم 228">
                <a:extLst>
                  <a:ext uri="{FF2B5EF4-FFF2-40B4-BE49-F238E27FC236}">
                    <a16:creationId xmlns:a16="http://schemas.microsoft.com/office/drawing/2014/main" id="{6BFEF466-26F3-AC47-9843-0555C2A6146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رابط مستقيم 229">
                <a:extLst>
                  <a:ext uri="{FF2B5EF4-FFF2-40B4-BE49-F238E27FC236}">
                    <a16:creationId xmlns:a16="http://schemas.microsoft.com/office/drawing/2014/main" id="{82A45DBF-32C3-1147-A7B5-AC08948CA470}"/>
                  </a:ext>
                </a:extLst>
              </p:cNvPr>
              <p:cNvCxnSpPr/>
              <p:nvPr/>
            </p:nvCxnSpPr>
            <p:spPr>
              <a:xfrm rot="5400000">
                <a:off x="761042" y="3096554"/>
                <a:ext cx="17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0" name="مربع نص 599">
              <a:extLst>
                <a:ext uri="{FF2B5EF4-FFF2-40B4-BE49-F238E27FC236}">
                  <a16:creationId xmlns:a16="http://schemas.microsoft.com/office/drawing/2014/main" id="{F8D555AB-B443-4544-8B5F-0070BE112922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601" name="مربع نص 600">
              <a:extLst>
                <a:ext uri="{FF2B5EF4-FFF2-40B4-BE49-F238E27FC236}">
                  <a16:creationId xmlns:a16="http://schemas.microsoft.com/office/drawing/2014/main" id="{31E02F40-8820-884E-A019-A5A1E7B784CF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602" name="مربع نص 601">
              <a:extLst>
                <a:ext uri="{FF2B5EF4-FFF2-40B4-BE49-F238E27FC236}">
                  <a16:creationId xmlns:a16="http://schemas.microsoft.com/office/drawing/2014/main" id="{4D1662EA-788F-344D-8AEE-5D477F748CC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603" name="مربع نص 602">
              <a:extLst>
                <a:ext uri="{FF2B5EF4-FFF2-40B4-BE49-F238E27FC236}">
                  <a16:creationId xmlns:a16="http://schemas.microsoft.com/office/drawing/2014/main" id="{0ABF1261-8939-AD47-95F0-4DBFCA418E3A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604" name="مربع نص 603">
              <a:extLst>
                <a:ext uri="{FF2B5EF4-FFF2-40B4-BE49-F238E27FC236}">
                  <a16:creationId xmlns:a16="http://schemas.microsoft.com/office/drawing/2014/main" id="{CA567140-D042-004F-B700-138B4F52E856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605" name="مربع نص 604">
              <a:extLst>
                <a:ext uri="{FF2B5EF4-FFF2-40B4-BE49-F238E27FC236}">
                  <a16:creationId xmlns:a16="http://schemas.microsoft.com/office/drawing/2014/main" id="{196AC6D8-D379-8C42-8700-B907631EB8F6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606" name="مربع نص 605">
              <a:extLst>
                <a:ext uri="{FF2B5EF4-FFF2-40B4-BE49-F238E27FC236}">
                  <a16:creationId xmlns:a16="http://schemas.microsoft.com/office/drawing/2014/main" id="{E752A3F6-73F2-B345-9200-8E9BC79677C9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607" name="مربع نص 606">
              <a:extLst>
                <a:ext uri="{FF2B5EF4-FFF2-40B4-BE49-F238E27FC236}">
                  <a16:creationId xmlns:a16="http://schemas.microsoft.com/office/drawing/2014/main" id="{23A84B2A-71CA-4B4D-8AC5-D407B91B96F4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08" name="مربع نص 607">
              <a:extLst>
                <a:ext uri="{FF2B5EF4-FFF2-40B4-BE49-F238E27FC236}">
                  <a16:creationId xmlns:a16="http://schemas.microsoft.com/office/drawing/2014/main" id="{313BEC6A-DA94-6340-BD76-BB15EE65B6DB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609" name="مربع نص 608">
              <a:extLst>
                <a:ext uri="{FF2B5EF4-FFF2-40B4-BE49-F238E27FC236}">
                  <a16:creationId xmlns:a16="http://schemas.microsoft.com/office/drawing/2014/main" id="{CC6C7D73-2E95-054B-9DF5-0EFC98D8917F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610" name="مربع نص 609">
              <a:extLst>
                <a:ext uri="{FF2B5EF4-FFF2-40B4-BE49-F238E27FC236}">
                  <a16:creationId xmlns:a16="http://schemas.microsoft.com/office/drawing/2014/main" id="{E9257309-A96A-EF4C-9710-FB26392B217A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611" name="مربع نص 610">
              <a:extLst>
                <a:ext uri="{FF2B5EF4-FFF2-40B4-BE49-F238E27FC236}">
                  <a16:creationId xmlns:a16="http://schemas.microsoft.com/office/drawing/2014/main" id="{AB3006A8-0F97-EB4D-B124-80B65A6BE80D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D2A94DF-16D4-65CA-1413-5EA0E420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9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481" grpId="0"/>
      <p:bldP spid="482" grpId="0"/>
      <p:bldP spid="495" grpId="0" animBg="1"/>
      <p:bldP spid="495" grpId="1" animBg="1"/>
      <p:bldP spid="513" grpId="0"/>
      <p:bldP spid="554" grpId="0"/>
      <p:bldP spid="555" grpId="0"/>
      <p:bldP spid="564" grpId="0"/>
      <p:bldP spid="568" grpId="0"/>
      <p:bldP spid="576" grpId="0"/>
      <p:bldP spid="5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C00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04681" y="16588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953D96"/>
                </a:solidFill>
                <a:latin typeface="Beirut" pitchFamily="2" charset="-78"/>
                <a:cs typeface="Beirut" pitchFamily="2" charset="-78"/>
              </a:rPr>
              <a:t>خاصية قسمة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6F9F4966-E6C4-7D43-9EF8-E2BAABE16AF1}"/>
              </a:ext>
            </a:extLst>
          </p:cNvPr>
          <p:cNvSpPr txBox="1"/>
          <p:nvPr/>
        </p:nvSpPr>
        <p:spPr>
          <a:xfrm>
            <a:off x="8022937" y="4577907"/>
            <a:ext cx="528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62" name="شكل حر 61">
            <a:extLst>
              <a:ext uri="{FF2B5EF4-FFF2-40B4-BE49-F238E27FC236}">
                <a16:creationId xmlns:a16="http://schemas.microsoft.com/office/drawing/2014/main" id="{254CAC9B-22F5-A447-8636-D8B630B7F861}"/>
              </a:ext>
            </a:extLst>
          </p:cNvPr>
          <p:cNvSpPr/>
          <p:nvPr/>
        </p:nvSpPr>
        <p:spPr>
          <a:xfrm>
            <a:off x="7951499" y="2465600"/>
            <a:ext cx="1143008" cy="257178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3" name="مجموعة 113">
            <a:extLst>
              <a:ext uri="{FF2B5EF4-FFF2-40B4-BE49-F238E27FC236}">
                <a16:creationId xmlns:a16="http://schemas.microsoft.com/office/drawing/2014/main" id="{6B957B8B-03CD-054E-B4E1-09F8B5FBF4D9}"/>
              </a:ext>
            </a:extLst>
          </p:cNvPr>
          <p:cNvGrpSpPr/>
          <p:nvPr/>
        </p:nvGrpSpPr>
        <p:grpSpPr>
          <a:xfrm>
            <a:off x="9437407" y="1508332"/>
            <a:ext cx="1024914" cy="1047514"/>
            <a:chOff x="7343792" y="1857364"/>
            <a:chExt cx="1024914" cy="1047514"/>
          </a:xfrm>
        </p:grpSpPr>
        <p:cxnSp>
          <p:nvCxnSpPr>
            <p:cNvPr id="64" name="رابط مستقيم 69">
              <a:extLst>
                <a:ext uri="{FF2B5EF4-FFF2-40B4-BE49-F238E27FC236}">
                  <a16:creationId xmlns:a16="http://schemas.microsoft.com/office/drawing/2014/main" id="{F71D1222-D322-B449-80C0-13EE6616CE52}"/>
                </a:ext>
              </a:extLst>
            </p:cNvPr>
            <p:cNvCxnSpPr/>
            <p:nvPr/>
          </p:nvCxnSpPr>
          <p:spPr>
            <a:xfrm rot="10800000">
              <a:off x="7782214" y="2316827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مجموعة 80">
              <a:extLst>
                <a:ext uri="{FF2B5EF4-FFF2-40B4-BE49-F238E27FC236}">
                  <a16:creationId xmlns:a16="http://schemas.microsoft.com/office/drawing/2014/main" id="{8BB1354D-7D33-5F4E-9B77-CFA750E62E44}"/>
                </a:ext>
              </a:extLst>
            </p:cNvPr>
            <p:cNvGrpSpPr/>
            <p:nvPr/>
          </p:nvGrpSpPr>
          <p:grpSpPr>
            <a:xfrm>
              <a:off x="7715272" y="2402553"/>
              <a:ext cx="642942" cy="502325"/>
              <a:chOff x="2609422" y="1785926"/>
              <a:chExt cx="642942" cy="502325"/>
            </a:xfrm>
          </p:grpSpPr>
          <p:grpSp>
            <p:nvGrpSpPr>
              <p:cNvPr id="79" name="مجموعة 77">
                <a:extLst>
                  <a:ext uri="{FF2B5EF4-FFF2-40B4-BE49-F238E27FC236}">
                    <a16:creationId xmlns:a16="http://schemas.microsoft.com/office/drawing/2014/main" id="{082CB82E-53DA-CA46-A3A0-60C648B5F5C1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82" name="رابط مستقيم 83">
                  <a:extLst>
                    <a:ext uri="{FF2B5EF4-FFF2-40B4-BE49-F238E27FC236}">
                      <a16:creationId xmlns:a16="http://schemas.microsoft.com/office/drawing/2014/main" id="{A7AB6C7F-4E79-BF45-8356-E8ADD44D25C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رابط مستقيم 84">
                  <a:extLst>
                    <a:ext uri="{FF2B5EF4-FFF2-40B4-BE49-F238E27FC236}">
                      <a16:creationId xmlns:a16="http://schemas.microsoft.com/office/drawing/2014/main" id="{70413CDD-B300-1E4E-B041-6918ACCC2C4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رابط مستقيم 85">
                  <a:extLst>
                    <a:ext uri="{FF2B5EF4-FFF2-40B4-BE49-F238E27FC236}">
                      <a16:creationId xmlns:a16="http://schemas.microsoft.com/office/drawing/2014/main" id="{FBB90E0B-8845-E247-AA44-01BA7162F5C8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86">
                  <a:extLst>
                    <a:ext uri="{FF2B5EF4-FFF2-40B4-BE49-F238E27FC236}">
                      <a16:creationId xmlns:a16="http://schemas.microsoft.com/office/drawing/2014/main" id="{0FDB4650-9FCE-3E44-BEB7-85EFE608503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6639CD9D-7F11-9E45-BEC8-8D6A3BABA2A8}"/>
                  </a:ext>
                </a:extLst>
              </p:cNvPr>
              <p:cNvSpPr txBox="1"/>
              <p:nvPr/>
            </p:nvSpPr>
            <p:spPr>
              <a:xfrm>
                <a:off x="2609422" y="1857364"/>
                <a:ext cx="53381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9B9D3736-EF49-F641-AF98-90C3BF09CF09}"/>
                </a:ext>
              </a:extLst>
            </p:cNvPr>
            <p:cNvSpPr txBox="1"/>
            <p:nvPr/>
          </p:nvSpPr>
          <p:spPr>
            <a:xfrm>
              <a:off x="7343792" y="2102511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grpSp>
          <p:nvGrpSpPr>
            <p:cNvPr id="69" name="مجموعة 80">
              <a:extLst>
                <a:ext uri="{FF2B5EF4-FFF2-40B4-BE49-F238E27FC236}">
                  <a16:creationId xmlns:a16="http://schemas.microsoft.com/office/drawing/2014/main" id="{66ED92DD-0964-0C43-B711-5D3C5A10FC5B}"/>
                </a:ext>
              </a:extLst>
            </p:cNvPr>
            <p:cNvGrpSpPr/>
            <p:nvPr/>
          </p:nvGrpSpPr>
          <p:grpSpPr>
            <a:xfrm>
              <a:off x="7715272" y="1857364"/>
              <a:ext cx="653434" cy="502325"/>
              <a:chOff x="2598930" y="1785926"/>
              <a:chExt cx="653434" cy="502325"/>
            </a:xfrm>
          </p:grpSpPr>
          <p:grpSp>
            <p:nvGrpSpPr>
              <p:cNvPr id="70" name="مجموعة 77">
                <a:extLst>
                  <a:ext uri="{FF2B5EF4-FFF2-40B4-BE49-F238E27FC236}">
                    <a16:creationId xmlns:a16="http://schemas.microsoft.com/office/drawing/2014/main" id="{24E7529A-3042-904F-8C37-648A0290C4D4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72" name="رابط مستقيم 106">
                  <a:extLst>
                    <a:ext uri="{FF2B5EF4-FFF2-40B4-BE49-F238E27FC236}">
                      <a16:creationId xmlns:a16="http://schemas.microsoft.com/office/drawing/2014/main" id="{CFC6E495-40B7-FF45-BDA8-2C7BF6FF202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رابط مستقيم 107">
                  <a:extLst>
                    <a:ext uri="{FF2B5EF4-FFF2-40B4-BE49-F238E27FC236}">
                      <a16:creationId xmlns:a16="http://schemas.microsoft.com/office/drawing/2014/main" id="{0AE049F8-CF5A-3A4F-8576-95193737954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رابط مستقيم 110">
                  <a:extLst>
                    <a:ext uri="{FF2B5EF4-FFF2-40B4-BE49-F238E27FC236}">
                      <a16:creationId xmlns:a16="http://schemas.microsoft.com/office/drawing/2014/main" id="{64A22E8C-DB44-B04E-8408-F663E376FC1B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رابط مستقيم 112">
                  <a:extLst>
                    <a:ext uri="{FF2B5EF4-FFF2-40B4-BE49-F238E27FC236}">
                      <a16:creationId xmlns:a16="http://schemas.microsoft.com/office/drawing/2014/main" id="{9C7C3EA3-FA02-6B49-9CE3-7C8207F3D0D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14306A14-75B8-F648-8255-C29758DB34B8}"/>
                  </a:ext>
                </a:extLst>
              </p:cNvPr>
              <p:cNvSpPr txBox="1"/>
              <p:nvPr/>
            </p:nvSpPr>
            <p:spPr>
              <a:xfrm>
                <a:off x="2598930" y="1857364"/>
                <a:ext cx="54431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٤٥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500AA1AD-0E51-CA4A-9159-FCC959F06AE7}"/>
              </a:ext>
            </a:extLst>
          </p:cNvPr>
          <p:cNvSpPr txBox="1"/>
          <p:nvPr/>
        </p:nvSpPr>
        <p:spPr>
          <a:xfrm>
            <a:off x="8380127" y="1753479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87" name="مجموعة 181">
            <a:extLst>
              <a:ext uri="{FF2B5EF4-FFF2-40B4-BE49-F238E27FC236}">
                <a16:creationId xmlns:a16="http://schemas.microsoft.com/office/drawing/2014/main" id="{CE9947CF-0B00-E247-8BE4-BD7519CFCF23}"/>
              </a:ext>
            </a:extLst>
          </p:cNvPr>
          <p:cNvGrpSpPr/>
          <p:nvPr/>
        </p:nvGrpSpPr>
        <p:grpSpPr>
          <a:xfrm>
            <a:off x="8751603" y="1508332"/>
            <a:ext cx="682010" cy="1047514"/>
            <a:chOff x="6715140" y="1857364"/>
            <a:chExt cx="682010" cy="1047514"/>
          </a:xfrm>
        </p:grpSpPr>
        <p:cxnSp>
          <p:nvCxnSpPr>
            <p:cNvPr id="88" name="رابط مستقيم 162">
              <a:extLst>
                <a:ext uri="{FF2B5EF4-FFF2-40B4-BE49-F238E27FC236}">
                  <a16:creationId xmlns:a16="http://schemas.microsoft.com/office/drawing/2014/main" id="{12C6CD67-F932-654E-9819-20AEEC53CA50}"/>
                </a:ext>
              </a:extLst>
            </p:cNvPr>
            <p:cNvCxnSpPr/>
            <p:nvPr/>
          </p:nvCxnSpPr>
          <p:spPr>
            <a:xfrm rot="10800000">
              <a:off x="6774658" y="2316827"/>
              <a:ext cx="61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مجموعة 80">
              <a:extLst>
                <a:ext uri="{FF2B5EF4-FFF2-40B4-BE49-F238E27FC236}">
                  <a16:creationId xmlns:a16="http://schemas.microsoft.com/office/drawing/2014/main" id="{5D319528-C525-8249-B410-5803E702A252}"/>
                </a:ext>
              </a:extLst>
            </p:cNvPr>
            <p:cNvGrpSpPr/>
            <p:nvPr/>
          </p:nvGrpSpPr>
          <p:grpSpPr>
            <a:xfrm>
              <a:off x="6715140" y="2402553"/>
              <a:ext cx="671518" cy="502325"/>
              <a:chOff x="2580846" y="1785926"/>
              <a:chExt cx="671518" cy="502325"/>
            </a:xfrm>
          </p:grpSpPr>
          <p:grpSp>
            <p:nvGrpSpPr>
              <p:cNvPr id="97" name="مجموعة 77">
                <a:extLst>
                  <a:ext uri="{FF2B5EF4-FFF2-40B4-BE49-F238E27FC236}">
                    <a16:creationId xmlns:a16="http://schemas.microsoft.com/office/drawing/2014/main" id="{B4237930-CCCE-D745-9D31-A51A1FCFD4B8}"/>
                  </a:ext>
                </a:extLst>
              </p:cNvPr>
              <p:cNvGrpSpPr/>
              <p:nvPr/>
            </p:nvGrpSpPr>
            <p:grpSpPr>
              <a:xfrm>
                <a:off x="2678050" y="1785926"/>
                <a:ext cx="574314" cy="357190"/>
                <a:chOff x="6498016" y="428604"/>
                <a:chExt cx="574314" cy="357190"/>
              </a:xfrm>
            </p:grpSpPr>
            <p:cxnSp>
              <p:nvCxnSpPr>
                <p:cNvPr id="100" name="رابط مستقيم 177">
                  <a:extLst>
                    <a:ext uri="{FF2B5EF4-FFF2-40B4-BE49-F238E27FC236}">
                      <a16:creationId xmlns:a16="http://schemas.microsoft.com/office/drawing/2014/main" id="{687BBC01-1261-1745-82C4-7BA06A0D0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رابط مستقيم 178">
                  <a:extLst>
                    <a:ext uri="{FF2B5EF4-FFF2-40B4-BE49-F238E27FC236}">
                      <a16:creationId xmlns:a16="http://schemas.microsoft.com/office/drawing/2014/main" id="{272C7516-4338-0646-90D4-178FD462CCC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رابط مستقيم 179">
                  <a:extLst>
                    <a:ext uri="{FF2B5EF4-FFF2-40B4-BE49-F238E27FC236}">
                      <a16:creationId xmlns:a16="http://schemas.microsoft.com/office/drawing/2014/main" id="{C3A0E07C-8619-C843-B79B-C15279F5709C}"/>
                    </a:ext>
                  </a:extLst>
                </p:cNvPr>
                <p:cNvCxnSpPr/>
                <p:nvPr/>
              </p:nvCxnSpPr>
              <p:spPr>
                <a:xfrm rot="10800000">
                  <a:off x="6498016" y="428604"/>
                  <a:ext cx="3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رابط مستقيم 180">
                  <a:extLst>
                    <a:ext uri="{FF2B5EF4-FFF2-40B4-BE49-F238E27FC236}">
                      <a16:creationId xmlns:a16="http://schemas.microsoft.com/office/drawing/2014/main" id="{1CC26A7A-C459-E84E-B3C6-770082A14E2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BC216806-BCEB-C949-A2AE-F0DB8B30CCBA}"/>
                  </a:ext>
                </a:extLst>
              </p:cNvPr>
              <p:cNvSpPr txBox="1"/>
              <p:nvPr/>
            </p:nvSpPr>
            <p:spPr>
              <a:xfrm>
                <a:off x="2580846" y="1857364"/>
                <a:ext cx="5052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  <p:grpSp>
          <p:nvGrpSpPr>
            <p:cNvPr id="90" name="مجموعة 80">
              <a:extLst>
                <a:ext uri="{FF2B5EF4-FFF2-40B4-BE49-F238E27FC236}">
                  <a16:creationId xmlns:a16="http://schemas.microsoft.com/office/drawing/2014/main" id="{046A2AD7-701F-E44F-B97F-6C6E19E53AB3}"/>
                </a:ext>
              </a:extLst>
            </p:cNvPr>
            <p:cNvGrpSpPr/>
            <p:nvPr/>
          </p:nvGrpSpPr>
          <p:grpSpPr>
            <a:xfrm>
              <a:off x="6743718" y="1857364"/>
              <a:ext cx="653432" cy="500067"/>
              <a:chOff x="2598932" y="1785926"/>
              <a:chExt cx="653432" cy="500067"/>
            </a:xfrm>
          </p:grpSpPr>
          <p:grpSp>
            <p:nvGrpSpPr>
              <p:cNvPr id="91" name="مجموعة 77">
                <a:extLst>
                  <a:ext uri="{FF2B5EF4-FFF2-40B4-BE49-F238E27FC236}">
                    <a16:creationId xmlns:a16="http://schemas.microsoft.com/office/drawing/2014/main" id="{1B613716-9A57-B641-95D9-DBF088FD5B8E}"/>
                  </a:ext>
                </a:extLst>
              </p:cNvPr>
              <p:cNvGrpSpPr/>
              <p:nvPr/>
            </p:nvGrpSpPr>
            <p:grpSpPr>
              <a:xfrm>
                <a:off x="2678050" y="1785926"/>
                <a:ext cx="574314" cy="357190"/>
                <a:chOff x="6498016" y="428604"/>
                <a:chExt cx="574314" cy="357190"/>
              </a:xfrm>
            </p:grpSpPr>
            <p:cxnSp>
              <p:nvCxnSpPr>
                <p:cNvPr id="93" name="رابط مستقيم 171">
                  <a:extLst>
                    <a:ext uri="{FF2B5EF4-FFF2-40B4-BE49-F238E27FC236}">
                      <a16:creationId xmlns:a16="http://schemas.microsoft.com/office/drawing/2014/main" id="{803E3600-C47F-A04C-9B15-DC9A5E7DBA5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رابط مستقيم 172">
                  <a:extLst>
                    <a:ext uri="{FF2B5EF4-FFF2-40B4-BE49-F238E27FC236}">
                      <a16:creationId xmlns:a16="http://schemas.microsoft.com/office/drawing/2014/main" id="{23D95EBB-3201-3C4E-B610-8D361207562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رابط مستقيم 173">
                  <a:extLst>
                    <a:ext uri="{FF2B5EF4-FFF2-40B4-BE49-F238E27FC236}">
                      <a16:creationId xmlns:a16="http://schemas.microsoft.com/office/drawing/2014/main" id="{A7042BAD-4D33-E941-84C3-6C31677FF98F}"/>
                    </a:ext>
                  </a:extLst>
                </p:cNvPr>
                <p:cNvCxnSpPr/>
                <p:nvPr/>
              </p:nvCxnSpPr>
              <p:spPr>
                <a:xfrm rot="10800000">
                  <a:off x="6498016" y="428604"/>
                  <a:ext cx="3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174">
                  <a:extLst>
                    <a:ext uri="{FF2B5EF4-FFF2-40B4-BE49-F238E27FC236}">
                      <a16:creationId xmlns:a16="http://schemas.microsoft.com/office/drawing/2014/main" id="{64416C5F-589F-8042-80AC-C4F25DEE977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AA49E14D-6E28-044E-91C5-D9BEAD1099EF}"/>
                  </a:ext>
                </a:extLst>
              </p:cNvPr>
              <p:cNvSpPr txBox="1"/>
              <p:nvPr/>
            </p:nvSpPr>
            <p:spPr>
              <a:xfrm>
                <a:off x="2598932" y="1857365"/>
                <a:ext cx="500066" cy="428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٤٥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11" name="مجموعة 182">
            <a:extLst>
              <a:ext uri="{FF2B5EF4-FFF2-40B4-BE49-F238E27FC236}">
                <a16:creationId xmlns:a16="http://schemas.microsoft.com/office/drawing/2014/main" id="{14498A77-DD1C-3B47-B5CA-BFA53FDBC8A9}"/>
              </a:ext>
            </a:extLst>
          </p:cNvPr>
          <p:cNvGrpSpPr/>
          <p:nvPr/>
        </p:nvGrpSpPr>
        <p:grpSpPr>
          <a:xfrm>
            <a:off x="7665747" y="1508332"/>
            <a:ext cx="735362" cy="1047514"/>
            <a:chOff x="6661788" y="1857364"/>
            <a:chExt cx="735362" cy="1047514"/>
          </a:xfrm>
        </p:grpSpPr>
        <p:cxnSp>
          <p:nvCxnSpPr>
            <p:cNvPr id="112" name="رابط مستقيم 183">
              <a:extLst>
                <a:ext uri="{FF2B5EF4-FFF2-40B4-BE49-F238E27FC236}">
                  <a16:creationId xmlns:a16="http://schemas.microsoft.com/office/drawing/2014/main" id="{111E2E53-A3AE-3F4F-9284-600685DA8351}"/>
                </a:ext>
              </a:extLst>
            </p:cNvPr>
            <p:cNvCxnSpPr/>
            <p:nvPr/>
          </p:nvCxnSpPr>
          <p:spPr>
            <a:xfrm rot="10800000">
              <a:off x="6774658" y="2316827"/>
              <a:ext cx="61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مجموعة 80">
              <a:extLst>
                <a:ext uri="{FF2B5EF4-FFF2-40B4-BE49-F238E27FC236}">
                  <a16:creationId xmlns:a16="http://schemas.microsoft.com/office/drawing/2014/main" id="{A3F48F00-35C8-8547-88DE-76366342FDEA}"/>
                </a:ext>
              </a:extLst>
            </p:cNvPr>
            <p:cNvGrpSpPr/>
            <p:nvPr/>
          </p:nvGrpSpPr>
          <p:grpSpPr>
            <a:xfrm>
              <a:off x="6661788" y="2402553"/>
              <a:ext cx="724870" cy="502325"/>
              <a:chOff x="2527494" y="1785926"/>
              <a:chExt cx="724870" cy="502325"/>
            </a:xfrm>
          </p:grpSpPr>
          <p:grpSp>
            <p:nvGrpSpPr>
              <p:cNvPr id="121" name="مجموعة 77">
                <a:extLst>
                  <a:ext uri="{FF2B5EF4-FFF2-40B4-BE49-F238E27FC236}">
                    <a16:creationId xmlns:a16="http://schemas.microsoft.com/office/drawing/2014/main" id="{03C500A9-7ACE-C84F-BFE4-49EB418F2BCA}"/>
                  </a:ext>
                </a:extLst>
              </p:cNvPr>
              <p:cNvGrpSpPr/>
              <p:nvPr/>
            </p:nvGrpSpPr>
            <p:grpSpPr>
              <a:xfrm>
                <a:off x="2678050" y="1785926"/>
                <a:ext cx="574314" cy="357190"/>
                <a:chOff x="6498016" y="428604"/>
                <a:chExt cx="574314" cy="357190"/>
              </a:xfrm>
            </p:grpSpPr>
            <p:cxnSp>
              <p:nvCxnSpPr>
                <p:cNvPr id="123" name="رابط مستقيم 194">
                  <a:extLst>
                    <a:ext uri="{FF2B5EF4-FFF2-40B4-BE49-F238E27FC236}">
                      <a16:creationId xmlns:a16="http://schemas.microsoft.com/office/drawing/2014/main" id="{F01D0976-76E5-A147-9914-04A66379794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195">
                  <a:extLst>
                    <a:ext uri="{FF2B5EF4-FFF2-40B4-BE49-F238E27FC236}">
                      <a16:creationId xmlns:a16="http://schemas.microsoft.com/office/drawing/2014/main" id="{CB3FC53C-FA42-FD49-89FA-5DE5678290C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رابط مستقيم 196">
                  <a:extLst>
                    <a:ext uri="{FF2B5EF4-FFF2-40B4-BE49-F238E27FC236}">
                      <a16:creationId xmlns:a16="http://schemas.microsoft.com/office/drawing/2014/main" id="{8AF43E5E-22D5-7942-BF55-A74FBCACE9DD}"/>
                    </a:ext>
                  </a:extLst>
                </p:cNvPr>
                <p:cNvCxnSpPr/>
                <p:nvPr/>
              </p:nvCxnSpPr>
              <p:spPr>
                <a:xfrm rot="10800000">
                  <a:off x="6498016" y="428604"/>
                  <a:ext cx="3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رابط مستقيم 197">
                  <a:extLst>
                    <a:ext uri="{FF2B5EF4-FFF2-40B4-BE49-F238E27FC236}">
                      <a16:creationId xmlns:a16="http://schemas.microsoft.com/office/drawing/2014/main" id="{04C4110C-C301-D34A-90EC-6F07F9022F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504A406A-E904-6C40-90BE-2E2EBE1418ED}"/>
                  </a:ext>
                </a:extLst>
              </p:cNvPr>
              <p:cNvSpPr txBox="1"/>
              <p:nvPr/>
            </p:nvSpPr>
            <p:spPr>
              <a:xfrm>
                <a:off x="2527494" y="1857364"/>
                <a:ext cx="61574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  <p:grpSp>
          <p:nvGrpSpPr>
            <p:cNvPr id="114" name="مجموعة 80">
              <a:extLst>
                <a:ext uri="{FF2B5EF4-FFF2-40B4-BE49-F238E27FC236}">
                  <a16:creationId xmlns:a16="http://schemas.microsoft.com/office/drawing/2014/main" id="{31B6A014-CEFF-4E48-92F5-CB1EE3F6276D}"/>
                </a:ext>
              </a:extLst>
            </p:cNvPr>
            <p:cNvGrpSpPr/>
            <p:nvPr/>
          </p:nvGrpSpPr>
          <p:grpSpPr>
            <a:xfrm>
              <a:off x="6733226" y="1857364"/>
              <a:ext cx="663924" cy="502325"/>
              <a:chOff x="2588440" y="1785926"/>
              <a:chExt cx="663924" cy="502325"/>
            </a:xfrm>
          </p:grpSpPr>
          <p:grpSp>
            <p:nvGrpSpPr>
              <p:cNvPr id="115" name="مجموعة 77">
                <a:extLst>
                  <a:ext uri="{FF2B5EF4-FFF2-40B4-BE49-F238E27FC236}">
                    <a16:creationId xmlns:a16="http://schemas.microsoft.com/office/drawing/2014/main" id="{60799FA4-5D2E-E941-A0EE-A49CA74468C5}"/>
                  </a:ext>
                </a:extLst>
              </p:cNvPr>
              <p:cNvGrpSpPr/>
              <p:nvPr/>
            </p:nvGrpSpPr>
            <p:grpSpPr>
              <a:xfrm>
                <a:off x="2678050" y="1785926"/>
                <a:ext cx="574314" cy="357190"/>
                <a:chOff x="6498016" y="428604"/>
                <a:chExt cx="574314" cy="357190"/>
              </a:xfrm>
            </p:grpSpPr>
            <p:cxnSp>
              <p:nvCxnSpPr>
                <p:cNvPr id="117" name="رابط مستقيم 188">
                  <a:extLst>
                    <a:ext uri="{FF2B5EF4-FFF2-40B4-BE49-F238E27FC236}">
                      <a16:creationId xmlns:a16="http://schemas.microsoft.com/office/drawing/2014/main" id="{CB4A053E-4736-B442-9EE5-9BBA5A6413E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189">
                  <a:extLst>
                    <a:ext uri="{FF2B5EF4-FFF2-40B4-BE49-F238E27FC236}">
                      <a16:creationId xmlns:a16="http://schemas.microsoft.com/office/drawing/2014/main" id="{FCF3F3C4-20EF-1241-B86C-6B162BF8FCF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190">
                  <a:extLst>
                    <a:ext uri="{FF2B5EF4-FFF2-40B4-BE49-F238E27FC236}">
                      <a16:creationId xmlns:a16="http://schemas.microsoft.com/office/drawing/2014/main" id="{C040D4AD-A07C-C046-B0E6-C59A2B9749B2}"/>
                    </a:ext>
                  </a:extLst>
                </p:cNvPr>
                <p:cNvCxnSpPr/>
                <p:nvPr/>
              </p:nvCxnSpPr>
              <p:spPr>
                <a:xfrm rot="10800000">
                  <a:off x="6498016" y="428604"/>
                  <a:ext cx="3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191">
                  <a:extLst>
                    <a:ext uri="{FF2B5EF4-FFF2-40B4-BE49-F238E27FC236}">
                      <a16:creationId xmlns:a16="http://schemas.microsoft.com/office/drawing/2014/main" id="{CAFA52AC-4F7D-034E-88F1-C55EB8DFFA7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758E9A0B-6F9F-9146-8545-4F3E95BBCFF6}"/>
                  </a:ext>
                </a:extLst>
              </p:cNvPr>
              <p:cNvSpPr txBox="1"/>
              <p:nvPr/>
            </p:nvSpPr>
            <p:spPr>
              <a:xfrm>
                <a:off x="2588440" y="1857364"/>
                <a:ext cx="55480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296E5E2F-77B2-604C-9583-A803462797B7}"/>
              </a:ext>
            </a:extLst>
          </p:cNvPr>
          <p:cNvSpPr txBox="1"/>
          <p:nvPr/>
        </p:nvSpPr>
        <p:spPr>
          <a:xfrm>
            <a:off x="9437411" y="4377881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cxnSp>
        <p:nvCxnSpPr>
          <p:cNvPr id="128" name="رابط مستقيم 161">
            <a:extLst>
              <a:ext uri="{FF2B5EF4-FFF2-40B4-BE49-F238E27FC236}">
                <a16:creationId xmlns:a16="http://schemas.microsoft.com/office/drawing/2014/main" id="{B2240910-A0A6-1941-BB45-0C51BAF6D6FB}"/>
              </a:ext>
            </a:extLst>
          </p:cNvPr>
          <p:cNvCxnSpPr/>
          <p:nvPr/>
        </p:nvCxnSpPr>
        <p:spPr>
          <a:xfrm rot="10800000">
            <a:off x="7107901" y="4592197"/>
            <a:ext cx="23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مجموعة 80">
            <a:extLst>
              <a:ext uri="{FF2B5EF4-FFF2-40B4-BE49-F238E27FC236}">
                <a16:creationId xmlns:a16="http://schemas.microsoft.com/office/drawing/2014/main" id="{7AFCABB6-0C1F-FA4A-AE96-AD0E62B5FA3E}"/>
              </a:ext>
            </a:extLst>
          </p:cNvPr>
          <p:cNvGrpSpPr/>
          <p:nvPr/>
        </p:nvGrpSpPr>
        <p:grpSpPr>
          <a:xfrm>
            <a:off x="6951367" y="4132734"/>
            <a:ext cx="2486042" cy="502325"/>
            <a:chOff x="766322" y="1785926"/>
            <a:chExt cx="2486042" cy="502325"/>
          </a:xfrm>
        </p:grpSpPr>
        <p:grpSp>
          <p:nvGrpSpPr>
            <p:cNvPr id="130" name="مجموعة 77">
              <a:extLst>
                <a:ext uri="{FF2B5EF4-FFF2-40B4-BE49-F238E27FC236}">
                  <a16:creationId xmlns:a16="http://schemas.microsoft.com/office/drawing/2014/main" id="{2FEB64AC-96AE-DE4D-8AA2-83BBF6C60A27}"/>
                </a:ext>
              </a:extLst>
            </p:cNvPr>
            <p:cNvGrpSpPr/>
            <p:nvPr/>
          </p:nvGrpSpPr>
          <p:grpSpPr>
            <a:xfrm>
              <a:off x="950050" y="1785926"/>
              <a:ext cx="2302314" cy="357190"/>
              <a:chOff x="4770016" y="428604"/>
              <a:chExt cx="2302314" cy="357190"/>
            </a:xfrm>
          </p:grpSpPr>
          <p:cxnSp>
            <p:nvCxnSpPr>
              <p:cNvPr id="132" name="رابط مستقيم 181">
                <a:extLst>
                  <a:ext uri="{FF2B5EF4-FFF2-40B4-BE49-F238E27FC236}">
                    <a16:creationId xmlns:a16="http://schemas.microsoft.com/office/drawing/2014/main" id="{AF8B3A19-B158-D345-80F6-E09548FC519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رابط مستقيم 182">
                <a:extLst>
                  <a:ext uri="{FF2B5EF4-FFF2-40B4-BE49-F238E27FC236}">
                    <a16:creationId xmlns:a16="http://schemas.microsoft.com/office/drawing/2014/main" id="{ACB47DBF-5FE4-3442-A4C6-8400BC3669D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184">
                <a:extLst>
                  <a:ext uri="{FF2B5EF4-FFF2-40B4-BE49-F238E27FC236}">
                    <a16:creationId xmlns:a16="http://schemas.microsoft.com/office/drawing/2014/main" id="{9513505A-5C27-AA47-A950-3F7BF6839F4D}"/>
                  </a:ext>
                </a:extLst>
              </p:cNvPr>
              <p:cNvCxnSpPr/>
              <p:nvPr/>
            </p:nvCxnSpPr>
            <p:spPr>
              <a:xfrm rot="10800000">
                <a:off x="4770016" y="428604"/>
                <a:ext cx="20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185">
                <a:extLst>
                  <a:ext uri="{FF2B5EF4-FFF2-40B4-BE49-F238E27FC236}">
                    <a16:creationId xmlns:a16="http://schemas.microsoft.com/office/drawing/2014/main" id="{A9038401-B1A7-4E4B-B5DF-9B2E664EE65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مربع نص 130">
              <a:extLst>
                <a:ext uri="{FF2B5EF4-FFF2-40B4-BE49-F238E27FC236}">
                  <a16:creationId xmlns:a16="http://schemas.microsoft.com/office/drawing/2014/main" id="{8BA37808-2330-CC4D-8C71-48796C29CE28}"/>
                </a:ext>
              </a:extLst>
            </p:cNvPr>
            <p:cNvSpPr txBox="1"/>
            <p:nvPr/>
          </p:nvSpPr>
          <p:spPr>
            <a:xfrm>
              <a:off x="766322" y="1857364"/>
              <a:ext cx="237691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 × ٣ × ٣ × ٥ × ٥</a:t>
              </a:r>
              <a:endParaRPr lang="ar-SA" sz="3200" b="1" spc="-100" baseline="24000" dirty="0"/>
            </a:p>
          </p:txBody>
        </p: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E47B4F6B-436A-5142-9C16-784D9D06783D}"/>
              </a:ext>
            </a:extLst>
          </p:cNvPr>
          <p:cNvSpPr txBox="1"/>
          <p:nvPr/>
        </p:nvSpPr>
        <p:spPr>
          <a:xfrm>
            <a:off x="8779257" y="3453703"/>
            <a:ext cx="528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6C083D67-6D92-3F4B-A3B5-93743D7F497E}"/>
              </a:ext>
            </a:extLst>
          </p:cNvPr>
          <p:cNvSpPr txBox="1"/>
          <p:nvPr/>
        </p:nvSpPr>
        <p:spPr>
          <a:xfrm>
            <a:off x="9437409" y="3253677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cxnSp>
        <p:nvCxnSpPr>
          <p:cNvPr id="138" name="رابط مستقيم 204">
            <a:extLst>
              <a:ext uri="{FF2B5EF4-FFF2-40B4-BE49-F238E27FC236}">
                <a16:creationId xmlns:a16="http://schemas.microsoft.com/office/drawing/2014/main" id="{28AC6357-17D6-384A-884D-7FADF7F95380}"/>
              </a:ext>
            </a:extLst>
          </p:cNvPr>
          <p:cNvCxnSpPr/>
          <p:nvPr/>
        </p:nvCxnSpPr>
        <p:spPr>
          <a:xfrm rot="10800000">
            <a:off x="8763899" y="3467993"/>
            <a:ext cx="68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مجموعة 80">
            <a:extLst>
              <a:ext uri="{FF2B5EF4-FFF2-40B4-BE49-F238E27FC236}">
                <a16:creationId xmlns:a16="http://schemas.microsoft.com/office/drawing/2014/main" id="{8877A8EB-D502-AF4E-A82A-00833EFEA0BC}"/>
              </a:ext>
            </a:extLst>
          </p:cNvPr>
          <p:cNvGrpSpPr/>
          <p:nvPr/>
        </p:nvGrpSpPr>
        <p:grpSpPr>
          <a:xfrm>
            <a:off x="8659183" y="3008530"/>
            <a:ext cx="792514" cy="502325"/>
            <a:chOff x="2459850" y="1785926"/>
            <a:chExt cx="792514" cy="502325"/>
          </a:xfrm>
        </p:grpSpPr>
        <p:grpSp>
          <p:nvGrpSpPr>
            <p:cNvPr id="140" name="مجموعة 77">
              <a:extLst>
                <a:ext uri="{FF2B5EF4-FFF2-40B4-BE49-F238E27FC236}">
                  <a16:creationId xmlns:a16="http://schemas.microsoft.com/office/drawing/2014/main" id="{A308D801-B068-A648-A498-906EED47087F}"/>
                </a:ext>
              </a:extLst>
            </p:cNvPr>
            <p:cNvGrpSpPr/>
            <p:nvPr/>
          </p:nvGrpSpPr>
          <p:grpSpPr>
            <a:xfrm>
              <a:off x="2570050" y="1785926"/>
              <a:ext cx="682314" cy="357190"/>
              <a:chOff x="6390016" y="428604"/>
              <a:chExt cx="682314" cy="357190"/>
            </a:xfrm>
          </p:grpSpPr>
          <p:cxnSp>
            <p:nvCxnSpPr>
              <p:cNvPr id="142" name="رابط مستقيم 209">
                <a:extLst>
                  <a:ext uri="{FF2B5EF4-FFF2-40B4-BE49-F238E27FC236}">
                    <a16:creationId xmlns:a16="http://schemas.microsoft.com/office/drawing/2014/main" id="{1261D82D-8D47-F940-84E7-264BD6218C3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210">
                <a:extLst>
                  <a:ext uri="{FF2B5EF4-FFF2-40B4-BE49-F238E27FC236}">
                    <a16:creationId xmlns:a16="http://schemas.microsoft.com/office/drawing/2014/main" id="{81789836-0FBD-2F4A-98BE-7BAE7CE7E30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رابط مستقيم 211">
                <a:extLst>
                  <a:ext uri="{FF2B5EF4-FFF2-40B4-BE49-F238E27FC236}">
                    <a16:creationId xmlns:a16="http://schemas.microsoft.com/office/drawing/2014/main" id="{23A68545-536E-434B-A0F7-1588619E428B}"/>
                  </a:ext>
                </a:extLst>
              </p:cNvPr>
              <p:cNvCxnSpPr/>
              <p:nvPr/>
            </p:nvCxnSpPr>
            <p:spPr>
              <a:xfrm rot="10800000">
                <a:off x="6390016" y="428604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رابط مستقيم 212">
                <a:extLst>
                  <a:ext uri="{FF2B5EF4-FFF2-40B4-BE49-F238E27FC236}">
                    <a16:creationId xmlns:a16="http://schemas.microsoft.com/office/drawing/2014/main" id="{CBCB921D-4850-1448-8B13-9F76C4B04AD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44E6D82E-FEA6-5E40-B754-F0EE112838D1}"/>
                </a:ext>
              </a:extLst>
            </p:cNvPr>
            <p:cNvSpPr txBox="1"/>
            <p:nvPr/>
          </p:nvSpPr>
          <p:spPr>
            <a:xfrm>
              <a:off x="2459850" y="1857364"/>
              <a:ext cx="6833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٤٥٠</a:t>
              </a:r>
              <a:endParaRPr lang="ar-SA" sz="3200" b="1" spc="-100" baseline="24000" dirty="0"/>
            </a:p>
          </p:txBody>
        </p:sp>
      </p:grp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9FECCD23-C575-9B46-A663-7865277F2053}"/>
              </a:ext>
            </a:extLst>
          </p:cNvPr>
          <p:cNvSpPr txBox="1"/>
          <p:nvPr/>
        </p:nvSpPr>
        <p:spPr>
          <a:xfrm>
            <a:off x="8308689" y="5578039"/>
            <a:ext cx="9496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 × ٥</a:t>
            </a: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C24F0C17-CA7A-2743-AA0C-92A87171F5E7}"/>
              </a:ext>
            </a:extLst>
          </p:cNvPr>
          <p:cNvSpPr txBox="1"/>
          <p:nvPr/>
        </p:nvSpPr>
        <p:spPr>
          <a:xfrm>
            <a:off x="9429819" y="5378013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cxnSp>
        <p:nvCxnSpPr>
          <p:cNvPr id="169" name="رابط مستقيم 215">
            <a:extLst>
              <a:ext uri="{FF2B5EF4-FFF2-40B4-BE49-F238E27FC236}">
                <a16:creationId xmlns:a16="http://schemas.microsoft.com/office/drawing/2014/main" id="{56776809-46F7-B743-BAC9-E17C9FFF20AE}"/>
              </a:ext>
            </a:extLst>
          </p:cNvPr>
          <p:cNvCxnSpPr/>
          <p:nvPr/>
        </p:nvCxnSpPr>
        <p:spPr>
          <a:xfrm rot="10800000">
            <a:off x="8180309" y="5592329"/>
            <a:ext cx="126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مجموعة 80">
            <a:extLst>
              <a:ext uri="{FF2B5EF4-FFF2-40B4-BE49-F238E27FC236}">
                <a16:creationId xmlns:a16="http://schemas.microsoft.com/office/drawing/2014/main" id="{F816CD00-AC92-8A4F-896A-1BFF85260100}"/>
              </a:ext>
            </a:extLst>
          </p:cNvPr>
          <p:cNvGrpSpPr/>
          <p:nvPr/>
        </p:nvGrpSpPr>
        <p:grpSpPr>
          <a:xfrm>
            <a:off x="8094375" y="5132866"/>
            <a:ext cx="528640" cy="502325"/>
            <a:chOff x="2723724" y="1785926"/>
            <a:chExt cx="528640" cy="502325"/>
          </a:xfrm>
        </p:grpSpPr>
        <p:grpSp>
          <p:nvGrpSpPr>
            <p:cNvPr id="171" name="مجموعة 77">
              <a:extLst>
                <a:ext uri="{FF2B5EF4-FFF2-40B4-BE49-F238E27FC236}">
                  <a16:creationId xmlns:a16="http://schemas.microsoft.com/office/drawing/2014/main" id="{55EF90D4-ABEB-624D-8562-5CE059C7C5E7}"/>
                </a:ext>
              </a:extLst>
            </p:cNvPr>
            <p:cNvGrpSpPr/>
            <p:nvPr/>
          </p:nvGrpSpPr>
          <p:grpSpPr>
            <a:xfrm>
              <a:off x="2786050" y="1785926"/>
              <a:ext cx="466314" cy="357190"/>
              <a:chOff x="6606016" y="428604"/>
              <a:chExt cx="466314" cy="357190"/>
            </a:xfrm>
          </p:grpSpPr>
          <p:cxnSp>
            <p:nvCxnSpPr>
              <p:cNvPr id="173" name="رابط مستقيم 219">
                <a:extLst>
                  <a:ext uri="{FF2B5EF4-FFF2-40B4-BE49-F238E27FC236}">
                    <a16:creationId xmlns:a16="http://schemas.microsoft.com/office/drawing/2014/main" id="{1E335E35-E7E3-C845-9539-611B89512BE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رابط مستقيم 220">
                <a:extLst>
                  <a:ext uri="{FF2B5EF4-FFF2-40B4-BE49-F238E27FC236}">
                    <a16:creationId xmlns:a16="http://schemas.microsoft.com/office/drawing/2014/main" id="{2A58BA0D-8534-704D-BFB0-1334E09C916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رابط مستقيم 221">
                <a:extLst>
                  <a:ext uri="{FF2B5EF4-FFF2-40B4-BE49-F238E27FC236}">
                    <a16:creationId xmlns:a16="http://schemas.microsoft.com/office/drawing/2014/main" id="{67D81882-ECA4-D347-A795-F3D56197B9D8}"/>
                  </a:ext>
                </a:extLst>
              </p:cNvPr>
              <p:cNvCxnSpPr/>
              <p:nvPr/>
            </p:nvCxnSpPr>
            <p:spPr>
              <a:xfrm rot="10800000">
                <a:off x="6606016" y="428604"/>
                <a:ext cx="25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رابط مستقيم 222">
                <a:extLst>
                  <a:ext uri="{FF2B5EF4-FFF2-40B4-BE49-F238E27FC236}">
                    <a16:creationId xmlns:a16="http://schemas.microsoft.com/office/drawing/2014/main" id="{E4095884-F0F8-0F45-936B-B382430CE8C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F569F4F1-65C4-8743-8DDF-6FCD6D51848A}"/>
                </a:ext>
              </a:extLst>
            </p:cNvPr>
            <p:cNvSpPr txBox="1"/>
            <p:nvPr/>
          </p:nvSpPr>
          <p:spPr>
            <a:xfrm>
              <a:off x="2723724" y="1857364"/>
              <a:ext cx="3623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  <a:endParaRPr lang="ar-SA" sz="3200" b="1" spc="-100" baseline="24000" dirty="0"/>
            </a:p>
          </p:txBody>
        </p:sp>
      </p:grp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988011D8-0A88-1249-A757-33EA51D10E04}"/>
              </a:ext>
            </a:extLst>
          </p:cNvPr>
          <p:cNvSpPr txBox="1"/>
          <p:nvPr/>
        </p:nvSpPr>
        <p:spPr>
          <a:xfrm>
            <a:off x="8551579" y="5194534"/>
            <a:ext cx="9858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 ×  ٥</a:t>
            </a:r>
          </a:p>
        </p:txBody>
      </p:sp>
      <p:grpSp>
        <p:nvGrpSpPr>
          <p:cNvPr id="187" name="مجموعة 124">
            <a:extLst>
              <a:ext uri="{FF2B5EF4-FFF2-40B4-BE49-F238E27FC236}">
                <a16:creationId xmlns:a16="http://schemas.microsoft.com/office/drawing/2014/main" id="{60BCFF77-D906-6549-8403-87E24BBA7FCC}"/>
              </a:ext>
            </a:extLst>
          </p:cNvPr>
          <p:cNvGrpSpPr/>
          <p:nvPr/>
        </p:nvGrpSpPr>
        <p:grpSpPr>
          <a:xfrm>
            <a:off x="3251234" y="2112176"/>
            <a:ext cx="1285884" cy="2543196"/>
            <a:chOff x="1142976" y="2143112"/>
            <a:chExt cx="1285884" cy="2543196"/>
          </a:xfrm>
        </p:grpSpPr>
        <p:grpSp>
          <p:nvGrpSpPr>
            <p:cNvPr id="188" name="مجموعة 111">
              <a:extLst>
                <a:ext uri="{FF2B5EF4-FFF2-40B4-BE49-F238E27FC236}">
                  <a16:creationId xmlns:a16="http://schemas.microsoft.com/office/drawing/2014/main" id="{BB1EADA3-98D0-5644-8B05-E380680D664E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1368000"/>
              <a:chOff x="1142976" y="2215348"/>
              <a:chExt cx="1285884" cy="1368000"/>
            </a:xfrm>
          </p:grpSpPr>
          <p:cxnSp>
            <p:nvCxnSpPr>
              <p:cNvPr id="208" name="رابط مستقيم 265">
                <a:extLst>
                  <a:ext uri="{FF2B5EF4-FFF2-40B4-BE49-F238E27FC236}">
                    <a16:creationId xmlns:a16="http://schemas.microsoft.com/office/drawing/2014/main" id="{D9DED7DB-F357-AD4C-B5F3-B94E53FADAB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66">
                <a:extLst>
                  <a:ext uri="{FF2B5EF4-FFF2-40B4-BE49-F238E27FC236}">
                    <a16:creationId xmlns:a16="http://schemas.microsoft.com/office/drawing/2014/main" id="{DEBCC2A2-747B-1744-A5CA-9EF43E136630}"/>
                  </a:ext>
                </a:extLst>
              </p:cNvPr>
              <p:cNvCxnSpPr/>
              <p:nvPr/>
            </p:nvCxnSpPr>
            <p:spPr>
              <a:xfrm rot="5400000">
                <a:off x="959042" y="2898554"/>
                <a:ext cx="13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B9DCB828-C241-7B42-A901-723ECFCEF37F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B57B4A3A-4870-804D-AC10-9C3BAAE77837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43ACC2D7-A4E6-4644-9B28-DD94A13AF6CF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7B9C0FDA-AC54-D740-9046-593AB1D95C55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8BDCDF4E-5A70-154F-A273-C049D8DC2B07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B78487C-E353-114A-8166-95C8DFC54EF3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DDAE750-11C8-5541-9267-B72AB0E4DFD4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7A76B1D3-33D0-4948-8E64-D38EE18681D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3B4611AC-3A37-004C-B233-4FEDCF0430BE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6EE9841B-7065-A644-A575-6ED3EB07366F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cxnSp>
        <p:nvCxnSpPr>
          <p:cNvPr id="210" name="رابط مستقيم 267">
            <a:extLst>
              <a:ext uri="{FF2B5EF4-FFF2-40B4-BE49-F238E27FC236}">
                <a16:creationId xmlns:a16="http://schemas.microsoft.com/office/drawing/2014/main" id="{1C2EC069-F9BB-9643-A7F3-6E8DEC29C9D9}"/>
              </a:ext>
            </a:extLst>
          </p:cNvPr>
          <p:cNvCxnSpPr/>
          <p:nvPr/>
        </p:nvCxnSpPr>
        <p:spPr>
          <a:xfrm rot="5400000">
            <a:off x="8650462" y="5252816"/>
            <a:ext cx="273723" cy="242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رابط مستقيم 268">
            <a:extLst>
              <a:ext uri="{FF2B5EF4-FFF2-40B4-BE49-F238E27FC236}">
                <a16:creationId xmlns:a16="http://schemas.microsoft.com/office/drawing/2014/main" id="{1A773086-CB80-574F-BA37-FD5BC1F8AB4B}"/>
              </a:ext>
            </a:extLst>
          </p:cNvPr>
          <p:cNvCxnSpPr/>
          <p:nvPr/>
        </p:nvCxnSpPr>
        <p:spPr>
          <a:xfrm rot="10800000" flipV="1">
            <a:off x="8408704" y="5651736"/>
            <a:ext cx="271462" cy="259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مجموعة 124">
            <a:extLst>
              <a:ext uri="{FF2B5EF4-FFF2-40B4-BE49-F238E27FC236}">
                <a16:creationId xmlns:a16="http://schemas.microsoft.com/office/drawing/2014/main" id="{E609989B-D094-DD43-8FA2-540F27582A86}"/>
              </a:ext>
            </a:extLst>
          </p:cNvPr>
          <p:cNvGrpSpPr/>
          <p:nvPr/>
        </p:nvGrpSpPr>
        <p:grpSpPr>
          <a:xfrm>
            <a:off x="1634279" y="1736533"/>
            <a:ext cx="1285884" cy="2858318"/>
            <a:chOff x="1142976" y="2143112"/>
            <a:chExt cx="1285884" cy="2858318"/>
          </a:xfrm>
        </p:grpSpPr>
        <p:grpSp>
          <p:nvGrpSpPr>
            <p:cNvPr id="213" name="مجموعة 111">
              <a:extLst>
                <a:ext uri="{FF2B5EF4-FFF2-40B4-BE49-F238E27FC236}">
                  <a16:creationId xmlns:a16="http://schemas.microsoft.com/office/drawing/2014/main" id="{CE280FC1-C52A-354E-81FE-1D5F301DFAF5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26" name="رابط مستقيم 168">
                <a:extLst>
                  <a:ext uri="{FF2B5EF4-FFF2-40B4-BE49-F238E27FC236}">
                    <a16:creationId xmlns:a16="http://schemas.microsoft.com/office/drawing/2014/main" id="{0F8F5F5A-E0B5-EA41-9A50-CA46FFCA31A9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رابط مستقيم 169">
                <a:extLst>
                  <a:ext uri="{FF2B5EF4-FFF2-40B4-BE49-F238E27FC236}">
                    <a16:creationId xmlns:a16="http://schemas.microsoft.com/office/drawing/2014/main" id="{5859752F-44F2-DB4B-B345-0AD46EC422FB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160124B5-1723-1144-B38C-DF2050244CC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15" name="مربع نص 214">
              <a:extLst>
                <a:ext uri="{FF2B5EF4-FFF2-40B4-BE49-F238E27FC236}">
                  <a16:creationId xmlns:a16="http://schemas.microsoft.com/office/drawing/2014/main" id="{57696ABA-1DD1-DD4F-BF04-C51B5E1A361F}"/>
                </a:ext>
              </a:extLst>
            </p:cNvPr>
            <p:cNvSpPr txBox="1"/>
            <p:nvPr/>
          </p:nvSpPr>
          <p:spPr>
            <a:xfrm>
              <a:off x="1643042" y="2143112"/>
              <a:ext cx="78581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٤٥٠</a:t>
              </a:r>
            </a:p>
          </p:txBody>
        </p:sp>
        <p:sp>
          <p:nvSpPr>
            <p:cNvPr id="216" name="مربع نص 215">
              <a:extLst>
                <a:ext uri="{FF2B5EF4-FFF2-40B4-BE49-F238E27FC236}">
                  <a16:creationId xmlns:a16="http://schemas.microsoft.com/office/drawing/2014/main" id="{4EB7276C-C401-8542-8916-AD3C2DC2E1F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F6D0081B-7F6E-8241-B7F2-EE64164B5478}"/>
                </a:ext>
              </a:extLst>
            </p:cNvPr>
            <p:cNvSpPr txBox="1"/>
            <p:nvPr/>
          </p:nvSpPr>
          <p:spPr>
            <a:xfrm>
              <a:off x="1643042" y="2586024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٢٢٥</a:t>
              </a:r>
            </a:p>
          </p:txBody>
        </p:sp>
        <p:sp>
          <p:nvSpPr>
            <p:cNvPr id="218" name="مربع نص 217">
              <a:extLst>
                <a:ext uri="{FF2B5EF4-FFF2-40B4-BE49-F238E27FC236}">
                  <a16:creationId xmlns:a16="http://schemas.microsoft.com/office/drawing/2014/main" id="{335DE683-5631-8845-89F3-DFB9EB94F268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9" name="مربع نص 218">
              <a:extLst>
                <a:ext uri="{FF2B5EF4-FFF2-40B4-BE49-F238E27FC236}">
                  <a16:creationId xmlns:a16="http://schemas.microsoft.com/office/drawing/2014/main" id="{1D87FCE8-36CC-7648-B731-4FDE5FD7FF81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٧٥</a:t>
              </a:r>
            </a:p>
          </p:txBody>
        </p:sp>
        <p:sp>
          <p:nvSpPr>
            <p:cNvPr id="220" name="مربع نص 219">
              <a:extLst>
                <a:ext uri="{FF2B5EF4-FFF2-40B4-BE49-F238E27FC236}">
                  <a16:creationId xmlns:a16="http://schemas.microsoft.com/office/drawing/2014/main" id="{1B0D6905-FF3A-C44D-A833-916CC2AEC85C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21" name="مربع نص 220">
              <a:extLst>
                <a:ext uri="{FF2B5EF4-FFF2-40B4-BE49-F238E27FC236}">
                  <a16:creationId xmlns:a16="http://schemas.microsoft.com/office/drawing/2014/main" id="{76ACC7BC-04D7-4A42-A359-AFC0EFC46B5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٢٥</a:t>
              </a:r>
            </a:p>
          </p:txBody>
        </p:sp>
        <p:sp>
          <p:nvSpPr>
            <p:cNvPr id="222" name="مربع نص 221">
              <a:extLst>
                <a:ext uri="{FF2B5EF4-FFF2-40B4-BE49-F238E27FC236}">
                  <a16:creationId xmlns:a16="http://schemas.microsoft.com/office/drawing/2014/main" id="{54BCF00F-4A1C-9D47-862F-4BB2E0CF6441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23" name="مربع نص 222">
              <a:extLst>
                <a:ext uri="{FF2B5EF4-FFF2-40B4-BE49-F238E27FC236}">
                  <a16:creationId xmlns:a16="http://schemas.microsoft.com/office/drawing/2014/main" id="{F935CFA7-8084-4F42-943D-98599A357424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24" name="مربع نص 223">
              <a:extLst>
                <a:ext uri="{FF2B5EF4-FFF2-40B4-BE49-F238E27FC236}">
                  <a16:creationId xmlns:a16="http://schemas.microsoft.com/office/drawing/2014/main" id="{1A7D7B56-2338-D840-B7B0-0117DE77FCF4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25" name="مربع نص 224">
              <a:extLst>
                <a:ext uri="{FF2B5EF4-FFF2-40B4-BE49-F238E27FC236}">
                  <a16:creationId xmlns:a16="http://schemas.microsoft.com/office/drawing/2014/main" id="{3F22AD0A-89F9-B748-AE1D-E14842FB2838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52CC04EC-02C3-A444-88F3-597BCD8C91CF}"/>
              </a:ext>
            </a:extLst>
          </p:cNvPr>
          <p:cNvGrpSpPr/>
          <p:nvPr/>
        </p:nvGrpSpPr>
        <p:grpSpPr>
          <a:xfrm>
            <a:off x="6795101" y="5135125"/>
            <a:ext cx="1356424" cy="876060"/>
            <a:chOff x="3171816" y="5484157"/>
            <a:chExt cx="1356424" cy="876060"/>
          </a:xfrm>
        </p:grpSpPr>
        <p:sp>
          <p:nvSpPr>
            <p:cNvPr id="229" name="مربع نص 228">
              <a:extLst>
                <a:ext uri="{FF2B5EF4-FFF2-40B4-BE49-F238E27FC236}">
                  <a16:creationId xmlns:a16="http://schemas.microsoft.com/office/drawing/2014/main" id="{726DF0F9-19B1-6D49-96F7-775ECF7B649D}"/>
                </a:ext>
              </a:extLst>
            </p:cNvPr>
            <p:cNvSpPr txBox="1"/>
            <p:nvPr/>
          </p:nvSpPr>
          <p:spPr>
            <a:xfrm>
              <a:off x="3286116" y="5929330"/>
              <a:ext cx="9496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30" name="مربع نص 229">
              <a:extLst>
                <a:ext uri="{FF2B5EF4-FFF2-40B4-BE49-F238E27FC236}">
                  <a16:creationId xmlns:a16="http://schemas.microsoft.com/office/drawing/2014/main" id="{BB2B5E98-29CF-F646-B115-547BCC4EBFFE}"/>
                </a:ext>
              </a:extLst>
            </p:cNvPr>
            <p:cNvSpPr txBox="1"/>
            <p:nvPr/>
          </p:nvSpPr>
          <p:spPr>
            <a:xfrm>
              <a:off x="4042462" y="572930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31" name="رابط مستقيم 226">
              <a:extLst>
                <a:ext uri="{FF2B5EF4-FFF2-40B4-BE49-F238E27FC236}">
                  <a16:creationId xmlns:a16="http://schemas.microsoft.com/office/drawing/2014/main" id="{0C13632C-B16B-054A-ABD9-8D974AA975AB}"/>
                </a:ext>
              </a:extLst>
            </p:cNvPr>
            <p:cNvCxnSpPr/>
            <p:nvPr/>
          </p:nvCxnSpPr>
          <p:spPr>
            <a:xfrm rot="10800000">
              <a:off x="3224952" y="5943620"/>
              <a:ext cx="82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مجموعة 80">
              <a:extLst>
                <a:ext uri="{FF2B5EF4-FFF2-40B4-BE49-F238E27FC236}">
                  <a16:creationId xmlns:a16="http://schemas.microsoft.com/office/drawing/2014/main" id="{957D19B9-DA9E-9244-9EC5-123A42683D51}"/>
                </a:ext>
              </a:extLst>
            </p:cNvPr>
            <p:cNvGrpSpPr/>
            <p:nvPr/>
          </p:nvGrpSpPr>
          <p:grpSpPr>
            <a:xfrm>
              <a:off x="3171816" y="5484157"/>
              <a:ext cx="614364" cy="502325"/>
              <a:chOff x="2638000" y="1785926"/>
              <a:chExt cx="614364" cy="502325"/>
            </a:xfrm>
          </p:grpSpPr>
          <p:grpSp>
            <p:nvGrpSpPr>
              <p:cNvPr id="234" name="مجموعة 77">
                <a:extLst>
                  <a:ext uri="{FF2B5EF4-FFF2-40B4-BE49-F238E27FC236}">
                    <a16:creationId xmlns:a16="http://schemas.microsoft.com/office/drawing/2014/main" id="{C6383467-0E79-4E46-93BE-F322615D9A9C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36" name="رابط مستقيم 230">
                  <a:extLst>
                    <a:ext uri="{FF2B5EF4-FFF2-40B4-BE49-F238E27FC236}">
                      <a16:creationId xmlns:a16="http://schemas.microsoft.com/office/drawing/2014/main" id="{353B9C11-77AC-7045-A733-A78553AA06D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31">
                  <a:extLst>
                    <a:ext uri="{FF2B5EF4-FFF2-40B4-BE49-F238E27FC236}">
                      <a16:creationId xmlns:a16="http://schemas.microsoft.com/office/drawing/2014/main" id="{C1448E74-1CD8-C347-B4A5-08E4F0755F1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32">
                  <a:extLst>
                    <a:ext uri="{FF2B5EF4-FFF2-40B4-BE49-F238E27FC236}">
                      <a16:creationId xmlns:a16="http://schemas.microsoft.com/office/drawing/2014/main" id="{4C067A56-F1B5-B448-B75C-F4984AED804D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رابط مستقيم 233">
                  <a:extLst>
                    <a:ext uri="{FF2B5EF4-FFF2-40B4-BE49-F238E27FC236}">
                      <a16:creationId xmlns:a16="http://schemas.microsoft.com/office/drawing/2014/main" id="{9C982983-5758-0D48-BDF1-21EB2632AF1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" name="مربع نص 234">
                <a:extLst>
                  <a:ext uri="{FF2B5EF4-FFF2-40B4-BE49-F238E27FC236}">
                    <a16:creationId xmlns:a16="http://schemas.microsoft.com/office/drawing/2014/main" id="{426A0A77-FBE9-D345-B325-94E08A8C12CB}"/>
                  </a:ext>
                </a:extLst>
              </p:cNvPr>
              <p:cNvSpPr txBox="1"/>
              <p:nvPr/>
            </p:nvSpPr>
            <p:spPr>
              <a:xfrm>
                <a:off x="2638000" y="1857364"/>
                <a:ext cx="5195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  <p:sp>
          <p:nvSpPr>
            <p:cNvPr id="233" name="مربع نص 232">
              <a:extLst>
                <a:ext uri="{FF2B5EF4-FFF2-40B4-BE49-F238E27FC236}">
                  <a16:creationId xmlns:a16="http://schemas.microsoft.com/office/drawing/2014/main" id="{7D97149A-A035-B040-8DA9-34660FCC6132}"/>
                </a:ext>
              </a:extLst>
            </p:cNvPr>
            <p:cNvSpPr txBox="1"/>
            <p:nvPr/>
          </p:nvSpPr>
          <p:spPr>
            <a:xfrm>
              <a:off x="3714744" y="5543566"/>
              <a:ext cx="4143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192AD7E-1D02-4D62-0EA1-509C578A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292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1" grpId="0"/>
      <p:bldP spid="62" grpId="0" animBg="1"/>
      <p:bldP spid="62" grpId="1" animBg="1"/>
      <p:bldP spid="86" grpId="0"/>
      <p:bldP spid="127" grpId="0"/>
      <p:bldP spid="136" grpId="0"/>
      <p:bldP spid="137" grpId="0"/>
      <p:bldP spid="147" grpId="0"/>
      <p:bldP spid="148" grpId="0"/>
      <p:bldP spid="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00B0F0">
              <a:alpha val="80000"/>
            </a:srgbClr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7689" y="223005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1" eaLnBrk="1" latinLnBrk="0" hangingPunct="1"/>
              <a:endParaRPr lang="ar-SA" sz="2400" b="1" dirty="0"/>
            </a:p>
          </p:txBody>
        </p:sp>
      </p:grpSp>
      <p:grpSp>
        <p:nvGrpSpPr>
          <p:cNvPr id="209" name="مجموعة 101">
            <a:extLst>
              <a:ext uri="{FF2B5EF4-FFF2-40B4-BE49-F238E27FC236}">
                <a16:creationId xmlns:a16="http://schemas.microsoft.com/office/drawing/2014/main" id="{D1D0C356-C344-9749-BF65-CA21048B6B14}"/>
              </a:ext>
            </a:extLst>
          </p:cNvPr>
          <p:cNvGrpSpPr/>
          <p:nvPr/>
        </p:nvGrpSpPr>
        <p:grpSpPr>
          <a:xfrm>
            <a:off x="7160907" y="1079280"/>
            <a:ext cx="3134432" cy="1000132"/>
            <a:chOff x="4723716" y="214290"/>
            <a:chExt cx="3134432" cy="1000132"/>
          </a:xfrm>
        </p:grpSpPr>
        <p:sp>
          <p:nvSpPr>
            <p:cNvPr id="210" name="زاوية مطوية 209">
              <a:extLst>
                <a:ext uri="{FF2B5EF4-FFF2-40B4-BE49-F238E27FC236}">
                  <a16:creationId xmlns:a16="http://schemas.microsoft.com/office/drawing/2014/main" id="{F03A372A-4B78-3B4A-86AF-B3D040626832}"/>
                </a:ext>
              </a:extLst>
            </p:cNvPr>
            <p:cNvSpPr/>
            <p:nvPr/>
          </p:nvSpPr>
          <p:spPr>
            <a:xfrm flipH="1">
              <a:off x="4723716" y="214290"/>
              <a:ext cx="3134432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FA598D94-4A3B-9243-B44E-7F1A6715C2E6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212" name="مجموعة 88">
              <a:extLst>
                <a:ext uri="{FF2B5EF4-FFF2-40B4-BE49-F238E27FC236}">
                  <a16:creationId xmlns:a16="http://schemas.microsoft.com/office/drawing/2014/main" id="{524B1BED-ABBD-A542-A820-6545A5687F23}"/>
                </a:ext>
              </a:extLst>
            </p:cNvPr>
            <p:cNvGrpSpPr/>
            <p:nvPr/>
          </p:nvGrpSpPr>
          <p:grpSpPr>
            <a:xfrm>
              <a:off x="5143504" y="214290"/>
              <a:ext cx="1171584" cy="973815"/>
              <a:chOff x="7286642" y="1857366"/>
              <a:chExt cx="1171584" cy="973815"/>
            </a:xfrm>
          </p:grpSpPr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BF4321C0-BA5F-B847-9AAF-7CAEFE4B5AD4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214" name="رابط مستقيم 90">
                <a:extLst>
                  <a:ext uri="{FF2B5EF4-FFF2-40B4-BE49-F238E27FC236}">
                    <a16:creationId xmlns:a16="http://schemas.microsoft.com/office/drawing/2014/main" id="{E30CF4DA-5083-9A45-AEE6-5DB9D1343B38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مجموعة 91">
                <a:extLst>
                  <a:ext uri="{FF2B5EF4-FFF2-40B4-BE49-F238E27FC236}">
                    <a16:creationId xmlns:a16="http://schemas.microsoft.com/office/drawing/2014/main" id="{EA488766-1F12-544B-A043-3D1552934A19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216" name="مربع نص 215">
                  <a:extLst>
                    <a:ext uri="{FF2B5EF4-FFF2-40B4-BE49-F238E27FC236}">
                      <a16:creationId xmlns:a16="http://schemas.microsoft.com/office/drawing/2014/main" id="{263DD0CE-556A-1048-A0C6-4CA0D4A1529F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217" name="مجموعة 93">
                  <a:extLst>
                    <a:ext uri="{FF2B5EF4-FFF2-40B4-BE49-F238E27FC236}">
                      <a16:creationId xmlns:a16="http://schemas.microsoft.com/office/drawing/2014/main" id="{8C435298-2935-DC40-8797-E7188C8087FC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218" name="مجموعة 77">
                    <a:extLst>
                      <a:ext uri="{FF2B5EF4-FFF2-40B4-BE49-F238E27FC236}">
                        <a16:creationId xmlns:a16="http://schemas.microsoft.com/office/drawing/2014/main" id="{79F59E80-C3C6-3F46-A6B2-42ED55A6A636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220" name="رابط مستقيم 96">
                      <a:extLst>
                        <a:ext uri="{FF2B5EF4-FFF2-40B4-BE49-F238E27FC236}">
                          <a16:creationId xmlns:a16="http://schemas.microsoft.com/office/drawing/2014/main" id="{F229093E-E1DD-374B-BBC1-EFC5495EC6C7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رابط مستقيم 97">
                      <a:extLst>
                        <a:ext uri="{FF2B5EF4-FFF2-40B4-BE49-F238E27FC236}">
                          <a16:creationId xmlns:a16="http://schemas.microsoft.com/office/drawing/2014/main" id="{E8C51585-4212-4D4F-82DD-F26BF2795404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رابط مستقيم 98">
                      <a:extLst>
                        <a:ext uri="{FF2B5EF4-FFF2-40B4-BE49-F238E27FC236}">
                          <a16:creationId xmlns:a16="http://schemas.microsoft.com/office/drawing/2014/main" id="{C041AB10-0B19-454F-8072-03B969424137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رابط مستقيم 99">
                      <a:extLst>
                        <a:ext uri="{FF2B5EF4-FFF2-40B4-BE49-F238E27FC236}">
                          <a16:creationId xmlns:a16="http://schemas.microsoft.com/office/drawing/2014/main" id="{0C3EC332-7D4F-FB46-9EC6-9767C0D7CCF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9" name="مربع نص 218">
                    <a:extLst>
                      <a:ext uri="{FF2B5EF4-FFF2-40B4-BE49-F238E27FC236}">
                        <a16:creationId xmlns:a16="http://schemas.microsoft.com/office/drawing/2014/main" id="{7D6538CB-810C-604A-8BE6-CDC1A433F4FC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303" name="مجموعة 120">
            <a:extLst>
              <a:ext uri="{FF2B5EF4-FFF2-40B4-BE49-F238E27FC236}">
                <a16:creationId xmlns:a16="http://schemas.microsoft.com/office/drawing/2014/main" id="{6F053AB7-BBB9-8C48-88D5-C651373943F4}"/>
              </a:ext>
            </a:extLst>
          </p:cNvPr>
          <p:cNvGrpSpPr/>
          <p:nvPr/>
        </p:nvGrpSpPr>
        <p:grpSpPr>
          <a:xfrm>
            <a:off x="6994213" y="2254942"/>
            <a:ext cx="1172964" cy="1028712"/>
            <a:chOff x="2684656" y="1757350"/>
            <a:chExt cx="1172964" cy="1028712"/>
          </a:xfrm>
        </p:grpSpPr>
        <p:grpSp>
          <p:nvGrpSpPr>
            <p:cNvPr id="304" name="مجموعة 53">
              <a:extLst>
                <a:ext uri="{FF2B5EF4-FFF2-40B4-BE49-F238E27FC236}">
                  <a16:creationId xmlns:a16="http://schemas.microsoft.com/office/drawing/2014/main" id="{984BB6C4-DA22-C947-B86D-57DB91C2EAB3}"/>
                </a:ext>
              </a:extLst>
            </p:cNvPr>
            <p:cNvGrpSpPr/>
            <p:nvPr/>
          </p:nvGrpSpPr>
          <p:grpSpPr>
            <a:xfrm>
              <a:off x="2684656" y="1757350"/>
              <a:ext cx="1160056" cy="502325"/>
              <a:chOff x="2684656" y="1785926"/>
              <a:chExt cx="1160056" cy="502325"/>
            </a:xfrm>
          </p:grpSpPr>
          <p:sp>
            <p:nvSpPr>
              <p:cNvPr id="315" name="مربع نص 314">
                <a:extLst>
                  <a:ext uri="{FF2B5EF4-FFF2-40B4-BE49-F238E27FC236}">
                    <a16:creationId xmlns:a16="http://schemas.microsoft.com/office/drawing/2014/main" id="{7FC38BEE-8C29-BF45-8E49-54756AA3ED78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ــ</a:t>
                </a:r>
                <a:endParaRPr lang="ar-SA" sz="3200" b="1" spc="-100" baseline="24000" dirty="0"/>
              </a:p>
            </p:txBody>
          </p:sp>
          <p:grpSp>
            <p:nvGrpSpPr>
              <p:cNvPr id="316" name="مجموعة 52">
                <a:extLst>
                  <a:ext uri="{FF2B5EF4-FFF2-40B4-BE49-F238E27FC236}">
                    <a16:creationId xmlns:a16="http://schemas.microsoft.com/office/drawing/2014/main" id="{E02DCC59-6F36-1D4F-B506-2D667EAD31D2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317" name="مجموعة 77">
                  <a:extLst>
                    <a:ext uri="{FF2B5EF4-FFF2-40B4-BE49-F238E27FC236}">
                      <a16:creationId xmlns:a16="http://schemas.microsoft.com/office/drawing/2014/main" id="{B5513100-FEB2-CA44-8AE5-C709DB6E1EF9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319" name="رابط مستقيم 47">
                    <a:extLst>
                      <a:ext uri="{FF2B5EF4-FFF2-40B4-BE49-F238E27FC236}">
                        <a16:creationId xmlns:a16="http://schemas.microsoft.com/office/drawing/2014/main" id="{93642601-8B1E-A34E-9624-A518FB6114A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رابط مستقيم 48">
                    <a:extLst>
                      <a:ext uri="{FF2B5EF4-FFF2-40B4-BE49-F238E27FC236}">
                        <a16:creationId xmlns:a16="http://schemas.microsoft.com/office/drawing/2014/main" id="{7D33D3D1-DC8A-E643-AA9D-80622D707D0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رابط مستقيم 49">
                    <a:extLst>
                      <a:ext uri="{FF2B5EF4-FFF2-40B4-BE49-F238E27FC236}">
                        <a16:creationId xmlns:a16="http://schemas.microsoft.com/office/drawing/2014/main" id="{1C1BDF0A-E6F2-7142-8C89-158B3265905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رابط مستقيم 50">
                    <a:extLst>
                      <a:ext uri="{FF2B5EF4-FFF2-40B4-BE49-F238E27FC236}">
                        <a16:creationId xmlns:a16="http://schemas.microsoft.com/office/drawing/2014/main" id="{80C83B38-9BA5-B44E-8AC1-C0B38AC639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8" name="مربع نص 317">
                  <a:extLst>
                    <a:ext uri="{FF2B5EF4-FFF2-40B4-BE49-F238E27FC236}">
                      <a16:creationId xmlns:a16="http://schemas.microsoft.com/office/drawing/2014/main" id="{553C79B4-6B25-124B-9DB6-80AC0C7CD90B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305" name="رابط مستقيم 54">
              <a:extLst>
                <a:ext uri="{FF2B5EF4-FFF2-40B4-BE49-F238E27FC236}">
                  <a16:creationId xmlns:a16="http://schemas.microsoft.com/office/drawing/2014/main" id="{6AB1ADF9-5B38-F043-9BDF-DBF2BD8A89F7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6" name="مجموعة 55">
              <a:extLst>
                <a:ext uri="{FF2B5EF4-FFF2-40B4-BE49-F238E27FC236}">
                  <a16:creationId xmlns:a16="http://schemas.microsoft.com/office/drawing/2014/main" id="{C61A412D-0E9D-FC44-B246-0D97371C6402}"/>
                </a:ext>
              </a:extLst>
            </p:cNvPr>
            <p:cNvGrpSpPr/>
            <p:nvPr/>
          </p:nvGrpSpPr>
          <p:grpSpPr>
            <a:xfrm>
              <a:off x="2686036" y="2283737"/>
              <a:ext cx="1171584" cy="502325"/>
              <a:chOff x="2684656" y="1785926"/>
              <a:chExt cx="1171584" cy="502325"/>
            </a:xfrm>
          </p:grpSpPr>
          <p:sp>
            <p:nvSpPr>
              <p:cNvPr id="307" name="مربع نص 306">
                <a:extLst>
                  <a:ext uri="{FF2B5EF4-FFF2-40B4-BE49-F238E27FC236}">
                    <a16:creationId xmlns:a16="http://schemas.microsoft.com/office/drawing/2014/main" id="{35305951-DB1B-9248-9D0C-07301AAD13E4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ــ</a:t>
                </a:r>
                <a:endParaRPr lang="ar-SA" sz="3200" b="1" spc="-100" baseline="24000" dirty="0"/>
              </a:p>
            </p:txBody>
          </p:sp>
          <p:grpSp>
            <p:nvGrpSpPr>
              <p:cNvPr id="308" name="مجموعة 57">
                <a:extLst>
                  <a:ext uri="{FF2B5EF4-FFF2-40B4-BE49-F238E27FC236}">
                    <a16:creationId xmlns:a16="http://schemas.microsoft.com/office/drawing/2014/main" id="{20CA9869-BE6B-0C46-A8D7-1D6F6086F951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309" name="مجموعة 77">
                  <a:extLst>
                    <a:ext uri="{FF2B5EF4-FFF2-40B4-BE49-F238E27FC236}">
                      <a16:creationId xmlns:a16="http://schemas.microsoft.com/office/drawing/2014/main" id="{B3325D0B-DF14-114F-A905-6EAA3B018411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311" name="رابط مستقيم 60">
                    <a:extLst>
                      <a:ext uri="{FF2B5EF4-FFF2-40B4-BE49-F238E27FC236}">
                        <a16:creationId xmlns:a16="http://schemas.microsoft.com/office/drawing/2014/main" id="{8C30C26A-0868-694A-B92B-68BBBC74374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رابط مستقيم 61">
                    <a:extLst>
                      <a:ext uri="{FF2B5EF4-FFF2-40B4-BE49-F238E27FC236}">
                        <a16:creationId xmlns:a16="http://schemas.microsoft.com/office/drawing/2014/main" id="{04BDC1E4-82F9-6547-AA69-F574CABB7F3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رابط مستقيم 62">
                    <a:extLst>
                      <a:ext uri="{FF2B5EF4-FFF2-40B4-BE49-F238E27FC236}">
                        <a16:creationId xmlns:a16="http://schemas.microsoft.com/office/drawing/2014/main" id="{65CB5A04-3E5B-FB49-B61A-E5D2F294C93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رابط مستقيم 68">
                    <a:extLst>
                      <a:ext uri="{FF2B5EF4-FFF2-40B4-BE49-F238E27FC236}">
                        <a16:creationId xmlns:a16="http://schemas.microsoft.com/office/drawing/2014/main" id="{45C64451-7416-2F45-8C1D-B171EF4C641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0" name="مربع نص 309">
                  <a:extLst>
                    <a:ext uri="{FF2B5EF4-FFF2-40B4-BE49-F238E27FC236}">
                      <a16:creationId xmlns:a16="http://schemas.microsoft.com/office/drawing/2014/main" id="{04D9824E-0E18-2143-88EA-DB7900A9E55E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323" name="مجموعة 104">
            <a:extLst>
              <a:ext uri="{FF2B5EF4-FFF2-40B4-BE49-F238E27FC236}">
                <a16:creationId xmlns:a16="http://schemas.microsoft.com/office/drawing/2014/main" id="{A62664B7-AF3E-E243-8105-9FA0A21F770E}"/>
              </a:ext>
            </a:extLst>
          </p:cNvPr>
          <p:cNvGrpSpPr/>
          <p:nvPr/>
        </p:nvGrpSpPr>
        <p:grpSpPr>
          <a:xfrm>
            <a:off x="9637415" y="2312094"/>
            <a:ext cx="1600214" cy="973815"/>
            <a:chOff x="6858012" y="1857366"/>
            <a:chExt cx="1600214" cy="973815"/>
          </a:xfrm>
        </p:grpSpPr>
        <p:grpSp>
          <p:nvGrpSpPr>
            <p:cNvPr id="324" name="مجموعة 87">
              <a:extLst>
                <a:ext uri="{FF2B5EF4-FFF2-40B4-BE49-F238E27FC236}">
                  <a16:creationId xmlns:a16="http://schemas.microsoft.com/office/drawing/2014/main" id="{D1EE92DC-3EAE-6B46-9D87-5D1A2F6BF4BB}"/>
                </a:ext>
              </a:extLst>
            </p:cNvPr>
            <p:cNvGrpSpPr/>
            <p:nvPr/>
          </p:nvGrpSpPr>
          <p:grpSpPr>
            <a:xfrm>
              <a:off x="7286642" y="1857366"/>
              <a:ext cx="1171584" cy="973815"/>
              <a:chOff x="7286642" y="1857366"/>
              <a:chExt cx="1171584" cy="973815"/>
            </a:xfrm>
          </p:grpSpPr>
          <p:sp>
            <p:nvSpPr>
              <p:cNvPr id="326" name="مربع نص 325">
                <a:extLst>
                  <a:ext uri="{FF2B5EF4-FFF2-40B4-BE49-F238E27FC236}">
                    <a16:creationId xmlns:a16="http://schemas.microsoft.com/office/drawing/2014/main" id="{35AED724-DFE0-2141-A838-0B4EE7A13B62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327" name="رابط مستقيم 69">
                <a:extLst>
                  <a:ext uri="{FF2B5EF4-FFF2-40B4-BE49-F238E27FC236}">
                    <a16:creationId xmlns:a16="http://schemas.microsoft.com/office/drawing/2014/main" id="{B9427F75-7A4C-1140-978E-154805A215BA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8" name="مجموعة 78">
                <a:extLst>
                  <a:ext uri="{FF2B5EF4-FFF2-40B4-BE49-F238E27FC236}">
                    <a16:creationId xmlns:a16="http://schemas.microsoft.com/office/drawing/2014/main" id="{3204803D-8C1C-914C-B394-FA4DEF6CE7A1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329" name="مربع نص 328">
                  <a:extLst>
                    <a:ext uri="{FF2B5EF4-FFF2-40B4-BE49-F238E27FC236}">
                      <a16:creationId xmlns:a16="http://schemas.microsoft.com/office/drawing/2014/main" id="{70C21EF9-695C-3A4E-B769-A349FFBB6A6B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330" name="مجموعة 80">
                  <a:extLst>
                    <a:ext uri="{FF2B5EF4-FFF2-40B4-BE49-F238E27FC236}">
                      <a16:creationId xmlns:a16="http://schemas.microsoft.com/office/drawing/2014/main" id="{92B18D39-076A-0E41-B69A-99668220B205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331" name="مجموعة 77">
                    <a:extLst>
                      <a:ext uri="{FF2B5EF4-FFF2-40B4-BE49-F238E27FC236}">
                        <a16:creationId xmlns:a16="http://schemas.microsoft.com/office/drawing/2014/main" id="{97876207-C8E8-6C43-9CA6-5A1C2BF04C75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333" name="رابط مستقيم 83">
                      <a:extLst>
                        <a:ext uri="{FF2B5EF4-FFF2-40B4-BE49-F238E27FC236}">
                          <a16:creationId xmlns:a16="http://schemas.microsoft.com/office/drawing/2014/main" id="{38368B81-82EF-7143-9036-C9D50B6FBC6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رابط مستقيم 84">
                      <a:extLst>
                        <a:ext uri="{FF2B5EF4-FFF2-40B4-BE49-F238E27FC236}">
                          <a16:creationId xmlns:a16="http://schemas.microsoft.com/office/drawing/2014/main" id="{79AC0788-C3BE-244A-8A73-9D128198036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رابط مستقيم 85">
                      <a:extLst>
                        <a:ext uri="{FF2B5EF4-FFF2-40B4-BE49-F238E27FC236}">
                          <a16:creationId xmlns:a16="http://schemas.microsoft.com/office/drawing/2014/main" id="{7BAB2DA4-6EBD-354F-B1B7-C8D2F10DA74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رابط مستقيم 86">
                      <a:extLst>
                        <a:ext uri="{FF2B5EF4-FFF2-40B4-BE49-F238E27FC236}">
                          <a16:creationId xmlns:a16="http://schemas.microsoft.com/office/drawing/2014/main" id="{772D3212-F2BC-FC40-9AFC-8E8558A8179D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2" name="مربع نص 331">
                    <a:extLst>
                      <a:ext uri="{FF2B5EF4-FFF2-40B4-BE49-F238E27FC236}">
                        <a16:creationId xmlns:a16="http://schemas.microsoft.com/office/drawing/2014/main" id="{5E8ACF70-FBF5-8247-B363-629CB5C5303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325" name="مربع نص 324">
              <a:extLst>
                <a:ext uri="{FF2B5EF4-FFF2-40B4-BE49-F238E27FC236}">
                  <a16:creationId xmlns:a16="http://schemas.microsoft.com/office/drawing/2014/main" id="{EB8676C5-F2A2-C449-8AE0-154DBE39B404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337" name="مجموعة 106">
            <a:extLst>
              <a:ext uri="{FF2B5EF4-FFF2-40B4-BE49-F238E27FC236}">
                <a16:creationId xmlns:a16="http://schemas.microsoft.com/office/drawing/2014/main" id="{99D47F7B-B72C-F145-B7A6-5344EB0766E0}"/>
              </a:ext>
            </a:extLst>
          </p:cNvPr>
          <p:cNvGrpSpPr/>
          <p:nvPr/>
        </p:nvGrpSpPr>
        <p:grpSpPr>
          <a:xfrm>
            <a:off x="8565851" y="2312092"/>
            <a:ext cx="1171584" cy="973815"/>
            <a:chOff x="7286642" y="1857366"/>
            <a:chExt cx="1171584" cy="973815"/>
          </a:xfrm>
        </p:grpSpPr>
        <p:sp>
          <p:nvSpPr>
            <p:cNvPr id="338" name="مربع نص 337">
              <a:extLst>
                <a:ext uri="{FF2B5EF4-FFF2-40B4-BE49-F238E27FC236}">
                  <a16:creationId xmlns:a16="http://schemas.microsoft.com/office/drawing/2014/main" id="{728F5605-AF74-AB42-B65C-C48AF53170C1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339" name="رابط مستقيم 109">
              <a:extLst>
                <a:ext uri="{FF2B5EF4-FFF2-40B4-BE49-F238E27FC236}">
                  <a16:creationId xmlns:a16="http://schemas.microsoft.com/office/drawing/2014/main" id="{97A2E4D7-411E-1342-ACA7-C1CE28FB09B1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0" name="مجموعة 110">
              <a:extLst>
                <a:ext uri="{FF2B5EF4-FFF2-40B4-BE49-F238E27FC236}">
                  <a16:creationId xmlns:a16="http://schemas.microsoft.com/office/drawing/2014/main" id="{FD6E4639-A14C-3344-8C35-8E198FBEBF3B}"/>
                </a:ext>
              </a:extLst>
            </p:cNvPr>
            <p:cNvGrpSpPr/>
            <p:nvPr/>
          </p:nvGrpSpPr>
          <p:grpSpPr>
            <a:xfrm>
              <a:off x="7286642" y="2328856"/>
              <a:ext cx="1171584" cy="502325"/>
              <a:chOff x="2684656" y="1785926"/>
              <a:chExt cx="1171584" cy="502325"/>
            </a:xfrm>
          </p:grpSpPr>
          <p:sp>
            <p:nvSpPr>
              <p:cNvPr id="341" name="مربع نص 340">
                <a:extLst>
                  <a:ext uri="{FF2B5EF4-FFF2-40B4-BE49-F238E27FC236}">
                    <a16:creationId xmlns:a16="http://schemas.microsoft.com/office/drawing/2014/main" id="{BD4B23C1-E7F0-8544-884B-E21CBD0D48AC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+</a:t>
                </a:r>
                <a:endParaRPr lang="ar-SA" sz="3200" b="1" spc="-100" baseline="24000" dirty="0"/>
              </a:p>
            </p:txBody>
          </p:sp>
          <p:grpSp>
            <p:nvGrpSpPr>
              <p:cNvPr id="342" name="مجموعة 112">
                <a:extLst>
                  <a:ext uri="{FF2B5EF4-FFF2-40B4-BE49-F238E27FC236}">
                    <a16:creationId xmlns:a16="http://schemas.microsoft.com/office/drawing/2014/main" id="{8278F131-EF4C-424F-8FD6-84BDE647B40E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343" name="مجموعة 77">
                  <a:extLst>
                    <a:ext uri="{FF2B5EF4-FFF2-40B4-BE49-F238E27FC236}">
                      <a16:creationId xmlns:a16="http://schemas.microsoft.com/office/drawing/2014/main" id="{DE635A19-08DF-5A4D-A14E-DFE42A1F0AB1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345" name="رابط مستقيم 115">
                    <a:extLst>
                      <a:ext uri="{FF2B5EF4-FFF2-40B4-BE49-F238E27FC236}">
                        <a16:creationId xmlns:a16="http://schemas.microsoft.com/office/drawing/2014/main" id="{3BE277D9-1E63-154A-A0E2-9FC7A76CFED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رابط مستقيم 116">
                    <a:extLst>
                      <a:ext uri="{FF2B5EF4-FFF2-40B4-BE49-F238E27FC236}">
                        <a16:creationId xmlns:a16="http://schemas.microsoft.com/office/drawing/2014/main" id="{1BE00272-AA3A-DF44-8BCE-C75FCB17F99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رابط مستقيم 117">
                    <a:extLst>
                      <a:ext uri="{FF2B5EF4-FFF2-40B4-BE49-F238E27FC236}">
                        <a16:creationId xmlns:a16="http://schemas.microsoft.com/office/drawing/2014/main" id="{3CC86351-D70B-4A48-9C30-7BA84E76BC7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8" name="رابط مستقيم 118">
                    <a:extLst>
                      <a:ext uri="{FF2B5EF4-FFF2-40B4-BE49-F238E27FC236}">
                        <a16:creationId xmlns:a16="http://schemas.microsoft.com/office/drawing/2014/main" id="{11E38551-1C49-764E-BD37-001BA0EC1A4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4" name="مربع نص 343">
                  <a:extLst>
                    <a:ext uri="{FF2B5EF4-FFF2-40B4-BE49-F238E27FC236}">
                      <a16:creationId xmlns:a16="http://schemas.microsoft.com/office/drawing/2014/main" id="{DDEDCAE5-6F0B-9741-A3C4-ABDAAEDAC9AC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349" name="مربع نص 348">
            <a:extLst>
              <a:ext uri="{FF2B5EF4-FFF2-40B4-BE49-F238E27FC236}">
                <a16:creationId xmlns:a16="http://schemas.microsoft.com/office/drawing/2014/main" id="{111FCB64-77D9-CA48-9C19-8215BAA5DD7C}"/>
              </a:ext>
            </a:extLst>
          </p:cNvPr>
          <p:cNvSpPr txBox="1"/>
          <p:nvPr/>
        </p:nvSpPr>
        <p:spPr>
          <a:xfrm>
            <a:off x="8108645" y="2483544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350" name="مجموعة 150">
            <a:extLst>
              <a:ext uri="{FF2B5EF4-FFF2-40B4-BE49-F238E27FC236}">
                <a16:creationId xmlns:a16="http://schemas.microsoft.com/office/drawing/2014/main" id="{4205BFCB-0231-1C4F-B538-010B1B952E17}"/>
              </a:ext>
            </a:extLst>
          </p:cNvPr>
          <p:cNvGrpSpPr/>
          <p:nvPr/>
        </p:nvGrpSpPr>
        <p:grpSpPr>
          <a:xfrm>
            <a:off x="7922907" y="4026604"/>
            <a:ext cx="1731560" cy="502325"/>
            <a:chOff x="5143504" y="3357562"/>
            <a:chExt cx="1731560" cy="502325"/>
          </a:xfrm>
        </p:grpSpPr>
        <p:sp>
          <p:nvSpPr>
            <p:cNvPr id="351" name="مربع نص 350">
              <a:extLst>
                <a:ext uri="{FF2B5EF4-FFF2-40B4-BE49-F238E27FC236}">
                  <a16:creationId xmlns:a16="http://schemas.microsoft.com/office/drawing/2014/main" id="{FB4812B2-EDB8-EF48-A00C-3848FD61CDB9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( ٢ ــ        )</a:t>
              </a:r>
              <a:endParaRPr lang="ar-SA" sz="3200" b="1" spc="-100" baseline="24000" dirty="0"/>
            </a:p>
          </p:txBody>
        </p:sp>
        <p:grpSp>
          <p:nvGrpSpPr>
            <p:cNvPr id="352" name="مجموعة 140">
              <a:extLst>
                <a:ext uri="{FF2B5EF4-FFF2-40B4-BE49-F238E27FC236}">
                  <a16:creationId xmlns:a16="http://schemas.microsoft.com/office/drawing/2014/main" id="{B8E98912-3914-2B4D-B047-7A83469334A9}"/>
                </a:ext>
              </a:extLst>
            </p:cNvPr>
            <p:cNvGrpSpPr/>
            <p:nvPr/>
          </p:nvGrpSpPr>
          <p:grpSpPr>
            <a:xfrm>
              <a:off x="5375902" y="3357562"/>
              <a:ext cx="567708" cy="502325"/>
              <a:chOff x="2684656" y="1785926"/>
              <a:chExt cx="567708" cy="502325"/>
            </a:xfrm>
          </p:grpSpPr>
          <p:grpSp>
            <p:nvGrpSpPr>
              <p:cNvPr id="353" name="مجموعة 77">
                <a:extLst>
                  <a:ext uri="{FF2B5EF4-FFF2-40B4-BE49-F238E27FC236}">
                    <a16:creationId xmlns:a16="http://schemas.microsoft.com/office/drawing/2014/main" id="{B3A21497-FC97-C644-84E7-A66C06ACC5CE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355" name="رابط مستقيم 143">
                  <a:extLst>
                    <a:ext uri="{FF2B5EF4-FFF2-40B4-BE49-F238E27FC236}">
                      <a16:creationId xmlns:a16="http://schemas.microsoft.com/office/drawing/2014/main" id="{0992A793-7C26-1744-89FE-73BAD8CF47A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رابط مستقيم 144">
                  <a:extLst>
                    <a:ext uri="{FF2B5EF4-FFF2-40B4-BE49-F238E27FC236}">
                      <a16:creationId xmlns:a16="http://schemas.microsoft.com/office/drawing/2014/main" id="{D3033EFB-FA5C-D94B-9316-821C07413E4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رابط مستقيم 145">
                  <a:extLst>
                    <a:ext uri="{FF2B5EF4-FFF2-40B4-BE49-F238E27FC236}">
                      <a16:creationId xmlns:a16="http://schemas.microsoft.com/office/drawing/2014/main" id="{D0F49CA3-E452-5046-B531-47C12359B9F2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رابط مستقيم 146">
                  <a:extLst>
                    <a:ext uri="{FF2B5EF4-FFF2-40B4-BE49-F238E27FC236}">
                      <a16:creationId xmlns:a16="http://schemas.microsoft.com/office/drawing/2014/main" id="{F9993046-CE6D-DE4E-974A-810DEE91948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4" name="مربع نص 353">
                <a:extLst>
                  <a:ext uri="{FF2B5EF4-FFF2-40B4-BE49-F238E27FC236}">
                    <a16:creationId xmlns:a16="http://schemas.microsoft.com/office/drawing/2014/main" id="{EF68C033-7FC9-A34D-B368-0D0434864737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359" name="مجموعة 105">
            <a:extLst>
              <a:ext uri="{FF2B5EF4-FFF2-40B4-BE49-F238E27FC236}">
                <a16:creationId xmlns:a16="http://schemas.microsoft.com/office/drawing/2014/main" id="{1ED7672B-5191-6C45-83CC-467E4B9AF379}"/>
              </a:ext>
            </a:extLst>
          </p:cNvPr>
          <p:cNvGrpSpPr/>
          <p:nvPr/>
        </p:nvGrpSpPr>
        <p:grpSpPr>
          <a:xfrm>
            <a:off x="7991230" y="4310097"/>
            <a:ext cx="2131967" cy="430887"/>
            <a:chOff x="5211827" y="3641055"/>
            <a:chExt cx="2131967" cy="430887"/>
          </a:xfrm>
        </p:grpSpPr>
        <p:sp>
          <p:nvSpPr>
            <p:cNvPr id="360" name="مربع نص 359">
              <a:extLst>
                <a:ext uri="{FF2B5EF4-FFF2-40B4-BE49-F238E27FC236}">
                  <a16:creationId xmlns:a16="http://schemas.microsoft.com/office/drawing/2014/main" id="{E09E740B-02F9-2247-9585-EA2CA5CECD6D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361" name="رابط مستقيم 124">
              <a:extLst>
                <a:ext uri="{FF2B5EF4-FFF2-40B4-BE49-F238E27FC236}">
                  <a16:creationId xmlns:a16="http://schemas.microsoft.com/office/drawing/2014/main" id="{DCCDD12E-9E44-8941-8181-D481A3DA1020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مربع نص 361">
            <a:extLst>
              <a:ext uri="{FF2B5EF4-FFF2-40B4-BE49-F238E27FC236}">
                <a16:creationId xmlns:a16="http://schemas.microsoft.com/office/drawing/2014/main" id="{2668641F-81E5-2742-BD42-9CA0173F8663}"/>
              </a:ext>
            </a:extLst>
          </p:cNvPr>
          <p:cNvSpPr txBox="1"/>
          <p:nvPr/>
        </p:nvSpPr>
        <p:spPr>
          <a:xfrm>
            <a:off x="9035959" y="4624425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sp>
        <p:nvSpPr>
          <p:cNvPr id="363" name="مربع نص 362">
            <a:extLst>
              <a:ext uri="{FF2B5EF4-FFF2-40B4-BE49-F238E27FC236}">
                <a16:creationId xmlns:a16="http://schemas.microsoft.com/office/drawing/2014/main" id="{914DF7C5-1621-6844-80CA-C45E2C450585}"/>
              </a:ext>
            </a:extLst>
          </p:cNvPr>
          <p:cNvSpPr txBox="1"/>
          <p:nvPr/>
        </p:nvSpPr>
        <p:spPr>
          <a:xfrm>
            <a:off x="7994345" y="462668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sp>
        <p:nvSpPr>
          <p:cNvPr id="364" name="مربع نص 363">
            <a:extLst>
              <a:ext uri="{FF2B5EF4-FFF2-40B4-BE49-F238E27FC236}">
                <a16:creationId xmlns:a16="http://schemas.microsoft.com/office/drawing/2014/main" id="{6E0FED0F-929A-3C4C-B7DA-9C12A38AD27B}"/>
              </a:ext>
            </a:extLst>
          </p:cNvPr>
          <p:cNvSpPr txBox="1"/>
          <p:nvPr/>
        </p:nvSpPr>
        <p:spPr>
          <a:xfrm>
            <a:off x="8522987" y="462668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365" name="مربع نص 364">
            <a:extLst>
              <a:ext uri="{FF2B5EF4-FFF2-40B4-BE49-F238E27FC236}">
                <a16:creationId xmlns:a16="http://schemas.microsoft.com/office/drawing/2014/main" id="{6A91DBF7-E756-B84B-B77F-6D16D031AB50}"/>
              </a:ext>
            </a:extLst>
          </p:cNvPr>
          <p:cNvSpPr txBox="1"/>
          <p:nvPr/>
        </p:nvSpPr>
        <p:spPr>
          <a:xfrm>
            <a:off x="9094489" y="5567401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  <a:endParaRPr lang="ar-SA" sz="3200" b="1" spc="-100" baseline="24000" dirty="0"/>
          </a:p>
        </p:txBody>
      </p:sp>
      <p:grpSp>
        <p:nvGrpSpPr>
          <p:cNvPr id="366" name="مجموعة 151">
            <a:extLst>
              <a:ext uri="{FF2B5EF4-FFF2-40B4-BE49-F238E27FC236}">
                <a16:creationId xmlns:a16="http://schemas.microsoft.com/office/drawing/2014/main" id="{2E1ECD2D-A7A4-4342-B2DE-94E2D1C2C01C}"/>
              </a:ext>
            </a:extLst>
          </p:cNvPr>
          <p:cNvGrpSpPr/>
          <p:nvPr/>
        </p:nvGrpSpPr>
        <p:grpSpPr>
          <a:xfrm>
            <a:off x="7991230" y="5779460"/>
            <a:ext cx="2131967" cy="430887"/>
            <a:chOff x="5211827" y="3641055"/>
            <a:chExt cx="2131967" cy="430887"/>
          </a:xfrm>
        </p:grpSpPr>
        <p:sp>
          <p:nvSpPr>
            <p:cNvPr id="367" name="مربع نص 366">
              <a:extLst>
                <a:ext uri="{FF2B5EF4-FFF2-40B4-BE49-F238E27FC236}">
                  <a16:creationId xmlns:a16="http://schemas.microsoft.com/office/drawing/2014/main" id="{D649A6A2-17FA-0F4F-8D88-A24E8C53F068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368" name="رابط مستقيم 153">
              <a:extLst>
                <a:ext uri="{FF2B5EF4-FFF2-40B4-BE49-F238E27FC236}">
                  <a16:creationId xmlns:a16="http://schemas.microsoft.com/office/drawing/2014/main" id="{CBFE2B08-4D08-3A4A-B0BF-D4AC36602F3F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9" name="مربع نص 368">
            <a:extLst>
              <a:ext uri="{FF2B5EF4-FFF2-40B4-BE49-F238E27FC236}">
                <a16:creationId xmlns:a16="http://schemas.microsoft.com/office/drawing/2014/main" id="{31AF2AB7-68A8-6B4D-A1B7-C9C967C8F7EE}"/>
              </a:ext>
            </a:extLst>
          </p:cNvPr>
          <p:cNvSpPr txBox="1"/>
          <p:nvPr/>
        </p:nvSpPr>
        <p:spPr>
          <a:xfrm>
            <a:off x="8565849" y="609378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370" name="مجموعة 158">
            <a:extLst>
              <a:ext uri="{FF2B5EF4-FFF2-40B4-BE49-F238E27FC236}">
                <a16:creationId xmlns:a16="http://schemas.microsoft.com/office/drawing/2014/main" id="{8C8EAAAD-5583-C64F-B245-953BAE17E81D}"/>
              </a:ext>
            </a:extLst>
          </p:cNvPr>
          <p:cNvGrpSpPr/>
          <p:nvPr/>
        </p:nvGrpSpPr>
        <p:grpSpPr>
          <a:xfrm>
            <a:off x="7920149" y="5495967"/>
            <a:ext cx="1002890" cy="504586"/>
            <a:chOff x="3500430" y="4826925"/>
            <a:chExt cx="1002890" cy="504586"/>
          </a:xfrm>
        </p:grpSpPr>
        <p:grpSp>
          <p:nvGrpSpPr>
            <p:cNvPr id="371" name="مجموعة 123">
              <a:extLst>
                <a:ext uri="{FF2B5EF4-FFF2-40B4-BE49-F238E27FC236}">
                  <a16:creationId xmlns:a16="http://schemas.microsoft.com/office/drawing/2014/main" id="{6E126238-5A97-1549-B8C1-E009126B1A74}"/>
                </a:ext>
              </a:extLst>
            </p:cNvPr>
            <p:cNvGrpSpPr/>
            <p:nvPr/>
          </p:nvGrpSpPr>
          <p:grpSpPr>
            <a:xfrm>
              <a:off x="3500430" y="4826925"/>
              <a:ext cx="567708" cy="502325"/>
              <a:chOff x="2684656" y="1785926"/>
              <a:chExt cx="567708" cy="502325"/>
            </a:xfrm>
          </p:grpSpPr>
          <p:grpSp>
            <p:nvGrpSpPr>
              <p:cNvPr id="373" name="مجموعة 77">
                <a:extLst>
                  <a:ext uri="{FF2B5EF4-FFF2-40B4-BE49-F238E27FC236}">
                    <a16:creationId xmlns:a16="http://schemas.microsoft.com/office/drawing/2014/main" id="{DCE836BC-CB83-034E-9D3D-DA0AA9DF793E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375" name="رابط مستقيم 137">
                  <a:extLst>
                    <a:ext uri="{FF2B5EF4-FFF2-40B4-BE49-F238E27FC236}">
                      <a16:creationId xmlns:a16="http://schemas.microsoft.com/office/drawing/2014/main" id="{06A21827-E182-F748-8C91-7F654432910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رابط مستقيم 138">
                  <a:extLst>
                    <a:ext uri="{FF2B5EF4-FFF2-40B4-BE49-F238E27FC236}">
                      <a16:creationId xmlns:a16="http://schemas.microsoft.com/office/drawing/2014/main" id="{B6C545ED-B47C-D347-845C-5E631E7098D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رابط مستقيم 139">
                  <a:extLst>
                    <a:ext uri="{FF2B5EF4-FFF2-40B4-BE49-F238E27FC236}">
                      <a16:creationId xmlns:a16="http://schemas.microsoft.com/office/drawing/2014/main" id="{BED3281C-F6D0-664C-89B0-93B02B755C87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رابط مستقيم 149">
                  <a:extLst>
                    <a:ext uri="{FF2B5EF4-FFF2-40B4-BE49-F238E27FC236}">
                      <a16:creationId xmlns:a16="http://schemas.microsoft.com/office/drawing/2014/main" id="{4E6F6464-DD9F-9E4A-81CC-360FB849F9B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مربع نص 373">
                <a:extLst>
                  <a:ext uri="{FF2B5EF4-FFF2-40B4-BE49-F238E27FC236}">
                    <a16:creationId xmlns:a16="http://schemas.microsoft.com/office/drawing/2014/main" id="{D3FC8B7E-F2EF-2047-BFB0-EFF551F20D9F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  <p:sp>
          <p:nvSpPr>
            <p:cNvPr id="372" name="مربع نص 371">
              <a:extLst>
                <a:ext uri="{FF2B5EF4-FFF2-40B4-BE49-F238E27FC236}">
                  <a16:creationId xmlns:a16="http://schemas.microsoft.com/office/drawing/2014/main" id="{2DF08FEB-789A-C945-A23E-3A990197970A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  <a:endParaRPr lang="ar-SA" sz="3200" b="1" spc="-100" baseline="24000" dirty="0"/>
            </a:p>
          </p:txBody>
        </p:sp>
      </p:grpSp>
      <p:sp>
        <p:nvSpPr>
          <p:cNvPr id="379" name="مربع نص 378">
            <a:extLst>
              <a:ext uri="{FF2B5EF4-FFF2-40B4-BE49-F238E27FC236}">
                <a16:creationId xmlns:a16="http://schemas.microsoft.com/office/drawing/2014/main" id="{A5AAFBFB-6B39-574E-B824-BF44E8A65C0E}"/>
              </a:ext>
            </a:extLst>
          </p:cNvPr>
          <p:cNvSpPr txBox="1"/>
          <p:nvPr/>
        </p:nvSpPr>
        <p:spPr>
          <a:xfrm>
            <a:off x="8734541" y="556966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380" name="شكل حر 379">
            <a:extLst>
              <a:ext uri="{FF2B5EF4-FFF2-40B4-BE49-F238E27FC236}">
                <a16:creationId xmlns:a16="http://schemas.microsoft.com/office/drawing/2014/main" id="{F51A844E-0CB3-D546-BE79-F0B1737287EB}"/>
              </a:ext>
            </a:extLst>
          </p:cNvPr>
          <p:cNvSpPr/>
          <p:nvPr/>
        </p:nvSpPr>
        <p:spPr>
          <a:xfrm>
            <a:off x="8080071" y="3195663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1" name="شكل حر 380">
            <a:extLst>
              <a:ext uri="{FF2B5EF4-FFF2-40B4-BE49-F238E27FC236}">
                <a16:creationId xmlns:a16="http://schemas.microsoft.com/office/drawing/2014/main" id="{78B474A9-E171-0F43-94FA-58CE5270149F}"/>
              </a:ext>
            </a:extLst>
          </p:cNvPr>
          <p:cNvSpPr/>
          <p:nvPr/>
        </p:nvSpPr>
        <p:spPr>
          <a:xfrm>
            <a:off x="7351403" y="3195665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2" name="شكل حر 381">
            <a:extLst>
              <a:ext uri="{FF2B5EF4-FFF2-40B4-BE49-F238E27FC236}">
                <a16:creationId xmlns:a16="http://schemas.microsoft.com/office/drawing/2014/main" id="{5E71AF9F-6CA0-7F48-A74F-33AC4271636E}"/>
              </a:ext>
            </a:extLst>
          </p:cNvPr>
          <p:cNvSpPr/>
          <p:nvPr/>
        </p:nvSpPr>
        <p:spPr>
          <a:xfrm>
            <a:off x="7822893" y="3167089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42224C-1EDD-25DE-069F-98F59FB3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63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49" grpId="0"/>
      <p:bldP spid="362" grpId="0"/>
      <p:bldP spid="363" grpId="0"/>
      <p:bldP spid="364" grpId="0"/>
      <p:bldP spid="365" grpId="0"/>
      <p:bldP spid="369" grpId="0"/>
      <p:bldP spid="379" grpId="0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B0F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7689" y="261069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2E811C03-BD91-8040-BBF9-FC8CD22B42EC}"/>
              </a:ext>
            </a:extLst>
          </p:cNvPr>
          <p:cNvGrpSpPr/>
          <p:nvPr/>
        </p:nvGrpSpPr>
        <p:grpSpPr>
          <a:xfrm>
            <a:off x="6940957" y="1033377"/>
            <a:ext cx="3245807" cy="1000132"/>
            <a:chOff x="4612340" y="214290"/>
            <a:chExt cx="3245807" cy="1000132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9817D690-6695-944B-9A6E-BE35815241C4}"/>
                </a:ext>
              </a:extLst>
            </p:cNvPr>
            <p:cNvSpPr/>
            <p:nvPr/>
          </p:nvSpPr>
          <p:spPr>
            <a:xfrm flipH="1">
              <a:off x="4612340" y="214290"/>
              <a:ext cx="3245807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5A496011-62FD-204A-B7AE-9CE01EF5A133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88">
              <a:extLst>
                <a:ext uri="{FF2B5EF4-FFF2-40B4-BE49-F238E27FC236}">
                  <a16:creationId xmlns:a16="http://schemas.microsoft.com/office/drawing/2014/main" id="{3283284C-0F28-774F-8F86-20C783C0DFB0}"/>
                </a:ext>
              </a:extLst>
            </p:cNvPr>
            <p:cNvGrpSpPr/>
            <p:nvPr/>
          </p:nvGrpSpPr>
          <p:grpSpPr>
            <a:xfrm>
              <a:off x="5143504" y="214290"/>
              <a:ext cx="1171584" cy="973815"/>
              <a:chOff x="7286642" y="1857366"/>
              <a:chExt cx="1171584" cy="97381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1C77B6EF-576B-F447-8125-66809A4BC6CF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  <p:cxnSp>
            <p:nvCxnSpPr>
              <p:cNvPr id="68" name="رابط مستقيم 90">
                <a:extLst>
                  <a:ext uri="{FF2B5EF4-FFF2-40B4-BE49-F238E27FC236}">
                    <a16:creationId xmlns:a16="http://schemas.microsoft.com/office/drawing/2014/main" id="{DD71CD4C-18FA-6D46-860F-105AB6A769B7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مجموعة 91">
                <a:extLst>
                  <a:ext uri="{FF2B5EF4-FFF2-40B4-BE49-F238E27FC236}">
                    <a16:creationId xmlns:a16="http://schemas.microsoft.com/office/drawing/2014/main" id="{58A485DB-E4F1-264D-93AC-B002B23A1C68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16DE50EC-489E-2942-A38E-4165B63EF954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71" name="مجموعة 93">
                  <a:extLst>
                    <a:ext uri="{FF2B5EF4-FFF2-40B4-BE49-F238E27FC236}">
                      <a16:creationId xmlns:a16="http://schemas.microsoft.com/office/drawing/2014/main" id="{BC03CBDB-0117-7D49-A41E-24CBBF74C9FC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72" name="مجموعة 77">
                    <a:extLst>
                      <a:ext uri="{FF2B5EF4-FFF2-40B4-BE49-F238E27FC236}">
                        <a16:creationId xmlns:a16="http://schemas.microsoft.com/office/drawing/2014/main" id="{2ACDAF8A-C325-5B49-BA0A-025292EE7ACB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74" name="رابط مستقيم 96">
                      <a:extLst>
                        <a:ext uri="{FF2B5EF4-FFF2-40B4-BE49-F238E27FC236}">
                          <a16:creationId xmlns:a16="http://schemas.microsoft.com/office/drawing/2014/main" id="{79D48C44-12E1-CB40-83EE-766688199F5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97">
                      <a:extLst>
                        <a:ext uri="{FF2B5EF4-FFF2-40B4-BE49-F238E27FC236}">
                          <a16:creationId xmlns:a16="http://schemas.microsoft.com/office/drawing/2014/main" id="{AD5F11DB-1A67-4C48-AEAA-1AAE94C8AA4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98">
                      <a:extLst>
                        <a:ext uri="{FF2B5EF4-FFF2-40B4-BE49-F238E27FC236}">
                          <a16:creationId xmlns:a16="http://schemas.microsoft.com/office/drawing/2014/main" id="{457B375E-72E1-7F4D-B4A8-095C094BBD59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رابط مستقيم 99">
                      <a:extLst>
                        <a:ext uri="{FF2B5EF4-FFF2-40B4-BE49-F238E27FC236}">
                          <a16:creationId xmlns:a16="http://schemas.microsoft.com/office/drawing/2014/main" id="{3BAD17A6-1F89-0C4C-819B-37307103CD1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2BAED674-A61A-CF4E-BA83-7901693CB88B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٧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209" name="مجموعة 120">
            <a:extLst>
              <a:ext uri="{FF2B5EF4-FFF2-40B4-BE49-F238E27FC236}">
                <a16:creationId xmlns:a16="http://schemas.microsoft.com/office/drawing/2014/main" id="{396ACFCC-F97E-334B-B980-243859B733EB}"/>
              </a:ext>
            </a:extLst>
          </p:cNvPr>
          <p:cNvGrpSpPr/>
          <p:nvPr/>
        </p:nvGrpSpPr>
        <p:grpSpPr>
          <a:xfrm>
            <a:off x="6926090" y="2269766"/>
            <a:ext cx="1172964" cy="1028712"/>
            <a:chOff x="2684656" y="1757350"/>
            <a:chExt cx="1172964" cy="1028712"/>
          </a:xfrm>
        </p:grpSpPr>
        <p:grpSp>
          <p:nvGrpSpPr>
            <p:cNvPr id="210" name="مجموعة 53">
              <a:extLst>
                <a:ext uri="{FF2B5EF4-FFF2-40B4-BE49-F238E27FC236}">
                  <a16:creationId xmlns:a16="http://schemas.microsoft.com/office/drawing/2014/main" id="{25FFA37F-16A4-2341-83A1-62ED808FCF58}"/>
                </a:ext>
              </a:extLst>
            </p:cNvPr>
            <p:cNvGrpSpPr/>
            <p:nvPr/>
          </p:nvGrpSpPr>
          <p:grpSpPr>
            <a:xfrm>
              <a:off x="2684656" y="1757350"/>
              <a:ext cx="1160056" cy="502325"/>
              <a:chOff x="2684656" y="1785926"/>
              <a:chExt cx="1160056" cy="502325"/>
            </a:xfrm>
          </p:grpSpPr>
          <p:sp>
            <p:nvSpPr>
              <p:cNvPr id="221" name="مربع نص 220">
                <a:extLst>
                  <a:ext uri="{FF2B5EF4-FFF2-40B4-BE49-F238E27FC236}">
                    <a16:creationId xmlns:a16="http://schemas.microsoft.com/office/drawing/2014/main" id="{3437B6CB-0417-7743-9FAA-B1AFE1C8813A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</a:t>
                </a:r>
                <a:endParaRPr lang="ar-SA" sz="3200" b="1" spc="-100" baseline="24000" dirty="0"/>
              </a:p>
            </p:txBody>
          </p:sp>
          <p:grpSp>
            <p:nvGrpSpPr>
              <p:cNvPr id="222" name="مجموعة 52">
                <a:extLst>
                  <a:ext uri="{FF2B5EF4-FFF2-40B4-BE49-F238E27FC236}">
                    <a16:creationId xmlns:a16="http://schemas.microsoft.com/office/drawing/2014/main" id="{3E7DFA64-E4D3-8F4A-BE55-5978153AB71C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23" name="مجموعة 77">
                  <a:extLst>
                    <a:ext uri="{FF2B5EF4-FFF2-40B4-BE49-F238E27FC236}">
                      <a16:creationId xmlns:a16="http://schemas.microsoft.com/office/drawing/2014/main" id="{F38D5D1D-1BA3-2A45-A413-1F1E8FE2CA70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25" name="رابط مستقيم 47">
                    <a:extLst>
                      <a:ext uri="{FF2B5EF4-FFF2-40B4-BE49-F238E27FC236}">
                        <a16:creationId xmlns:a16="http://schemas.microsoft.com/office/drawing/2014/main" id="{96F52057-BF16-C749-BD57-F5FE2716355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رابط مستقيم 48">
                    <a:extLst>
                      <a:ext uri="{FF2B5EF4-FFF2-40B4-BE49-F238E27FC236}">
                        <a16:creationId xmlns:a16="http://schemas.microsoft.com/office/drawing/2014/main" id="{18A0923D-B520-0F4B-A64C-45C01E45C9C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رابط مستقيم 49">
                    <a:extLst>
                      <a:ext uri="{FF2B5EF4-FFF2-40B4-BE49-F238E27FC236}">
                        <a16:creationId xmlns:a16="http://schemas.microsoft.com/office/drawing/2014/main" id="{2656953A-91B8-3B42-A76A-B478963366F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رابط مستقيم 50">
                    <a:extLst>
                      <a:ext uri="{FF2B5EF4-FFF2-40B4-BE49-F238E27FC236}">
                        <a16:creationId xmlns:a16="http://schemas.microsoft.com/office/drawing/2014/main" id="{099B81ED-A0CE-F149-92CD-7FF91C213F5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" name="مربع نص 223">
                  <a:extLst>
                    <a:ext uri="{FF2B5EF4-FFF2-40B4-BE49-F238E27FC236}">
                      <a16:creationId xmlns:a16="http://schemas.microsoft.com/office/drawing/2014/main" id="{8AA4074F-0654-524C-91EC-7CAB53FF8D31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211" name="رابط مستقيم 54">
              <a:extLst>
                <a:ext uri="{FF2B5EF4-FFF2-40B4-BE49-F238E27FC236}">
                  <a16:creationId xmlns:a16="http://schemas.microsoft.com/office/drawing/2014/main" id="{963BA4D2-6DF8-1243-BC71-8F2E01DC6C80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مجموعة 55">
              <a:extLst>
                <a:ext uri="{FF2B5EF4-FFF2-40B4-BE49-F238E27FC236}">
                  <a16:creationId xmlns:a16="http://schemas.microsoft.com/office/drawing/2014/main" id="{81DE579F-9ED9-2342-B6B8-65122DDBE5FA}"/>
                </a:ext>
              </a:extLst>
            </p:cNvPr>
            <p:cNvGrpSpPr/>
            <p:nvPr/>
          </p:nvGrpSpPr>
          <p:grpSpPr>
            <a:xfrm>
              <a:off x="2686036" y="2283737"/>
              <a:ext cx="1171584" cy="502325"/>
              <a:chOff x="2684656" y="1785926"/>
              <a:chExt cx="1171584" cy="502325"/>
            </a:xfrm>
          </p:grpSpPr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35222130-0184-7E4D-A9B1-E43EF9B23352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</a:t>
                </a:r>
                <a:endParaRPr lang="ar-SA" sz="3200" b="1" spc="-100" baseline="24000" dirty="0"/>
              </a:p>
            </p:txBody>
          </p:sp>
          <p:grpSp>
            <p:nvGrpSpPr>
              <p:cNvPr id="214" name="مجموعة 57">
                <a:extLst>
                  <a:ext uri="{FF2B5EF4-FFF2-40B4-BE49-F238E27FC236}">
                    <a16:creationId xmlns:a16="http://schemas.microsoft.com/office/drawing/2014/main" id="{4AF707D1-68FE-D242-ACEE-22EB348C2D2F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15" name="مجموعة 77">
                  <a:extLst>
                    <a:ext uri="{FF2B5EF4-FFF2-40B4-BE49-F238E27FC236}">
                      <a16:creationId xmlns:a16="http://schemas.microsoft.com/office/drawing/2014/main" id="{99389EE2-9AAC-7B4E-9892-9B80EB88A17C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17" name="رابط مستقيم 60">
                    <a:extLst>
                      <a:ext uri="{FF2B5EF4-FFF2-40B4-BE49-F238E27FC236}">
                        <a16:creationId xmlns:a16="http://schemas.microsoft.com/office/drawing/2014/main" id="{57FBE3E6-2BA2-904F-819D-0C6E7FC7AD1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61">
                    <a:extLst>
                      <a:ext uri="{FF2B5EF4-FFF2-40B4-BE49-F238E27FC236}">
                        <a16:creationId xmlns:a16="http://schemas.microsoft.com/office/drawing/2014/main" id="{CA75AECE-EAC2-D84D-944B-1A7D618D101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رابط مستقيم 62">
                    <a:extLst>
                      <a:ext uri="{FF2B5EF4-FFF2-40B4-BE49-F238E27FC236}">
                        <a16:creationId xmlns:a16="http://schemas.microsoft.com/office/drawing/2014/main" id="{F109DF3C-2567-9348-827E-D149B05492D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رابط مستقيم 68">
                    <a:extLst>
                      <a:ext uri="{FF2B5EF4-FFF2-40B4-BE49-F238E27FC236}">
                        <a16:creationId xmlns:a16="http://schemas.microsoft.com/office/drawing/2014/main" id="{B05BF882-240F-7949-8950-E4EE56330C3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مربع نص 215">
                  <a:extLst>
                    <a:ext uri="{FF2B5EF4-FFF2-40B4-BE49-F238E27FC236}">
                      <a16:creationId xmlns:a16="http://schemas.microsoft.com/office/drawing/2014/main" id="{13892087-6716-C44D-AFB0-1E08139A265A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229" name="مجموعة 104">
            <a:extLst>
              <a:ext uri="{FF2B5EF4-FFF2-40B4-BE49-F238E27FC236}">
                <a16:creationId xmlns:a16="http://schemas.microsoft.com/office/drawing/2014/main" id="{1D956158-F21D-F747-B627-67A0095642D1}"/>
              </a:ext>
            </a:extLst>
          </p:cNvPr>
          <p:cNvGrpSpPr/>
          <p:nvPr/>
        </p:nvGrpSpPr>
        <p:grpSpPr>
          <a:xfrm>
            <a:off x="9569292" y="2326918"/>
            <a:ext cx="1600214" cy="973815"/>
            <a:chOff x="6858012" y="1857366"/>
            <a:chExt cx="1600214" cy="973815"/>
          </a:xfrm>
        </p:grpSpPr>
        <p:grpSp>
          <p:nvGrpSpPr>
            <p:cNvPr id="230" name="مجموعة 87">
              <a:extLst>
                <a:ext uri="{FF2B5EF4-FFF2-40B4-BE49-F238E27FC236}">
                  <a16:creationId xmlns:a16="http://schemas.microsoft.com/office/drawing/2014/main" id="{1FA7F7E8-9A3C-724B-8B9B-635235214FE0}"/>
                </a:ext>
              </a:extLst>
            </p:cNvPr>
            <p:cNvGrpSpPr/>
            <p:nvPr/>
          </p:nvGrpSpPr>
          <p:grpSpPr>
            <a:xfrm>
              <a:off x="7286642" y="1857366"/>
              <a:ext cx="1171584" cy="973815"/>
              <a:chOff x="7286642" y="1857366"/>
              <a:chExt cx="1171584" cy="973815"/>
            </a:xfrm>
          </p:grpSpPr>
          <p:sp>
            <p:nvSpPr>
              <p:cNvPr id="232" name="مربع نص 231">
                <a:extLst>
                  <a:ext uri="{FF2B5EF4-FFF2-40B4-BE49-F238E27FC236}">
                    <a16:creationId xmlns:a16="http://schemas.microsoft.com/office/drawing/2014/main" id="{B6AE2C8D-012A-B447-BE8F-F46B845ED43F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  <p:cxnSp>
            <p:nvCxnSpPr>
              <p:cNvPr id="233" name="رابط مستقيم 69">
                <a:extLst>
                  <a:ext uri="{FF2B5EF4-FFF2-40B4-BE49-F238E27FC236}">
                    <a16:creationId xmlns:a16="http://schemas.microsoft.com/office/drawing/2014/main" id="{211157CB-E04A-0243-8648-BF92C8F75A78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مجموعة 78">
                <a:extLst>
                  <a:ext uri="{FF2B5EF4-FFF2-40B4-BE49-F238E27FC236}">
                    <a16:creationId xmlns:a16="http://schemas.microsoft.com/office/drawing/2014/main" id="{A86FE12F-B882-F145-8A35-C53E62EAB2ED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235" name="مربع نص 234">
                  <a:extLst>
                    <a:ext uri="{FF2B5EF4-FFF2-40B4-BE49-F238E27FC236}">
                      <a16:creationId xmlns:a16="http://schemas.microsoft.com/office/drawing/2014/main" id="{5836DDA2-33BF-114B-8A63-BFFF3A0409D0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236" name="مجموعة 80">
                  <a:extLst>
                    <a:ext uri="{FF2B5EF4-FFF2-40B4-BE49-F238E27FC236}">
                      <a16:creationId xmlns:a16="http://schemas.microsoft.com/office/drawing/2014/main" id="{4F5C8610-13A2-D241-BB47-50B084E3AD85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237" name="مجموعة 77">
                    <a:extLst>
                      <a:ext uri="{FF2B5EF4-FFF2-40B4-BE49-F238E27FC236}">
                        <a16:creationId xmlns:a16="http://schemas.microsoft.com/office/drawing/2014/main" id="{6FF3A699-02DD-FF48-9E84-F3A6D071C8A4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239" name="رابط مستقيم 83">
                      <a:extLst>
                        <a:ext uri="{FF2B5EF4-FFF2-40B4-BE49-F238E27FC236}">
                          <a16:creationId xmlns:a16="http://schemas.microsoft.com/office/drawing/2014/main" id="{5904B7C9-18A6-DD43-8C1C-0F3849187A9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رابط مستقيم 84">
                      <a:extLst>
                        <a:ext uri="{FF2B5EF4-FFF2-40B4-BE49-F238E27FC236}">
                          <a16:creationId xmlns:a16="http://schemas.microsoft.com/office/drawing/2014/main" id="{2B139DA2-6AF4-EC40-AD87-7668677FD260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رابط مستقيم 85">
                      <a:extLst>
                        <a:ext uri="{FF2B5EF4-FFF2-40B4-BE49-F238E27FC236}">
                          <a16:creationId xmlns:a16="http://schemas.microsoft.com/office/drawing/2014/main" id="{EEA5F22C-5E58-344D-929B-E03D274B7DE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رابط مستقيم 86">
                      <a:extLst>
                        <a:ext uri="{FF2B5EF4-FFF2-40B4-BE49-F238E27FC236}">
                          <a16:creationId xmlns:a16="http://schemas.microsoft.com/office/drawing/2014/main" id="{438598B2-A635-2049-A500-A5D106D33D6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مربع نص 237">
                    <a:extLst>
                      <a:ext uri="{FF2B5EF4-FFF2-40B4-BE49-F238E27FC236}">
                        <a16:creationId xmlns:a16="http://schemas.microsoft.com/office/drawing/2014/main" id="{F4219233-AACF-3A47-AB43-037CA66FAF69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٧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231" name="مربع نص 230">
              <a:extLst>
                <a:ext uri="{FF2B5EF4-FFF2-40B4-BE49-F238E27FC236}">
                  <a16:creationId xmlns:a16="http://schemas.microsoft.com/office/drawing/2014/main" id="{A2801C9D-50D0-1748-A1C0-25DE8C269052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243" name="مجموعة 106">
            <a:extLst>
              <a:ext uri="{FF2B5EF4-FFF2-40B4-BE49-F238E27FC236}">
                <a16:creationId xmlns:a16="http://schemas.microsoft.com/office/drawing/2014/main" id="{54B2A88B-0794-0048-8563-0FA1CE2F7D32}"/>
              </a:ext>
            </a:extLst>
          </p:cNvPr>
          <p:cNvGrpSpPr/>
          <p:nvPr/>
        </p:nvGrpSpPr>
        <p:grpSpPr>
          <a:xfrm>
            <a:off x="8497728" y="2326916"/>
            <a:ext cx="1171584" cy="973815"/>
            <a:chOff x="7286642" y="1857366"/>
            <a:chExt cx="1171584" cy="973815"/>
          </a:xfrm>
        </p:grpSpPr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EC982BD7-378A-D244-899B-269C1ED8EE2F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cxnSp>
          <p:nvCxnSpPr>
            <p:cNvPr id="245" name="رابط مستقيم 109">
              <a:extLst>
                <a:ext uri="{FF2B5EF4-FFF2-40B4-BE49-F238E27FC236}">
                  <a16:creationId xmlns:a16="http://schemas.microsoft.com/office/drawing/2014/main" id="{D9470DF3-B4EC-BC46-8E72-790F52956D1A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مجموعة 110">
              <a:extLst>
                <a:ext uri="{FF2B5EF4-FFF2-40B4-BE49-F238E27FC236}">
                  <a16:creationId xmlns:a16="http://schemas.microsoft.com/office/drawing/2014/main" id="{3976E262-FD74-0A4C-855E-8FC33A36DFA5}"/>
                </a:ext>
              </a:extLst>
            </p:cNvPr>
            <p:cNvGrpSpPr/>
            <p:nvPr/>
          </p:nvGrpSpPr>
          <p:grpSpPr>
            <a:xfrm>
              <a:off x="7286642" y="2328856"/>
              <a:ext cx="1171584" cy="502325"/>
              <a:chOff x="2684656" y="1785926"/>
              <a:chExt cx="1171584" cy="502325"/>
            </a:xfrm>
          </p:grpSpPr>
          <p:sp>
            <p:nvSpPr>
              <p:cNvPr id="247" name="مربع نص 246">
                <a:extLst>
                  <a:ext uri="{FF2B5EF4-FFF2-40B4-BE49-F238E27FC236}">
                    <a16:creationId xmlns:a16="http://schemas.microsoft.com/office/drawing/2014/main" id="{51083329-446E-C24D-94AE-50E7FD547A90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ــ</a:t>
                </a:r>
                <a:endParaRPr lang="ar-SA" sz="3200" b="1" spc="-100" baseline="24000" dirty="0"/>
              </a:p>
            </p:txBody>
          </p:sp>
          <p:grpSp>
            <p:nvGrpSpPr>
              <p:cNvPr id="248" name="مجموعة 112">
                <a:extLst>
                  <a:ext uri="{FF2B5EF4-FFF2-40B4-BE49-F238E27FC236}">
                    <a16:creationId xmlns:a16="http://schemas.microsoft.com/office/drawing/2014/main" id="{048644A4-2E97-5A42-A6CC-A56A2C0F23AD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49" name="مجموعة 77">
                  <a:extLst>
                    <a:ext uri="{FF2B5EF4-FFF2-40B4-BE49-F238E27FC236}">
                      <a16:creationId xmlns:a16="http://schemas.microsoft.com/office/drawing/2014/main" id="{38F5D15F-E299-6541-BEBF-FEBC4257001C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51" name="رابط مستقيم 115">
                    <a:extLst>
                      <a:ext uri="{FF2B5EF4-FFF2-40B4-BE49-F238E27FC236}">
                        <a16:creationId xmlns:a16="http://schemas.microsoft.com/office/drawing/2014/main" id="{7B3F65D7-1156-4B4A-8A7A-7915E0A2582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رابط مستقيم 116">
                    <a:extLst>
                      <a:ext uri="{FF2B5EF4-FFF2-40B4-BE49-F238E27FC236}">
                        <a16:creationId xmlns:a16="http://schemas.microsoft.com/office/drawing/2014/main" id="{6A377918-EEE1-274A-AAA5-72A44B78F11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رابط مستقيم 117">
                    <a:extLst>
                      <a:ext uri="{FF2B5EF4-FFF2-40B4-BE49-F238E27FC236}">
                        <a16:creationId xmlns:a16="http://schemas.microsoft.com/office/drawing/2014/main" id="{A7290282-0DBD-A14E-9920-A66724562AF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رابط مستقيم 118">
                    <a:extLst>
                      <a:ext uri="{FF2B5EF4-FFF2-40B4-BE49-F238E27FC236}">
                        <a16:creationId xmlns:a16="http://schemas.microsoft.com/office/drawing/2014/main" id="{2F239639-9131-C648-B04E-B6BBED6E729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0" name="مربع نص 249">
                  <a:extLst>
                    <a:ext uri="{FF2B5EF4-FFF2-40B4-BE49-F238E27FC236}">
                      <a16:creationId xmlns:a16="http://schemas.microsoft.com/office/drawing/2014/main" id="{D59E2952-BCE3-D646-A72F-8F59E898114D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0E129579-6FEA-B943-8CBC-EDFE47D5F201}"/>
              </a:ext>
            </a:extLst>
          </p:cNvPr>
          <p:cNvSpPr txBox="1"/>
          <p:nvPr/>
        </p:nvSpPr>
        <p:spPr>
          <a:xfrm>
            <a:off x="8040522" y="2498368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256" name="مجموعة 150">
            <a:extLst>
              <a:ext uri="{FF2B5EF4-FFF2-40B4-BE49-F238E27FC236}">
                <a16:creationId xmlns:a16="http://schemas.microsoft.com/office/drawing/2014/main" id="{564DCA80-1FFB-024A-9B6B-BBBE5E0BEF6C}"/>
              </a:ext>
            </a:extLst>
          </p:cNvPr>
          <p:cNvGrpSpPr/>
          <p:nvPr/>
        </p:nvGrpSpPr>
        <p:grpSpPr>
          <a:xfrm>
            <a:off x="7854784" y="4041428"/>
            <a:ext cx="1731560" cy="502325"/>
            <a:chOff x="5143504" y="3357562"/>
            <a:chExt cx="1731560" cy="502325"/>
          </a:xfrm>
        </p:grpSpPr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B73FDD4D-F8C9-B34A-B015-06BEAF4CD073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٧ ( ٣ +        )</a:t>
              </a:r>
              <a:endParaRPr lang="ar-SA" sz="3200" b="1" spc="-100" baseline="24000" dirty="0"/>
            </a:p>
          </p:txBody>
        </p:sp>
        <p:grpSp>
          <p:nvGrpSpPr>
            <p:cNvPr id="258" name="مجموعة 140">
              <a:extLst>
                <a:ext uri="{FF2B5EF4-FFF2-40B4-BE49-F238E27FC236}">
                  <a16:creationId xmlns:a16="http://schemas.microsoft.com/office/drawing/2014/main" id="{B0D66C8A-716D-C043-AA4F-24EA491F8CAE}"/>
                </a:ext>
              </a:extLst>
            </p:cNvPr>
            <p:cNvGrpSpPr/>
            <p:nvPr/>
          </p:nvGrpSpPr>
          <p:grpSpPr>
            <a:xfrm>
              <a:off x="5375902" y="3357562"/>
              <a:ext cx="567708" cy="502325"/>
              <a:chOff x="2684656" y="1785926"/>
              <a:chExt cx="567708" cy="502325"/>
            </a:xfrm>
          </p:grpSpPr>
          <p:grpSp>
            <p:nvGrpSpPr>
              <p:cNvPr id="259" name="مجموعة 77">
                <a:extLst>
                  <a:ext uri="{FF2B5EF4-FFF2-40B4-BE49-F238E27FC236}">
                    <a16:creationId xmlns:a16="http://schemas.microsoft.com/office/drawing/2014/main" id="{5C96B3AD-5FC5-8F4F-8FF2-31DE95C28B9D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61" name="رابط مستقيم 143">
                  <a:extLst>
                    <a:ext uri="{FF2B5EF4-FFF2-40B4-BE49-F238E27FC236}">
                      <a16:creationId xmlns:a16="http://schemas.microsoft.com/office/drawing/2014/main" id="{5CB759A0-0A68-C043-BBAC-4A4D9A73BB4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رابط مستقيم 144">
                  <a:extLst>
                    <a:ext uri="{FF2B5EF4-FFF2-40B4-BE49-F238E27FC236}">
                      <a16:creationId xmlns:a16="http://schemas.microsoft.com/office/drawing/2014/main" id="{9F0B42D5-DEAC-294E-B062-20AB8301E3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145">
                  <a:extLst>
                    <a:ext uri="{FF2B5EF4-FFF2-40B4-BE49-F238E27FC236}">
                      <a16:creationId xmlns:a16="http://schemas.microsoft.com/office/drawing/2014/main" id="{FEAE878D-D780-8142-86FB-F6F19C699441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146">
                  <a:extLst>
                    <a:ext uri="{FF2B5EF4-FFF2-40B4-BE49-F238E27FC236}">
                      <a16:creationId xmlns:a16="http://schemas.microsoft.com/office/drawing/2014/main" id="{38E14FB8-9E4A-8545-8BF3-ADB2AC33E1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0" name="مربع نص 259">
                <a:extLst>
                  <a:ext uri="{FF2B5EF4-FFF2-40B4-BE49-F238E27FC236}">
                    <a16:creationId xmlns:a16="http://schemas.microsoft.com/office/drawing/2014/main" id="{03A12851-42C6-BC4A-8927-68BA63CCE22D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65" name="مجموعة 105">
            <a:extLst>
              <a:ext uri="{FF2B5EF4-FFF2-40B4-BE49-F238E27FC236}">
                <a16:creationId xmlns:a16="http://schemas.microsoft.com/office/drawing/2014/main" id="{286B50F9-5693-1343-B852-8F0721ACEB35}"/>
              </a:ext>
            </a:extLst>
          </p:cNvPr>
          <p:cNvGrpSpPr/>
          <p:nvPr/>
        </p:nvGrpSpPr>
        <p:grpSpPr>
          <a:xfrm>
            <a:off x="7923107" y="4324921"/>
            <a:ext cx="2131967" cy="430887"/>
            <a:chOff x="5211827" y="3641055"/>
            <a:chExt cx="2131967" cy="430887"/>
          </a:xfrm>
        </p:grpSpPr>
        <p:sp>
          <p:nvSpPr>
            <p:cNvPr id="266" name="مربع نص 265">
              <a:extLst>
                <a:ext uri="{FF2B5EF4-FFF2-40B4-BE49-F238E27FC236}">
                  <a16:creationId xmlns:a16="http://schemas.microsoft.com/office/drawing/2014/main" id="{ADD4A50D-9E6A-4D42-88A5-105E7FDC83CB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67" name="رابط مستقيم 124">
              <a:extLst>
                <a:ext uri="{FF2B5EF4-FFF2-40B4-BE49-F238E27FC236}">
                  <a16:creationId xmlns:a16="http://schemas.microsoft.com/office/drawing/2014/main" id="{B8A14A45-0F45-EC4B-8E4F-35CFF7A346C5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مربع نص 267">
            <a:extLst>
              <a:ext uri="{FF2B5EF4-FFF2-40B4-BE49-F238E27FC236}">
                <a16:creationId xmlns:a16="http://schemas.microsoft.com/office/drawing/2014/main" id="{A1DF7C35-4C55-B944-BDC1-BC1FA8F150B9}"/>
              </a:ext>
            </a:extLst>
          </p:cNvPr>
          <p:cNvSpPr txBox="1"/>
          <p:nvPr/>
        </p:nvSpPr>
        <p:spPr>
          <a:xfrm>
            <a:off x="8967836" y="463924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  <a:endParaRPr lang="ar-SA" sz="3200" b="1" spc="-100" baseline="24000" dirty="0"/>
          </a:p>
        </p:txBody>
      </p:sp>
      <p:sp>
        <p:nvSpPr>
          <p:cNvPr id="269" name="مربع نص 268">
            <a:extLst>
              <a:ext uri="{FF2B5EF4-FFF2-40B4-BE49-F238E27FC236}">
                <a16:creationId xmlns:a16="http://schemas.microsoft.com/office/drawing/2014/main" id="{D32CD4AB-5580-E542-832A-23665B1028F0}"/>
              </a:ext>
            </a:extLst>
          </p:cNvPr>
          <p:cNvSpPr txBox="1"/>
          <p:nvPr/>
        </p:nvSpPr>
        <p:spPr>
          <a:xfrm>
            <a:off x="7926222" y="464150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</a:t>
            </a:r>
            <a:endParaRPr lang="ar-SA" sz="3200" b="1" spc="-100" baseline="24000" dirty="0"/>
          </a:p>
        </p:txBody>
      </p:sp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2472EBF6-4AD7-F848-BFC9-A827933EB9D3}"/>
              </a:ext>
            </a:extLst>
          </p:cNvPr>
          <p:cNvSpPr txBox="1"/>
          <p:nvPr/>
        </p:nvSpPr>
        <p:spPr>
          <a:xfrm>
            <a:off x="8454864" y="464150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6736D0FF-146E-2446-B859-02CD05167DE7}"/>
              </a:ext>
            </a:extLst>
          </p:cNvPr>
          <p:cNvSpPr txBox="1"/>
          <p:nvPr/>
        </p:nvSpPr>
        <p:spPr>
          <a:xfrm>
            <a:off x="9026366" y="5582225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٢١</a:t>
            </a:r>
            <a:endParaRPr lang="ar-SA" sz="3200" b="1" spc="-100" baseline="24000" dirty="0"/>
          </a:p>
        </p:txBody>
      </p:sp>
      <p:grpSp>
        <p:nvGrpSpPr>
          <p:cNvPr id="272" name="مجموعة 151">
            <a:extLst>
              <a:ext uri="{FF2B5EF4-FFF2-40B4-BE49-F238E27FC236}">
                <a16:creationId xmlns:a16="http://schemas.microsoft.com/office/drawing/2014/main" id="{FBC54B56-7292-6940-8076-E377D1DDA3E5}"/>
              </a:ext>
            </a:extLst>
          </p:cNvPr>
          <p:cNvGrpSpPr/>
          <p:nvPr/>
        </p:nvGrpSpPr>
        <p:grpSpPr>
          <a:xfrm>
            <a:off x="7923107" y="5794284"/>
            <a:ext cx="2131967" cy="430887"/>
            <a:chOff x="5211827" y="3641055"/>
            <a:chExt cx="2131967" cy="430887"/>
          </a:xfrm>
        </p:grpSpPr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1FE447D9-E23A-C942-A980-43252DA8C5B6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74" name="رابط مستقيم 153">
              <a:extLst>
                <a:ext uri="{FF2B5EF4-FFF2-40B4-BE49-F238E27FC236}">
                  <a16:creationId xmlns:a16="http://schemas.microsoft.com/office/drawing/2014/main" id="{86FB5E99-CD05-5B44-9C9C-EF33F13CE314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مربع نص 274">
            <a:extLst>
              <a:ext uri="{FF2B5EF4-FFF2-40B4-BE49-F238E27FC236}">
                <a16:creationId xmlns:a16="http://schemas.microsoft.com/office/drawing/2014/main" id="{291B209C-09D0-5C49-BD6C-8055DA4AD689}"/>
              </a:ext>
            </a:extLst>
          </p:cNvPr>
          <p:cNvSpPr txBox="1"/>
          <p:nvPr/>
        </p:nvSpPr>
        <p:spPr>
          <a:xfrm>
            <a:off x="8497726" y="610861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276" name="مجموعة 158">
            <a:extLst>
              <a:ext uri="{FF2B5EF4-FFF2-40B4-BE49-F238E27FC236}">
                <a16:creationId xmlns:a16="http://schemas.microsoft.com/office/drawing/2014/main" id="{57A8E290-51A3-DC4A-A8BD-1CF073140486}"/>
              </a:ext>
            </a:extLst>
          </p:cNvPr>
          <p:cNvGrpSpPr/>
          <p:nvPr/>
        </p:nvGrpSpPr>
        <p:grpSpPr>
          <a:xfrm>
            <a:off x="7852026" y="5510791"/>
            <a:ext cx="1002890" cy="504586"/>
            <a:chOff x="3500430" y="4826925"/>
            <a:chExt cx="1002890" cy="504586"/>
          </a:xfrm>
        </p:grpSpPr>
        <p:grpSp>
          <p:nvGrpSpPr>
            <p:cNvPr id="277" name="مجموعة 123">
              <a:extLst>
                <a:ext uri="{FF2B5EF4-FFF2-40B4-BE49-F238E27FC236}">
                  <a16:creationId xmlns:a16="http://schemas.microsoft.com/office/drawing/2014/main" id="{A85EC27A-5229-6447-83CB-51A7986B4BB1}"/>
                </a:ext>
              </a:extLst>
            </p:cNvPr>
            <p:cNvGrpSpPr/>
            <p:nvPr/>
          </p:nvGrpSpPr>
          <p:grpSpPr>
            <a:xfrm>
              <a:off x="3500430" y="4826925"/>
              <a:ext cx="567708" cy="502325"/>
              <a:chOff x="2684656" y="1785926"/>
              <a:chExt cx="567708" cy="502325"/>
            </a:xfrm>
          </p:grpSpPr>
          <p:grpSp>
            <p:nvGrpSpPr>
              <p:cNvPr id="279" name="مجموعة 77">
                <a:extLst>
                  <a:ext uri="{FF2B5EF4-FFF2-40B4-BE49-F238E27FC236}">
                    <a16:creationId xmlns:a16="http://schemas.microsoft.com/office/drawing/2014/main" id="{274EF871-EA27-8146-BD3F-4F17AC5704DC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81" name="رابط مستقيم 137">
                  <a:extLst>
                    <a:ext uri="{FF2B5EF4-FFF2-40B4-BE49-F238E27FC236}">
                      <a16:creationId xmlns:a16="http://schemas.microsoft.com/office/drawing/2014/main" id="{8745B52E-974A-B842-9273-1464A40F4BF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رابط مستقيم 138">
                  <a:extLst>
                    <a:ext uri="{FF2B5EF4-FFF2-40B4-BE49-F238E27FC236}">
                      <a16:creationId xmlns:a16="http://schemas.microsoft.com/office/drawing/2014/main" id="{9F9C2730-3437-7446-951D-CD8D9CBC44F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رابط مستقيم 139">
                  <a:extLst>
                    <a:ext uri="{FF2B5EF4-FFF2-40B4-BE49-F238E27FC236}">
                      <a16:creationId xmlns:a16="http://schemas.microsoft.com/office/drawing/2014/main" id="{173B912A-22A6-234E-89DD-04C45FE6BC9D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رابط مستقيم 149">
                  <a:extLst>
                    <a:ext uri="{FF2B5EF4-FFF2-40B4-BE49-F238E27FC236}">
                      <a16:creationId xmlns:a16="http://schemas.microsoft.com/office/drawing/2014/main" id="{1492069C-1CA1-744B-B1B5-B4D59DD020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0" name="مربع نص 279">
                <a:extLst>
                  <a:ext uri="{FF2B5EF4-FFF2-40B4-BE49-F238E27FC236}">
                    <a16:creationId xmlns:a16="http://schemas.microsoft.com/office/drawing/2014/main" id="{9AC69D4D-900B-C14B-9B20-445A68FFDE8E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  <a:endParaRPr lang="ar-SA" sz="3200" b="1" spc="-100" baseline="24000" dirty="0"/>
              </a:p>
            </p:txBody>
          </p:sp>
        </p:grp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1561977E-9B2A-3F41-A00D-CD1E58BB71B6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  <a:endParaRPr lang="ar-SA" sz="3200" b="1" spc="-100" baseline="24000" dirty="0"/>
            </a:p>
          </p:txBody>
        </p:sp>
      </p:grp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3BDD8D91-3EF9-B24F-9743-85CB0869F325}"/>
              </a:ext>
            </a:extLst>
          </p:cNvPr>
          <p:cNvSpPr txBox="1"/>
          <p:nvPr/>
        </p:nvSpPr>
        <p:spPr>
          <a:xfrm>
            <a:off x="8666418" y="5584488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  <a:endParaRPr lang="ar-SA" sz="3200" b="1" spc="-100" baseline="24000" dirty="0"/>
          </a:p>
        </p:txBody>
      </p:sp>
      <p:sp>
        <p:nvSpPr>
          <p:cNvPr id="286" name="شكل حر 285">
            <a:extLst>
              <a:ext uri="{FF2B5EF4-FFF2-40B4-BE49-F238E27FC236}">
                <a16:creationId xmlns:a16="http://schemas.microsoft.com/office/drawing/2014/main" id="{069F9D61-15CE-3545-B915-86DBB5A39D24}"/>
              </a:ext>
            </a:extLst>
          </p:cNvPr>
          <p:cNvSpPr/>
          <p:nvPr/>
        </p:nvSpPr>
        <p:spPr>
          <a:xfrm>
            <a:off x="8011948" y="3210487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7" name="شكل حر 286">
            <a:extLst>
              <a:ext uri="{FF2B5EF4-FFF2-40B4-BE49-F238E27FC236}">
                <a16:creationId xmlns:a16="http://schemas.microsoft.com/office/drawing/2014/main" id="{E8F97B34-0F48-E74F-9140-C68E0A9F1C40}"/>
              </a:ext>
            </a:extLst>
          </p:cNvPr>
          <p:cNvSpPr/>
          <p:nvPr/>
        </p:nvSpPr>
        <p:spPr>
          <a:xfrm>
            <a:off x="7283280" y="3210489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8" name="شكل حر 287">
            <a:extLst>
              <a:ext uri="{FF2B5EF4-FFF2-40B4-BE49-F238E27FC236}">
                <a16:creationId xmlns:a16="http://schemas.microsoft.com/office/drawing/2014/main" id="{A18DF8A3-3E18-5E47-8F5A-D28C02E6C382}"/>
              </a:ext>
            </a:extLst>
          </p:cNvPr>
          <p:cNvSpPr/>
          <p:nvPr/>
        </p:nvSpPr>
        <p:spPr>
          <a:xfrm>
            <a:off x="7754770" y="3181913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3B4CC3-0F8F-32B4-FE09-B0CF6E1A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542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55" grpId="0"/>
      <p:bldP spid="268" grpId="0"/>
      <p:bldP spid="269" grpId="0"/>
      <p:bldP spid="270" grpId="0"/>
      <p:bldP spid="271" grpId="0"/>
      <p:bldP spid="275" grpId="0"/>
      <p:bldP spid="285" grpId="0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B0F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70828" y="19300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85528CD2-D7E1-6140-906B-FBBFE3E75AAB}"/>
              </a:ext>
            </a:extLst>
          </p:cNvPr>
          <p:cNvGrpSpPr/>
          <p:nvPr/>
        </p:nvGrpSpPr>
        <p:grpSpPr>
          <a:xfrm>
            <a:off x="7140538" y="1221163"/>
            <a:ext cx="3174774" cy="1000132"/>
            <a:chOff x="4683374" y="214290"/>
            <a:chExt cx="3174774" cy="1000132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CA40BB20-8603-8E40-A859-E58544584718}"/>
                </a:ext>
              </a:extLst>
            </p:cNvPr>
            <p:cNvSpPr/>
            <p:nvPr/>
          </p:nvSpPr>
          <p:spPr>
            <a:xfrm flipH="1">
              <a:off x="4683374" y="214290"/>
              <a:ext cx="3174774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7CE12989-5CC3-2E43-ACE4-C32EAB723AEA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88">
              <a:extLst>
                <a:ext uri="{FF2B5EF4-FFF2-40B4-BE49-F238E27FC236}">
                  <a16:creationId xmlns:a16="http://schemas.microsoft.com/office/drawing/2014/main" id="{3FCDDA8F-0DB6-6043-9462-C03DC6A011B3}"/>
                </a:ext>
              </a:extLst>
            </p:cNvPr>
            <p:cNvGrpSpPr/>
            <p:nvPr/>
          </p:nvGrpSpPr>
          <p:grpSpPr>
            <a:xfrm>
              <a:off x="5143504" y="214290"/>
              <a:ext cx="1171584" cy="973815"/>
              <a:chOff x="7286642" y="1857366"/>
              <a:chExt cx="1171584" cy="97381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C2027267-773D-FC4A-B325-B69724147C80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68" name="رابط مستقيم 90">
                <a:extLst>
                  <a:ext uri="{FF2B5EF4-FFF2-40B4-BE49-F238E27FC236}">
                    <a16:creationId xmlns:a16="http://schemas.microsoft.com/office/drawing/2014/main" id="{EAAD2C50-06AB-0E46-AA0E-6EB298AC8504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مجموعة 91">
                <a:extLst>
                  <a:ext uri="{FF2B5EF4-FFF2-40B4-BE49-F238E27FC236}">
                    <a16:creationId xmlns:a16="http://schemas.microsoft.com/office/drawing/2014/main" id="{AAAE8EC8-83B6-484F-9287-E419D5C99A4F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C130E787-5EF6-0446-B4A4-EF8966BE98B0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71" name="مجموعة 93">
                  <a:extLst>
                    <a:ext uri="{FF2B5EF4-FFF2-40B4-BE49-F238E27FC236}">
                      <a16:creationId xmlns:a16="http://schemas.microsoft.com/office/drawing/2014/main" id="{31F92C04-7560-BD41-B926-DD777A1D0169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72" name="مجموعة 77">
                    <a:extLst>
                      <a:ext uri="{FF2B5EF4-FFF2-40B4-BE49-F238E27FC236}">
                        <a16:creationId xmlns:a16="http://schemas.microsoft.com/office/drawing/2014/main" id="{918EF552-45C5-CC4F-AB72-DB5635D2DDDA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74" name="رابط مستقيم 96">
                      <a:extLst>
                        <a:ext uri="{FF2B5EF4-FFF2-40B4-BE49-F238E27FC236}">
                          <a16:creationId xmlns:a16="http://schemas.microsoft.com/office/drawing/2014/main" id="{929B2132-4A97-B446-9407-322BB9CC2AE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97">
                      <a:extLst>
                        <a:ext uri="{FF2B5EF4-FFF2-40B4-BE49-F238E27FC236}">
                          <a16:creationId xmlns:a16="http://schemas.microsoft.com/office/drawing/2014/main" id="{52067616-8782-574C-A2BC-A15EFCBE1777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98">
                      <a:extLst>
                        <a:ext uri="{FF2B5EF4-FFF2-40B4-BE49-F238E27FC236}">
                          <a16:creationId xmlns:a16="http://schemas.microsoft.com/office/drawing/2014/main" id="{D6DF1E86-20F8-1142-9F0A-B45A89167224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رابط مستقيم 99">
                      <a:extLst>
                        <a:ext uri="{FF2B5EF4-FFF2-40B4-BE49-F238E27FC236}">
                          <a16:creationId xmlns:a16="http://schemas.microsoft.com/office/drawing/2014/main" id="{21F42369-E5CB-6C44-802E-1FB11F94FF2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54766DFB-5FC0-7C4A-9E8E-B8CD4E54EBE9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209" name="مجموعة 120">
            <a:extLst>
              <a:ext uri="{FF2B5EF4-FFF2-40B4-BE49-F238E27FC236}">
                <a16:creationId xmlns:a16="http://schemas.microsoft.com/office/drawing/2014/main" id="{56BD83D0-C98D-7B41-B5B4-E596B0E21787}"/>
              </a:ext>
            </a:extLst>
          </p:cNvPr>
          <p:cNvGrpSpPr/>
          <p:nvPr/>
        </p:nvGrpSpPr>
        <p:grpSpPr>
          <a:xfrm>
            <a:off x="6907132" y="2355359"/>
            <a:ext cx="1172964" cy="1028712"/>
            <a:chOff x="2684656" y="1757350"/>
            <a:chExt cx="1172964" cy="1028712"/>
          </a:xfrm>
        </p:grpSpPr>
        <p:grpSp>
          <p:nvGrpSpPr>
            <p:cNvPr id="210" name="مجموعة 53">
              <a:extLst>
                <a:ext uri="{FF2B5EF4-FFF2-40B4-BE49-F238E27FC236}">
                  <a16:creationId xmlns:a16="http://schemas.microsoft.com/office/drawing/2014/main" id="{BF9EABE2-12E7-C147-92D3-E53B2EF22802}"/>
                </a:ext>
              </a:extLst>
            </p:cNvPr>
            <p:cNvGrpSpPr/>
            <p:nvPr/>
          </p:nvGrpSpPr>
          <p:grpSpPr>
            <a:xfrm>
              <a:off x="2684656" y="1757350"/>
              <a:ext cx="1160056" cy="502325"/>
              <a:chOff x="2684656" y="1785926"/>
              <a:chExt cx="1160056" cy="502325"/>
            </a:xfrm>
          </p:grpSpPr>
          <p:sp>
            <p:nvSpPr>
              <p:cNvPr id="221" name="مربع نص 220">
                <a:extLst>
                  <a:ext uri="{FF2B5EF4-FFF2-40B4-BE49-F238E27FC236}">
                    <a16:creationId xmlns:a16="http://schemas.microsoft.com/office/drawing/2014/main" id="{F05D70D5-6CA4-FF45-8CF4-0EEFB57A6CE7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ــ</a:t>
                </a:r>
                <a:endParaRPr lang="ar-SA" sz="3200" b="1" spc="-100" baseline="24000" dirty="0"/>
              </a:p>
            </p:txBody>
          </p:sp>
          <p:grpSp>
            <p:nvGrpSpPr>
              <p:cNvPr id="222" name="مجموعة 52">
                <a:extLst>
                  <a:ext uri="{FF2B5EF4-FFF2-40B4-BE49-F238E27FC236}">
                    <a16:creationId xmlns:a16="http://schemas.microsoft.com/office/drawing/2014/main" id="{2A0C5FC5-7190-234E-8C81-12B386B8288C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23" name="مجموعة 77">
                  <a:extLst>
                    <a:ext uri="{FF2B5EF4-FFF2-40B4-BE49-F238E27FC236}">
                      <a16:creationId xmlns:a16="http://schemas.microsoft.com/office/drawing/2014/main" id="{0AB24D81-5936-E040-882C-7B4E621781EF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25" name="رابط مستقيم 47">
                    <a:extLst>
                      <a:ext uri="{FF2B5EF4-FFF2-40B4-BE49-F238E27FC236}">
                        <a16:creationId xmlns:a16="http://schemas.microsoft.com/office/drawing/2014/main" id="{F76A636D-9F11-7949-AEC8-E541EADA1A3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رابط مستقيم 48">
                    <a:extLst>
                      <a:ext uri="{FF2B5EF4-FFF2-40B4-BE49-F238E27FC236}">
                        <a16:creationId xmlns:a16="http://schemas.microsoft.com/office/drawing/2014/main" id="{C2B2488F-E7C0-AE43-8EB5-FA1D1900C30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رابط مستقيم 49">
                    <a:extLst>
                      <a:ext uri="{FF2B5EF4-FFF2-40B4-BE49-F238E27FC236}">
                        <a16:creationId xmlns:a16="http://schemas.microsoft.com/office/drawing/2014/main" id="{40103C53-5758-A24B-BD1D-CBC9EF1306F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رابط مستقيم 50">
                    <a:extLst>
                      <a:ext uri="{FF2B5EF4-FFF2-40B4-BE49-F238E27FC236}">
                        <a16:creationId xmlns:a16="http://schemas.microsoft.com/office/drawing/2014/main" id="{356A2DCB-C998-A44C-8E0B-6AAFDE35D81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" name="مربع نص 223">
                  <a:extLst>
                    <a:ext uri="{FF2B5EF4-FFF2-40B4-BE49-F238E27FC236}">
                      <a16:creationId xmlns:a16="http://schemas.microsoft.com/office/drawing/2014/main" id="{8FE134AF-AA4B-4542-AA51-857223A4E6CC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211" name="رابط مستقيم 54">
              <a:extLst>
                <a:ext uri="{FF2B5EF4-FFF2-40B4-BE49-F238E27FC236}">
                  <a16:creationId xmlns:a16="http://schemas.microsoft.com/office/drawing/2014/main" id="{46F44E20-F8F8-BD4D-BB7E-1A46CFABACE8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مجموعة 55">
              <a:extLst>
                <a:ext uri="{FF2B5EF4-FFF2-40B4-BE49-F238E27FC236}">
                  <a16:creationId xmlns:a16="http://schemas.microsoft.com/office/drawing/2014/main" id="{2D87F2C1-B264-E144-B045-8E0FDE6A84FF}"/>
                </a:ext>
              </a:extLst>
            </p:cNvPr>
            <p:cNvGrpSpPr/>
            <p:nvPr/>
          </p:nvGrpSpPr>
          <p:grpSpPr>
            <a:xfrm>
              <a:off x="2686036" y="2283737"/>
              <a:ext cx="1171584" cy="502325"/>
              <a:chOff x="2684656" y="1785926"/>
              <a:chExt cx="1171584" cy="502325"/>
            </a:xfrm>
          </p:grpSpPr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F5D7E721-5D69-7443-BCBF-CBAB15F99EF1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ــ</a:t>
                </a:r>
                <a:endParaRPr lang="ar-SA" sz="3200" b="1" spc="-100" baseline="24000" dirty="0"/>
              </a:p>
            </p:txBody>
          </p:sp>
          <p:grpSp>
            <p:nvGrpSpPr>
              <p:cNvPr id="214" name="مجموعة 57">
                <a:extLst>
                  <a:ext uri="{FF2B5EF4-FFF2-40B4-BE49-F238E27FC236}">
                    <a16:creationId xmlns:a16="http://schemas.microsoft.com/office/drawing/2014/main" id="{97DA1AF1-D54F-794E-A93E-EB568D3D42E1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15" name="مجموعة 77">
                  <a:extLst>
                    <a:ext uri="{FF2B5EF4-FFF2-40B4-BE49-F238E27FC236}">
                      <a16:creationId xmlns:a16="http://schemas.microsoft.com/office/drawing/2014/main" id="{3EC650F2-E86F-4A43-BFA0-B5B081E3FFBE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17" name="رابط مستقيم 60">
                    <a:extLst>
                      <a:ext uri="{FF2B5EF4-FFF2-40B4-BE49-F238E27FC236}">
                        <a16:creationId xmlns:a16="http://schemas.microsoft.com/office/drawing/2014/main" id="{D5D166B8-FDA4-F649-A939-0CD93A14DF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61">
                    <a:extLst>
                      <a:ext uri="{FF2B5EF4-FFF2-40B4-BE49-F238E27FC236}">
                        <a16:creationId xmlns:a16="http://schemas.microsoft.com/office/drawing/2014/main" id="{E26ABC2B-7C27-5448-8163-FE248C51D4A1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رابط مستقيم 62">
                    <a:extLst>
                      <a:ext uri="{FF2B5EF4-FFF2-40B4-BE49-F238E27FC236}">
                        <a16:creationId xmlns:a16="http://schemas.microsoft.com/office/drawing/2014/main" id="{85DF65FA-5FDC-4645-B95D-27A7FADBB2B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رابط مستقيم 68">
                    <a:extLst>
                      <a:ext uri="{FF2B5EF4-FFF2-40B4-BE49-F238E27FC236}">
                        <a16:creationId xmlns:a16="http://schemas.microsoft.com/office/drawing/2014/main" id="{52484073-34B2-7F40-BA02-12714165259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6" name="مربع نص 215">
                  <a:extLst>
                    <a:ext uri="{FF2B5EF4-FFF2-40B4-BE49-F238E27FC236}">
                      <a16:creationId xmlns:a16="http://schemas.microsoft.com/office/drawing/2014/main" id="{12E740C0-47FB-DE46-8135-B69D0A42E0B7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229" name="مجموعة 104">
            <a:extLst>
              <a:ext uri="{FF2B5EF4-FFF2-40B4-BE49-F238E27FC236}">
                <a16:creationId xmlns:a16="http://schemas.microsoft.com/office/drawing/2014/main" id="{F5EC9461-AD93-D845-B3E4-3A7A4040A1A0}"/>
              </a:ext>
            </a:extLst>
          </p:cNvPr>
          <p:cNvGrpSpPr/>
          <p:nvPr/>
        </p:nvGrpSpPr>
        <p:grpSpPr>
          <a:xfrm>
            <a:off x="9550334" y="2412511"/>
            <a:ext cx="1600214" cy="973815"/>
            <a:chOff x="6858012" y="1857366"/>
            <a:chExt cx="1600214" cy="973815"/>
          </a:xfrm>
        </p:grpSpPr>
        <p:grpSp>
          <p:nvGrpSpPr>
            <p:cNvPr id="230" name="مجموعة 87">
              <a:extLst>
                <a:ext uri="{FF2B5EF4-FFF2-40B4-BE49-F238E27FC236}">
                  <a16:creationId xmlns:a16="http://schemas.microsoft.com/office/drawing/2014/main" id="{AF44DB6C-214C-0B48-BC2D-9016CF33EADF}"/>
                </a:ext>
              </a:extLst>
            </p:cNvPr>
            <p:cNvGrpSpPr/>
            <p:nvPr/>
          </p:nvGrpSpPr>
          <p:grpSpPr>
            <a:xfrm>
              <a:off x="7286642" y="1857366"/>
              <a:ext cx="1171584" cy="973815"/>
              <a:chOff x="7286642" y="1857366"/>
              <a:chExt cx="1171584" cy="973815"/>
            </a:xfrm>
          </p:grpSpPr>
          <p:sp>
            <p:nvSpPr>
              <p:cNvPr id="232" name="مربع نص 231">
                <a:extLst>
                  <a:ext uri="{FF2B5EF4-FFF2-40B4-BE49-F238E27FC236}">
                    <a16:creationId xmlns:a16="http://schemas.microsoft.com/office/drawing/2014/main" id="{DEB29120-4047-7B41-B13B-421ABB2788C8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233" name="رابط مستقيم 69">
                <a:extLst>
                  <a:ext uri="{FF2B5EF4-FFF2-40B4-BE49-F238E27FC236}">
                    <a16:creationId xmlns:a16="http://schemas.microsoft.com/office/drawing/2014/main" id="{3B113506-B1B0-8A41-9DF2-B43C316D1FE7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مجموعة 78">
                <a:extLst>
                  <a:ext uri="{FF2B5EF4-FFF2-40B4-BE49-F238E27FC236}">
                    <a16:creationId xmlns:a16="http://schemas.microsoft.com/office/drawing/2014/main" id="{F6C41EC8-5372-604D-AEC6-3D7AFDB62913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235" name="مربع نص 234">
                  <a:extLst>
                    <a:ext uri="{FF2B5EF4-FFF2-40B4-BE49-F238E27FC236}">
                      <a16:creationId xmlns:a16="http://schemas.microsoft.com/office/drawing/2014/main" id="{DE060D27-817A-9D49-A077-3C9A88F305EC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236" name="مجموعة 80">
                  <a:extLst>
                    <a:ext uri="{FF2B5EF4-FFF2-40B4-BE49-F238E27FC236}">
                      <a16:creationId xmlns:a16="http://schemas.microsoft.com/office/drawing/2014/main" id="{7384891D-02D4-8849-BB0D-071BF8AB63A0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237" name="مجموعة 77">
                    <a:extLst>
                      <a:ext uri="{FF2B5EF4-FFF2-40B4-BE49-F238E27FC236}">
                        <a16:creationId xmlns:a16="http://schemas.microsoft.com/office/drawing/2014/main" id="{0398B3AB-AA62-0245-8743-AF0C2254E421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239" name="رابط مستقيم 83">
                      <a:extLst>
                        <a:ext uri="{FF2B5EF4-FFF2-40B4-BE49-F238E27FC236}">
                          <a16:creationId xmlns:a16="http://schemas.microsoft.com/office/drawing/2014/main" id="{398C7B4F-7215-3742-BA28-0A4EB3B0A51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رابط مستقيم 84">
                      <a:extLst>
                        <a:ext uri="{FF2B5EF4-FFF2-40B4-BE49-F238E27FC236}">
                          <a16:creationId xmlns:a16="http://schemas.microsoft.com/office/drawing/2014/main" id="{CB698FB7-5909-3844-83A4-427B5BBBB7C5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رابط مستقيم 85">
                      <a:extLst>
                        <a:ext uri="{FF2B5EF4-FFF2-40B4-BE49-F238E27FC236}">
                          <a16:creationId xmlns:a16="http://schemas.microsoft.com/office/drawing/2014/main" id="{5854A060-A88C-7B45-A30C-5D52A6B8AE2C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رابط مستقيم 86">
                      <a:extLst>
                        <a:ext uri="{FF2B5EF4-FFF2-40B4-BE49-F238E27FC236}">
                          <a16:creationId xmlns:a16="http://schemas.microsoft.com/office/drawing/2014/main" id="{BECA3DC7-BA1E-E54D-8407-91D1BB09197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مربع نص 237">
                    <a:extLst>
                      <a:ext uri="{FF2B5EF4-FFF2-40B4-BE49-F238E27FC236}">
                        <a16:creationId xmlns:a16="http://schemas.microsoft.com/office/drawing/2014/main" id="{E5ADD98A-A767-E445-A7A7-33FEC64FB43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٥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231" name="مربع نص 230">
              <a:extLst>
                <a:ext uri="{FF2B5EF4-FFF2-40B4-BE49-F238E27FC236}">
                  <a16:creationId xmlns:a16="http://schemas.microsoft.com/office/drawing/2014/main" id="{7015C8CF-159A-FD41-BFC2-9747D75B8905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243" name="مجموعة 106">
            <a:extLst>
              <a:ext uri="{FF2B5EF4-FFF2-40B4-BE49-F238E27FC236}">
                <a16:creationId xmlns:a16="http://schemas.microsoft.com/office/drawing/2014/main" id="{4CB66A23-B69B-D24B-8DB6-CA6451659A14}"/>
              </a:ext>
            </a:extLst>
          </p:cNvPr>
          <p:cNvGrpSpPr/>
          <p:nvPr/>
        </p:nvGrpSpPr>
        <p:grpSpPr>
          <a:xfrm>
            <a:off x="8478770" y="2412509"/>
            <a:ext cx="1171584" cy="973815"/>
            <a:chOff x="7286642" y="1857366"/>
            <a:chExt cx="1171584" cy="973815"/>
          </a:xfrm>
        </p:grpSpPr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69BBC6D0-74FF-D64A-ABBC-FE2C5B2C4777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245" name="رابط مستقيم 109">
              <a:extLst>
                <a:ext uri="{FF2B5EF4-FFF2-40B4-BE49-F238E27FC236}">
                  <a16:creationId xmlns:a16="http://schemas.microsoft.com/office/drawing/2014/main" id="{AC430F11-C52C-4A41-90F0-D2382266B967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مجموعة 110">
              <a:extLst>
                <a:ext uri="{FF2B5EF4-FFF2-40B4-BE49-F238E27FC236}">
                  <a16:creationId xmlns:a16="http://schemas.microsoft.com/office/drawing/2014/main" id="{949B3FB7-66D5-BC40-B3A5-1A1AB45E0157}"/>
                </a:ext>
              </a:extLst>
            </p:cNvPr>
            <p:cNvGrpSpPr/>
            <p:nvPr/>
          </p:nvGrpSpPr>
          <p:grpSpPr>
            <a:xfrm>
              <a:off x="7286642" y="2328856"/>
              <a:ext cx="1171584" cy="502325"/>
              <a:chOff x="2684656" y="1785926"/>
              <a:chExt cx="1171584" cy="502325"/>
            </a:xfrm>
          </p:grpSpPr>
          <p:sp>
            <p:nvSpPr>
              <p:cNvPr id="247" name="مربع نص 246">
                <a:extLst>
                  <a:ext uri="{FF2B5EF4-FFF2-40B4-BE49-F238E27FC236}">
                    <a16:creationId xmlns:a16="http://schemas.microsoft.com/office/drawing/2014/main" id="{6ACA7AAA-7795-3147-A9C1-47FA73D40C2C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</a:t>
                </a:r>
                <a:endParaRPr lang="ar-SA" sz="3200" b="1" spc="-100" baseline="24000" dirty="0"/>
              </a:p>
            </p:txBody>
          </p:sp>
          <p:grpSp>
            <p:nvGrpSpPr>
              <p:cNvPr id="248" name="مجموعة 112">
                <a:extLst>
                  <a:ext uri="{FF2B5EF4-FFF2-40B4-BE49-F238E27FC236}">
                    <a16:creationId xmlns:a16="http://schemas.microsoft.com/office/drawing/2014/main" id="{42E245B1-7583-AA4D-B852-06C4A556A7FF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249" name="مجموعة 77">
                  <a:extLst>
                    <a:ext uri="{FF2B5EF4-FFF2-40B4-BE49-F238E27FC236}">
                      <a16:creationId xmlns:a16="http://schemas.microsoft.com/office/drawing/2014/main" id="{35EE8B8B-EED8-774B-BDFD-B2C1C65CE3D3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51" name="رابط مستقيم 115">
                    <a:extLst>
                      <a:ext uri="{FF2B5EF4-FFF2-40B4-BE49-F238E27FC236}">
                        <a16:creationId xmlns:a16="http://schemas.microsoft.com/office/drawing/2014/main" id="{0D36EC43-A0BF-3742-83FB-89B83BF66AF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رابط مستقيم 116">
                    <a:extLst>
                      <a:ext uri="{FF2B5EF4-FFF2-40B4-BE49-F238E27FC236}">
                        <a16:creationId xmlns:a16="http://schemas.microsoft.com/office/drawing/2014/main" id="{481FD72C-BEB0-7340-89A9-D9E040016FE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رابط مستقيم 117">
                    <a:extLst>
                      <a:ext uri="{FF2B5EF4-FFF2-40B4-BE49-F238E27FC236}">
                        <a16:creationId xmlns:a16="http://schemas.microsoft.com/office/drawing/2014/main" id="{FFF37E2C-B9F7-3845-BC51-68491188D98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رابط مستقيم 118">
                    <a:extLst>
                      <a:ext uri="{FF2B5EF4-FFF2-40B4-BE49-F238E27FC236}">
                        <a16:creationId xmlns:a16="http://schemas.microsoft.com/office/drawing/2014/main" id="{D5506B8D-079B-1B44-9B97-811D9332F6B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0" name="مربع نص 249">
                  <a:extLst>
                    <a:ext uri="{FF2B5EF4-FFF2-40B4-BE49-F238E27FC236}">
                      <a16:creationId xmlns:a16="http://schemas.microsoft.com/office/drawing/2014/main" id="{2CD34F41-9266-CF4D-90A1-81C4C109A24F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255" name="مربع نص 254">
            <a:extLst>
              <a:ext uri="{FF2B5EF4-FFF2-40B4-BE49-F238E27FC236}">
                <a16:creationId xmlns:a16="http://schemas.microsoft.com/office/drawing/2014/main" id="{8C1AE9FD-AAA5-2447-9F02-8E6AD785FFE0}"/>
              </a:ext>
            </a:extLst>
          </p:cNvPr>
          <p:cNvSpPr txBox="1"/>
          <p:nvPr/>
        </p:nvSpPr>
        <p:spPr>
          <a:xfrm>
            <a:off x="8021564" y="2583961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256" name="مجموعة 150">
            <a:extLst>
              <a:ext uri="{FF2B5EF4-FFF2-40B4-BE49-F238E27FC236}">
                <a16:creationId xmlns:a16="http://schemas.microsoft.com/office/drawing/2014/main" id="{34D4D17E-7D3C-A145-8B6A-77E20695A1FC}"/>
              </a:ext>
            </a:extLst>
          </p:cNvPr>
          <p:cNvGrpSpPr/>
          <p:nvPr/>
        </p:nvGrpSpPr>
        <p:grpSpPr>
          <a:xfrm>
            <a:off x="7835826" y="4127021"/>
            <a:ext cx="1731560" cy="502325"/>
            <a:chOff x="5143504" y="3357562"/>
            <a:chExt cx="1731560" cy="502325"/>
          </a:xfrm>
        </p:grpSpPr>
        <p:sp>
          <p:nvSpPr>
            <p:cNvPr id="257" name="مربع نص 256">
              <a:extLst>
                <a:ext uri="{FF2B5EF4-FFF2-40B4-BE49-F238E27FC236}">
                  <a16:creationId xmlns:a16="http://schemas.microsoft.com/office/drawing/2014/main" id="{DA2353BE-AAF9-7344-9B6C-7371E8AB1BE0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٣ ( ٣ ــ        )</a:t>
              </a:r>
              <a:endParaRPr lang="ar-SA" sz="3200" b="1" spc="-100" baseline="24000" dirty="0"/>
            </a:p>
          </p:txBody>
        </p:sp>
        <p:grpSp>
          <p:nvGrpSpPr>
            <p:cNvPr id="258" name="مجموعة 140">
              <a:extLst>
                <a:ext uri="{FF2B5EF4-FFF2-40B4-BE49-F238E27FC236}">
                  <a16:creationId xmlns:a16="http://schemas.microsoft.com/office/drawing/2014/main" id="{5974F578-5AA2-8149-9CCA-976145CB5E94}"/>
                </a:ext>
              </a:extLst>
            </p:cNvPr>
            <p:cNvGrpSpPr/>
            <p:nvPr/>
          </p:nvGrpSpPr>
          <p:grpSpPr>
            <a:xfrm>
              <a:off x="5375902" y="3357562"/>
              <a:ext cx="567708" cy="502325"/>
              <a:chOff x="2684656" y="1785926"/>
              <a:chExt cx="567708" cy="502325"/>
            </a:xfrm>
          </p:grpSpPr>
          <p:grpSp>
            <p:nvGrpSpPr>
              <p:cNvPr id="259" name="مجموعة 77">
                <a:extLst>
                  <a:ext uri="{FF2B5EF4-FFF2-40B4-BE49-F238E27FC236}">
                    <a16:creationId xmlns:a16="http://schemas.microsoft.com/office/drawing/2014/main" id="{E15C25D9-C307-F94B-95A1-DE5A29BD4FF3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61" name="رابط مستقيم 143">
                  <a:extLst>
                    <a:ext uri="{FF2B5EF4-FFF2-40B4-BE49-F238E27FC236}">
                      <a16:creationId xmlns:a16="http://schemas.microsoft.com/office/drawing/2014/main" id="{636E5851-D4D4-2A4D-9BF7-F1B77C8CA96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رابط مستقيم 144">
                  <a:extLst>
                    <a:ext uri="{FF2B5EF4-FFF2-40B4-BE49-F238E27FC236}">
                      <a16:creationId xmlns:a16="http://schemas.microsoft.com/office/drawing/2014/main" id="{EAC51FD0-0A48-C343-89AE-4435315889D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145">
                  <a:extLst>
                    <a:ext uri="{FF2B5EF4-FFF2-40B4-BE49-F238E27FC236}">
                      <a16:creationId xmlns:a16="http://schemas.microsoft.com/office/drawing/2014/main" id="{1B8BE9C3-443C-1040-9086-8038FCCCCEF8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146">
                  <a:extLst>
                    <a:ext uri="{FF2B5EF4-FFF2-40B4-BE49-F238E27FC236}">
                      <a16:creationId xmlns:a16="http://schemas.microsoft.com/office/drawing/2014/main" id="{3CEF5DAF-AF10-A446-8CAE-342050621A2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0" name="مربع نص 259">
                <a:extLst>
                  <a:ext uri="{FF2B5EF4-FFF2-40B4-BE49-F238E27FC236}">
                    <a16:creationId xmlns:a16="http://schemas.microsoft.com/office/drawing/2014/main" id="{95F755BD-6348-954C-8FF8-60053D932351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65" name="مجموعة 105">
            <a:extLst>
              <a:ext uri="{FF2B5EF4-FFF2-40B4-BE49-F238E27FC236}">
                <a16:creationId xmlns:a16="http://schemas.microsoft.com/office/drawing/2014/main" id="{867CD5EB-0142-4E41-9B66-06F6BE398144}"/>
              </a:ext>
            </a:extLst>
          </p:cNvPr>
          <p:cNvGrpSpPr/>
          <p:nvPr/>
        </p:nvGrpSpPr>
        <p:grpSpPr>
          <a:xfrm>
            <a:off x="7904149" y="4410514"/>
            <a:ext cx="2131967" cy="430887"/>
            <a:chOff x="5211827" y="3641055"/>
            <a:chExt cx="2131967" cy="430887"/>
          </a:xfrm>
        </p:grpSpPr>
        <p:sp>
          <p:nvSpPr>
            <p:cNvPr id="266" name="مربع نص 265">
              <a:extLst>
                <a:ext uri="{FF2B5EF4-FFF2-40B4-BE49-F238E27FC236}">
                  <a16:creationId xmlns:a16="http://schemas.microsoft.com/office/drawing/2014/main" id="{E98EC9DD-F4EB-284D-B21B-9EAAD0F5A03D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67" name="رابط مستقيم 124">
              <a:extLst>
                <a:ext uri="{FF2B5EF4-FFF2-40B4-BE49-F238E27FC236}">
                  <a16:creationId xmlns:a16="http://schemas.microsoft.com/office/drawing/2014/main" id="{3EDE2568-6B99-D44F-A30F-8801BE4DBC61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مربع نص 267">
            <a:extLst>
              <a:ext uri="{FF2B5EF4-FFF2-40B4-BE49-F238E27FC236}">
                <a16:creationId xmlns:a16="http://schemas.microsoft.com/office/drawing/2014/main" id="{4AE33B74-2552-D748-B6F5-9011F2ACAEB9}"/>
              </a:ext>
            </a:extLst>
          </p:cNvPr>
          <p:cNvSpPr txBox="1"/>
          <p:nvPr/>
        </p:nvSpPr>
        <p:spPr>
          <a:xfrm>
            <a:off x="8948878" y="472484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  <a:endParaRPr lang="ar-SA" sz="3200" b="1" spc="-100" baseline="24000" dirty="0"/>
          </a:p>
        </p:txBody>
      </p:sp>
      <p:sp>
        <p:nvSpPr>
          <p:cNvPr id="269" name="مربع نص 268">
            <a:extLst>
              <a:ext uri="{FF2B5EF4-FFF2-40B4-BE49-F238E27FC236}">
                <a16:creationId xmlns:a16="http://schemas.microsoft.com/office/drawing/2014/main" id="{26406720-A7F9-1A4C-A170-A423A28107DF}"/>
              </a:ext>
            </a:extLst>
          </p:cNvPr>
          <p:cNvSpPr txBox="1"/>
          <p:nvPr/>
        </p:nvSpPr>
        <p:spPr>
          <a:xfrm>
            <a:off x="7907264" y="472710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  <a:endParaRPr lang="ar-SA" sz="3200" b="1" spc="-100" baseline="24000" dirty="0"/>
          </a:p>
        </p:txBody>
      </p:sp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248EC0BC-6C0C-0C47-981F-2254D72FB67D}"/>
              </a:ext>
            </a:extLst>
          </p:cNvPr>
          <p:cNvSpPr txBox="1"/>
          <p:nvPr/>
        </p:nvSpPr>
        <p:spPr>
          <a:xfrm>
            <a:off x="8435906" y="472710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71" name="مربع نص 270">
            <a:extLst>
              <a:ext uri="{FF2B5EF4-FFF2-40B4-BE49-F238E27FC236}">
                <a16:creationId xmlns:a16="http://schemas.microsoft.com/office/drawing/2014/main" id="{00DE2E2B-ABF5-4C42-A4E2-3C1ECD5CAB92}"/>
              </a:ext>
            </a:extLst>
          </p:cNvPr>
          <p:cNvSpPr txBox="1"/>
          <p:nvPr/>
        </p:nvSpPr>
        <p:spPr>
          <a:xfrm>
            <a:off x="9007408" y="5667818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  <a:endParaRPr lang="ar-SA" sz="3200" b="1" spc="-100" baseline="24000" dirty="0"/>
          </a:p>
        </p:txBody>
      </p:sp>
      <p:grpSp>
        <p:nvGrpSpPr>
          <p:cNvPr id="272" name="مجموعة 151">
            <a:extLst>
              <a:ext uri="{FF2B5EF4-FFF2-40B4-BE49-F238E27FC236}">
                <a16:creationId xmlns:a16="http://schemas.microsoft.com/office/drawing/2014/main" id="{D4966C32-3D13-3141-9DB2-CF094C38547E}"/>
              </a:ext>
            </a:extLst>
          </p:cNvPr>
          <p:cNvGrpSpPr/>
          <p:nvPr/>
        </p:nvGrpSpPr>
        <p:grpSpPr>
          <a:xfrm>
            <a:off x="7904149" y="5879877"/>
            <a:ext cx="2131967" cy="430887"/>
            <a:chOff x="5211827" y="3641055"/>
            <a:chExt cx="2131967" cy="430887"/>
          </a:xfrm>
        </p:grpSpPr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E712E241-FD64-8348-AC3C-8CDBC6B6550F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74" name="رابط مستقيم 153">
              <a:extLst>
                <a:ext uri="{FF2B5EF4-FFF2-40B4-BE49-F238E27FC236}">
                  <a16:creationId xmlns:a16="http://schemas.microsoft.com/office/drawing/2014/main" id="{CECDEFA2-E887-3F40-9F47-DF7D83BCCCD7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مربع نص 274">
            <a:extLst>
              <a:ext uri="{FF2B5EF4-FFF2-40B4-BE49-F238E27FC236}">
                <a16:creationId xmlns:a16="http://schemas.microsoft.com/office/drawing/2014/main" id="{D9998467-0010-A040-9784-F8B878087212}"/>
              </a:ext>
            </a:extLst>
          </p:cNvPr>
          <p:cNvSpPr txBox="1"/>
          <p:nvPr/>
        </p:nvSpPr>
        <p:spPr>
          <a:xfrm>
            <a:off x="8478768" y="6194205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276" name="مجموعة 158">
            <a:extLst>
              <a:ext uri="{FF2B5EF4-FFF2-40B4-BE49-F238E27FC236}">
                <a16:creationId xmlns:a16="http://schemas.microsoft.com/office/drawing/2014/main" id="{8141A0D5-A544-E740-8B13-F00E88B52E89}"/>
              </a:ext>
            </a:extLst>
          </p:cNvPr>
          <p:cNvGrpSpPr/>
          <p:nvPr/>
        </p:nvGrpSpPr>
        <p:grpSpPr>
          <a:xfrm>
            <a:off x="7833068" y="5596384"/>
            <a:ext cx="1002890" cy="504586"/>
            <a:chOff x="3500430" y="4826925"/>
            <a:chExt cx="1002890" cy="504586"/>
          </a:xfrm>
        </p:grpSpPr>
        <p:grpSp>
          <p:nvGrpSpPr>
            <p:cNvPr id="277" name="مجموعة 123">
              <a:extLst>
                <a:ext uri="{FF2B5EF4-FFF2-40B4-BE49-F238E27FC236}">
                  <a16:creationId xmlns:a16="http://schemas.microsoft.com/office/drawing/2014/main" id="{FC9B4E60-827B-A043-8CC3-6A885508F60B}"/>
                </a:ext>
              </a:extLst>
            </p:cNvPr>
            <p:cNvGrpSpPr/>
            <p:nvPr/>
          </p:nvGrpSpPr>
          <p:grpSpPr>
            <a:xfrm>
              <a:off x="3500430" y="4826925"/>
              <a:ext cx="567708" cy="502325"/>
              <a:chOff x="2684656" y="1785926"/>
              <a:chExt cx="567708" cy="502325"/>
            </a:xfrm>
          </p:grpSpPr>
          <p:grpSp>
            <p:nvGrpSpPr>
              <p:cNvPr id="279" name="مجموعة 77">
                <a:extLst>
                  <a:ext uri="{FF2B5EF4-FFF2-40B4-BE49-F238E27FC236}">
                    <a16:creationId xmlns:a16="http://schemas.microsoft.com/office/drawing/2014/main" id="{237DDDCC-1C43-0840-9164-109B898307B4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81" name="رابط مستقيم 137">
                  <a:extLst>
                    <a:ext uri="{FF2B5EF4-FFF2-40B4-BE49-F238E27FC236}">
                      <a16:creationId xmlns:a16="http://schemas.microsoft.com/office/drawing/2014/main" id="{9AAF9394-FD6C-EE4C-828E-5AA7A1EE6E9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رابط مستقيم 138">
                  <a:extLst>
                    <a:ext uri="{FF2B5EF4-FFF2-40B4-BE49-F238E27FC236}">
                      <a16:creationId xmlns:a16="http://schemas.microsoft.com/office/drawing/2014/main" id="{C2D854CD-6DCF-0B42-93CF-9C99E9B74C6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رابط مستقيم 139">
                  <a:extLst>
                    <a:ext uri="{FF2B5EF4-FFF2-40B4-BE49-F238E27FC236}">
                      <a16:creationId xmlns:a16="http://schemas.microsoft.com/office/drawing/2014/main" id="{D798907E-A8EA-D045-8AED-24A2A4502B94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رابط مستقيم 149">
                  <a:extLst>
                    <a:ext uri="{FF2B5EF4-FFF2-40B4-BE49-F238E27FC236}">
                      <a16:creationId xmlns:a16="http://schemas.microsoft.com/office/drawing/2014/main" id="{60AA9301-956C-0445-88EA-288F2651460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0" name="مربع نص 279">
                <a:extLst>
                  <a:ext uri="{FF2B5EF4-FFF2-40B4-BE49-F238E27FC236}">
                    <a16:creationId xmlns:a16="http://schemas.microsoft.com/office/drawing/2014/main" id="{C5497D76-E413-FE4A-ADBB-68B0961E6111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  <a:endParaRPr lang="ar-SA" sz="3200" b="1" spc="-100" baseline="24000" dirty="0"/>
              </a:p>
            </p:txBody>
          </p:sp>
        </p:grp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FEB89C3E-9D47-FD46-8E6E-BBF0387B561D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  <a:endParaRPr lang="ar-SA" sz="3200" b="1" spc="-100" baseline="24000" dirty="0"/>
            </a:p>
          </p:txBody>
        </p:sp>
      </p:grp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FB2D5612-B78C-B244-AC76-561D2434B281}"/>
              </a:ext>
            </a:extLst>
          </p:cNvPr>
          <p:cNvSpPr txBox="1"/>
          <p:nvPr/>
        </p:nvSpPr>
        <p:spPr>
          <a:xfrm>
            <a:off x="8647460" y="5670081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86" name="شكل حر 285">
            <a:extLst>
              <a:ext uri="{FF2B5EF4-FFF2-40B4-BE49-F238E27FC236}">
                <a16:creationId xmlns:a16="http://schemas.microsoft.com/office/drawing/2014/main" id="{34B0A756-076A-AF44-96EB-112F9A8B10DF}"/>
              </a:ext>
            </a:extLst>
          </p:cNvPr>
          <p:cNvSpPr/>
          <p:nvPr/>
        </p:nvSpPr>
        <p:spPr>
          <a:xfrm>
            <a:off x="7992990" y="3296080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7" name="شكل حر 286">
            <a:extLst>
              <a:ext uri="{FF2B5EF4-FFF2-40B4-BE49-F238E27FC236}">
                <a16:creationId xmlns:a16="http://schemas.microsoft.com/office/drawing/2014/main" id="{4B317B82-8C92-D44E-ACA5-75A1805EA435}"/>
              </a:ext>
            </a:extLst>
          </p:cNvPr>
          <p:cNvSpPr/>
          <p:nvPr/>
        </p:nvSpPr>
        <p:spPr>
          <a:xfrm>
            <a:off x="7264322" y="3296082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8" name="شكل حر 287">
            <a:extLst>
              <a:ext uri="{FF2B5EF4-FFF2-40B4-BE49-F238E27FC236}">
                <a16:creationId xmlns:a16="http://schemas.microsoft.com/office/drawing/2014/main" id="{D5CE2CC2-DA80-3141-BFB1-FE64DCF9F59B}"/>
              </a:ext>
            </a:extLst>
          </p:cNvPr>
          <p:cNvSpPr/>
          <p:nvPr/>
        </p:nvSpPr>
        <p:spPr>
          <a:xfrm>
            <a:off x="7735812" y="3267506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5568EF-CB23-94DF-E7F5-655F1868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00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55" grpId="0"/>
      <p:bldP spid="268" grpId="0"/>
      <p:bldP spid="269" grpId="0"/>
      <p:bldP spid="270" grpId="0"/>
      <p:bldP spid="271" grpId="0"/>
      <p:bldP spid="275" grpId="0"/>
      <p:bldP spid="285" grpId="0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00B0F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7295" y="255605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821290F7-49D8-884C-9FD3-00AB8024B750}"/>
              </a:ext>
            </a:extLst>
          </p:cNvPr>
          <p:cNvGrpSpPr/>
          <p:nvPr/>
        </p:nvGrpSpPr>
        <p:grpSpPr>
          <a:xfrm>
            <a:off x="7046259" y="1147491"/>
            <a:ext cx="3148468" cy="1000132"/>
            <a:chOff x="4709680" y="214290"/>
            <a:chExt cx="3148468" cy="1000132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613259BE-E988-4249-B8BA-7C8A6731D52C}"/>
                </a:ext>
              </a:extLst>
            </p:cNvPr>
            <p:cNvSpPr/>
            <p:nvPr/>
          </p:nvSpPr>
          <p:spPr>
            <a:xfrm flipH="1">
              <a:off x="4709680" y="214290"/>
              <a:ext cx="3148468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E2C4A85B-BCCA-174B-9A88-4FACBA4B9A67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88">
              <a:extLst>
                <a:ext uri="{FF2B5EF4-FFF2-40B4-BE49-F238E27FC236}">
                  <a16:creationId xmlns:a16="http://schemas.microsoft.com/office/drawing/2014/main" id="{9733B351-5DD1-734D-A72F-F165037F3D59}"/>
                </a:ext>
              </a:extLst>
            </p:cNvPr>
            <p:cNvGrpSpPr/>
            <p:nvPr/>
          </p:nvGrpSpPr>
          <p:grpSpPr>
            <a:xfrm>
              <a:off x="5143504" y="214290"/>
              <a:ext cx="1171584" cy="973815"/>
              <a:chOff x="7286642" y="1857366"/>
              <a:chExt cx="1171584" cy="97381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C80F3640-02F9-8548-99FD-BE980D991AB9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  <p:cxnSp>
            <p:nvCxnSpPr>
              <p:cNvPr id="68" name="رابط مستقيم 90">
                <a:extLst>
                  <a:ext uri="{FF2B5EF4-FFF2-40B4-BE49-F238E27FC236}">
                    <a16:creationId xmlns:a16="http://schemas.microsoft.com/office/drawing/2014/main" id="{FD0A4A2E-9AA1-0E40-A288-B45DC9E7D4AF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مجموعة 91">
                <a:extLst>
                  <a:ext uri="{FF2B5EF4-FFF2-40B4-BE49-F238E27FC236}">
                    <a16:creationId xmlns:a16="http://schemas.microsoft.com/office/drawing/2014/main" id="{90E45ECB-B05F-B24A-8BA5-76DAF813BD2E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E3D1C1A3-8BBD-EA47-B2C2-5453FFF8151C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71" name="مجموعة 93">
                  <a:extLst>
                    <a:ext uri="{FF2B5EF4-FFF2-40B4-BE49-F238E27FC236}">
                      <a16:creationId xmlns:a16="http://schemas.microsoft.com/office/drawing/2014/main" id="{A418DF13-2D8B-A24D-A30A-EA9390F19FAA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72" name="مجموعة 77">
                    <a:extLst>
                      <a:ext uri="{FF2B5EF4-FFF2-40B4-BE49-F238E27FC236}">
                        <a16:creationId xmlns:a16="http://schemas.microsoft.com/office/drawing/2014/main" id="{EFD94E3A-6E45-8C46-B6D6-28336AC7200C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74" name="رابط مستقيم 96">
                      <a:extLst>
                        <a:ext uri="{FF2B5EF4-FFF2-40B4-BE49-F238E27FC236}">
                          <a16:creationId xmlns:a16="http://schemas.microsoft.com/office/drawing/2014/main" id="{7C697EF9-4F5B-2A47-97CA-E49CDD633B6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97">
                      <a:extLst>
                        <a:ext uri="{FF2B5EF4-FFF2-40B4-BE49-F238E27FC236}">
                          <a16:creationId xmlns:a16="http://schemas.microsoft.com/office/drawing/2014/main" id="{10CD47DC-A368-AD4F-9520-8ACE803A8FC1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98">
                      <a:extLst>
                        <a:ext uri="{FF2B5EF4-FFF2-40B4-BE49-F238E27FC236}">
                          <a16:creationId xmlns:a16="http://schemas.microsoft.com/office/drawing/2014/main" id="{77177D90-8E13-504E-BA17-FA7764909C52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رابط مستقيم 99">
                      <a:extLst>
                        <a:ext uri="{FF2B5EF4-FFF2-40B4-BE49-F238E27FC236}">
                          <a16:creationId xmlns:a16="http://schemas.microsoft.com/office/drawing/2014/main" id="{9E73E379-343E-8D44-945B-242BFE58678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C860A253-4042-9D4A-AAF6-C4D546D893A3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82" name="مجموعة 120">
            <a:extLst>
              <a:ext uri="{FF2B5EF4-FFF2-40B4-BE49-F238E27FC236}">
                <a16:creationId xmlns:a16="http://schemas.microsoft.com/office/drawing/2014/main" id="{36BB0EF1-E896-BD4F-BAC0-C79C46CA780D}"/>
              </a:ext>
            </a:extLst>
          </p:cNvPr>
          <p:cNvGrpSpPr/>
          <p:nvPr/>
        </p:nvGrpSpPr>
        <p:grpSpPr>
          <a:xfrm>
            <a:off x="6945032" y="2294838"/>
            <a:ext cx="1172964" cy="1028712"/>
            <a:chOff x="2684656" y="1757350"/>
            <a:chExt cx="1172964" cy="1028712"/>
          </a:xfrm>
        </p:grpSpPr>
        <p:grpSp>
          <p:nvGrpSpPr>
            <p:cNvPr id="83" name="مجموعة 53">
              <a:extLst>
                <a:ext uri="{FF2B5EF4-FFF2-40B4-BE49-F238E27FC236}">
                  <a16:creationId xmlns:a16="http://schemas.microsoft.com/office/drawing/2014/main" id="{E15171F3-3261-9D40-AF14-F8BEF3637150}"/>
                </a:ext>
              </a:extLst>
            </p:cNvPr>
            <p:cNvGrpSpPr/>
            <p:nvPr/>
          </p:nvGrpSpPr>
          <p:grpSpPr>
            <a:xfrm>
              <a:off x="2684656" y="1757350"/>
              <a:ext cx="1160056" cy="502325"/>
              <a:chOff x="2684656" y="1785926"/>
              <a:chExt cx="1160056" cy="502325"/>
            </a:xfrm>
          </p:grpSpPr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426A12F8-FE84-8443-8149-2DA6ADEFC92B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+</a:t>
                </a:r>
                <a:endParaRPr lang="ar-SA" sz="3200" b="1" spc="-100" baseline="24000" dirty="0"/>
              </a:p>
            </p:txBody>
          </p:sp>
          <p:grpSp>
            <p:nvGrpSpPr>
              <p:cNvPr id="95" name="مجموعة 52">
                <a:extLst>
                  <a:ext uri="{FF2B5EF4-FFF2-40B4-BE49-F238E27FC236}">
                    <a16:creationId xmlns:a16="http://schemas.microsoft.com/office/drawing/2014/main" id="{0899BA31-BF6A-0242-85AF-2F678525A89B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96" name="مجموعة 77">
                  <a:extLst>
                    <a:ext uri="{FF2B5EF4-FFF2-40B4-BE49-F238E27FC236}">
                      <a16:creationId xmlns:a16="http://schemas.microsoft.com/office/drawing/2014/main" id="{5626A269-4FA8-EA40-8BF5-1EE1AD9C563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9" name="رابط مستقيم 47">
                    <a:extLst>
                      <a:ext uri="{FF2B5EF4-FFF2-40B4-BE49-F238E27FC236}">
                        <a16:creationId xmlns:a16="http://schemas.microsoft.com/office/drawing/2014/main" id="{7F8D3376-29A8-9C4E-B047-765E8E2E037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48">
                    <a:extLst>
                      <a:ext uri="{FF2B5EF4-FFF2-40B4-BE49-F238E27FC236}">
                        <a16:creationId xmlns:a16="http://schemas.microsoft.com/office/drawing/2014/main" id="{A278A4E9-7BFD-654B-B97B-58D53F73266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49">
                    <a:extLst>
                      <a:ext uri="{FF2B5EF4-FFF2-40B4-BE49-F238E27FC236}">
                        <a16:creationId xmlns:a16="http://schemas.microsoft.com/office/drawing/2014/main" id="{2AAAEDDB-1A94-224C-84F2-805A1FE9272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رابط مستقيم 50">
                    <a:extLst>
                      <a:ext uri="{FF2B5EF4-FFF2-40B4-BE49-F238E27FC236}">
                        <a16:creationId xmlns:a16="http://schemas.microsoft.com/office/drawing/2014/main" id="{113563B1-C5E9-D54C-BF2F-CD97C56B164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525E9449-E2F6-334E-B3AD-B39FD513723E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84" name="رابط مستقيم 54">
              <a:extLst>
                <a:ext uri="{FF2B5EF4-FFF2-40B4-BE49-F238E27FC236}">
                  <a16:creationId xmlns:a16="http://schemas.microsoft.com/office/drawing/2014/main" id="{ECA910BD-6A5A-CC44-9BF1-9EC5C5901FA6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مجموعة 55">
              <a:extLst>
                <a:ext uri="{FF2B5EF4-FFF2-40B4-BE49-F238E27FC236}">
                  <a16:creationId xmlns:a16="http://schemas.microsoft.com/office/drawing/2014/main" id="{BFCE41B7-79AB-4742-930D-481F18F77720}"/>
                </a:ext>
              </a:extLst>
            </p:cNvPr>
            <p:cNvGrpSpPr/>
            <p:nvPr/>
          </p:nvGrpSpPr>
          <p:grpSpPr>
            <a:xfrm>
              <a:off x="2686036" y="2283737"/>
              <a:ext cx="1171584" cy="502325"/>
              <a:chOff x="2684656" y="1785926"/>
              <a:chExt cx="1171584" cy="502325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4E48F12A-A972-1340-A691-6D75263ADFD2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+</a:t>
                </a:r>
                <a:endParaRPr lang="ar-SA" sz="3200" b="1" spc="-100" baseline="24000" dirty="0"/>
              </a:p>
            </p:txBody>
          </p:sp>
          <p:grpSp>
            <p:nvGrpSpPr>
              <p:cNvPr id="87" name="مجموعة 57">
                <a:extLst>
                  <a:ext uri="{FF2B5EF4-FFF2-40B4-BE49-F238E27FC236}">
                    <a16:creationId xmlns:a16="http://schemas.microsoft.com/office/drawing/2014/main" id="{31AD3B4D-832B-2349-830A-AABE9F80B2F5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88" name="مجموعة 77">
                  <a:extLst>
                    <a:ext uri="{FF2B5EF4-FFF2-40B4-BE49-F238E27FC236}">
                      <a16:creationId xmlns:a16="http://schemas.microsoft.com/office/drawing/2014/main" id="{AAD4AF8C-C5FC-7547-8BAB-50C318464971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0" name="رابط مستقيم 60">
                    <a:extLst>
                      <a:ext uri="{FF2B5EF4-FFF2-40B4-BE49-F238E27FC236}">
                        <a16:creationId xmlns:a16="http://schemas.microsoft.com/office/drawing/2014/main" id="{2C80B698-EDF0-B947-A10F-962984A0525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رابط مستقيم 61">
                    <a:extLst>
                      <a:ext uri="{FF2B5EF4-FFF2-40B4-BE49-F238E27FC236}">
                        <a16:creationId xmlns:a16="http://schemas.microsoft.com/office/drawing/2014/main" id="{51F646DA-7840-FC40-915C-10D1537B83F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رابط مستقيم 62">
                    <a:extLst>
                      <a:ext uri="{FF2B5EF4-FFF2-40B4-BE49-F238E27FC236}">
                        <a16:creationId xmlns:a16="http://schemas.microsoft.com/office/drawing/2014/main" id="{9A2A42A7-E771-4C4D-A632-1328883C812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رابط مستقيم 68">
                    <a:extLst>
                      <a:ext uri="{FF2B5EF4-FFF2-40B4-BE49-F238E27FC236}">
                        <a16:creationId xmlns:a16="http://schemas.microsoft.com/office/drawing/2014/main" id="{B7683EC1-4324-5447-B7ED-D6507668D3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01D6BD7D-726E-3645-88E2-12C042A0A7F1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110" name="مجموعة 104">
            <a:extLst>
              <a:ext uri="{FF2B5EF4-FFF2-40B4-BE49-F238E27FC236}">
                <a16:creationId xmlns:a16="http://schemas.microsoft.com/office/drawing/2014/main" id="{09B22227-BBA7-1346-9CE2-3422187627F1}"/>
              </a:ext>
            </a:extLst>
          </p:cNvPr>
          <p:cNvGrpSpPr/>
          <p:nvPr/>
        </p:nvGrpSpPr>
        <p:grpSpPr>
          <a:xfrm>
            <a:off x="9588234" y="2351990"/>
            <a:ext cx="1600214" cy="973815"/>
            <a:chOff x="6858012" y="1857366"/>
            <a:chExt cx="1600214" cy="973815"/>
          </a:xfrm>
        </p:grpSpPr>
        <p:grpSp>
          <p:nvGrpSpPr>
            <p:cNvPr id="111" name="مجموعة 87">
              <a:extLst>
                <a:ext uri="{FF2B5EF4-FFF2-40B4-BE49-F238E27FC236}">
                  <a16:creationId xmlns:a16="http://schemas.microsoft.com/office/drawing/2014/main" id="{235A1BF0-30BB-274B-925D-977C9C6191D0}"/>
                </a:ext>
              </a:extLst>
            </p:cNvPr>
            <p:cNvGrpSpPr/>
            <p:nvPr/>
          </p:nvGrpSpPr>
          <p:grpSpPr>
            <a:xfrm>
              <a:off x="7286642" y="1857366"/>
              <a:ext cx="1171584" cy="973815"/>
              <a:chOff x="7286642" y="1857366"/>
              <a:chExt cx="1171584" cy="973815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E2E7A8FB-8C7F-3A48-BCAF-71D0F28268DC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A584A3C9-9406-044A-9AEA-96CB6C45C2EC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مجموعة 78">
                <a:extLst>
                  <a:ext uri="{FF2B5EF4-FFF2-40B4-BE49-F238E27FC236}">
                    <a16:creationId xmlns:a16="http://schemas.microsoft.com/office/drawing/2014/main" id="{D69A22D2-DA46-C94B-8447-019618CFEB31}"/>
                  </a:ext>
                </a:extLst>
              </p:cNvPr>
              <p:cNvGrpSpPr/>
              <p:nvPr/>
            </p:nvGrpSpPr>
            <p:grpSpPr>
              <a:xfrm>
                <a:off x="7286642" y="2328856"/>
                <a:ext cx="1171584" cy="502325"/>
                <a:chOff x="2684656" y="1785926"/>
                <a:chExt cx="1171584" cy="502325"/>
              </a:xfrm>
            </p:grpSpPr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3DFE7CD9-1ABA-CD49-AF31-B8DC6247A731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٢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117" name="مجموعة 80">
                  <a:extLst>
                    <a:ext uri="{FF2B5EF4-FFF2-40B4-BE49-F238E27FC236}">
                      <a16:creationId xmlns:a16="http://schemas.microsoft.com/office/drawing/2014/main" id="{44048539-D94B-C546-8DE1-74DAAD42ECF1}"/>
                    </a:ext>
                  </a:extLst>
                </p:cNvPr>
                <p:cNvGrpSpPr/>
                <p:nvPr/>
              </p:nvGrpSpPr>
              <p:grpSpPr>
                <a:xfrm>
                  <a:off x="2684656" y="1785926"/>
                  <a:ext cx="567708" cy="502325"/>
                  <a:chOff x="2684656" y="1785926"/>
                  <a:chExt cx="567708" cy="502325"/>
                </a:xfrm>
              </p:grpSpPr>
              <p:grpSp>
                <p:nvGrpSpPr>
                  <p:cNvPr id="118" name="مجموعة 77">
                    <a:extLst>
                      <a:ext uri="{FF2B5EF4-FFF2-40B4-BE49-F238E27FC236}">
                        <a16:creationId xmlns:a16="http://schemas.microsoft.com/office/drawing/2014/main" id="{303C0CAD-A4E1-EE4B-9E4A-094656FD5264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120" name="رابط مستقيم 83">
                      <a:extLst>
                        <a:ext uri="{FF2B5EF4-FFF2-40B4-BE49-F238E27FC236}">
                          <a16:creationId xmlns:a16="http://schemas.microsoft.com/office/drawing/2014/main" id="{9996100A-B05F-A448-BA82-CE883275CF8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رابط مستقيم 84">
                      <a:extLst>
                        <a:ext uri="{FF2B5EF4-FFF2-40B4-BE49-F238E27FC236}">
                          <a16:creationId xmlns:a16="http://schemas.microsoft.com/office/drawing/2014/main" id="{3A23891B-0CD3-B048-BFDC-07DA22EB3E0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85">
                      <a:extLst>
                        <a:ext uri="{FF2B5EF4-FFF2-40B4-BE49-F238E27FC236}">
                          <a16:creationId xmlns:a16="http://schemas.microsoft.com/office/drawing/2014/main" id="{36C92184-BD1A-9F41-B308-16C217CFB0FB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86">
                      <a:extLst>
                        <a:ext uri="{FF2B5EF4-FFF2-40B4-BE49-F238E27FC236}">
                          <a16:creationId xmlns:a16="http://schemas.microsoft.com/office/drawing/2014/main" id="{3C092949-64DB-EE40-B195-632F3F09A18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" name="مربع نص 118">
                    <a:extLst>
                      <a:ext uri="{FF2B5EF4-FFF2-40B4-BE49-F238E27FC236}">
                        <a16:creationId xmlns:a16="http://schemas.microsoft.com/office/drawing/2014/main" id="{EC321162-3EF0-F94E-AFDA-13BA9E189A7C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656" y="1857364"/>
                    <a:ext cx="458584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٦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0F0EE81B-88F1-3141-9B5B-F587BD4F074F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124" name="مجموعة 106">
            <a:extLst>
              <a:ext uri="{FF2B5EF4-FFF2-40B4-BE49-F238E27FC236}">
                <a16:creationId xmlns:a16="http://schemas.microsoft.com/office/drawing/2014/main" id="{F76B6D1A-CA00-944B-B5D9-6D0F30125C63}"/>
              </a:ext>
            </a:extLst>
          </p:cNvPr>
          <p:cNvGrpSpPr/>
          <p:nvPr/>
        </p:nvGrpSpPr>
        <p:grpSpPr>
          <a:xfrm>
            <a:off x="8516670" y="2351988"/>
            <a:ext cx="1171584" cy="973815"/>
            <a:chOff x="7286642" y="1857366"/>
            <a:chExt cx="1171584" cy="973815"/>
          </a:xfrm>
        </p:grpSpPr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9DE03654-1D48-F542-BBEA-E9E01E4C4DAA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cxnSp>
          <p:nvCxnSpPr>
            <p:cNvPr id="126" name="رابط مستقيم 109">
              <a:extLst>
                <a:ext uri="{FF2B5EF4-FFF2-40B4-BE49-F238E27FC236}">
                  <a16:creationId xmlns:a16="http://schemas.microsoft.com/office/drawing/2014/main" id="{91B6148C-7FBC-504B-B6BA-232A9E210A5E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مجموعة 110">
              <a:extLst>
                <a:ext uri="{FF2B5EF4-FFF2-40B4-BE49-F238E27FC236}">
                  <a16:creationId xmlns:a16="http://schemas.microsoft.com/office/drawing/2014/main" id="{1FFB403A-5183-F646-B0E6-D1436E4C6FC6}"/>
                </a:ext>
              </a:extLst>
            </p:cNvPr>
            <p:cNvGrpSpPr/>
            <p:nvPr/>
          </p:nvGrpSpPr>
          <p:grpSpPr>
            <a:xfrm>
              <a:off x="7286642" y="2328856"/>
              <a:ext cx="1171584" cy="502325"/>
              <a:chOff x="2684656" y="1785926"/>
              <a:chExt cx="1171584" cy="502325"/>
            </a:xfrm>
          </p:grpSpPr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C112D560-5D10-A54A-A948-F1996AC7E73B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ــ</a:t>
                </a:r>
                <a:endParaRPr lang="ar-SA" sz="3200" b="1" spc="-100" baseline="24000" dirty="0"/>
              </a:p>
            </p:txBody>
          </p:sp>
          <p:grpSp>
            <p:nvGrpSpPr>
              <p:cNvPr id="129" name="مجموعة 112">
                <a:extLst>
                  <a:ext uri="{FF2B5EF4-FFF2-40B4-BE49-F238E27FC236}">
                    <a16:creationId xmlns:a16="http://schemas.microsoft.com/office/drawing/2014/main" id="{5C29340F-16E1-3E46-943B-9A14F3BE54AF}"/>
                  </a:ext>
                </a:extLst>
              </p:cNvPr>
              <p:cNvGrpSpPr/>
              <p:nvPr/>
            </p:nvGrpSpPr>
            <p:grpSpPr>
              <a:xfrm>
                <a:off x="2684656" y="1785926"/>
                <a:ext cx="567708" cy="502325"/>
                <a:chOff x="2684656" y="1785926"/>
                <a:chExt cx="567708" cy="502325"/>
              </a:xfrm>
            </p:grpSpPr>
            <p:grpSp>
              <p:nvGrpSpPr>
                <p:cNvPr id="130" name="مجموعة 77">
                  <a:extLst>
                    <a:ext uri="{FF2B5EF4-FFF2-40B4-BE49-F238E27FC236}">
                      <a16:creationId xmlns:a16="http://schemas.microsoft.com/office/drawing/2014/main" id="{17C913C9-3F2C-FF47-8525-71EFA85AF2DD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32" name="رابط مستقيم 115">
                    <a:extLst>
                      <a:ext uri="{FF2B5EF4-FFF2-40B4-BE49-F238E27FC236}">
                        <a16:creationId xmlns:a16="http://schemas.microsoft.com/office/drawing/2014/main" id="{534C64B2-4C70-BD48-9790-948E6FD225C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116">
                    <a:extLst>
                      <a:ext uri="{FF2B5EF4-FFF2-40B4-BE49-F238E27FC236}">
                        <a16:creationId xmlns:a16="http://schemas.microsoft.com/office/drawing/2014/main" id="{74F9A7DD-AED2-C94F-A37B-6C901AF272C1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117">
                    <a:extLst>
                      <a:ext uri="{FF2B5EF4-FFF2-40B4-BE49-F238E27FC236}">
                        <a16:creationId xmlns:a16="http://schemas.microsoft.com/office/drawing/2014/main" id="{255B53B6-8C51-AD42-A552-44A7D214435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118">
                    <a:extLst>
                      <a:ext uri="{FF2B5EF4-FFF2-40B4-BE49-F238E27FC236}">
                        <a16:creationId xmlns:a16="http://schemas.microsoft.com/office/drawing/2014/main" id="{F406BF0B-5A53-2545-8568-D2D8B559CFE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1" name="مربع نص 130">
                  <a:extLst>
                    <a:ext uri="{FF2B5EF4-FFF2-40B4-BE49-F238E27FC236}">
                      <a16:creationId xmlns:a16="http://schemas.microsoft.com/office/drawing/2014/main" id="{DBA603CE-32AA-5345-9FC5-0F97481E3F48}"/>
                    </a:ext>
                  </a:extLst>
                </p:cNvPr>
                <p:cNvSpPr txBox="1"/>
                <p:nvPr/>
              </p:nvSpPr>
              <p:spPr>
                <a:xfrm>
                  <a:off x="2684656" y="1857364"/>
                  <a:ext cx="45858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6C2DA1EC-DF44-EE49-807D-C0E61AE32E4E}"/>
              </a:ext>
            </a:extLst>
          </p:cNvPr>
          <p:cNvSpPr txBox="1"/>
          <p:nvPr/>
        </p:nvSpPr>
        <p:spPr>
          <a:xfrm>
            <a:off x="8059464" y="2523440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137" name="مجموعة 150">
            <a:extLst>
              <a:ext uri="{FF2B5EF4-FFF2-40B4-BE49-F238E27FC236}">
                <a16:creationId xmlns:a16="http://schemas.microsoft.com/office/drawing/2014/main" id="{E8A4A950-26E7-154D-B0D0-76168D6C778D}"/>
              </a:ext>
            </a:extLst>
          </p:cNvPr>
          <p:cNvGrpSpPr/>
          <p:nvPr/>
        </p:nvGrpSpPr>
        <p:grpSpPr>
          <a:xfrm>
            <a:off x="7873726" y="4066500"/>
            <a:ext cx="1731560" cy="502325"/>
            <a:chOff x="5143504" y="3357562"/>
            <a:chExt cx="1731560" cy="502325"/>
          </a:xfrm>
        </p:grpSpPr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D1CB46A3-2CA0-9E47-859F-AC70C7B27160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٥ ( ٢ +        )</a:t>
              </a:r>
              <a:endParaRPr lang="ar-SA" sz="3200" b="1" spc="-100" baseline="24000" dirty="0"/>
            </a:p>
          </p:txBody>
        </p:sp>
        <p:grpSp>
          <p:nvGrpSpPr>
            <p:cNvPr id="139" name="مجموعة 140">
              <a:extLst>
                <a:ext uri="{FF2B5EF4-FFF2-40B4-BE49-F238E27FC236}">
                  <a16:creationId xmlns:a16="http://schemas.microsoft.com/office/drawing/2014/main" id="{F5ED2E56-BF61-BC4E-A3C7-A54EC67258C1}"/>
                </a:ext>
              </a:extLst>
            </p:cNvPr>
            <p:cNvGrpSpPr/>
            <p:nvPr/>
          </p:nvGrpSpPr>
          <p:grpSpPr>
            <a:xfrm>
              <a:off x="5375902" y="3357562"/>
              <a:ext cx="567708" cy="502325"/>
              <a:chOff x="2684656" y="1785926"/>
              <a:chExt cx="567708" cy="502325"/>
            </a:xfrm>
          </p:grpSpPr>
          <p:grpSp>
            <p:nvGrpSpPr>
              <p:cNvPr id="140" name="مجموعة 77">
                <a:extLst>
                  <a:ext uri="{FF2B5EF4-FFF2-40B4-BE49-F238E27FC236}">
                    <a16:creationId xmlns:a16="http://schemas.microsoft.com/office/drawing/2014/main" id="{D2A020EC-9B97-BC4A-A840-D8E25BB0AA96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42" name="رابط مستقيم 143">
                  <a:extLst>
                    <a:ext uri="{FF2B5EF4-FFF2-40B4-BE49-F238E27FC236}">
                      <a16:creationId xmlns:a16="http://schemas.microsoft.com/office/drawing/2014/main" id="{6D490267-512E-2F47-AA4F-F5DA4C1220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144">
                  <a:extLst>
                    <a:ext uri="{FF2B5EF4-FFF2-40B4-BE49-F238E27FC236}">
                      <a16:creationId xmlns:a16="http://schemas.microsoft.com/office/drawing/2014/main" id="{DC368899-D5FF-434B-8A89-E4169C0D916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145">
                  <a:extLst>
                    <a:ext uri="{FF2B5EF4-FFF2-40B4-BE49-F238E27FC236}">
                      <a16:creationId xmlns:a16="http://schemas.microsoft.com/office/drawing/2014/main" id="{F997767C-5F89-1147-9338-8C7D6BE51DA7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46">
                  <a:extLst>
                    <a:ext uri="{FF2B5EF4-FFF2-40B4-BE49-F238E27FC236}">
                      <a16:creationId xmlns:a16="http://schemas.microsoft.com/office/drawing/2014/main" id="{697CD0E2-32D2-E844-BC4F-44D39E6A78C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B641C51E-D7CE-0542-A248-5B94E16172F2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47" name="مجموعة 105">
            <a:extLst>
              <a:ext uri="{FF2B5EF4-FFF2-40B4-BE49-F238E27FC236}">
                <a16:creationId xmlns:a16="http://schemas.microsoft.com/office/drawing/2014/main" id="{84EE17E1-2DAB-7941-A69F-DF28538340C1}"/>
              </a:ext>
            </a:extLst>
          </p:cNvPr>
          <p:cNvGrpSpPr/>
          <p:nvPr/>
        </p:nvGrpSpPr>
        <p:grpSpPr>
          <a:xfrm>
            <a:off x="7942049" y="4349993"/>
            <a:ext cx="2131967" cy="430887"/>
            <a:chOff x="5211827" y="3641055"/>
            <a:chExt cx="2131967" cy="430887"/>
          </a:xfrm>
        </p:grpSpPr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8466DC88-0580-0949-9957-19A731AEA67A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69" name="رابط مستقيم 124">
              <a:extLst>
                <a:ext uri="{FF2B5EF4-FFF2-40B4-BE49-F238E27FC236}">
                  <a16:creationId xmlns:a16="http://schemas.microsoft.com/office/drawing/2014/main" id="{A42256C6-54E8-434C-9CE1-1816CE111758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2C54D01D-8D76-BD44-B1C9-54BE5DAD4D06}"/>
              </a:ext>
            </a:extLst>
          </p:cNvPr>
          <p:cNvSpPr txBox="1"/>
          <p:nvPr/>
        </p:nvSpPr>
        <p:spPr>
          <a:xfrm>
            <a:off x="8986778" y="466432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BFF20073-1099-304F-8148-2D1E7A005C7B}"/>
              </a:ext>
            </a:extLst>
          </p:cNvPr>
          <p:cNvSpPr txBox="1"/>
          <p:nvPr/>
        </p:nvSpPr>
        <p:spPr>
          <a:xfrm>
            <a:off x="7945164" y="466658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٦</a:t>
            </a:r>
            <a:endParaRPr lang="ar-SA" sz="3200" b="1" spc="-100" baseline="24000" dirty="0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DD719D1C-8674-5C4A-8197-86FAD3CA8A92}"/>
              </a:ext>
            </a:extLst>
          </p:cNvPr>
          <p:cNvSpPr txBox="1"/>
          <p:nvPr/>
        </p:nvSpPr>
        <p:spPr>
          <a:xfrm>
            <a:off x="8473806" y="466658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EB13FCFF-5417-AD4E-8D6B-989E5848C7FA}"/>
              </a:ext>
            </a:extLst>
          </p:cNvPr>
          <p:cNvSpPr txBox="1"/>
          <p:nvPr/>
        </p:nvSpPr>
        <p:spPr>
          <a:xfrm>
            <a:off x="9045308" y="5607297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  <a:endParaRPr lang="ar-SA" sz="3200" b="1" spc="-100" baseline="24000" dirty="0"/>
          </a:p>
        </p:txBody>
      </p:sp>
      <p:grpSp>
        <p:nvGrpSpPr>
          <p:cNvPr id="174" name="مجموعة 151">
            <a:extLst>
              <a:ext uri="{FF2B5EF4-FFF2-40B4-BE49-F238E27FC236}">
                <a16:creationId xmlns:a16="http://schemas.microsoft.com/office/drawing/2014/main" id="{2CB89601-7C32-EA42-BE36-38093821B6E6}"/>
              </a:ext>
            </a:extLst>
          </p:cNvPr>
          <p:cNvGrpSpPr/>
          <p:nvPr/>
        </p:nvGrpSpPr>
        <p:grpSpPr>
          <a:xfrm>
            <a:off x="7942049" y="5819356"/>
            <a:ext cx="2131967" cy="430887"/>
            <a:chOff x="5211827" y="3641055"/>
            <a:chExt cx="2131967" cy="430887"/>
          </a:xfrm>
        </p:grpSpPr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33586A62-5B97-4D4A-AC9A-C1FB0F36DBD6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76" name="رابط مستقيم 153">
              <a:extLst>
                <a:ext uri="{FF2B5EF4-FFF2-40B4-BE49-F238E27FC236}">
                  <a16:creationId xmlns:a16="http://schemas.microsoft.com/office/drawing/2014/main" id="{B18277F4-D554-004B-BADD-0768FE4098C0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B318F9BB-AB5B-AF4C-8990-8F89EDBC3B80}"/>
              </a:ext>
            </a:extLst>
          </p:cNvPr>
          <p:cNvSpPr txBox="1"/>
          <p:nvPr/>
        </p:nvSpPr>
        <p:spPr>
          <a:xfrm>
            <a:off x="8516668" y="613368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٢</a:t>
            </a:r>
            <a:endParaRPr lang="ar-SA" sz="3200" b="1" spc="-100" baseline="24000" dirty="0"/>
          </a:p>
        </p:txBody>
      </p:sp>
      <p:grpSp>
        <p:nvGrpSpPr>
          <p:cNvPr id="187" name="مجموعة 158">
            <a:extLst>
              <a:ext uri="{FF2B5EF4-FFF2-40B4-BE49-F238E27FC236}">
                <a16:creationId xmlns:a16="http://schemas.microsoft.com/office/drawing/2014/main" id="{DC4C983B-ABC3-CB45-B0E3-06403EC96640}"/>
              </a:ext>
            </a:extLst>
          </p:cNvPr>
          <p:cNvGrpSpPr/>
          <p:nvPr/>
        </p:nvGrpSpPr>
        <p:grpSpPr>
          <a:xfrm>
            <a:off x="7870968" y="5535863"/>
            <a:ext cx="1002890" cy="504586"/>
            <a:chOff x="3500430" y="4826925"/>
            <a:chExt cx="1002890" cy="504586"/>
          </a:xfrm>
        </p:grpSpPr>
        <p:grpSp>
          <p:nvGrpSpPr>
            <p:cNvPr id="188" name="مجموعة 123">
              <a:extLst>
                <a:ext uri="{FF2B5EF4-FFF2-40B4-BE49-F238E27FC236}">
                  <a16:creationId xmlns:a16="http://schemas.microsoft.com/office/drawing/2014/main" id="{195BD61F-EA06-344A-88C0-BC52DB972749}"/>
                </a:ext>
              </a:extLst>
            </p:cNvPr>
            <p:cNvGrpSpPr/>
            <p:nvPr/>
          </p:nvGrpSpPr>
          <p:grpSpPr>
            <a:xfrm>
              <a:off x="3500430" y="4826925"/>
              <a:ext cx="567708" cy="502325"/>
              <a:chOff x="2684656" y="1785926"/>
              <a:chExt cx="567708" cy="502325"/>
            </a:xfrm>
          </p:grpSpPr>
          <p:grpSp>
            <p:nvGrpSpPr>
              <p:cNvPr id="190" name="مجموعة 77">
                <a:extLst>
                  <a:ext uri="{FF2B5EF4-FFF2-40B4-BE49-F238E27FC236}">
                    <a16:creationId xmlns:a16="http://schemas.microsoft.com/office/drawing/2014/main" id="{BAE00B12-054F-A242-85C8-B6CFF515118D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92" name="رابط مستقيم 137">
                  <a:extLst>
                    <a:ext uri="{FF2B5EF4-FFF2-40B4-BE49-F238E27FC236}">
                      <a16:creationId xmlns:a16="http://schemas.microsoft.com/office/drawing/2014/main" id="{230C0240-CC7E-5C42-9263-319A35844E4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رابط مستقيم 138">
                  <a:extLst>
                    <a:ext uri="{FF2B5EF4-FFF2-40B4-BE49-F238E27FC236}">
                      <a16:creationId xmlns:a16="http://schemas.microsoft.com/office/drawing/2014/main" id="{D9898062-C57C-F343-8DC3-3546DA9FA35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رابط مستقيم 139">
                  <a:extLst>
                    <a:ext uri="{FF2B5EF4-FFF2-40B4-BE49-F238E27FC236}">
                      <a16:creationId xmlns:a16="http://schemas.microsoft.com/office/drawing/2014/main" id="{9A6B1B74-7768-CE4A-BB14-603E26872C5D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رابط مستقيم 149">
                  <a:extLst>
                    <a:ext uri="{FF2B5EF4-FFF2-40B4-BE49-F238E27FC236}">
                      <a16:creationId xmlns:a16="http://schemas.microsoft.com/office/drawing/2014/main" id="{A5C20485-318C-CB4C-A9E7-ECDD782572B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مربع نص 190">
                <a:extLst>
                  <a:ext uri="{FF2B5EF4-FFF2-40B4-BE49-F238E27FC236}">
                    <a16:creationId xmlns:a16="http://schemas.microsoft.com/office/drawing/2014/main" id="{26A75479-2EF4-D04A-A7F0-ED9FB0C33A94}"/>
                  </a:ext>
                </a:extLst>
              </p:cNvPr>
              <p:cNvSpPr txBox="1"/>
              <p:nvPr/>
            </p:nvSpPr>
            <p:spPr>
              <a:xfrm>
                <a:off x="2684656" y="1857364"/>
                <a:ext cx="45858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  <a:endParaRPr lang="ar-SA" sz="3200" b="1" spc="-100" baseline="24000" dirty="0"/>
              </a:p>
            </p:txBody>
          </p: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ABEF27CD-66B4-9642-9D01-B03134DAD356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  <a:endParaRPr lang="ar-SA" sz="3200" b="1" spc="-100" baseline="24000" dirty="0"/>
            </a:p>
          </p:txBody>
        </p:sp>
      </p:grp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76D06C40-790E-3748-A4F4-B70F19565879}"/>
              </a:ext>
            </a:extLst>
          </p:cNvPr>
          <p:cNvSpPr txBox="1"/>
          <p:nvPr/>
        </p:nvSpPr>
        <p:spPr>
          <a:xfrm>
            <a:off x="8685360" y="5609560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  <a:endParaRPr lang="ar-SA" sz="3200" b="1" spc="-100" baseline="24000" dirty="0"/>
          </a:p>
        </p:txBody>
      </p:sp>
      <p:sp>
        <p:nvSpPr>
          <p:cNvPr id="206" name="شكل حر 205">
            <a:extLst>
              <a:ext uri="{FF2B5EF4-FFF2-40B4-BE49-F238E27FC236}">
                <a16:creationId xmlns:a16="http://schemas.microsoft.com/office/drawing/2014/main" id="{65D5EFDA-C154-7043-9E5F-1AE1674EFFA7}"/>
              </a:ext>
            </a:extLst>
          </p:cNvPr>
          <p:cNvSpPr/>
          <p:nvPr/>
        </p:nvSpPr>
        <p:spPr>
          <a:xfrm>
            <a:off x="8030890" y="3235559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7" name="شكل حر 206">
            <a:extLst>
              <a:ext uri="{FF2B5EF4-FFF2-40B4-BE49-F238E27FC236}">
                <a16:creationId xmlns:a16="http://schemas.microsoft.com/office/drawing/2014/main" id="{A073A57B-761D-F047-9F53-FAB104C96BB0}"/>
              </a:ext>
            </a:extLst>
          </p:cNvPr>
          <p:cNvSpPr/>
          <p:nvPr/>
        </p:nvSpPr>
        <p:spPr>
          <a:xfrm>
            <a:off x="7302222" y="3235561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8" name="شكل حر 207">
            <a:extLst>
              <a:ext uri="{FF2B5EF4-FFF2-40B4-BE49-F238E27FC236}">
                <a16:creationId xmlns:a16="http://schemas.microsoft.com/office/drawing/2014/main" id="{8CA30AF8-4BE9-DE4B-BCD9-CBAD80098F0E}"/>
              </a:ext>
            </a:extLst>
          </p:cNvPr>
          <p:cNvSpPr/>
          <p:nvPr/>
        </p:nvSpPr>
        <p:spPr>
          <a:xfrm>
            <a:off x="7773712" y="3206985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5E0B32-D518-8EC8-4B59-AA084018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98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6" grpId="0"/>
      <p:bldP spid="170" grpId="0"/>
      <p:bldP spid="171" grpId="0"/>
      <p:bldP spid="172" grpId="0"/>
      <p:bldP spid="173" grpId="0"/>
      <p:bldP spid="177" grpId="0"/>
      <p:bldP spid="205" grpId="0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23767" y="2420467"/>
            <a:ext cx="8606000" cy="1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 rtl="0"/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383" y="-123152"/>
            <a:ext cx="6271299" cy="501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81895" y="4209638"/>
            <a:ext cx="2306541" cy="258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72" y="3874621"/>
            <a:ext cx="2435400" cy="18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8864" y="478134"/>
            <a:ext cx="3253832" cy="244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10238" y="614333"/>
            <a:ext cx="1456465" cy="10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31967" y="645634"/>
            <a:ext cx="1539299" cy="106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57056" y="1775067"/>
            <a:ext cx="1362811" cy="10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25134" y="1840368"/>
            <a:ext cx="1579865" cy="90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2">
            <a:alphaModFix/>
          </a:blip>
          <a:srcRect l="-11" r="211531"/>
          <a:stretch/>
        </p:blipFill>
        <p:spPr>
          <a:xfrm>
            <a:off x="6154030" y="1825847"/>
            <a:ext cx="3814133" cy="419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29535" y="1603399"/>
            <a:ext cx="3346835" cy="419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54667" y="3116333"/>
            <a:ext cx="3346835" cy="33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13532" y="4589333"/>
            <a:ext cx="4993581" cy="223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200775">
            <a:off x="9067890" y="4335242"/>
            <a:ext cx="1101392" cy="826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A6BAC0D-2796-486C-83D5-42D04071C1CA}"/>
              </a:ext>
            </a:extLst>
          </p:cNvPr>
          <p:cNvSpPr txBox="1"/>
          <p:nvPr/>
        </p:nvSpPr>
        <p:spPr>
          <a:xfrm>
            <a:off x="6423403" y="953152"/>
            <a:ext cx="1847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sz="24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266127-A5A5-4DE7-9C0B-DF293F07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1010" y="511454"/>
            <a:ext cx="1729711" cy="12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2008F7A-1FCB-4C73-902E-EA79070BAA18}"/>
              </a:ext>
            </a:extLst>
          </p:cNvPr>
          <p:cNvSpPr/>
          <p:nvPr/>
        </p:nvSpPr>
        <p:spPr>
          <a:xfrm>
            <a:off x="6004496" y="440449"/>
            <a:ext cx="2814549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7441C4B-40D8-495E-9687-4F773429B5D9}"/>
              </a:ext>
            </a:extLst>
          </p:cNvPr>
          <p:cNvSpPr/>
          <p:nvPr/>
        </p:nvSpPr>
        <p:spPr>
          <a:xfrm>
            <a:off x="6029367" y="739336"/>
            <a:ext cx="2814549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B7BF58E-0497-495B-A7C6-E88848365CA3}"/>
              </a:ext>
            </a:extLst>
          </p:cNvPr>
          <p:cNvSpPr/>
          <p:nvPr/>
        </p:nvSpPr>
        <p:spPr>
          <a:xfrm>
            <a:off x="6054238" y="1028800"/>
            <a:ext cx="2814549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الكفاية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7636A8-ED58-4A1C-9F7F-64DCDC20B80A}"/>
              </a:ext>
            </a:extLst>
          </p:cNvPr>
          <p:cNvSpPr/>
          <p:nvPr/>
        </p:nvSpPr>
        <p:spPr>
          <a:xfrm>
            <a:off x="6057620" y="1343400"/>
            <a:ext cx="2814549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</a:t>
            </a:r>
            <a:endParaRPr lang="ar-SA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85C7B958-F5ED-4286-8A29-CE3983578B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4380" y="3909367"/>
            <a:ext cx="599156" cy="1026391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91AEF0-80D3-4FBE-8509-6D469851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10097067" y="4757175"/>
            <a:ext cx="628200" cy="4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B745F48-01D4-4FC4-8724-8195D0CE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10011078" y="4760240"/>
            <a:ext cx="853301" cy="7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8348988-9779-4BA5-A657-9E65B5B2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61" y="266146"/>
            <a:ext cx="1962780" cy="3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25CD7-4D77-4EEE-8AD2-91097F77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94" y="145659"/>
            <a:ext cx="5412703" cy="343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ستطيل 42">
            <a:extLst>
              <a:ext uri="{FF2B5EF4-FFF2-40B4-BE49-F238E27FC236}">
                <a16:creationId xmlns:a16="http://schemas.microsoft.com/office/drawing/2014/main" id="{4ABF3979-848C-41CA-8CAD-1FCF91F372D2}"/>
              </a:ext>
            </a:extLst>
          </p:cNvPr>
          <p:cNvSpPr/>
          <p:nvPr/>
        </p:nvSpPr>
        <p:spPr>
          <a:xfrm>
            <a:off x="3833093" y="1009379"/>
            <a:ext cx="1961434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العبارات الجذرية 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035E9C9B-0278-4AA9-B06B-4CD6F81A5B18}"/>
              </a:ext>
            </a:extLst>
          </p:cNvPr>
          <p:cNvSpPr/>
          <p:nvPr/>
        </p:nvSpPr>
        <p:spPr>
          <a:xfrm>
            <a:off x="2941018" y="304081"/>
            <a:ext cx="1453283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انطاق المقام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87A9B7DA-6A6F-4FB3-BE72-4961DA2EEA17}"/>
              </a:ext>
            </a:extLst>
          </p:cNvPr>
          <p:cNvSpPr/>
          <p:nvPr/>
        </p:nvSpPr>
        <p:spPr>
          <a:xfrm>
            <a:off x="4471506" y="2107859"/>
            <a:ext cx="998030" cy="49244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ar-S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المرافق</a:t>
            </a:r>
          </a:p>
        </p:txBody>
      </p:sp>
      <p:pic>
        <p:nvPicPr>
          <p:cNvPr id="41" name="صورة 40" descr="صورة تحتوي على أرضية, مشوش&#10;&#10;تم إنشاء الوصف تلقائياً">
            <a:extLst>
              <a:ext uri="{FF2B5EF4-FFF2-40B4-BE49-F238E27FC236}">
                <a16:creationId xmlns:a16="http://schemas.microsoft.com/office/drawing/2014/main" id="{EE585EB1-A7DC-014E-B9EA-53D3DC5D1A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420368" y="5902771"/>
            <a:ext cx="8034299" cy="838200"/>
          </a:xfrm>
          <a:prstGeom prst="rect">
            <a:avLst/>
          </a:prstGeom>
        </p:spPr>
      </p:pic>
      <p:pic>
        <p:nvPicPr>
          <p:cNvPr id="62" name="Google Shape;62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463186" y="4630061"/>
            <a:ext cx="3420083" cy="2442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AC268C4-3F0E-D44D-A9D2-7040EE00C963}"/>
              </a:ext>
            </a:extLst>
          </p:cNvPr>
          <p:cNvGrpSpPr/>
          <p:nvPr/>
        </p:nvGrpSpPr>
        <p:grpSpPr>
          <a:xfrm>
            <a:off x="369127" y="207531"/>
            <a:ext cx="1619104" cy="1516562"/>
            <a:chOff x="3326307" y="697407"/>
            <a:chExt cx="5463186" cy="5463186"/>
          </a:xfrm>
        </p:grpSpPr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70BBC10F-A799-B54F-80FE-D526D3EA11E4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1DC7F74C-B024-8A41-99DA-413EFCD94A4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8A0AAB4-898D-DC43-9940-EAAF8249AC9B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F9ABBE4-C660-7E45-93B8-02FED3767058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3305E370-43A2-C441-B044-3B283723F9EF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8F394050-83E5-FD43-8EEE-E51ADB2E1A19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E654EA05-ED86-7F40-AD9C-75A00F309ED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CE617963-02AE-D249-A756-571143AB4F5C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1F561A5B-781D-B54D-AD87-D6D696424B32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2C0A6D05-E448-FD4D-BBAE-216984F9DE37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9E8006-7554-9047-924F-172D6A98C981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B6D234C2-3431-FF48-A70F-2D33808844D3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F0A00504-6C69-5245-B2AA-606211D271A6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57B59C1C-E050-F84B-AB81-F1ED64B48BFA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E2BFC975-EDB0-2E4D-B795-DD0FFFB3A917}"/>
              </a:ext>
            </a:extLst>
          </p:cNvPr>
          <p:cNvGrpSpPr/>
          <p:nvPr/>
        </p:nvGrpSpPr>
        <p:grpSpPr>
          <a:xfrm>
            <a:off x="1143882" y="351498"/>
            <a:ext cx="88661" cy="1346690"/>
            <a:chOff x="5944770" y="1379001"/>
            <a:chExt cx="226260" cy="3927154"/>
          </a:xfrm>
        </p:grpSpPr>
        <p:sp>
          <p:nvSpPr>
            <p:cNvPr id="106" name="مثلث متساوي الساقين 49">
              <a:extLst>
                <a:ext uri="{FF2B5EF4-FFF2-40B4-BE49-F238E27FC236}">
                  <a16:creationId xmlns:a16="http://schemas.microsoft.com/office/drawing/2014/main" id="{6BFB96CC-AE05-D74D-B8F7-343ED7FCC145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107" name="مثلث متساوي الساقين 50">
              <a:extLst>
                <a:ext uri="{FF2B5EF4-FFF2-40B4-BE49-F238E27FC236}">
                  <a16:creationId xmlns:a16="http://schemas.microsoft.com/office/drawing/2014/main" id="{0D6704A8-7B00-004C-8831-7E0C98A504A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C7B779B4-2A4C-8C42-A529-B23F5E4CC153}"/>
              </a:ext>
            </a:extLst>
          </p:cNvPr>
          <p:cNvGrpSpPr/>
          <p:nvPr/>
        </p:nvGrpSpPr>
        <p:grpSpPr>
          <a:xfrm rot="4908360">
            <a:off x="1067129" y="491864"/>
            <a:ext cx="83956" cy="1049587"/>
            <a:chOff x="5944770" y="1379001"/>
            <a:chExt cx="226260" cy="3927154"/>
          </a:xfrm>
        </p:grpSpPr>
        <p:sp>
          <p:nvSpPr>
            <p:cNvPr id="109" name="مثلث متساوي الساقين 52">
              <a:extLst>
                <a:ext uri="{FF2B5EF4-FFF2-40B4-BE49-F238E27FC236}">
                  <a16:creationId xmlns:a16="http://schemas.microsoft.com/office/drawing/2014/main" id="{10C283A2-0876-D640-A614-02161BC14719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110" name="مثلث متساوي الساقين 53">
              <a:extLst>
                <a:ext uri="{FF2B5EF4-FFF2-40B4-BE49-F238E27FC236}">
                  <a16:creationId xmlns:a16="http://schemas.microsoft.com/office/drawing/2014/main" id="{8423AC19-2B15-224C-8997-21C4BD3DC76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111" name="شكل بيضاوي 110">
            <a:extLst>
              <a:ext uri="{FF2B5EF4-FFF2-40B4-BE49-F238E27FC236}">
                <a16:creationId xmlns:a16="http://schemas.microsoft.com/office/drawing/2014/main" id="{ABF9600E-5494-8E4E-BF7B-93B0678F4072}"/>
              </a:ext>
            </a:extLst>
          </p:cNvPr>
          <p:cNvSpPr/>
          <p:nvPr/>
        </p:nvSpPr>
        <p:spPr>
          <a:xfrm>
            <a:off x="1113283" y="944681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sp>
        <p:nvSpPr>
          <p:cNvPr id="112" name="شكل حر 111">
            <a:extLst>
              <a:ext uri="{FF2B5EF4-FFF2-40B4-BE49-F238E27FC236}">
                <a16:creationId xmlns:a16="http://schemas.microsoft.com/office/drawing/2014/main" id="{67E0034E-314C-B84B-BCB4-DFA6E6F932B6}"/>
              </a:ext>
            </a:extLst>
          </p:cNvPr>
          <p:cNvSpPr/>
          <p:nvPr/>
        </p:nvSpPr>
        <p:spPr>
          <a:xfrm>
            <a:off x="239357" y="1779888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13" name="صورة 112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43CE3FAC-6F26-E34A-B30D-7156B9E24CE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92594" y="2631826"/>
            <a:ext cx="378161" cy="759971"/>
          </a:xfrm>
          <a:prstGeom prst="rect">
            <a:avLst/>
          </a:prstGeom>
        </p:spPr>
      </p:pic>
      <p:pic>
        <p:nvPicPr>
          <p:cNvPr id="114" name="صورة 113">
            <a:extLst>
              <a:ext uri="{FF2B5EF4-FFF2-40B4-BE49-F238E27FC236}">
                <a16:creationId xmlns:a16="http://schemas.microsoft.com/office/drawing/2014/main" id="{EF1F4895-3B60-5F4D-AF70-FABD0EAEC9A9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40261" t="-1" r="1991" b="37349"/>
          <a:stretch/>
        </p:blipFill>
        <p:spPr>
          <a:xfrm>
            <a:off x="318576" y="2787336"/>
            <a:ext cx="681236" cy="1013280"/>
          </a:xfrm>
          <a:prstGeom prst="rect">
            <a:avLst/>
          </a:prstGeom>
        </p:spPr>
      </p:pic>
      <p:pic>
        <p:nvPicPr>
          <p:cNvPr id="115" name="صورة 114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23F8F4CB-B62E-2D48-9430-8559F1F76985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00482" y="1711680"/>
            <a:ext cx="1040004" cy="2168313"/>
          </a:xfrm>
          <a:prstGeom prst="rect">
            <a:avLst/>
          </a:prstGeom>
        </p:spPr>
      </p:pic>
      <p:pic>
        <p:nvPicPr>
          <p:cNvPr id="116" name="صورة 1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6D30914-A5C3-FD41-AFE6-266B06498844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90" y="1715260"/>
            <a:ext cx="1040004" cy="2168313"/>
          </a:xfrm>
          <a:prstGeom prst="rect">
            <a:avLst/>
          </a:prstGeom>
        </p:spPr>
      </p:pic>
      <p:pic>
        <p:nvPicPr>
          <p:cNvPr id="117" name="صورة 116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2753B3F-F51A-8841-87DF-80DD97D7F90E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 flipH="1">
            <a:off x="1939040" y="4011047"/>
            <a:ext cx="1612790" cy="1551537"/>
          </a:xfrm>
          <a:prstGeom prst="rect">
            <a:avLst/>
          </a:prstGeom>
        </p:spPr>
      </p:pic>
      <p:pic>
        <p:nvPicPr>
          <p:cNvPr id="118" name="صورة 117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9C785E7E-8922-A145-A947-9E5EF02DCA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3546443" y="5147874"/>
            <a:ext cx="339660" cy="20945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101EF96-A389-A645-8DF4-C18CF0C99755}"/>
              </a:ext>
            </a:extLst>
          </p:cNvPr>
          <p:cNvSpPr txBox="1"/>
          <p:nvPr/>
        </p:nvSpPr>
        <p:spPr>
          <a:xfrm>
            <a:off x="2587547" y="2565244"/>
            <a:ext cx="380346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www.liveworksheets.com</a:t>
            </a:r>
            <a:r>
              <a:rPr lang="en-US" sz="1400" dirty="0">
                <a:solidFill>
                  <a:schemeClr val="bg1"/>
                </a:solidFill>
              </a:rPr>
              <a:t>/1-in1799853bl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599727-EBC2-984B-8699-430DCF5ECF20}"/>
              </a:ext>
            </a:extLst>
          </p:cNvPr>
          <p:cNvSpPr txBox="1"/>
          <p:nvPr/>
        </p:nvSpPr>
        <p:spPr>
          <a:xfrm>
            <a:off x="2603720" y="2926448"/>
            <a:ext cx="351053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wordwall.net</a:t>
            </a:r>
            <a:r>
              <a:rPr lang="en-US" sz="1400" dirty="0">
                <a:solidFill>
                  <a:schemeClr val="bg1"/>
                </a:solidFill>
              </a:rPr>
              <a:t>/play/8434/483/755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A52E5E3-5A3B-9380-DB71-F59286F8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105</a:t>
            </a:fld>
            <a:endParaRPr lang="ar-SA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58514672-B7F7-0723-F9E7-63380EC0FDEA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8001100" y="4844724"/>
            <a:ext cx="1443353" cy="13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8 0.02222 L -0.13893 0.02222 " pathEditMode="relative" rAng="0" ptsTypes="AA">
                                      <p:cBhvr>
                                        <p:cTn id="23" dur="2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00B0F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7358" y="31918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9" name="مجموعة 101">
            <a:extLst>
              <a:ext uri="{FF2B5EF4-FFF2-40B4-BE49-F238E27FC236}">
                <a16:creationId xmlns:a16="http://schemas.microsoft.com/office/drawing/2014/main" id="{45ECE5B5-9FAD-D54F-8CC0-CDC9B87EDC6D}"/>
              </a:ext>
            </a:extLst>
          </p:cNvPr>
          <p:cNvGrpSpPr/>
          <p:nvPr/>
        </p:nvGrpSpPr>
        <p:grpSpPr>
          <a:xfrm>
            <a:off x="7198015" y="1130246"/>
            <a:ext cx="3020504" cy="1000132"/>
            <a:chOff x="4837644" y="214290"/>
            <a:chExt cx="3020504" cy="1000132"/>
          </a:xfrm>
        </p:grpSpPr>
        <p:sp>
          <p:nvSpPr>
            <p:cNvPr id="210" name="زاوية مطوية 209">
              <a:extLst>
                <a:ext uri="{FF2B5EF4-FFF2-40B4-BE49-F238E27FC236}">
                  <a16:creationId xmlns:a16="http://schemas.microsoft.com/office/drawing/2014/main" id="{21965157-D6D9-C642-B3B5-2D1BF7D4B2D1}"/>
                </a:ext>
              </a:extLst>
            </p:cNvPr>
            <p:cNvSpPr/>
            <p:nvPr/>
          </p:nvSpPr>
          <p:spPr>
            <a:xfrm flipH="1">
              <a:off x="4837644" y="214290"/>
              <a:ext cx="3020504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6BCE68BD-01EF-CA40-B0CC-3C2643D09E10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212" name="مجموعة 88">
              <a:extLst>
                <a:ext uri="{FF2B5EF4-FFF2-40B4-BE49-F238E27FC236}">
                  <a16:creationId xmlns:a16="http://schemas.microsoft.com/office/drawing/2014/main" id="{266C41EB-B942-9B49-9969-ACF06C09C70E}"/>
                </a:ext>
              </a:extLst>
            </p:cNvPr>
            <p:cNvGrpSpPr/>
            <p:nvPr/>
          </p:nvGrpSpPr>
          <p:grpSpPr>
            <a:xfrm>
              <a:off x="5072066" y="214290"/>
              <a:ext cx="1243022" cy="973815"/>
              <a:chOff x="7215204" y="1857366"/>
              <a:chExt cx="1243022" cy="973815"/>
            </a:xfrm>
          </p:grpSpPr>
          <p:sp>
            <p:nvSpPr>
              <p:cNvPr id="213" name="مربع نص 212">
                <a:extLst>
                  <a:ext uri="{FF2B5EF4-FFF2-40B4-BE49-F238E27FC236}">
                    <a16:creationId xmlns:a16="http://schemas.microsoft.com/office/drawing/2014/main" id="{6EEB332F-3E60-FE41-BFD5-CE6D3619226D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214" name="رابط مستقيم 90">
                <a:extLst>
                  <a:ext uri="{FF2B5EF4-FFF2-40B4-BE49-F238E27FC236}">
                    <a16:creationId xmlns:a16="http://schemas.microsoft.com/office/drawing/2014/main" id="{24CE429B-0A35-0547-9615-0B4F08CE4442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5" name="مجموعة 91">
                <a:extLst>
                  <a:ext uri="{FF2B5EF4-FFF2-40B4-BE49-F238E27FC236}">
                    <a16:creationId xmlns:a16="http://schemas.microsoft.com/office/drawing/2014/main" id="{38A3A54A-C20D-1B47-A7A7-1C8F8483D61E}"/>
                  </a:ext>
                </a:extLst>
              </p:cNvPr>
              <p:cNvGrpSpPr/>
              <p:nvPr/>
            </p:nvGrpSpPr>
            <p:grpSpPr>
              <a:xfrm>
                <a:off x="7215204" y="2328856"/>
                <a:ext cx="1243022" cy="502325"/>
                <a:chOff x="2613218" y="1785926"/>
                <a:chExt cx="1243022" cy="502325"/>
              </a:xfrm>
            </p:grpSpPr>
            <p:sp>
              <p:nvSpPr>
                <p:cNvPr id="216" name="مربع نص 215">
                  <a:extLst>
                    <a:ext uri="{FF2B5EF4-FFF2-40B4-BE49-F238E27FC236}">
                      <a16:creationId xmlns:a16="http://schemas.microsoft.com/office/drawing/2014/main" id="{BD80DE16-A1BE-8549-9A82-2080E54600C8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217" name="مجموعة 93">
                  <a:extLst>
                    <a:ext uri="{FF2B5EF4-FFF2-40B4-BE49-F238E27FC236}">
                      <a16:creationId xmlns:a16="http://schemas.microsoft.com/office/drawing/2014/main" id="{42D4E1A1-96A3-A74B-B089-7289DE239B6F}"/>
                    </a:ext>
                  </a:extLst>
                </p:cNvPr>
                <p:cNvGrpSpPr/>
                <p:nvPr/>
              </p:nvGrpSpPr>
              <p:grpSpPr>
                <a:xfrm>
                  <a:off x="2613218" y="1785926"/>
                  <a:ext cx="639146" cy="502325"/>
                  <a:chOff x="2613218" y="1785926"/>
                  <a:chExt cx="639146" cy="502325"/>
                </a:xfrm>
              </p:grpSpPr>
              <p:grpSp>
                <p:nvGrpSpPr>
                  <p:cNvPr id="218" name="مجموعة 77">
                    <a:extLst>
                      <a:ext uri="{FF2B5EF4-FFF2-40B4-BE49-F238E27FC236}">
                        <a16:creationId xmlns:a16="http://schemas.microsoft.com/office/drawing/2014/main" id="{B9497B7E-9865-1C41-842D-647A4435E3B6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220" name="رابط مستقيم 96">
                      <a:extLst>
                        <a:ext uri="{FF2B5EF4-FFF2-40B4-BE49-F238E27FC236}">
                          <a16:creationId xmlns:a16="http://schemas.microsoft.com/office/drawing/2014/main" id="{A62B3FA9-FF9D-9646-8B9D-52B90B8F103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رابط مستقيم 97">
                      <a:extLst>
                        <a:ext uri="{FF2B5EF4-FFF2-40B4-BE49-F238E27FC236}">
                          <a16:creationId xmlns:a16="http://schemas.microsoft.com/office/drawing/2014/main" id="{991877E7-9F80-A945-8061-5B2CCB241FD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رابط مستقيم 98">
                      <a:extLst>
                        <a:ext uri="{FF2B5EF4-FFF2-40B4-BE49-F238E27FC236}">
                          <a16:creationId xmlns:a16="http://schemas.microsoft.com/office/drawing/2014/main" id="{BED75955-AF9A-D446-B7CE-8CE558BD91CA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رابط مستقيم 99">
                      <a:extLst>
                        <a:ext uri="{FF2B5EF4-FFF2-40B4-BE49-F238E27FC236}">
                          <a16:creationId xmlns:a16="http://schemas.microsoft.com/office/drawing/2014/main" id="{9212A3F2-82B2-A043-BF6B-0DA9A03109B3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9" name="مربع نص 218">
                    <a:extLst>
                      <a:ext uri="{FF2B5EF4-FFF2-40B4-BE49-F238E27FC236}">
                        <a16:creationId xmlns:a16="http://schemas.microsoft.com/office/drawing/2014/main" id="{2C17A423-505E-4744-A79F-824D10C66BD9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18" y="1857364"/>
                    <a:ext cx="53002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١٠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224" name="مجموعة 120">
            <a:extLst>
              <a:ext uri="{FF2B5EF4-FFF2-40B4-BE49-F238E27FC236}">
                <a16:creationId xmlns:a16="http://schemas.microsoft.com/office/drawing/2014/main" id="{7ACE5FCF-2D98-C048-819A-EA96DF4B6D45}"/>
              </a:ext>
            </a:extLst>
          </p:cNvPr>
          <p:cNvGrpSpPr/>
          <p:nvPr/>
        </p:nvGrpSpPr>
        <p:grpSpPr>
          <a:xfrm>
            <a:off x="6983068" y="2146252"/>
            <a:ext cx="1244402" cy="1028712"/>
            <a:chOff x="2613218" y="1757350"/>
            <a:chExt cx="1244402" cy="1028712"/>
          </a:xfrm>
        </p:grpSpPr>
        <p:grpSp>
          <p:nvGrpSpPr>
            <p:cNvPr id="225" name="مجموعة 53">
              <a:extLst>
                <a:ext uri="{FF2B5EF4-FFF2-40B4-BE49-F238E27FC236}">
                  <a16:creationId xmlns:a16="http://schemas.microsoft.com/office/drawing/2014/main" id="{5D86637A-597E-3A4C-9706-3161C06DC1C6}"/>
                </a:ext>
              </a:extLst>
            </p:cNvPr>
            <p:cNvGrpSpPr/>
            <p:nvPr/>
          </p:nvGrpSpPr>
          <p:grpSpPr>
            <a:xfrm>
              <a:off x="2613218" y="1757350"/>
              <a:ext cx="1231494" cy="502325"/>
              <a:chOff x="2613218" y="1785926"/>
              <a:chExt cx="1231494" cy="502325"/>
            </a:xfrm>
          </p:grpSpPr>
          <p:sp>
            <p:nvSpPr>
              <p:cNvPr id="236" name="مربع نص 235">
                <a:extLst>
                  <a:ext uri="{FF2B5EF4-FFF2-40B4-BE49-F238E27FC236}">
                    <a16:creationId xmlns:a16="http://schemas.microsoft.com/office/drawing/2014/main" id="{4CB2CBE6-7414-F24B-B7C8-373FC70D5498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 +</a:t>
                </a:r>
                <a:endParaRPr lang="ar-SA" sz="3200" b="1" spc="-100" baseline="24000" dirty="0"/>
              </a:p>
            </p:txBody>
          </p:sp>
          <p:grpSp>
            <p:nvGrpSpPr>
              <p:cNvPr id="237" name="مجموعة 52">
                <a:extLst>
                  <a:ext uri="{FF2B5EF4-FFF2-40B4-BE49-F238E27FC236}">
                    <a16:creationId xmlns:a16="http://schemas.microsoft.com/office/drawing/2014/main" id="{9632E1FB-7A45-454D-AA27-BBC3E9992043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238" name="مجموعة 77">
                  <a:extLst>
                    <a:ext uri="{FF2B5EF4-FFF2-40B4-BE49-F238E27FC236}">
                      <a16:creationId xmlns:a16="http://schemas.microsoft.com/office/drawing/2014/main" id="{698E87D8-9BF5-4743-BAFE-7DBC61A378A9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40" name="رابط مستقيم 47">
                    <a:extLst>
                      <a:ext uri="{FF2B5EF4-FFF2-40B4-BE49-F238E27FC236}">
                        <a16:creationId xmlns:a16="http://schemas.microsoft.com/office/drawing/2014/main" id="{3F8A60E1-ED4C-2B4B-9BE7-C1778D005F7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رابط مستقيم 48">
                    <a:extLst>
                      <a:ext uri="{FF2B5EF4-FFF2-40B4-BE49-F238E27FC236}">
                        <a16:creationId xmlns:a16="http://schemas.microsoft.com/office/drawing/2014/main" id="{CACA8878-C328-A447-96BA-303E074B8D7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رابط مستقيم 49">
                    <a:extLst>
                      <a:ext uri="{FF2B5EF4-FFF2-40B4-BE49-F238E27FC236}">
                        <a16:creationId xmlns:a16="http://schemas.microsoft.com/office/drawing/2014/main" id="{F9D7A618-C71E-7442-81E9-F5B8540D89A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رابط مستقيم 50">
                    <a:extLst>
                      <a:ext uri="{FF2B5EF4-FFF2-40B4-BE49-F238E27FC236}">
                        <a16:creationId xmlns:a16="http://schemas.microsoft.com/office/drawing/2014/main" id="{6123F27A-63AC-E941-B07B-B155A83D765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9" name="مربع نص 238">
                  <a:extLst>
                    <a:ext uri="{FF2B5EF4-FFF2-40B4-BE49-F238E27FC236}">
                      <a16:creationId xmlns:a16="http://schemas.microsoft.com/office/drawing/2014/main" id="{44655991-9F8D-BD44-9F5F-73D8FC237245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226" name="رابط مستقيم 54">
              <a:extLst>
                <a:ext uri="{FF2B5EF4-FFF2-40B4-BE49-F238E27FC236}">
                  <a16:creationId xmlns:a16="http://schemas.microsoft.com/office/drawing/2014/main" id="{1B4BAEA7-0441-F144-BB35-0AEBE9D6930C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مجموعة 55">
              <a:extLst>
                <a:ext uri="{FF2B5EF4-FFF2-40B4-BE49-F238E27FC236}">
                  <a16:creationId xmlns:a16="http://schemas.microsoft.com/office/drawing/2014/main" id="{A2AFE57E-F5A6-BB4C-90DF-65566DD74C20}"/>
                </a:ext>
              </a:extLst>
            </p:cNvPr>
            <p:cNvGrpSpPr/>
            <p:nvPr/>
          </p:nvGrpSpPr>
          <p:grpSpPr>
            <a:xfrm>
              <a:off x="2613218" y="2283737"/>
              <a:ext cx="1244402" cy="502325"/>
              <a:chOff x="2611838" y="1785926"/>
              <a:chExt cx="1244402" cy="502325"/>
            </a:xfrm>
          </p:grpSpPr>
          <p:sp>
            <p:nvSpPr>
              <p:cNvPr id="228" name="مربع نص 227">
                <a:extLst>
                  <a:ext uri="{FF2B5EF4-FFF2-40B4-BE49-F238E27FC236}">
                    <a16:creationId xmlns:a16="http://schemas.microsoft.com/office/drawing/2014/main" id="{2DD19DFC-7F15-1F4C-A55B-83989AC9D794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 +</a:t>
                </a:r>
                <a:endParaRPr lang="ar-SA" sz="3200" b="1" spc="-100" baseline="24000" dirty="0"/>
              </a:p>
            </p:txBody>
          </p:sp>
          <p:grpSp>
            <p:nvGrpSpPr>
              <p:cNvPr id="229" name="مجموعة 57">
                <a:extLst>
                  <a:ext uri="{FF2B5EF4-FFF2-40B4-BE49-F238E27FC236}">
                    <a16:creationId xmlns:a16="http://schemas.microsoft.com/office/drawing/2014/main" id="{36D41B64-3DDD-D94A-B849-5A20578ACADB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230" name="مجموعة 77">
                  <a:extLst>
                    <a:ext uri="{FF2B5EF4-FFF2-40B4-BE49-F238E27FC236}">
                      <a16:creationId xmlns:a16="http://schemas.microsoft.com/office/drawing/2014/main" id="{1353D686-002E-A94E-9E74-4CE706F3500B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32" name="رابط مستقيم 60">
                    <a:extLst>
                      <a:ext uri="{FF2B5EF4-FFF2-40B4-BE49-F238E27FC236}">
                        <a16:creationId xmlns:a16="http://schemas.microsoft.com/office/drawing/2014/main" id="{2F77DE4D-1CF8-6A4F-AAEF-5C3AF625522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رابط مستقيم 61">
                    <a:extLst>
                      <a:ext uri="{FF2B5EF4-FFF2-40B4-BE49-F238E27FC236}">
                        <a16:creationId xmlns:a16="http://schemas.microsoft.com/office/drawing/2014/main" id="{BFD6A466-19E9-DD47-A6CA-51D6E9F2A94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رابط مستقيم 62">
                    <a:extLst>
                      <a:ext uri="{FF2B5EF4-FFF2-40B4-BE49-F238E27FC236}">
                        <a16:creationId xmlns:a16="http://schemas.microsoft.com/office/drawing/2014/main" id="{2F088F19-555F-AE4D-A86A-DBA9CAB90DA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رابط مستقيم 68">
                    <a:extLst>
                      <a:ext uri="{FF2B5EF4-FFF2-40B4-BE49-F238E27FC236}">
                        <a16:creationId xmlns:a16="http://schemas.microsoft.com/office/drawing/2014/main" id="{25584DF7-55FF-E74F-9783-B3B20F6DBC1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1" name="مربع نص 230">
                  <a:extLst>
                    <a:ext uri="{FF2B5EF4-FFF2-40B4-BE49-F238E27FC236}">
                      <a16:creationId xmlns:a16="http://schemas.microsoft.com/office/drawing/2014/main" id="{60C226C3-1A60-1946-9D3D-F65BD8D63AD8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244" name="مجموعة 104">
            <a:extLst>
              <a:ext uri="{FF2B5EF4-FFF2-40B4-BE49-F238E27FC236}">
                <a16:creationId xmlns:a16="http://schemas.microsoft.com/office/drawing/2014/main" id="{FCBA915A-68C8-DC41-8AAD-8E92AEE0E4B1}"/>
              </a:ext>
            </a:extLst>
          </p:cNvPr>
          <p:cNvGrpSpPr/>
          <p:nvPr/>
        </p:nvGrpSpPr>
        <p:grpSpPr>
          <a:xfrm>
            <a:off x="9697708" y="2203404"/>
            <a:ext cx="1600214" cy="973815"/>
            <a:chOff x="6858012" y="1857366"/>
            <a:chExt cx="1600214" cy="973815"/>
          </a:xfrm>
        </p:grpSpPr>
        <p:grpSp>
          <p:nvGrpSpPr>
            <p:cNvPr id="245" name="مجموعة 87">
              <a:extLst>
                <a:ext uri="{FF2B5EF4-FFF2-40B4-BE49-F238E27FC236}">
                  <a16:creationId xmlns:a16="http://schemas.microsoft.com/office/drawing/2014/main" id="{88A9ECF4-0DAB-A04C-B5F4-2790A2CA1ACC}"/>
                </a:ext>
              </a:extLst>
            </p:cNvPr>
            <p:cNvGrpSpPr/>
            <p:nvPr/>
          </p:nvGrpSpPr>
          <p:grpSpPr>
            <a:xfrm>
              <a:off x="7215206" y="1857366"/>
              <a:ext cx="1243020" cy="973815"/>
              <a:chOff x="7215206" y="1857366"/>
              <a:chExt cx="1243020" cy="973815"/>
            </a:xfrm>
          </p:grpSpPr>
          <p:sp>
            <p:nvSpPr>
              <p:cNvPr id="247" name="مربع نص 246">
                <a:extLst>
                  <a:ext uri="{FF2B5EF4-FFF2-40B4-BE49-F238E27FC236}">
                    <a16:creationId xmlns:a16="http://schemas.microsoft.com/office/drawing/2014/main" id="{D72A64F6-F76A-9548-B2C3-D0C4EE9FCFBE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248" name="رابط مستقيم 69">
                <a:extLst>
                  <a:ext uri="{FF2B5EF4-FFF2-40B4-BE49-F238E27FC236}">
                    <a16:creationId xmlns:a16="http://schemas.microsoft.com/office/drawing/2014/main" id="{555EEFA6-164C-E943-8E52-9742414EE616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9" name="مجموعة 78">
                <a:extLst>
                  <a:ext uri="{FF2B5EF4-FFF2-40B4-BE49-F238E27FC236}">
                    <a16:creationId xmlns:a16="http://schemas.microsoft.com/office/drawing/2014/main" id="{F492FBCA-CC76-2A44-BDBD-400551D5264D}"/>
                  </a:ext>
                </a:extLst>
              </p:cNvPr>
              <p:cNvGrpSpPr/>
              <p:nvPr/>
            </p:nvGrpSpPr>
            <p:grpSpPr>
              <a:xfrm>
                <a:off x="7215206" y="2328856"/>
                <a:ext cx="1243020" cy="502325"/>
                <a:chOff x="2613220" y="1785926"/>
                <a:chExt cx="1243020" cy="502325"/>
              </a:xfrm>
            </p:grpSpPr>
            <p:sp>
              <p:nvSpPr>
                <p:cNvPr id="250" name="مربع نص 249">
                  <a:extLst>
                    <a:ext uri="{FF2B5EF4-FFF2-40B4-BE49-F238E27FC236}">
                      <a16:creationId xmlns:a16="http://schemas.microsoft.com/office/drawing/2014/main" id="{5D30F391-0B01-3F4F-AA0E-7F90ACF37F70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251" name="مجموعة 80">
                  <a:extLst>
                    <a:ext uri="{FF2B5EF4-FFF2-40B4-BE49-F238E27FC236}">
                      <a16:creationId xmlns:a16="http://schemas.microsoft.com/office/drawing/2014/main" id="{53715734-4363-4647-9DF0-21E7AE945DEE}"/>
                    </a:ext>
                  </a:extLst>
                </p:cNvPr>
                <p:cNvGrpSpPr/>
                <p:nvPr/>
              </p:nvGrpSpPr>
              <p:grpSpPr>
                <a:xfrm>
                  <a:off x="2613220" y="1785926"/>
                  <a:ext cx="639144" cy="502325"/>
                  <a:chOff x="2613220" y="1785926"/>
                  <a:chExt cx="639144" cy="502325"/>
                </a:xfrm>
              </p:grpSpPr>
              <p:grpSp>
                <p:nvGrpSpPr>
                  <p:cNvPr id="252" name="مجموعة 77">
                    <a:extLst>
                      <a:ext uri="{FF2B5EF4-FFF2-40B4-BE49-F238E27FC236}">
                        <a16:creationId xmlns:a16="http://schemas.microsoft.com/office/drawing/2014/main" id="{80C76747-83D1-EA45-B2C1-E1C2948A0984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254" name="رابط مستقيم 83">
                      <a:extLst>
                        <a:ext uri="{FF2B5EF4-FFF2-40B4-BE49-F238E27FC236}">
                          <a16:creationId xmlns:a16="http://schemas.microsoft.com/office/drawing/2014/main" id="{5ADA243D-DBB6-5F47-91F0-998918BA2E9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رابط مستقيم 84">
                      <a:extLst>
                        <a:ext uri="{FF2B5EF4-FFF2-40B4-BE49-F238E27FC236}">
                          <a16:creationId xmlns:a16="http://schemas.microsoft.com/office/drawing/2014/main" id="{69BFFD62-4221-0346-8A0C-901AC30D7BA7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رابط مستقيم 85">
                      <a:extLst>
                        <a:ext uri="{FF2B5EF4-FFF2-40B4-BE49-F238E27FC236}">
                          <a16:creationId xmlns:a16="http://schemas.microsoft.com/office/drawing/2014/main" id="{F21833F3-259E-BA40-967E-224873038A6B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رابط مستقيم 86">
                      <a:extLst>
                        <a:ext uri="{FF2B5EF4-FFF2-40B4-BE49-F238E27FC236}">
                          <a16:creationId xmlns:a16="http://schemas.microsoft.com/office/drawing/2014/main" id="{3CFC52CA-FAEA-6E49-A3F2-53748D58BEC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3" name="مربع نص 252">
                    <a:extLst>
                      <a:ext uri="{FF2B5EF4-FFF2-40B4-BE49-F238E27FC236}">
                        <a16:creationId xmlns:a16="http://schemas.microsoft.com/office/drawing/2014/main" id="{89E1EE02-0D59-1A45-915D-F979240EAE34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20" y="1857364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١٠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246" name="مربع نص 245">
              <a:extLst>
                <a:ext uri="{FF2B5EF4-FFF2-40B4-BE49-F238E27FC236}">
                  <a16:creationId xmlns:a16="http://schemas.microsoft.com/office/drawing/2014/main" id="{6DA81F3F-AB75-894F-87A9-10969ADDB84C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258" name="مجموعة 106">
            <a:extLst>
              <a:ext uri="{FF2B5EF4-FFF2-40B4-BE49-F238E27FC236}">
                <a16:creationId xmlns:a16="http://schemas.microsoft.com/office/drawing/2014/main" id="{B4C89A7E-23FD-AC4F-81A3-D3C84068204D}"/>
              </a:ext>
            </a:extLst>
          </p:cNvPr>
          <p:cNvGrpSpPr/>
          <p:nvPr/>
        </p:nvGrpSpPr>
        <p:grpSpPr>
          <a:xfrm>
            <a:off x="8554704" y="2203402"/>
            <a:ext cx="1243024" cy="973815"/>
            <a:chOff x="7215202" y="1857366"/>
            <a:chExt cx="1243024" cy="973815"/>
          </a:xfrm>
        </p:grpSpPr>
        <p:sp>
          <p:nvSpPr>
            <p:cNvPr id="259" name="مربع نص 258">
              <a:extLst>
                <a:ext uri="{FF2B5EF4-FFF2-40B4-BE49-F238E27FC236}">
                  <a16:creationId xmlns:a16="http://schemas.microsoft.com/office/drawing/2014/main" id="{A1DB9892-69EE-2241-8AC8-DBD026AE231B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260" name="رابط مستقيم 109">
              <a:extLst>
                <a:ext uri="{FF2B5EF4-FFF2-40B4-BE49-F238E27FC236}">
                  <a16:creationId xmlns:a16="http://schemas.microsoft.com/office/drawing/2014/main" id="{162398A7-1279-E24D-B121-943087AE3626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مجموعة 110">
              <a:extLst>
                <a:ext uri="{FF2B5EF4-FFF2-40B4-BE49-F238E27FC236}">
                  <a16:creationId xmlns:a16="http://schemas.microsoft.com/office/drawing/2014/main" id="{C4B5B404-5C50-D147-A17E-D9CF349FB4E5}"/>
                </a:ext>
              </a:extLst>
            </p:cNvPr>
            <p:cNvGrpSpPr/>
            <p:nvPr/>
          </p:nvGrpSpPr>
          <p:grpSpPr>
            <a:xfrm>
              <a:off x="7215202" y="2328856"/>
              <a:ext cx="1243024" cy="502325"/>
              <a:chOff x="2613216" y="1785926"/>
              <a:chExt cx="1243024" cy="502325"/>
            </a:xfrm>
          </p:grpSpPr>
          <p:sp>
            <p:nvSpPr>
              <p:cNvPr id="262" name="مربع نص 261">
                <a:extLst>
                  <a:ext uri="{FF2B5EF4-FFF2-40B4-BE49-F238E27FC236}">
                    <a16:creationId xmlns:a16="http://schemas.microsoft.com/office/drawing/2014/main" id="{87A2B32F-EC9A-9F43-BF2F-B5AC4DDCF13C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 ــ</a:t>
                </a:r>
                <a:endParaRPr lang="ar-SA" sz="3200" b="1" spc="-100" baseline="24000" dirty="0"/>
              </a:p>
            </p:txBody>
          </p:sp>
          <p:grpSp>
            <p:nvGrpSpPr>
              <p:cNvPr id="263" name="مجموعة 112">
                <a:extLst>
                  <a:ext uri="{FF2B5EF4-FFF2-40B4-BE49-F238E27FC236}">
                    <a16:creationId xmlns:a16="http://schemas.microsoft.com/office/drawing/2014/main" id="{7B03C64F-13F6-6648-9B75-CA7D46A8498E}"/>
                  </a:ext>
                </a:extLst>
              </p:cNvPr>
              <p:cNvGrpSpPr/>
              <p:nvPr/>
            </p:nvGrpSpPr>
            <p:grpSpPr>
              <a:xfrm>
                <a:off x="2613216" y="1785926"/>
                <a:ext cx="639148" cy="502325"/>
                <a:chOff x="2613216" y="1785926"/>
                <a:chExt cx="639148" cy="502325"/>
              </a:xfrm>
            </p:grpSpPr>
            <p:grpSp>
              <p:nvGrpSpPr>
                <p:cNvPr id="264" name="مجموعة 77">
                  <a:extLst>
                    <a:ext uri="{FF2B5EF4-FFF2-40B4-BE49-F238E27FC236}">
                      <a16:creationId xmlns:a16="http://schemas.microsoft.com/office/drawing/2014/main" id="{82D343D0-F4E4-E642-9540-08592FBFEFAF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66" name="رابط مستقيم 115">
                    <a:extLst>
                      <a:ext uri="{FF2B5EF4-FFF2-40B4-BE49-F238E27FC236}">
                        <a16:creationId xmlns:a16="http://schemas.microsoft.com/office/drawing/2014/main" id="{F8D32FF3-53D9-C747-A1DB-98B0A9B6D4D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رابط مستقيم 116">
                    <a:extLst>
                      <a:ext uri="{FF2B5EF4-FFF2-40B4-BE49-F238E27FC236}">
                        <a16:creationId xmlns:a16="http://schemas.microsoft.com/office/drawing/2014/main" id="{ABF92C42-3D69-F944-A206-931B60E93C5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رابط مستقيم 117">
                    <a:extLst>
                      <a:ext uri="{FF2B5EF4-FFF2-40B4-BE49-F238E27FC236}">
                        <a16:creationId xmlns:a16="http://schemas.microsoft.com/office/drawing/2014/main" id="{559054DD-E8BA-8943-82DE-E6AA4186154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رابط مستقيم 118">
                    <a:extLst>
                      <a:ext uri="{FF2B5EF4-FFF2-40B4-BE49-F238E27FC236}">
                        <a16:creationId xmlns:a16="http://schemas.microsoft.com/office/drawing/2014/main" id="{46970DDC-6A83-C24A-BC0F-1F5460E6CBF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5" name="مربع نص 264">
                  <a:extLst>
                    <a:ext uri="{FF2B5EF4-FFF2-40B4-BE49-F238E27FC236}">
                      <a16:creationId xmlns:a16="http://schemas.microsoft.com/office/drawing/2014/main" id="{31139437-AFDE-0A40-B35B-F5F071C509EA}"/>
                    </a:ext>
                  </a:extLst>
                </p:cNvPr>
                <p:cNvSpPr txBox="1"/>
                <p:nvPr/>
              </p:nvSpPr>
              <p:spPr>
                <a:xfrm>
                  <a:off x="2613216" y="1857364"/>
                  <a:ext cx="53002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270" name="مربع نص 269">
            <a:extLst>
              <a:ext uri="{FF2B5EF4-FFF2-40B4-BE49-F238E27FC236}">
                <a16:creationId xmlns:a16="http://schemas.microsoft.com/office/drawing/2014/main" id="{D13E2463-66D1-AC47-BBEE-7710FB9AAB66}"/>
              </a:ext>
            </a:extLst>
          </p:cNvPr>
          <p:cNvSpPr txBox="1"/>
          <p:nvPr/>
        </p:nvSpPr>
        <p:spPr>
          <a:xfrm>
            <a:off x="8168938" y="2374854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271" name="مجموعة 150">
            <a:extLst>
              <a:ext uri="{FF2B5EF4-FFF2-40B4-BE49-F238E27FC236}">
                <a16:creationId xmlns:a16="http://schemas.microsoft.com/office/drawing/2014/main" id="{29EAA0F7-5B58-8F41-809C-748EDD5CD80D}"/>
              </a:ext>
            </a:extLst>
          </p:cNvPr>
          <p:cNvGrpSpPr/>
          <p:nvPr/>
        </p:nvGrpSpPr>
        <p:grpSpPr>
          <a:xfrm>
            <a:off x="7983200" y="3917914"/>
            <a:ext cx="1731560" cy="502325"/>
            <a:chOff x="5143504" y="3357562"/>
            <a:chExt cx="1731560" cy="502325"/>
          </a:xfrm>
        </p:grpSpPr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F279C2AF-BE90-044D-AEEE-E60991C4904B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( ١ +        )</a:t>
              </a:r>
              <a:endParaRPr lang="ar-SA" sz="3200" b="1" spc="-100" baseline="24000" dirty="0"/>
            </a:p>
          </p:txBody>
        </p:sp>
        <p:grpSp>
          <p:nvGrpSpPr>
            <p:cNvPr id="273" name="مجموعة 140">
              <a:extLst>
                <a:ext uri="{FF2B5EF4-FFF2-40B4-BE49-F238E27FC236}">
                  <a16:creationId xmlns:a16="http://schemas.microsoft.com/office/drawing/2014/main" id="{B806521F-5015-CB41-9577-22681CF55B5F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274" name="مجموعة 77">
                <a:extLst>
                  <a:ext uri="{FF2B5EF4-FFF2-40B4-BE49-F238E27FC236}">
                    <a16:creationId xmlns:a16="http://schemas.microsoft.com/office/drawing/2014/main" id="{1F057306-6703-5244-BB3B-5699ACD8F8FA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76" name="رابط مستقيم 143">
                  <a:extLst>
                    <a:ext uri="{FF2B5EF4-FFF2-40B4-BE49-F238E27FC236}">
                      <a16:creationId xmlns:a16="http://schemas.microsoft.com/office/drawing/2014/main" id="{6FFAF36A-77C9-9347-BFF6-19CEFC8D2BF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رابط مستقيم 144">
                  <a:extLst>
                    <a:ext uri="{FF2B5EF4-FFF2-40B4-BE49-F238E27FC236}">
                      <a16:creationId xmlns:a16="http://schemas.microsoft.com/office/drawing/2014/main" id="{A569E023-7CB8-0F4B-938A-889E2D37606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رابط مستقيم 145">
                  <a:extLst>
                    <a:ext uri="{FF2B5EF4-FFF2-40B4-BE49-F238E27FC236}">
                      <a16:creationId xmlns:a16="http://schemas.microsoft.com/office/drawing/2014/main" id="{5C95457C-5D98-5A49-B86B-0923B5A82F62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رابط مستقيم 146">
                  <a:extLst>
                    <a:ext uri="{FF2B5EF4-FFF2-40B4-BE49-F238E27FC236}">
                      <a16:creationId xmlns:a16="http://schemas.microsoft.com/office/drawing/2014/main" id="{CE205E54-0D2E-A844-8BF1-5ABDC05475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5" name="مربع نص 274">
                <a:extLst>
                  <a:ext uri="{FF2B5EF4-FFF2-40B4-BE49-F238E27FC236}">
                    <a16:creationId xmlns:a16="http://schemas.microsoft.com/office/drawing/2014/main" id="{6BA09CFF-5E69-6E45-8078-2E88DE399FA1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80" name="مجموعة 105">
            <a:extLst>
              <a:ext uri="{FF2B5EF4-FFF2-40B4-BE49-F238E27FC236}">
                <a16:creationId xmlns:a16="http://schemas.microsoft.com/office/drawing/2014/main" id="{F524483E-EE38-6A4B-8DA8-D023713E93CE}"/>
              </a:ext>
            </a:extLst>
          </p:cNvPr>
          <p:cNvGrpSpPr/>
          <p:nvPr/>
        </p:nvGrpSpPr>
        <p:grpSpPr>
          <a:xfrm>
            <a:off x="8051523" y="4201407"/>
            <a:ext cx="2131967" cy="430887"/>
            <a:chOff x="5211827" y="3641055"/>
            <a:chExt cx="2131967" cy="430887"/>
          </a:xfrm>
        </p:grpSpPr>
        <p:sp>
          <p:nvSpPr>
            <p:cNvPr id="281" name="مربع نص 280">
              <a:extLst>
                <a:ext uri="{FF2B5EF4-FFF2-40B4-BE49-F238E27FC236}">
                  <a16:creationId xmlns:a16="http://schemas.microsoft.com/office/drawing/2014/main" id="{7113ABAE-C329-3D48-B496-4B42BA058922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82" name="رابط مستقيم 124">
              <a:extLst>
                <a:ext uri="{FF2B5EF4-FFF2-40B4-BE49-F238E27FC236}">
                  <a16:creationId xmlns:a16="http://schemas.microsoft.com/office/drawing/2014/main" id="{E462AF7F-072C-7142-BEC4-6F1403D52789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مربع نص 282">
            <a:extLst>
              <a:ext uri="{FF2B5EF4-FFF2-40B4-BE49-F238E27FC236}">
                <a16:creationId xmlns:a16="http://schemas.microsoft.com/office/drawing/2014/main" id="{BE4E801B-3F78-B64A-A9E7-B8F455D03285}"/>
              </a:ext>
            </a:extLst>
          </p:cNvPr>
          <p:cNvSpPr txBox="1"/>
          <p:nvPr/>
        </p:nvSpPr>
        <p:spPr>
          <a:xfrm>
            <a:off x="9096252" y="4515735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  <a:endParaRPr lang="ar-SA" sz="3200" b="1" spc="-100" baseline="24000" dirty="0"/>
          </a:p>
        </p:txBody>
      </p:sp>
      <p:sp>
        <p:nvSpPr>
          <p:cNvPr id="284" name="مربع نص 283">
            <a:extLst>
              <a:ext uri="{FF2B5EF4-FFF2-40B4-BE49-F238E27FC236}">
                <a16:creationId xmlns:a16="http://schemas.microsoft.com/office/drawing/2014/main" id="{96B97C76-44D6-2546-B52D-3987E924C24D}"/>
              </a:ext>
            </a:extLst>
          </p:cNvPr>
          <p:cNvSpPr txBox="1"/>
          <p:nvPr/>
        </p:nvSpPr>
        <p:spPr>
          <a:xfrm>
            <a:off x="8054638" y="451799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١٠</a:t>
            </a:r>
            <a:endParaRPr lang="ar-SA" sz="3200" b="1" spc="-100" baseline="24000" dirty="0"/>
          </a:p>
        </p:txBody>
      </p: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AD19962C-108C-8D49-B783-02AD89B4DB82}"/>
              </a:ext>
            </a:extLst>
          </p:cNvPr>
          <p:cNvSpPr txBox="1"/>
          <p:nvPr/>
        </p:nvSpPr>
        <p:spPr>
          <a:xfrm>
            <a:off x="8583280" y="451799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86" name="مربع نص 285">
            <a:extLst>
              <a:ext uri="{FF2B5EF4-FFF2-40B4-BE49-F238E27FC236}">
                <a16:creationId xmlns:a16="http://schemas.microsoft.com/office/drawing/2014/main" id="{D083E473-C42C-3346-8780-1581D9CFC5A1}"/>
              </a:ext>
            </a:extLst>
          </p:cNvPr>
          <p:cNvSpPr txBox="1"/>
          <p:nvPr/>
        </p:nvSpPr>
        <p:spPr>
          <a:xfrm>
            <a:off x="9154782" y="5458711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287" name="مجموعة 151">
            <a:extLst>
              <a:ext uri="{FF2B5EF4-FFF2-40B4-BE49-F238E27FC236}">
                <a16:creationId xmlns:a16="http://schemas.microsoft.com/office/drawing/2014/main" id="{CAD5655E-ED52-354F-8DE4-79728618D5FD}"/>
              </a:ext>
            </a:extLst>
          </p:cNvPr>
          <p:cNvGrpSpPr/>
          <p:nvPr/>
        </p:nvGrpSpPr>
        <p:grpSpPr>
          <a:xfrm>
            <a:off x="8051523" y="5670770"/>
            <a:ext cx="2131967" cy="430887"/>
            <a:chOff x="5211827" y="3641055"/>
            <a:chExt cx="2131967" cy="430887"/>
          </a:xfrm>
        </p:grpSpPr>
        <p:sp>
          <p:nvSpPr>
            <p:cNvPr id="288" name="مربع نص 287">
              <a:extLst>
                <a:ext uri="{FF2B5EF4-FFF2-40B4-BE49-F238E27FC236}">
                  <a16:creationId xmlns:a16="http://schemas.microsoft.com/office/drawing/2014/main" id="{E0614010-183C-7B44-861F-DA1938B68C9D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89" name="رابط مستقيم 153">
              <a:extLst>
                <a:ext uri="{FF2B5EF4-FFF2-40B4-BE49-F238E27FC236}">
                  <a16:creationId xmlns:a16="http://schemas.microsoft.com/office/drawing/2014/main" id="{6AA63478-834D-A14E-893F-E5A79BB164C8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مربع نص 289">
            <a:extLst>
              <a:ext uri="{FF2B5EF4-FFF2-40B4-BE49-F238E27FC236}">
                <a16:creationId xmlns:a16="http://schemas.microsoft.com/office/drawing/2014/main" id="{F0CE37B7-CF8B-4440-9F94-189C44924B48}"/>
              </a:ext>
            </a:extLst>
          </p:cNvPr>
          <p:cNvSpPr txBox="1"/>
          <p:nvPr/>
        </p:nvSpPr>
        <p:spPr>
          <a:xfrm>
            <a:off x="8626142" y="598509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٩</a:t>
            </a:r>
            <a:endParaRPr lang="ar-SA" sz="3200" b="1" spc="-100" baseline="24000" dirty="0"/>
          </a:p>
        </p:txBody>
      </p:sp>
      <p:grpSp>
        <p:nvGrpSpPr>
          <p:cNvPr id="291" name="مجموعة 158">
            <a:extLst>
              <a:ext uri="{FF2B5EF4-FFF2-40B4-BE49-F238E27FC236}">
                <a16:creationId xmlns:a16="http://schemas.microsoft.com/office/drawing/2014/main" id="{3053960B-A229-A346-8379-6CE98E9EF08B}"/>
              </a:ext>
            </a:extLst>
          </p:cNvPr>
          <p:cNvGrpSpPr/>
          <p:nvPr/>
        </p:nvGrpSpPr>
        <p:grpSpPr>
          <a:xfrm>
            <a:off x="7911762" y="5387277"/>
            <a:ext cx="1071570" cy="504586"/>
            <a:chOff x="3431750" y="4826925"/>
            <a:chExt cx="1071570" cy="504586"/>
          </a:xfrm>
        </p:grpSpPr>
        <p:grpSp>
          <p:nvGrpSpPr>
            <p:cNvPr id="292" name="مجموعة 123">
              <a:extLst>
                <a:ext uri="{FF2B5EF4-FFF2-40B4-BE49-F238E27FC236}">
                  <a16:creationId xmlns:a16="http://schemas.microsoft.com/office/drawing/2014/main" id="{2C494ED8-48A2-DE4C-9495-BD823177B9B1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294" name="مجموعة 77">
                <a:extLst>
                  <a:ext uri="{FF2B5EF4-FFF2-40B4-BE49-F238E27FC236}">
                    <a16:creationId xmlns:a16="http://schemas.microsoft.com/office/drawing/2014/main" id="{090F3F64-829F-2941-952B-EA138C5A6699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96" name="رابط مستقيم 137">
                  <a:extLst>
                    <a:ext uri="{FF2B5EF4-FFF2-40B4-BE49-F238E27FC236}">
                      <a16:creationId xmlns:a16="http://schemas.microsoft.com/office/drawing/2014/main" id="{B691BEB1-D79A-704A-A491-D6526076761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رابط مستقيم 138">
                  <a:extLst>
                    <a:ext uri="{FF2B5EF4-FFF2-40B4-BE49-F238E27FC236}">
                      <a16:creationId xmlns:a16="http://schemas.microsoft.com/office/drawing/2014/main" id="{9FFA3547-313A-B144-9982-7D99AB90EA6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رابط مستقيم 139">
                  <a:extLst>
                    <a:ext uri="{FF2B5EF4-FFF2-40B4-BE49-F238E27FC236}">
                      <a16:creationId xmlns:a16="http://schemas.microsoft.com/office/drawing/2014/main" id="{74485565-1FA6-2D49-847C-8CA64B08F084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رابط مستقيم 149">
                  <a:extLst>
                    <a:ext uri="{FF2B5EF4-FFF2-40B4-BE49-F238E27FC236}">
                      <a16:creationId xmlns:a16="http://schemas.microsoft.com/office/drawing/2014/main" id="{E96DB17C-8FDE-3444-BE47-8FC5ADAB861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مربع نص 294">
                <a:extLst>
                  <a:ext uri="{FF2B5EF4-FFF2-40B4-BE49-F238E27FC236}">
                    <a16:creationId xmlns:a16="http://schemas.microsoft.com/office/drawing/2014/main" id="{3CFF39BA-5A38-224B-B94F-845E63FF2692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١٠</a:t>
                </a:r>
                <a:endParaRPr lang="ar-SA" sz="3200" b="1" spc="-100" baseline="24000" dirty="0"/>
              </a:p>
            </p:txBody>
          </p:sp>
        </p:grpSp>
        <p:sp>
          <p:nvSpPr>
            <p:cNvPr id="293" name="مربع نص 292">
              <a:extLst>
                <a:ext uri="{FF2B5EF4-FFF2-40B4-BE49-F238E27FC236}">
                  <a16:creationId xmlns:a16="http://schemas.microsoft.com/office/drawing/2014/main" id="{901EBBF4-5234-B64B-B142-6990A84EFCF4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  <a:endParaRPr lang="ar-SA" sz="3200" b="1" spc="-100" baseline="24000" dirty="0"/>
            </a:p>
          </p:txBody>
        </p:sp>
      </p:grpSp>
      <p:sp>
        <p:nvSpPr>
          <p:cNvPr id="300" name="مربع نص 299">
            <a:extLst>
              <a:ext uri="{FF2B5EF4-FFF2-40B4-BE49-F238E27FC236}">
                <a16:creationId xmlns:a16="http://schemas.microsoft.com/office/drawing/2014/main" id="{06AC07E7-6155-C346-B9C5-9F59765F9D4C}"/>
              </a:ext>
            </a:extLst>
          </p:cNvPr>
          <p:cNvSpPr txBox="1"/>
          <p:nvPr/>
        </p:nvSpPr>
        <p:spPr>
          <a:xfrm>
            <a:off x="8794834" y="546097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  <a:endParaRPr lang="ar-SA" sz="3200" b="1" spc="-100" baseline="24000" dirty="0"/>
          </a:p>
        </p:txBody>
      </p:sp>
      <p:sp>
        <p:nvSpPr>
          <p:cNvPr id="301" name="شكل حر 300">
            <a:extLst>
              <a:ext uri="{FF2B5EF4-FFF2-40B4-BE49-F238E27FC236}">
                <a16:creationId xmlns:a16="http://schemas.microsoft.com/office/drawing/2014/main" id="{B7C518D6-2045-3C49-8E86-DD22A72E88A1}"/>
              </a:ext>
            </a:extLst>
          </p:cNvPr>
          <p:cNvSpPr/>
          <p:nvPr/>
        </p:nvSpPr>
        <p:spPr>
          <a:xfrm>
            <a:off x="8140364" y="3086973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2" name="شكل حر 301">
            <a:extLst>
              <a:ext uri="{FF2B5EF4-FFF2-40B4-BE49-F238E27FC236}">
                <a16:creationId xmlns:a16="http://schemas.microsoft.com/office/drawing/2014/main" id="{29917371-B6EF-614A-810D-BCD613764CEB}"/>
              </a:ext>
            </a:extLst>
          </p:cNvPr>
          <p:cNvSpPr/>
          <p:nvPr/>
        </p:nvSpPr>
        <p:spPr>
          <a:xfrm>
            <a:off x="7411696" y="3086975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3" name="شكل حر 302">
            <a:extLst>
              <a:ext uri="{FF2B5EF4-FFF2-40B4-BE49-F238E27FC236}">
                <a16:creationId xmlns:a16="http://schemas.microsoft.com/office/drawing/2014/main" id="{F1DA64F1-453E-F54F-A1AB-89063F532741}"/>
              </a:ext>
            </a:extLst>
          </p:cNvPr>
          <p:cNvSpPr/>
          <p:nvPr/>
        </p:nvSpPr>
        <p:spPr>
          <a:xfrm>
            <a:off x="7883186" y="3058399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62EAABE2-DFF0-7341-96B3-BC9DEE7D000E}"/>
                  </a:ext>
                </a:extLst>
              </p14:cNvPr>
              <p14:cNvContentPartPr/>
              <p14:nvPr/>
            </p14:nvContentPartPr>
            <p14:xfrm>
              <a:off x="8791200" y="3095280"/>
              <a:ext cx="887760" cy="17942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2EAABE2-DFF0-7341-96B3-BC9DEE7D00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81840" y="3085920"/>
                <a:ext cx="906480" cy="18129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3064BAC-0F39-861A-B9A7-D8BEDA57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9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70" grpId="0"/>
      <p:bldP spid="283" grpId="0"/>
      <p:bldP spid="284" grpId="0"/>
      <p:bldP spid="285" grpId="0"/>
      <p:bldP spid="286" grpId="0"/>
      <p:bldP spid="290" grpId="0"/>
      <p:bldP spid="300" grpId="0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00B0F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7910" y="19300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مجموعة 120">
            <a:extLst>
              <a:ext uri="{FF2B5EF4-FFF2-40B4-BE49-F238E27FC236}">
                <a16:creationId xmlns:a16="http://schemas.microsoft.com/office/drawing/2014/main" id="{124C809C-937E-B841-8A83-52FA4E06C804}"/>
              </a:ext>
            </a:extLst>
          </p:cNvPr>
          <p:cNvGrpSpPr/>
          <p:nvPr/>
        </p:nvGrpSpPr>
        <p:grpSpPr>
          <a:xfrm>
            <a:off x="7002655" y="1867958"/>
            <a:ext cx="1244402" cy="1028712"/>
            <a:chOff x="2613218" y="1757350"/>
            <a:chExt cx="1244402" cy="1028712"/>
          </a:xfrm>
        </p:grpSpPr>
        <p:grpSp>
          <p:nvGrpSpPr>
            <p:cNvPr id="62" name="مجموعة 53">
              <a:extLst>
                <a:ext uri="{FF2B5EF4-FFF2-40B4-BE49-F238E27FC236}">
                  <a16:creationId xmlns:a16="http://schemas.microsoft.com/office/drawing/2014/main" id="{D5D9A0F4-0FA7-4F45-B1E5-7CF9DA5E7EC1}"/>
                </a:ext>
              </a:extLst>
            </p:cNvPr>
            <p:cNvGrpSpPr/>
            <p:nvPr/>
          </p:nvGrpSpPr>
          <p:grpSpPr>
            <a:xfrm>
              <a:off x="2613218" y="1757350"/>
              <a:ext cx="1231494" cy="502325"/>
              <a:chOff x="2613218" y="1785926"/>
              <a:chExt cx="1231494" cy="502325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842F4477-0429-2C43-8F74-1D37E93756B7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ــ</a:t>
                </a:r>
                <a:endParaRPr lang="ar-SA" sz="3200" b="1" spc="-100" baseline="24000" dirty="0"/>
              </a:p>
            </p:txBody>
          </p:sp>
          <p:grpSp>
            <p:nvGrpSpPr>
              <p:cNvPr id="79" name="مجموعة 52">
                <a:extLst>
                  <a:ext uri="{FF2B5EF4-FFF2-40B4-BE49-F238E27FC236}">
                    <a16:creationId xmlns:a16="http://schemas.microsoft.com/office/drawing/2014/main" id="{F3BC31A7-56BA-2C49-87BC-92B6A64544FD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80" name="مجموعة 77">
                  <a:extLst>
                    <a:ext uri="{FF2B5EF4-FFF2-40B4-BE49-F238E27FC236}">
                      <a16:creationId xmlns:a16="http://schemas.microsoft.com/office/drawing/2014/main" id="{D414A3A3-F01C-1345-82A3-645C6B2A3883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83" name="رابط مستقيم 47">
                    <a:extLst>
                      <a:ext uri="{FF2B5EF4-FFF2-40B4-BE49-F238E27FC236}">
                        <a16:creationId xmlns:a16="http://schemas.microsoft.com/office/drawing/2014/main" id="{9E72B8DF-E2AD-BF4D-B9BD-4ABFA96EDBA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رابط مستقيم 48">
                    <a:extLst>
                      <a:ext uri="{FF2B5EF4-FFF2-40B4-BE49-F238E27FC236}">
                        <a16:creationId xmlns:a16="http://schemas.microsoft.com/office/drawing/2014/main" id="{58DF3779-C1E8-BA4A-BD16-1865CC2781D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رابط مستقيم 49">
                    <a:extLst>
                      <a:ext uri="{FF2B5EF4-FFF2-40B4-BE49-F238E27FC236}">
                        <a16:creationId xmlns:a16="http://schemas.microsoft.com/office/drawing/2014/main" id="{B2BF8BFB-A562-7A43-BEB5-5EA07E46CE2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رابط مستقيم 50">
                    <a:extLst>
                      <a:ext uri="{FF2B5EF4-FFF2-40B4-BE49-F238E27FC236}">
                        <a16:creationId xmlns:a16="http://schemas.microsoft.com/office/drawing/2014/main" id="{AF46D18D-93FD-4A44-AAB1-F22B0D6087D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1C3B70AD-8E5C-074F-8D4E-F7984D712666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١٢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63" name="رابط مستقيم 54">
              <a:extLst>
                <a:ext uri="{FF2B5EF4-FFF2-40B4-BE49-F238E27FC236}">
                  <a16:creationId xmlns:a16="http://schemas.microsoft.com/office/drawing/2014/main" id="{960DDD73-F006-8B49-9AF6-058B661E8F09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مجموعة 55">
              <a:extLst>
                <a:ext uri="{FF2B5EF4-FFF2-40B4-BE49-F238E27FC236}">
                  <a16:creationId xmlns:a16="http://schemas.microsoft.com/office/drawing/2014/main" id="{9620C659-91CE-F44C-B1D3-1955BB1C68E8}"/>
                </a:ext>
              </a:extLst>
            </p:cNvPr>
            <p:cNvGrpSpPr/>
            <p:nvPr/>
          </p:nvGrpSpPr>
          <p:grpSpPr>
            <a:xfrm>
              <a:off x="2613218" y="2283737"/>
              <a:ext cx="1244402" cy="502325"/>
              <a:chOff x="2611838" y="1785926"/>
              <a:chExt cx="1244402" cy="50232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8007C28B-E4C0-EC4B-B2B2-6C586E9843D8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ــ</a:t>
                </a:r>
                <a:endParaRPr lang="ar-SA" sz="3200" b="1" spc="-100" baseline="24000" dirty="0"/>
              </a:p>
            </p:txBody>
          </p:sp>
          <p:grpSp>
            <p:nvGrpSpPr>
              <p:cNvPr id="68" name="مجموعة 57">
                <a:extLst>
                  <a:ext uri="{FF2B5EF4-FFF2-40B4-BE49-F238E27FC236}">
                    <a16:creationId xmlns:a16="http://schemas.microsoft.com/office/drawing/2014/main" id="{841A1505-4798-694F-B3AD-1809735729A1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69" name="مجموعة 77">
                  <a:extLst>
                    <a:ext uri="{FF2B5EF4-FFF2-40B4-BE49-F238E27FC236}">
                      <a16:creationId xmlns:a16="http://schemas.microsoft.com/office/drawing/2014/main" id="{C019B3EB-B301-3D40-828A-50C3A7466141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71" name="رابط مستقيم 60">
                    <a:extLst>
                      <a:ext uri="{FF2B5EF4-FFF2-40B4-BE49-F238E27FC236}">
                        <a16:creationId xmlns:a16="http://schemas.microsoft.com/office/drawing/2014/main" id="{A68198F7-F489-744B-81F5-4658E22481B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61">
                    <a:extLst>
                      <a:ext uri="{FF2B5EF4-FFF2-40B4-BE49-F238E27FC236}">
                        <a16:creationId xmlns:a16="http://schemas.microsoft.com/office/drawing/2014/main" id="{23E92B7B-2801-0B47-8587-30BBA9B3C06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62">
                    <a:extLst>
                      <a:ext uri="{FF2B5EF4-FFF2-40B4-BE49-F238E27FC236}">
                        <a16:creationId xmlns:a16="http://schemas.microsoft.com/office/drawing/2014/main" id="{763526AF-0758-6743-B696-6C5460B3001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رابط مستقيم 68">
                    <a:extLst>
                      <a:ext uri="{FF2B5EF4-FFF2-40B4-BE49-F238E27FC236}">
                        <a16:creationId xmlns:a16="http://schemas.microsoft.com/office/drawing/2014/main" id="{651C6CCA-852A-444C-BA9C-F4BB5C5A39C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151EABEC-479D-3048-8ABF-1E37A281ACFB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١٢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87" name="مجموعة 104">
            <a:extLst>
              <a:ext uri="{FF2B5EF4-FFF2-40B4-BE49-F238E27FC236}">
                <a16:creationId xmlns:a16="http://schemas.microsoft.com/office/drawing/2014/main" id="{B6FF2CC4-8C4B-074C-B9B9-C024058A40AF}"/>
              </a:ext>
            </a:extLst>
          </p:cNvPr>
          <p:cNvGrpSpPr/>
          <p:nvPr/>
        </p:nvGrpSpPr>
        <p:grpSpPr>
          <a:xfrm>
            <a:off x="9717295" y="1925110"/>
            <a:ext cx="1600214" cy="973815"/>
            <a:chOff x="6858012" y="1857366"/>
            <a:chExt cx="1600214" cy="973815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D550B97A-7D06-1547-9227-038812527026}"/>
                </a:ext>
              </a:extLst>
            </p:cNvPr>
            <p:cNvGrpSpPr/>
            <p:nvPr/>
          </p:nvGrpSpPr>
          <p:grpSpPr>
            <a:xfrm>
              <a:off x="7215206" y="1857366"/>
              <a:ext cx="1243020" cy="973815"/>
              <a:chOff x="7215206" y="1857366"/>
              <a:chExt cx="1243020" cy="973815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5F3BEB70-69F4-F144-AB89-61D09DC79DA1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cxnSp>
            <p:nvCxnSpPr>
              <p:cNvPr id="91" name="رابط مستقيم 69">
                <a:extLst>
                  <a:ext uri="{FF2B5EF4-FFF2-40B4-BE49-F238E27FC236}">
                    <a16:creationId xmlns:a16="http://schemas.microsoft.com/office/drawing/2014/main" id="{243C6B03-345D-104D-9E73-C5FA315F5E81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مجموعة 78">
                <a:extLst>
                  <a:ext uri="{FF2B5EF4-FFF2-40B4-BE49-F238E27FC236}">
                    <a16:creationId xmlns:a16="http://schemas.microsoft.com/office/drawing/2014/main" id="{E3E26446-EF37-BF47-A860-590D293117C4}"/>
                  </a:ext>
                </a:extLst>
              </p:cNvPr>
              <p:cNvGrpSpPr/>
              <p:nvPr/>
            </p:nvGrpSpPr>
            <p:grpSpPr>
              <a:xfrm>
                <a:off x="7215206" y="2328856"/>
                <a:ext cx="1243020" cy="502325"/>
                <a:chOff x="2613220" y="1785926"/>
                <a:chExt cx="1243020" cy="502325"/>
              </a:xfrm>
            </p:grpSpPr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170C218A-5AC9-A149-8B44-CF183A69E998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٤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94" name="مجموعة 80">
                  <a:extLst>
                    <a:ext uri="{FF2B5EF4-FFF2-40B4-BE49-F238E27FC236}">
                      <a16:creationId xmlns:a16="http://schemas.microsoft.com/office/drawing/2014/main" id="{9BCB58D1-431F-C546-97A9-358A16D9F8C4}"/>
                    </a:ext>
                  </a:extLst>
                </p:cNvPr>
                <p:cNvGrpSpPr/>
                <p:nvPr/>
              </p:nvGrpSpPr>
              <p:grpSpPr>
                <a:xfrm>
                  <a:off x="2613220" y="1785926"/>
                  <a:ext cx="639144" cy="502325"/>
                  <a:chOff x="2613220" y="1785926"/>
                  <a:chExt cx="639144" cy="502325"/>
                </a:xfrm>
              </p:grpSpPr>
              <p:grpSp>
                <p:nvGrpSpPr>
                  <p:cNvPr id="95" name="مجموعة 77">
                    <a:extLst>
                      <a:ext uri="{FF2B5EF4-FFF2-40B4-BE49-F238E27FC236}">
                        <a16:creationId xmlns:a16="http://schemas.microsoft.com/office/drawing/2014/main" id="{4AA2AA20-3F14-C641-BD8C-F81FABD2E83A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97" name="رابط مستقيم 83">
                      <a:extLst>
                        <a:ext uri="{FF2B5EF4-FFF2-40B4-BE49-F238E27FC236}">
                          <a16:creationId xmlns:a16="http://schemas.microsoft.com/office/drawing/2014/main" id="{7295D796-6514-D345-807D-FA64EBE8D4B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84">
                      <a:extLst>
                        <a:ext uri="{FF2B5EF4-FFF2-40B4-BE49-F238E27FC236}">
                          <a16:creationId xmlns:a16="http://schemas.microsoft.com/office/drawing/2014/main" id="{225D875D-8A94-4A48-AAE9-30A10230F03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رابط مستقيم 85">
                      <a:extLst>
                        <a:ext uri="{FF2B5EF4-FFF2-40B4-BE49-F238E27FC236}">
                          <a16:creationId xmlns:a16="http://schemas.microsoft.com/office/drawing/2014/main" id="{0FF29173-88B0-6749-AF0B-B464E1ADE8E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86">
                      <a:extLst>
                        <a:ext uri="{FF2B5EF4-FFF2-40B4-BE49-F238E27FC236}">
                          <a16:creationId xmlns:a16="http://schemas.microsoft.com/office/drawing/2014/main" id="{73601A7D-FEDB-5A47-9F53-FCEEBB6CBA5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" name="مربع نص 95">
                    <a:extLst>
                      <a:ext uri="{FF2B5EF4-FFF2-40B4-BE49-F238E27FC236}">
                        <a16:creationId xmlns:a16="http://schemas.microsoft.com/office/drawing/2014/main" id="{24919D6A-40E3-3A42-97E2-D04111A8118B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20" y="1857364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١٢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429B985D-A666-5A40-8859-7745C5CF40F9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102" name="مجموعة 106">
            <a:extLst>
              <a:ext uri="{FF2B5EF4-FFF2-40B4-BE49-F238E27FC236}">
                <a16:creationId xmlns:a16="http://schemas.microsoft.com/office/drawing/2014/main" id="{59A6FD01-A4A2-9D47-9DBB-4D7ED2D8FD69}"/>
              </a:ext>
            </a:extLst>
          </p:cNvPr>
          <p:cNvGrpSpPr/>
          <p:nvPr/>
        </p:nvGrpSpPr>
        <p:grpSpPr>
          <a:xfrm>
            <a:off x="8574291" y="1925108"/>
            <a:ext cx="1243024" cy="973815"/>
            <a:chOff x="7215202" y="1857366"/>
            <a:chExt cx="1243024" cy="973815"/>
          </a:xfrm>
        </p:grpSpPr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70654BB-7CC3-934F-8EA8-162BBC2A2F80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cxnSp>
          <p:nvCxnSpPr>
            <p:cNvPr id="111" name="رابط مستقيم 109">
              <a:extLst>
                <a:ext uri="{FF2B5EF4-FFF2-40B4-BE49-F238E27FC236}">
                  <a16:creationId xmlns:a16="http://schemas.microsoft.com/office/drawing/2014/main" id="{C52A408E-89D9-DE42-A671-E8E8923F8509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مجموعة 110">
              <a:extLst>
                <a:ext uri="{FF2B5EF4-FFF2-40B4-BE49-F238E27FC236}">
                  <a16:creationId xmlns:a16="http://schemas.microsoft.com/office/drawing/2014/main" id="{41C9044F-5848-074E-AFD7-14E925EB2179}"/>
                </a:ext>
              </a:extLst>
            </p:cNvPr>
            <p:cNvGrpSpPr/>
            <p:nvPr/>
          </p:nvGrpSpPr>
          <p:grpSpPr>
            <a:xfrm>
              <a:off x="7215202" y="2328856"/>
              <a:ext cx="1243024" cy="502325"/>
              <a:chOff x="2613216" y="1785926"/>
              <a:chExt cx="1243024" cy="502325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911E1830-38E1-9E4D-ACEE-C08AB6F1A349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٤ +</a:t>
                </a:r>
                <a:endParaRPr lang="ar-SA" sz="3200" b="1" spc="-100" baseline="24000" dirty="0"/>
              </a:p>
            </p:txBody>
          </p:sp>
          <p:grpSp>
            <p:nvGrpSpPr>
              <p:cNvPr id="114" name="مجموعة 112">
                <a:extLst>
                  <a:ext uri="{FF2B5EF4-FFF2-40B4-BE49-F238E27FC236}">
                    <a16:creationId xmlns:a16="http://schemas.microsoft.com/office/drawing/2014/main" id="{22E0C056-E530-3846-A1A6-90BC547BE5B2}"/>
                  </a:ext>
                </a:extLst>
              </p:cNvPr>
              <p:cNvGrpSpPr/>
              <p:nvPr/>
            </p:nvGrpSpPr>
            <p:grpSpPr>
              <a:xfrm>
                <a:off x="2613216" y="1785926"/>
                <a:ext cx="639148" cy="502325"/>
                <a:chOff x="2613216" y="1785926"/>
                <a:chExt cx="639148" cy="502325"/>
              </a:xfrm>
            </p:grpSpPr>
            <p:grpSp>
              <p:nvGrpSpPr>
                <p:cNvPr id="115" name="مجموعة 77">
                  <a:extLst>
                    <a:ext uri="{FF2B5EF4-FFF2-40B4-BE49-F238E27FC236}">
                      <a16:creationId xmlns:a16="http://schemas.microsoft.com/office/drawing/2014/main" id="{2C04392F-8BBF-4E44-97E8-DD99298D626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17" name="رابط مستقيم 115">
                    <a:extLst>
                      <a:ext uri="{FF2B5EF4-FFF2-40B4-BE49-F238E27FC236}">
                        <a16:creationId xmlns:a16="http://schemas.microsoft.com/office/drawing/2014/main" id="{9ED09C7E-AC4D-B14A-919F-9EAA6AA06FC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16">
                    <a:extLst>
                      <a:ext uri="{FF2B5EF4-FFF2-40B4-BE49-F238E27FC236}">
                        <a16:creationId xmlns:a16="http://schemas.microsoft.com/office/drawing/2014/main" id="{7E14B8C2-AA42-7B4D-9B7F-7611F059416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17">
                    <a:extLst>
                      <a:ext uri="{FF2B5EF4-FFF2-40B4-BE49-F238E27FC236}">
                        <a16:creationId xmlns:a16="http://schemas.microsoft.com/office/drawing/2014/main" id="{AF6188D5-7EFF-4949-9720-CDF34EE631C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18">
                    <a:extLst>
                      <a:ext uri="{FF2B5EF4-FFF2-40B4-BE49-F238E27FC236}">
                        <a16:creationId xmlns:a16="http://schemas.microsoft.com/office/drawing/2014/main" id="{7D1957E8-F5F5-324D-9871-83C871E43C0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9CE171B3-42DA-F94D-A373-276170E27257}"/>
                    </a:ext>
                  </a:extLst>
                </p:cNvPr>
                <p:cNvSpPr txBox="1"/>
                <p:nvPr/>
              </p:nvSpPr>
              <p:spPr>
                <a:xfrm>
                  <a:off x="2613216" y="1857364"/>
                  <a:ext cx="53002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١٢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F1A1814-E031-5042-8BD9-C20696CC3280}"/>
              </a:ext>
            </a:extLst>
          </p:cNvPr>
          <p:cNvSpPr txBox="1"/>
          <p:nvPr/>
        </p:nvSpPr>
        <p:spPr>
          <a:xfrm>
            <a:off x="8188525" y="2096560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122" name="مجموعة 150">
            <a:extLst>
              <a:ext uri="{FF2B5EF4-FFF2-40B4-BE49-F238E27FC236}">
                <a16:creationId xmlns:a16="http://schemas.microsoft.com/office/drawing/2014/main" id="{7FFBA934-B613-BD45-8486-947958620FEB}"/>
              </a:ext>
            </a:extLst>
          </p:cNvPr>
          <p:cNvGrpSpPr/>
          <p:nvPr/>
        </p:nvGrpSpPr>
        <p:grpSpPr>
          <a:xfrm>
            <a:off x="8002787" y="3511032"/>
            <a:ext cx="1731560" cy="502325"/>
            <a:chOff x="5143504" y="3357562"/>
            <a:chExt cx="1731560" cy="502325"/>
          </a:xfrm>
        </p:grpSpPr>
        <p:sp>
          <p:nvSpPr>
            <p:cNvPr id="123" name="مربع نص 122">
              <a:extLst>
                <a:ext uri="{FF2B5EF4-FFF2-40B4-BE49-F238E27FC236}">
                  <a16:creationId xmlns:a16="http://schemas.microsoft.com/office/drawing/2014/main" id="{9C388DF7-C2A0-CC46-9268-17FE021B18A1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١ ( ٤ ــ        )</a:t>
              </a:r>
              <a:endParaRPr lang="ar-SA" sz="3200" b="1" spc="-100" baseline="24000" dirty="0"/>
            </a:p>
          </p:txBody>
        </p:sp>
        <p:grpSp>
          <p:nvGrpSpPr>
            <p:cNvPr id="124" name="مجموعة 140">
              <a:extLst>
                <a:ext uri="{FF2B5EF4-FFF2-40B4-BE49-F238E27FC236}">
                  <a16:creationId xmlns:a16="http://schemas.microsoft.com/office/drawing/2014/main" id="{9E43E7CD-C48F-5E40-AA94-F11D9AEBBBD0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125" name="مجموعة 77">
                <a:extLst>
                  <a:ext uri="{FF2B5EF4-FFF2-40B4-BE49-F238E27FC236}">
                    <a16:creationId xmlns:a16="http://schemas.microsoft.com/office/drawing/2014/main" id="{5CBE5B76-5D17-D941-B7F2-2CE636FE4BFF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27" name="رابط مستقيم 143">
                  <a:extLst>
                    <a:ext uri="{FF2B5EF4-FFF2-40B4-BE49-F238E27FC236}">
                      <a16:creationId xmlns:a16="http://schemas.microsoft.com/office/drawing/2014/main" id="{0DD7245F-F66D-A84A-9CAE-F5DE093F3FE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44">
                  <a:extLst>
                    <a:ext uri="{FF2B5EF4-FFF2-40B4-BE49-F238E27FC236}">
                      <a16:creationId xmlns:a16="http://schemas.microsoft.com/office/drawing/2014/main" id="{95AA9692-C619-2A43-B197-92BDADEBB0D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45">
                  <a:extLst>
                    <a:ext uri="{FF2B5EF4-FFF2-40B4-BE49-F238E27FC236}">
                      <a16:creationId xmlns:a16="http://schemas.microsoft.com/office/drawing/2014/main" id="{EA641129-8C82-E549-8637-AE19051588CB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46">
                  <a:extLst>
                    <a:ext uri="{FF2B5EF4-FFF2-40B4-BE49-F238E27FC236}">
                      <a16:creationId xmlns:a16="http://schemas.microsoft.com/office/drawing/2014/main" id="{735928D7-A9E8-3F4F-A059-B77F6E5F38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597DA238-F96C-684A-92C6-C911D6ABEC0D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31" name="مجموعة 105">
            <a:extLst>
              <a:ext uri="{FF2B5EF4-FFF2-40B4-BE49-F238E27FC236}">
                <a16:creationId xmlns:a16="http://schemas.microsoft.com/office/drawing/2014/main" id="{04F0900E-A7CA-3147-B4B4-3F5AB63A265A}"/>
              </a:ext>
            </a:extLst>
          </p:cNvPr>
          <p:cNvGrpSpPr/>
          <p:nvPr/>
        </p:nvGrpSpPr>
        <p:grpSpPr>
          <a:xfrm>
            <a:off x="8071110" y="3794525"/>
            <a:ext cx="2131967" cy="430887"/>
            <a:chOff x="5211827" y="3641055"/>
            <a:chExt cx="2131967" cy="430887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D940197E-C865-8E44-A324-0EBEA70D63F3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33" name="رابط مستقيم 124">
              <a:extLst>
                <a:ext uri="{FF2B5EF4-FFF2-40B4-BE49-F238E27FC236}">
                  <a16:creationId xmlns:a16="http://schemas.microsoft.com/office/drawing/2014/main" id="{F3E638F7-B236-C549-9292-41EA0B2224B1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141DD1D5-826E-154B-A605-CE043A20136F}"/>
              </a:ext>
            </a:extLst>
          </p:cNvPr>
          <p:cNvSpPr txBox="1"/>
          <p:nvPr/>
        </p:nvSpPr>
        <p:spPr>
          <a:xfrm>
            <a:off x="9115839" y="4108853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</a:t>
            </a:r>
            <a:endParaRPr lang="ar-SA" sz="3200" b="1" spc="-100" baseline="24000" dirty="0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FD8B99E7-9AC7-DF4C-B30C-90B4696B8C06}"/>
              </a:ext>
            </a:extLst>
          </p:cNvPr>
          <p:cNvSpPr txBox="1"/>
          <p:nvPr/>
        </p:nvSpPr>
        <p:spPr>
          <a:xfrm>
            <a:off x="8074225" y="411111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١٢</a:t>
            </a:r>
            <a:endParaRPr lang="ar-SA" sz="3200" b="1" spc="-100" baseline="24000" dirty="0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4DA87EF-F3F1-7E44-BD6F-72EA15F805DA}"/>
              </a:ext>
            </a:extLst>
          </p:cNvPr>
          <p:cNvSpPr txBox="1"/>
          <p:nvPr/>
        </p:nvSpPr>
        <p:spPr>
          <a:xfrm>
            <a:off x="8602867" y="411111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82C3E7EC-6381-6B41-8FDF-4539F807A86A}"/>
              </a:ext>
            </a:extLst>
          </p:cNvPr>
          <p:cNvSpPr txBox="1"/>
          <p:nvPr/>
        </p:nvSpPr>
        <p:spPr>
          <a:xfrm>
            <a:off x="9174369" y="4796912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138" name="مجموعة 151">
            <a:extLst>
              <a:ext uri="{FF2B5EF4-FFF2-40B4-BE49-F238E27FC236}">
                <a16:creationId xmlns:a16="http://schemas.microsoft.com/office/drawing/2014/main" id="{F8B4CA40-F09C-4A4C-B27F-1DB930C611AB}"/>
              </a:ext>
            </a:extLst>
          </p:cNvPr>
          <p:cNvGrpSpPr/>
          <p:nvPr/>
        </p:nvGrpSpPr>
        <p:grpSpPr>
          <a:xfrm>
            <a:off x="8071110" y="5008971"/>
            <a:ext cx="2131967" cy="433146"/>
            <a:chOff x="5211827" y="3641055"/>
            <a:chExt cx="2131967" cy="433146"/>
          </a:xfrm>
        </p:grpSpPr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6CD830B2-3FF1-114D-BC54-C61A62583B44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40" name="رابط مستقيم 153">
              <a:extLst>
                <a:ext uri="{FF2B5EF4-FFF2-40B4-BE49-F238E27FC236}">
                  <a16:creationId xmlns:a16="http://schemas.microsoft.com/office/drawing/2014/main" id="{CFBABA96-EE9F-8049-9B99-48362B60C61A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DBF9042D-4759-D44E-97A0-DDBA97890867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900C2021-A9BD-7A4E-A968-68F2E5200768}"/>
              </a:ext>
            </a:extLst>
          </p:cNvPr>
          <p:cNvSpPr txBox="1"/>
          <p:nvPr/>
        </p:nvSpPr>
        <p:spPr>
          <a:xfrm>
            <a:off x="8645729" y="532329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143" name="مجموعة 158">
            <a:extLst>
              <a:ext uri="{FF2B5EF4-FFF2-40B4-BE49-F238E27FC236}">
                <a16:creationId xmlns:a16="http://schemas.microsoft.com/office/drawing/2014/main" id="{14D8E725-599A-9B4A-8972-125B0B0881ED}"/>
              </a:ext>
            </a:extLst>
          </p:cNvPr>
          <p:cNvGrpSpPr/>
          <p:nvPr/>
        </p:nvGrpSpPr>
        <p:grpSpPr>
          <a:xfrm>
            <a:off x="8217101" y="4725478"/>
            <a:ext cx="1071570" cy="504586"/>
            <a:chOff x="3431750" y="4826925"/>
            <a:chExt cx="1071570" cy="504586"/>
          </a:xfrm>
        </p:grpSpPr>
        <p:grpSp>
          <p:nvGrpSpPr>
            <p:cNvPr id="144" name="مجموعة 123">
              <a:extLst>
                <a:ext uri="{FF2B5EF4-FFF2-40B4-BE49-F238E27FC236}">
                  <a16:creationId xmlns:a16="http://schemas.microsoft.com/office/drawing/2014/main" id="{F9C0A1E2-31EB-884A-AC4A-72A003FE95F4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147" name="مجموعة 77">
                <a:extLst>
                  <a:ext uri="{FF2B5EF4-FFF2-40B4-BE49-F238E27FC236}">
                    <a16:creationId xmlns:a16="http://schemas.microsoft.com/office/drawing/2014/main" id="{702D690E-C062-1D41-B972-A0A023F5A988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69" name="رابط مستقيم 137">
                  <a:extLst>
                    <a:ext uri="{FF2B5EF4-FFF2-40B4-BE49-F238E27FC236}">
                      <a16:creationId xmlns:a16="http://schemas.microsoft.com/office/drawing/2014/main" id="{F973F62E-B133-2D4B-B051-18851136EAA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38">
                  <a:extLst>
                    <a:ext uri="{FF2B5EF4-FFF2-40B4-BE49-F238E27FC236}">
                      <a16:creationId xmlns:a16="http://schemas.microsoft.com/office/drawing/2014/main" id="{FB8D4444-9579-E046-911D-5BAFA66B51C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39">
                  <a:extLst>
                    <a:ext uri="{FF2B5EF4-FFF2-40B4-BE49-F238E27FC236}">
                      <a16:creationId xmlns:a16="http://schemas.microsoft.com/office/drawing/2014/main" id="{D19B3657-F786-AA45-9903-2D362DF8CB20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رابط مستقيم 149">
                  <a:extLst>
                    <a:ext uri="{FF2B5EF4-FFF2-40B4-BE49-F238E27FC236}">
                      <a16:creationId xmlns:a16="http://schemas.microsoft.com/office/drawing/2014/main" id="{7E37C872-852B-CF4E-B863-B969DFC38E6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مربع نص 147">
                <a:extLst>
                  <a:ext uri="{FF2B5EF4-FFF2-40B4-BE49-F238E27FC236}">
                    <a16:creationId xmlns:a16="http://schemas.microsoft.com/office/drawing/2014/main" id="{A3C63107-5FEE-1B4C-A421-A79379CE7FB0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١٢</a:t>
                </a:r>
                <a:endParaRPr lang="ar-SA" sz="3200" b="1" spc="-100" baseline="24000" dirty="0"/>
              </a:p>
            </p:txBody>
          </p: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19334C33-7D7F-B744-A10A-C193887457BA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spc="-100" baseline="24000" dirty="0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EA03865-FC48-8B46-965D-8FB8D4F8B13F}"/>
              </a:ext>
            </a:extLst>
          </p:cNvPr>
          <p:cNvSpPr txBox="1"/>
          <p:nvPr/>
        </p:nvSpPr>
        <p:spPr>
          <a:xfrm>
            <a:off x="8814421" y="4799175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74" name="شكل حر 173">
            <a:extLst>
              <a:ext uri="{FF2B5EF4-FFF2-40B4-BE49-F238E27FC236}">
                <a16:creationId xmlns:a16="http://schemas.microsoft.com/office/drawing/2014/main" id="{126CDAE5-7550-084B-951E-1A548717C8A9}"/>
              </a:ext>
            </a:extLst>
          </p:cNvPr>
          <p:cNvSpPr/>
          <p:nvPr/>
        </p:nvSpPr>
        <p:spPr>
          <a:xfrm>
            <a:off x="8159951" y="2808679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حر 174">
            <a:extLst>
              <a:ext uri="{FF2B5EF4-FFF2-40B4-BE49-F238E27FC236}">
                <a16:creationId xmlns:a16="http://schemas.microsoft.com/office/drawing/2014/main" id="{FDE70D3E-8DB1-F84C-81D1-1814B562A702}"/>
              </a:ext>
            </a:extLst>
          </p:cNvPr>
          <p:cNvSpPr/>
          <p:nvPr/>
        </p:nvSpPr>
        <p:spPr>
          <a:xfrm>
            <a:off x="7431283" y="2808681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6" name="شكل حر 175">
            <a:extLst>
              <a:ext uri="{FF2B5EF4-FFF2-40B4-BE49-F238E27FC236}">
                <a16:creationId xmlns:a16="http://schemas.microsoft.com/office/drawing/2014/main" id="{90F2E082-F4E0-0040-B6AC-A8B5FC050955}"/>
              </a:ext>
            </a:extLst>
          </p:cNvPr>
          <p:cNvSpPr/>
          <p:nvPr/>
        </p:nvSpPr>
        <p:spPr>
          <a:xfrm>
            <a:off x="7902773" y="2780105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0" name="مربع نص 239">
            <a:extLst>
              <a:ext uri="{FF2B5EF4-FFF2-40B4-BE49-F238E27FC236}">
                <a16:creationId xmlns:a16="http://schemas.microsoft.com/office/drawing/2014/main" id="{E446F46F-0866-554D-A4CE-4AF69693FD77}"/>
              </a:ext>
            </a:extLst>
          </p:cNvPr>
          <p:cNvSpPr txBox="1"/>
          <p:nvPr/>
        </p:nvSpPr>
        <p:spPr>
          <a:xfrm>
            <a:off x="5080674" y="1147853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sp>
        <p:nvSpPr>
          <p:cNvPr id="241" name="مربع نص 240">
            <a:extLst>
              <a:ext uri="{FF2B5EF4-FFF2-40B4-BE49-F238E27FC236}">
                <a16:creationId xmlns:a16="http://schemas.microsoft.com/office/drawing/2014/main" id="{F9F6CD17-C83E-8F43-B21B-E2B8B0A2DD10}"/>
              </a:ext>
            </a:extLst>
          </p:cNvPr>
          <p:cNvSpPr txBox="1"/>
          <p:nvPr/>
        </p:nvSpPr>
        <p:spPr>
          <a:xfrm>
            <a:off x="4437730" y="167424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242" name="مجموعة 158">
            <a:extLst>
              <a:ext uri="{FF2B5EF4-FFF2-40B4-BE49-F238E27FC236}">
                <a16:creationId xmlns:a16="http://schemas.microsoft.com/office/drawing/2014/main" id="{820E30B2-D593-2A46-B9C5-BEAF7701E3DA}"/>
              </a:ext>
            </a:extLst>
          </p:cNvPr>
          <p:cNvGrpSpPr/>
          <p:nvPr/>
        </p:nvGrpSpPr>
        <p:grpSpPr>
          <a:xfrm>
            <a:off x="3723350" y="1076419"/>
            <a:ext cx="1571636" cy="504586"/>
            <a:chOff x="2931684" y="4826925"/>
            <a:chExt cx="1571636" cy="504586"/>
          </a:xfrm>
        </p:grpSpPr>
        <p:grpSp>
          <p:nvGrpSpPr>
            <p:cNvPr id="243" name="مجموعة 123">
              <a:extLst>
                <a:ext uri="{FF2B5EF4-FFF2-40B4-BE49-F238E27FC236}">
                  <a16:creationId xmlns:a16="http://schemas.microsoft.com/office/drawing/2014/main" id="{91C115F7-03F6-EE44-A46C-6B183D4688C4}"/>
                </a:ext>
              </a:extLst>
            </p:cNvPr>
            <p:cNvGrpSpPr/>
            <p:nvPr/>
          </p:nvGrpSpPr>
          <p:grpSpPr>
            <a:xfrm>
              <a:off x="2931684" y="4826925"/>
              <a:ext cx="1136454" cy="502325"/>
              <a:chOff x="2115910" y="1785926"/>
              <a:chExt cx="1136454" cy="502325"/>
            </a:xfrm>
          </p:grpSpPr>
          <p:grpSp>
            <p:nvGrpSpPr>
              <p:cNvPr id="245" name="مجموعة 77">
                <a:extLst>
                  <a:ext uri="{FF2B5EF4-FFF2-40B4-BE49-F238E27FC236}">
                    <a16:creationId xmlns:a16="http://schemas.microsoft.com/office/drawing/2014/main" id="{3C3286C0-08E2-3F46-B35E-8D1265BC438A}"/>
                  </a:ext>
                </a:extLst>
              </p:cNvPr>
              <p:cNvGrpSpPr/>
              <p:nvPr/>
            </p:nvGrpSpPr>
            <p:grpSpPr>
              <a:xfrm>
                <a:off x="2318050" y="1785926"/>
                <a:ext cx="934314" cy="357190"/>
                <a:chOff x="6138016" y="428604"/>
                <a:chExt cx="934314" cy="357190"/>
              </a:xfrm>
            </p:grpSpPr>
            <p:cxnSp>
              <p:nvCxnSpPr>
                <p:cNvPr id="247" name="رابط مستقيم 131">
                  <a:extLst>
                    <a:ext uri="{FF2B5EF4-FFF2-40B4-BE49-F238E27FC236}">
                      <a16:creationId xmlns:a16="http://schemas.microsoft.com/office/drawing/2014/main" id="{B2E612DD-7FD9-0849-9AB2-1E960E59FE7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رابط مستقيم 132">
                  <a:extLst>
                    <a:ext uri="{FF2B5EF4-FFF2-40B4-BE49-F238E27FC236}">
                      <a16:creationId xmlns:a16="http://schemas.microsoft.com/office/drawing/2014/main" id="{EF7FA987-6529-8740-B8A8-876A2D590B6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رابط مستقيم 133">
                  <a:extLst>
                    <a:ext uri="{FF2B5EF4-FFF2-40B4-BE49-F238E27FC236}">
                      <a16:creationId xmlns:a16="http://schemas.microsoft.com/office/drawing/2014/main" id="{78CCE0E1-FC75-DB4C-A015-97A3D602562D}"/>
                    </a:ext>
                  </a:extLst>
                </p:cNvPr>
                <p:cNvCxnSpPr/>
                <p:nvPr/>
              </p:nvCxnSpPr>
              <p:spPr>
                <a:xfrm rot="10800000">
                  <a:off x="6138016" y="428604"/>
                  <a:ext cx="72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رابط مستقيم 140">
                  <a:extLst>
                    <a:ext uri="{FF2B5EF4-FFF2-40B4-BE49-F238E27FC236}">
                      <a16:creationId xmlns:a16="http://schemas.microsoft.com/office/drawing/2014/main" id="{7009CC86-C7AC-654A-90A7-6F94A24F3B2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EEAA3B6D-A829-1442-87A6-06B93CAD24AA}"/>
                  </a:ext>
                </a:extLst>
              </p:cNvPr>
              <p:cNvSpPr txBox="1"/>
              <p:nvPr/>
            </p:nvSpPr>
            <p:spPr>
              <a:xfrm>
                <a:off x="2115910" y="1857364"/>
                <a:ext cx="1027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 × ٣</a:t>
                </a:r>
                <a:endParaRPr lang="ar-SA" sz="3200" b="1" spc="-100" baseline="24000" dirty="0"/>
              </a:p>
            </p:txBody>
          </p:sp>
        </p:grp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18A495C5-A275-D344-8279-C769A9F896A5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51" name="مربع نص 250">
            <a:extLst>
              <a:ext uri="{FF2B5EF4-FFF2-40B4-BE49-F238E27FC236}">
                <a16:creationId xmlns:a16="http://schemas.microsoft.com/office/drawing/2014/main" id="{507584BE-D572-F84B-A4A6-B25FA6F6B0FA}"/>
              </a:ext>
            </a:extLst>
          </p:cNvPr>
          <p:cNvSpPr txBox="1"/>
          <p:nvPr/>
        </p:nvSpPr>
        <p:spPr>
          <a:xfrm>
            <a:off x="4777878" y="1150116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52" name="مربع نص 251">
            <a:extLst>
              <a:ext uri="{FF2B5EF4-FFF2-40B4-BE49-F238E27FC236}">
                <a16:creationId xmlns:a16="http://schemas.microsoft.com/office/drawing/2014/main" id="{060E7F09-96CF-E44C-95D5-D97D7ADD558E}"/>
              </a:ext>
            </a:extLst>
          </p:cNvPr>
          <p:cNvSpPr txBox="1"/>
          <p:nvPr/>
        </p:nvSpPr>
        <p:spPr>
          <a:xfrm>
            <a:off x="2966108" y="114559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253" name="مجموعة 151">
            <a:extLst>
              <a:ext uri="{FF2B5EF4-FFF2-40B4-BE49-F238E27FC236}">
                <a16:creationId xmlns:a16="http://schemas.microsoft.com/office/drawing/2014/main" id="{B16CEA57-0E61-2F43-978C-5BCCED53E374}"/>
              </a:ext>
            </a:extLst>
          </p:cNvPr>
          <p:cNvGrpSpPr/>
          <p:nvPr/>
        </p:nvGrpSpPr>
        <p:grpSpPr>
          <a:xfrm>
            <a:off x="1748545" y="1357653"/>
            <a:ext cx="2131967" cy="433146"/>
            <a:chOff x="5211827" y="3641055"/>
            <a:chExt cx="2131967" cy="433146"/>
          </a:xfrm>
        </p:grpSpPr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4570FFB3-45F1-0244-BD9C-C1D9B6A5E185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55" name="رابط مستقيم 176">
              <a:extLst>
                <a:ext uri="{FF2B5EF4-FFF2-40B4-BE49-F238E27FC236}">
                  <a16:creationId xmlns:a16="http://schemas.microsoft.com/office/drawing/2014/main" id="{E25C288D-20A2-2145-8E6D-8B0DFB476057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44E63EFA-7F69-C34F-8B9F-43BB6B55E1B8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67A367E1-D1D0-1D44-8D48-8CA7B642C0B2}"/>
              </a:ext>
            </a:extLst>
          </p:cNvPr>
          <p:cNvSpPr txBox="1"/>
          <p:nvPr/>
        </p:nvSpPr>
        <p:spPr>
          <a:xfrm>
            <a:off x="2323164" y="167198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grpSp>
        <p:nvGrpSpPr>
          <p:cNvPr id="258" name="مجموعة 158">
            <a:extLst>
              <a:ext uri="{FF2B5EF4-FFF2-40B4-BE49-F238E27FC236}">
                <a16:creationId xmlns:a16="http://schemas.microsoft.com/office/drawing/2014/main" id="{10604EF0-12B3-9B4C-AB6D-48D8331BB340}"/>
              </a:ext>
            </a:extLst>
          </p:cNvPr>
          <p:cNvGrpSpPr/>
          <p:nvPr/>
        </p:nvGrpSpPr>
        <p:grpSpPr>
          <a:xfrm>
            <a:off x="1765950" y="1074160"/>
            <a:ext cx="1100144" cy="504586"/>
            <a:chOff x="3403176" y="4826925"/>
            <a:chExt cx="1100144" cy="504586"/>
          </a:xfrm>
        </p:grpSpPr>
        <p:grpSp>
          <p:nvGrpSpPr>
            <p:cNvPr id="259" name="مجموعة 123">
              <a:extLst>
                <a:ext uri="{FF2B5EF4-FFF2-40B4-BE49-F238E27FC236}">
                  <a16:creationId xmlns:a16="http://schemas.microsoft.com/office/drawing/2014/main" id="{950D19F2-5F1A-5F47-8A93-6ECE50FE7DC0}"/>
                </a:ext>
              </a:extLst>
            </p:cNvPr>
            <p:cNvGrpSpPr/>
            <p:nvPr/>
          </p:nvGrpSpPr>
          <p:grpSpPr>
            <a:xfrm>
              <a:off x="3403176" y="4826925"/>
              <a:ext cx="664962" cy="502325"/>
              <a:chOff x="2587402" y="1785926"/>
              <a:chExt cx="664962" cy="502325"/>
            </a:xfrm>
          </p:grpSpPr>
          <p:grpSp>
            <p:nvGrpSpPr>
              <p:cNvPr id="261" name="مجموعة 77">
                <a:extLst>
                  <a:ext uri="{FF2B5EF4-FFF2-40B4-BE49-F238E27FC236}">
                    <a16:creationId xmlns:a16="http://schemas.microsoft.com/office/drawing/2014/main" id="{7C174BF9-1B09-CF48-BB22-F31554C7886A}"/>
                  </a:ext>
                </a:extLst>
              </p:cNvPr>
              <p:cNvGrpSpPr/>
              <p:nvPr/>
            </p:nvGrpSpPr>
            <p:grpSpPr>
              <a:xfrm>
                <a:off x="2750050" y="1785926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263" name="رابط مستقيم 184">
                  <a:extLst>
                    <a:ext uri="{FF2B5EF4-FFF2-40B4-BE49-F238E27FC236}">
                      <a16:creationId xmlns:a16="http://schemas.microsoft.com/office/drawing/2014/main" id="{6ECDC614-FDB5-F342-B060-298AAFD8AFE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185">
                  <a:extLst>
                    <a:ext uri="{FF2B5EF4-FFF2-40B4-BE49-F238E27FC236}">
                      <a16:creationId xmlns:a16="http://schemas.microsoft.com/office/drawing/2014/main" id="{8065309E-63B8-204B-99D3-7B09194D864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رابط مستقيم 186">
                  <a:extLst>
                    <a:ext uri="{FF2B5EF4-FFF2-40B4-BE49-F238E27FC236}">
                      <a16:creationId xmlns:a16="http://schemas.microsoft.com/office/drawing/2014/main" id="{6E1CD2EF-0A67-E14D-9222-B11B466CFF4B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رابط مستقيم 187">
                  <a:extLst>
                    <a:ext uri="{FF2B5EF4-FFF2-40B4-BE49-F238E27FC236}">
                      <a16:creationId xmlns:a16="http://schemas.microsoft.com/office/drawing/2014/main" id="{4578274A-D05E-7B4A-A182-1BD9FB4BBBE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مربع نص 261">
                <a:extLst>
                  <a:ext uri="{FF2B5EF4-FFF2-40B4-BE49-F238E27FC236}">
                    <a16:creationId xmlns:a16="http://schemas.microsoft.com/office/drawing/2014/main" id="{44132C04-2B3B-8240-8B5C-6B09C3C4A821}"/>
                  </a:ext>
                </a:extLst>
              </p:cNvPr>
              <p:cNvSpPr txBox="1"/>
              <p:nvPr/>
            </p:nvSpPr>
            <p:spPr>
              <a:xfrm>
                <a:off x="2587402" y="1857364"/>
                <a:ext cx="55583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  <a:endParaRPr lang="ar-SA" sz="3200" b="1" spc="-100" baseline="24000" dirty="0"/>
              </a:p>
            </p:txBody>
          </p:sp>
        </p:grpSp>
        <p:sp>
          <p:nvSpPr>
            <p:cNvPr id="260" name="مربع نص 259">
              <a:extLst>
                <a:ext uri="{FF2B5EF4-FFF2-40B4-BE49-F238E27FC236}">
                  <a16:creationId xmlns:a16="http://schemas.microsoft.com/office/drawing/2014/main" id="{89AFF889-6F01-D541-8CCB-6D95F0B4766A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267" name="مربع نص 266">
            <a:extLst>
              <a:ext uri="{FF2B5EF4-FFF2-40B4-BE49-F238E27FC236}">
                <a16:creationId xmlns:a16="http://schemas.microsoft.com/office/drawing/2014/main" id="{CAB11367-E119-E346-88D5-B8D294FB74AA}"/>
              </a:ext>
            </a:extLst>
          </p:cNvPr>
          <p:cNvSpPr txBox="1"/>
          <p:nvPr/>
        </p:nvSpPr>
        <p:spPr>
          <a:xfrm>
            <a:off x="2663312" y="1147857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cxnSp>
        <p:nvCxnSpPr>
          <p:cNvPr id="280" name="رابط مستقيم 120">
            <a:extLst>
              <a:ext uri="{FF2B5EF4-FFF2-40B4-BE49-F238E27FC236}">
                <a16:creationId xmlns:a16="http://schemas.microsoft.com/office/drawing/2014/main" id="{081C90CE-530C-A241-B2CB-342E9A342C19}"/>
              </a:ext>
            </a:extLst>
          </p:cNvPr>
          <p:cNvCxnSpPr/>
          <p:nvPr/>
        </p:nvCxnSpPr>
        <p:spPr>
          <a:xfrm rot="10800000">
            <a:off x="3824405" y="1583262"/>
            <a:ext cx="16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مجموعة 280">
            <a:extLst>
              <a:ext uri="{FF2B5EF4-FFF2-40B4-BE49-F238E27FC236}">
                <a16:creationId xmlns:a16="http://schemas.microsoft.com/office/drawing/2014/main" id="{83395307-F406-3346-84BE-6439CFE12778}"/>
              </a:ext>
            </a:extLst>
          </p:cNvPr>
          <p:cNvGrpSpPr/>
          <p:nvPr/>
        </p:nvGrpSpPr>
        <p:grpSpPr>
          <a:xfrm>
            <a:off x="3582013" y="2124164"/>
            <a:ext cx="1731560" cy="502325"/>
            <a:chOff x="5143504" y="3357562"/>
            <a:chExt cx="1731560" cy="502325"/>
          </a:xfrm>
        </p:grpSpPr>
        <p:sp>
          <p:nvSpPr>
            <p:cNvPr id="282" name="مربع نص 281">
              <a:extLst>
                <a:ext uri="{FF2B5EF4-FFF2-40B4-BE49-F238E27FC236}">
                  <a16:creationId xmlns:a16="http://schemas.microsoft.com/office/drawing/2014/main" id="{4B03A356-0E87-834D-9025-E3D9F2FC8B90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( ٢ ــ        )</a:t>
              </a:r>
              <a:endParaRPr lang="ar-SA" sz="3200" b="1" spc="-100" baseline="24000" dirty="0"/>
            </a:p>
          </p:txBody>
        </p:sp>
        <p:grpSp>
          <p:nvGrpSpPr>
            <p:cNvPr id="283" name="مجموعة 140">
              <a:extLst>
                <a:ext uri="{FF2B5EF4-FFF2-40B4-BE49-F238E27FC236}">
                  <a16:creationId xmlns:a16="http://schemas.microsoft.com/office/drawing/2014/main" id="{1504C6C2-8A0B-0547-9684-C2AD0ADB0465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284" name="مجموعة 77">
                <a:extLst>
                  <a:ext uri="{FF2B5EF4-FFF2-40B4-BE49-F238E27FC236}">
                    <a16:creationId xmlns:a16="http://schemas.microsoft.com/office/drawing/2014/main" id="{3A64BA5A-980A-0B47-94AB-B5520685240F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86" name="رابط مستقيم 160">
                  <a:extLst>
                    <a:ext uri="{FF2B5EF4-FFF2-40B4-BE49-F238E27FC236}">
                      <a16:creationId xmlns:a16="http://schemas.microsoft.com/office/drawing/2014/main" id="{F445A980-A1EF-C247-A425-90B31A9964B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رابط مستقيم 161">
                  <a:extLst>
                    <a:ext uri="{FF2B5EF4-FFF2-40B4-BE49-F238E27FC236}">
                      <a16:creationId xmlns:a16="http://schemas.microsoft.com/office/drawing/2014/main" id="{1EAA409C-5996-2944-B6FD-23F09060E5A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رابط مستقيم 162">
                  <a:extLst>
                    <a:ext uri="{FF2B5EF4-FFF2-40B4-BE49-F238E27FC236}">
                      <a16:creationId xmlns:a16="http://schemas.microsoft.com/office/drawing/2014/main" id="{4DB14E24-E3D6-0549-9D1C-0E0EBFEA2839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رابط مستقيم 165">
                  <a:extLst>
                    <a:ext uri="{FF2B5EF4-FFF2-40B4-BE49-F238E27FC236}">
                      <a16:creationId xmlns:a16="http://schemas.microsoft.com/office/drawing/2014/main" id="{7720201C-975A-C541-B297-3F39B95532B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5" name="مربع نص 284">
                <a:extLst>
                  <a:ext uri="{FF2B5EF4-FFF2-40B4-BE49-F238E27FC236}">
                    <a16:creationId xmlns:a16="http://schemas.microsoft.com/office/drawing/2014/main" id="{F7A1A9EF-A00E-EF42-876A-06FDABD87EC7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90" name="مجموعة 105">
            <a:extLst>
              <a:ext uri="{FF2B5EF4-FFF2-40B4-BE49-F238E27FC236}">
                <a16:creationId xmlns:a16="http://schemas.microsoft.com/office/drawing/2014/main" id="{A08FCA31-F933-994C-B149-5888489C4CA2}"/>
              </a:ext>
            </a:extLst>
          </p:cNvPr>
          <p:cNvGrpSpPr/>
          <p:nvPr/>
        </p:nvGrpSpPr>
        <p:grpSpPr>
          <a:xfrm>
            <a:off x="3690739" y="2435464"/>
            <a:ext cx="2131967" cy="430887"/>
            <a:chOff x="5211827" y="3641055"/>
            <a:chExt cx="2131967" cy="430887"/>
          </a:xfrm>
        </p:grpSpPr>
        <p:sp>
          <p:nvSpPr>
            <p:cNvPr id="291" name="مربع نص 290">
              <a:extLst>
                <a:ext uri="{FF2B5EF4-FFF2-40B4-BE49-F238E27FC236}">
                  <a16:creationId xmlns:a16="http://schemas.microsoft.com/office/drawing/2014/main" id="{21A77192-F34A-1142-8EDB-5FB04902A10E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92" name="رابط مستقيم 168">
              <a:extLst>
                <a:ext uri="{FF2B5EF4-FFF2-40B4-BE49-F238E27FC236}">
                  <a16:creationId xmlns:a16="http://schemas.microsoft.com/office/drawing/2014/main" id="{2E4BEAA7-AB03-5147-8FD8-09A582EA28AA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DF19DC8C-F364-DB49-9EB4-EF453194BBFD}"/>
              </a:ext>
            </a:extLst>
          </p:cNvPr>
          <p:cNvSpPr txBox="1"/>
          <p:nvPr/>
        </p:nvSpPr>
        <p:spPr>
          <a:xfrm>
            <a:off x="4182093" y="272424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  <a:endParaRPr lang="ar-SA" sz="3200" b="1" spc="-100" baseline="24000" dirty="0"/>
          </a:p>
        </p:txBody>
      </p:sp>
      <p:sp>
        <p:nvSpPr>
          <p:cNvPr id="294" name="مربع نص 293">
            <a:extLst>
              <a:ext uri="{FF2B5EF4-FFF2-40B4-BE49-F238E27FC236}">
                <a16:creationId xmlns:a16="http://schemas.microsoft.com/office/drawing/2014/main" id="{F622A8EB-0192-F44A-9B7C-188AFC6E5522}"/>
              </a:ext>
            </a:extLst>
          </p:cNvPr>
          <p:cNvSpPr txBox="1"/>
          <p:nvPr/>
        </p:nvSpPr>
        <p:spPr>
          <a:xfrm>
            <a:off x="2584994" y="2212145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295" name="مجموعة 151">
            <a:extLst>
              <a:ext uri="{FF2B5EF4-FFF2-40B4-BE49-F238E27FC236}">
                <a16:creationId xmlns:a16="http://schemas.microsoft.com/office/drawing/2014/main" id="{75EC198E-AF0C-8240-A34A-C54E7BAA7DE1}"/>
              </a:ext>
            </a:extLst>
          </p:cNvPr>
          <p:cNvGrpSpPr/>
          <p:nvPr/>
        </p:nvGrpSpPr>
        <p:grpSpPr>
          <a:xfrm>
            <a:off x="1481735" y="2424204"/>
            <a:ext cx="2131967" cy="433146"/>
            <a:chOff x="5211827" y="3641055"/>
            <a:chExt cx="2131967" cy="433146"/>
          </a:xfrm>
        </p:grpSpPr>
        <p:sp>
          <p:nvSpPr>
            <p:cNvPr id="296" name="مربع نص 295">
              <a:extLst>
                <a:ext uri="{FF2B5EF4-FFF2-40B4-BE49-F238E27FC236}">
                  <a16:creationId xmlns:a16="http://schemas.microsoft.com/office/drawing/2014/main" id="{D1C1C025-E948-294F-A9AE-7CA4CF57F572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97" name="رابط مستقيم 192">
              <a:extLst>
                <a:ext uri="{FF2B5EF4-FFF2-40B4-BE49-F238E27FC236}">
                  <a16:creationId xmlns:a16="http://schemas.microsoft.com/office/drawing/2014/main" id="{588B031B-69A7-6741-A6B2-98F283F818B4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مربع نص 297">
              <a:extLst>
                <a:ext uri="{FF2B5EF4-FFF2-40B4-BE49-F238E27FC236}">
                  <a16:creationId xmlns:a16="http://schemas.microsoft.com/office/drawing/2014/main" id="{A8598EE0-E4FB-0345-B22F-6F11A850B7EF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D11C5CC7-F0E1-4F44-8A1F-3BF9FF97CE5D}"/>
              </a:ext>
            </a:extLst>
          </p:cNvPr>
          <p:cNvSpPr txBox="1"/>
          <p:nvPr/>
        </p:nvSpPr>
        <p:spPr>
          <a:xfrm>
            <a:off x="2056354" y="273853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grpSp>
        <p:nvGrpSpPr>
          <p:cNvPr id="300" name="مجموعة 158">
            <a:extLst>
              <a:ext uri="{FF2B5EF4-FFF2-40B4-BE49-F238E27FC236}">
                <a16:creationId xmlns:a16="http://schemas.microsoft.com/office/drawing/2014/main" id="{6E73076F-8830-8644-93FB-1A0F2B1FF43F}"/>
              </a:ext>
            </a:extLst>
          </p:cNvPr>
          <p:cNvGrpSpPr/>
          <p:nvPr/>
        </p:nvGrpSpPr>
        <p:grpSpPr>
          <a:xfrm>
            <a:off x="1627726" y="2140711"/>
            <a:ext cx="1071570" cy="504586"/>
            <a:chOff x="3431750" y="4826925"/>
            <a:chExt cx="1071570" cy="504586"/>
          </a:xfrm>
        </p:grpSpPr>
        <p:grpSp>
          <p:nvGrpSpPr>
            <p:cNvPr id="301" name="مجموعة 123">
              <a:extLst>
                <a:ext uri="{FF2B5EF4-FFF2-40B4-BE49-F238E27FC236}">
                  <a16:creationId xmlns:a16="http://schemas.microsoft.com/office/drawing/2014/main" id="{A2345374-EF9E-4D45-B4D1-346903F6810F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303" name="مجموعة 77">
                <a:extLst>
                  <a:ext uri="{FF2B5EF4-FFF2-40B4-BE49-F238E27FC236}">
                    <a16:creationId xmlns:a16="http://schemas.microsoft.com/office/drawing/2014/main" id="{663DB4C7-5AFF-7843-8F1D-1C7C5CDF066E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305" name="رابط مستقيم 200">
                  <a:extLst>
                    <a:ext uri="{FF2B5EF4-FFF2-40B4-BE49-F238E27FC236}">
                      <a16:creationId xmlns:a16="http://schemas.microsoft.com/office/drawing/2014/main" id="{8CF96A39-291E-EB48-A274-1E4FF0DBA35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رابط مستقيم 201">
                  <a:extLst>
                    <a:ext uri="{FF2B5EF4-FFF2-40B4-BE49-F238E27FC236}">
                      <a16:creationId xmlns:a16="http://schemas.microsoft.com/office/drawing/2014/main" id="{0C475715-198C-4A42-8633-54786E6793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رابط مستقيم 202">
                  <a:extLst>
                    <a:ext uri="{FF2B5EF4-FFF2-40B4-BE49-F238E27FC236}">
                      <a16:creationId xmlns:a16="http://schemas.microsoft.com/office/drawing/2014/main" id="{9536C44E-B649-A44F-B5F5-FFFF1E2853E3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رابط مستقيم 203">
                  <a:extLst>
                    <a:ext uri="{FF2B5EF4-FFF2-40B4-BE49-F238E27FC236}">
                      <a16:creationId xmlns:a16="http://schemas.microsoft.com/office/drawing/2014/main" id="{57358022-1953-F641-B8F2-0546D0B662A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4" name="مربع نص 303">
                <a:extLst>
                  <a:ext uri="{FF2B5EF4-FFF2-40B4-BE49-F238E27FC236}">
                    <a16:creationId xmlns:a16="http://schemas.microsoft.com/office/drawing/2014/main" id="{0BF95783-7EB2-C243-9939-90940D817C2B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  <a:endParaRPr lang="ar-SA" sz="3200" b="1" spc="-100" baseline="24000" dirty="0"/>
              </a:p>
            </p:txBody>
          </p:sp>
        </p:grpSp>
        <p:sp>
          <p:nvSpPr>
            <p:cNvPr id="302" name="مربع نص 301">
              <a:extLst>
                <a:ext uri="{FF2B5EF4-FFF2-40B4-BE49-F238E27FC236}">
                  <a16:creationId xmlns:a16="http://schemas.microsoft.com/office/drawing/2014/main" id="{C321E242-9886-4E45-ADE3-FCA191B14B5D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spc="-100" baseline="24000" dirty="0"/>
            </a:p>
          </p:txBody>
        </p:sp>
      </p:grpSp>
      <p:sp>
        <p:nvSpPr>
          <p:cNvPr id="309" name="مربع نص 308">
            <a:extLst>
              <a:ext uri="{FF2B5EF4-FFF2-40B4-BE49-F238E27FC236}">
                <a16:creationId xmlns:a16="http://schemas.microsoft.com/office/drawing/2014/main" id="{0C1826A6-927D-D449-A16D-8879DB851404}"/>
              </a:ext>
            </a:extLst>
          </p:cNvPr>
          <p:cNvSpPr txBox="1"/>
          <p:nvPr/>
        </p:nvSpPr>
        <p:spPr>
          <a:xfrm>
            <a:off x="2225046" y="2214408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cxnSp>
        <p:nvCxnSpPr>
          <p:cNvPr id="310" name="رابط مستقيم 207">
            <a:extLst>
              <a:ext uri="{FF2B5EF4-FFF2-40B4-BE49-F238E27FC236}">
                <a16:creationId xmlns:a16="http://schemas.microsoft.com/office/drawing/2014/main" id="{464B26C6-D14B-3544-BBE0-7242693E1BCD}"/>
              </a:ext>
            </a:extLst>
          </p:cNvPr>
          <p:cNvCxnSpPr>
            <a:cxnSpLocks/>
          </p:cNvCxnSpPr>
          <p:nvPr/>
        </p:nvCxnSpPr>
        <p:spPr>
          <a:xfrm flipH="1">
            <a:off x="5067927" y="2255011"/>
            <a:ext cx="157160" cy="2263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رابط مستقيم 209">
            <a:extLst>
              <a:ext uri="{FF2B5EF4-FFF2-40B4-BE49-F238E27FC236}">
                <a16:creationId xmlns:a16="http://schemas.microsoft.com/office/drawing/2014/main" id="{8ECC6B2D-6229-0849-9809-37338838D4AB}"/>
              </a:ext>
            </a:extLst>
          </p:cNvPr>
          <p:cNvCxnSpPr/>
          <p:nvPr/>
        </p:nvCxnSpPr>
        <p:spPr>
          <a:xfrm rot="5400000">
            <a:off x="4346400" y="2847946"/>
            <a:ext cx="214314" cy="14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A1DD5DB7-9563-704D-B04C-77173E1D5E30}"/>
                  </a:ext>
                </a:extLst>
              </p14:cNvPr>
              <p14:cNvContentPartPr/>
              <p14:nvPr/>
            </p14:nvContentPartPr>
            <p14:xfrm>
              <a:off x="7766640" y="4745520"/>
              <a:ext cx="360" cy="72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A1DD5DB7-9563-704D-B04C-77173E1D5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7280" y="4736160"/>
                <a:ext cx="19080" cy="25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E137216-9F08-F284-EE24-49938294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1" grpId="0"/>
      <p:bldP spid="134" grpId="0"/>
      <p:bldP spid="135" grpId="0"/>
      <p:bldP spid="136" grpId="0"/>
      <p:bldP spid="137" grpId="0"/>
      <p:bldP spid="142" grpId="0"/>
      <p:bldP spid="173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240" grpId="0"/>
      <p:bldP spid="241" grpId="0"/>
      <p:bldP spid="251" grpId="0"/>
      <p:bldP spid="252" grpId="0"/>
      <p:bldP spid="257" grpId="0"/>
      <p:bldP spid="267" grpId="0"/>
      <p:bldP spid="293" grpId="0"/>
      <p:bldP spid="294" grpId="0"/>
      <p:bldP spid="299" grpId="0"/>
      <p:bldP spid="3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98276" y="22985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/>
                <a:t>تأكد</a:t>
              </a:r>
            </a:p>
          </p:txBody>
        </p:sp>
      </p:grp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274206B8-25F0-224B-BB34-4FA39D74C9DC}"/>
              </a:ext>
            </a:extLst>
          </p:cNvPr>
          <p:cNvGrpSpPr/>
          <p:nvPr/>
        </p:nvGrpSpPr>
        <p:grpSpPr>
          <a:xfrm>
            <a:off x="7153835" y="1225842"/>
            <a:ext cx="2987916" cy="1000132"/>
            <a:chOff x="4870232" y="214290"/>
            <a:chExt cx="2987916" cy="1000132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02D1FE60-572C-884D-8F31-636B252D7552}"/>
                </a:ext>
              </a:extLst>
            </p:cNvPr>
            <p:cNvSpPr/>
            <p:nvPr/>
          </p:nvSpPr>
          <p:spPr>
            <a:xfrm flipH="1">
              <a:off x="4870232" y="214290"/>
              <a:ext cx="2987916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0BD6EEF-F85D-7F4C-A787-176D799C1F83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88">
              <a:extLst>
                <a:ext uri="{FF2B5EF4-FFF2-40B4-BE49-F238E27FC236}">
                  <a16:creationId xmlns:a16="http://schemas.microsoft.com/office/drawing/2014/main" id="{E9065793-A65E-1B48-BD00-8E1281796391}"/>
                </a:ext>
              </a:extLst>
            </p:cNvPr>
            <p:cNvGrpSpPr/>
            <p:nvPr/>
          </p:nvGrpSpPr>
          <p:grpSpPr>
            <a:xfrm>
              <a:off x="5072066" y="214290"/>
              <a:ext cx="1243022" cy="973815"/>
              <a:chOff x="7215204" y="1857366"/>
              <a:chExt cx="1243022" cy="97381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33E76638-4983-3A40-86AD-C2108C490AD5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cxnSp>
            <p:nvCxnSpPr>
              <p:cNvPr id="68" name="رابط مستقيم 90">
                <a:extLst>
                  <a:ext uri="{FF2B5EF4-FFF2-40B4-BE49-F238E27FC236}">
                    <a16:creationId xmlns:a16="http://schemas.microsoft.com/office/drawing/2014/main" id="{2F889CAB-49B7-0846-AECF-675786995A9B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مجموعة 91">
                <a:extLst>
                  <a:ext uri="{FF2B5EF4-FFF2-40B4-BE49-F238E27FC236}">
                    <a16:creationId xmlns:a16="http://schemas.microsoft.com/office/drawing/2014/main" id="{C0857E7E-5073-D441-8F63-8A847D76769A}"/>
                  </a:ext>
                </a:extLst>
              </p:cNvPr>
              <p:cNvGrpSpPr/>
              <p:nvPr/>
            </p:nvGrpSpPr>
            <p:grpSpPr>
              <a:xfrm>
                <a:off x="7215204" y="2328856"/>
                <a:ext cx="1243022" cy="502325"/>
                <a:chOff x="2613218" y="1785926"/>
                <a:chExt cx="1243022" cy="502325"/>
              </a:xfrm>
            </p:grpSpPr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1CDA4878-CCA1-9E48-BB48-9A151A6CD176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71" name="مجموعة 93">
                  <a:extLst>
                    <a:ext uri="{FF2B5EF4-FFF2-40B4-BE49-F238E27FC236}">
                      <a16:creationId xmlns:a16="http://schemas.microsoft.com/office/drawing/2014/main" id="{79D24CC5-3350-8645-BCE1-A2C7AA88C6B6}"/>
                    </a:ext>
                  </a:extLst>
                </p:cNvPr>
                <p:cNvGrpSpPr/>
                <p:nvPr/>
              </p:nvGrpSpPr>
              <p:grpSpPr>
                <a:xfrm>
                  <a:off x="2613218" y="1785926"/>
                  <a:ext cx="639146" cy="502325"/>
                  <a:chOff x="2613218" y="1785926"/>
                  <a:chExt cx="639146" cy="502325"/>
                </a:xfrm>
              </p:grpSpPr>
              <p:grpSp>
                <p:nvGrpSpPr>
                  <p:cNvPr id="72" name="مجموعة 77">
                    <a:extLst>
                      <a:ext uri="{FF2B5EF4-FFF2-40B4-BE49-F238E27FC236}">
                        <a16:creationId xmlns:a16="http://schemas.microsoft.com/office/drawing/2014/main" id="{1875C176-06DC-6A4B-9FA2-E17E4AC111FE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74" name="رابط مستقيم 96">
                      <a:extLst>
                        <a:ext uri="{FF2B5EF4-FFF2-40B4-BE49-F238E27FC236}">
                          <a16:creationId xmlns:a16="http://schemas.microsoft.com/office/drawing/2014/main" id="{6392FAF9-05AA-054B-88AF-D180E5D6725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97">
                      <a:extLst>
                        <a:ext uri="{FF2B5EF4-FFF2-40B4-BE49-F238E27FC236}">
                          <a16:creationId xmlns:a16="http://schemas.microsoft.com/office/drawing/2014/main" id="{49D3DF45-0A67-6F4E-A134-38ECC2AAD28E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98">
                      <a:extLst>
                        <a:ext uri="{FF2B5EF4-FFF2-40B4-BE49-F238E27FC236}">
                          <a16:creationId xmlns:a16="http://schemas.microsoft.com/office/drawing/2014/main" id="{55F3072C-D5B5-1D40-980E-B668AD74B0FA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رابط مستقيم 99">
                      <a:extLst>
                        <a:ext uri="{FF2B5EF4-FFF2-40B4-BE49-F238E27FC236}">
                          <a16:creationId xmlns:a16="http://schemas.microsoft.com/office/drawing/2014/main" id="{08C4D7B0-9FFC-A24D-B921-E3126F525F8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DB7DDD4A-0AC6-2A4C-B95B-C57D8A52646A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18" y="1857364"/>
                    <a:ext cx="53002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٧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82" name="مجموعة 120">
            <a:extLst>
              <a:ext uri="{FF2B5EF4-FFF2-40B4-BE49-F238E27FC236}">
                <a16:creationId xmlns:a16="http://schemas.microsoft.com/office/drawing/2014/main" id="{1E3DA8DF-2E31-B546-A582-EED8B548124D}"/>
              </a:ext>
            </a:extLst>
          </p:cNvPr>
          <p:cNvGrpSpPr/>
          <p:nvPr/>
        </p:nvGrpSpPr>
        <p:grpSpPr>
          <a:xfrm>
            <a:off x="6817240" y="2304036"/>
            <a:ext cx="1244402" cy="1028712"/>
            <a:chOff x="2613218" y="1757350"/>
            <a:chExt cx="1244402" cy="1028712"/>
          </a:xfrm>
        </p:grpSpPr>
        <p:grpSp>
          <p:nvGrpSpPr>
            <p:cNvPr id="83" name="مجموعة 53">
              <a:extLst>
                <a:ext uri="{FF2B5EF4-FFF2-40B4-BE49-F238E27FC236}">
                  <a16:creationId xmlns:a16="http://schemas.microsoft.com/office/drawing/2014/main" id="{18162091-2089-764D-B077-4C7DD9EEDFD8}"/>
                </a:ext>
              </a:extLst>
            </p:cNvPr>
            <p:cNvGrpSpPr/>
            <p:nvPr/>
          </p:nvGrpSpPr>
          <p:grpSpPr>
            <a:xfrm>
              <a:off x="2613218" y="1757350"/>
              <a:ext cx="1231494" cy="502325"/>
              <a:chOff x="2613218" y="1785926"/>
              <a:chExt cx="1231494" cy="502325"/>
            </a:xfrm>
          </p:grpSpPr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6B680B81-941A-304D-A8A5-C7C6B5446429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+</a:t>
                </a:r>
                <a:endParaRPr lang="ar-SA" sz="3200" b="1" spc="-100" baseline="24000" dirty="0"/>
              </a:p>
            </p:txBody>
          </p:sp>
          <p:grpSp>
            <p:nvGrpSpPr>
              <p:cNvPr id="95" name="مجموعة 52">
                <a:extLst>
                  <a:ext uri="{FF2B5EF4-FFF2-40B4-BE49-F238E27FC236}">
                    <a16:creationId xmlns:a16="http://schemas.microsoft.com/office/drawing/2014/main" id="{7EDE8037-82DA-344C-A1EE-7716797B1808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96" name="مجموعة 77">
                  <a:extLst>
                    <a:ext uri="{FF2B5EF4-FFF2-40B4-BE49-F238E27FC236}">
                      <a16:creationId xmlns:a16="http://schemas.microsoft.com/office/drawing/2014/main" id="{29D722C2-B47C-B443-B3A1-5F36CFF3008F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9" name="رابط مستقيم 47">
                    <a:extLst>
                      <a:ext uri="{FF2B5EF4-FFF2-40B4-BE49-F238E27FC236}">
                        <a16:creationId xmlns:a16="http://schemas.microsoft.com/office/drawing/2014/main" id="{BBC43609-9F92-6748-8DAE-656C1F1C3E2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48">
                    <a:extLst>
                      <a:ext uri="{FF2B5EF4-FFF2-40B4-BE49-F238E27FC236}">
                        <a16:creationId xmlns:a16="http://schemas.microsoft.com/office/drawing/2014/main" id="{592BC1C2-4E53-1142-9CE7-DF7D0026002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49">
                    <a:extLst>
                      <a:ext uri="{FF2B5EF4-FFF2-40B4-BE49-F238E27FC236}">
                        <a16:creationId xmlns:a16="http://schemas.microsoft.com/office/drawing/2014/main" id="{BCE4514A-6D44-904E-A784-6E7D6485D39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رابط مستقيم 50">
                    <a:extLst>
                      <a:ext uri="{FF2B5EF4-FFF2-40B4-BE49-F238E27FC236}">
                        <a16:creationId xmlns:a16="http://schemas.microsoft.com/office/drawing/2014/main" id="{D9B97D4A-633E-284B-9585-B1A781260C7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65B87C78-3607-9F44-AB15-80D1BCE762F7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84" name="رابط مستقيم 54">
              <a:extLst>
                <a:ext uri="{FF2B5EF4-FFF2-40B4-BE49-F238E27FC236}">
                  <a16:creationId xmlns:a16="http://schemas.microsoft.com/office/drawing/2014/main" id="{D390499A-2AEE-3445-BF7E-5BAABB45BCE9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مجموعة 55">
              <a:extLst>
                <a:ext uri="{FF2B5EF4-FFF2-40B4-BE49-F238E27FC236}">
                  <a16:creationId xmlns:a16="http://schemas.microsoft.com/office/drawing/2014/main" id="{96E9071D-5729-BB49-BA48-2E1B213B13DB}"/>
                </a:ext>
              </a:extLst>
            </p:cNvPr>
            <p:cNvGrpSpPr/>
            <p:nvPr/>
          </p:nvGrpSpPr>
          <p:grpSpPr>
            <a:xfrm>
              <a:off x="2613218" y="2283737"/>
              <a:ext cx="1244402" cy="502325"/>
              <a:chOff x="2611838" y="1785926"/>
              <a:chExt cx="1244402" cy="502325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41EA25C2-7755-4B43-B8D3-1E9A550FD9B5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+</a:t>
                </a:r>
                <a:endParaRPr lang="ar-SA" sz="3200" b="1" spc="-100" baseline="24000" dirty="0"/>
              </a:p>
            </p:txBody>
          </p:sp>
          <p:grpSp>
            <p:nvGrpSpPr>
              <p:cNvPr id="87" name="مجموعة 57">
                <a:extLst>
                  <a:ext uri="{FF2B5EF4-FFF2-40B4-BE49-F238E27FC236}">
                    <a16:creationId xmlns:a16="http://schemas.microsoft.com/office/drawing/2014/main" id="{FD6539D1-AB5E-B943-AC5A-A7DE0BA16F09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88" name="مجموعة 77">
                  <a:extLst>
                    <a:ext uri="{FF2B5EF4-FFF2-40B4-BE49-F238E27FC236}">
                      <a16:creationId xmlns:a16="http://schemas.microsoft.com/office/drawing/2014/main" id="{92B0D53E-A799-4D45-AD21-6B561A00A857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0" name="رابط مستقيم 60">
                    <a:extLst>
                      <a:ext uri="{FF2B5EF4-FFF2-40B4-BE49-F238E27FC236}">
                        <a16:creationId xmlns:a16="http://schemas.microsoft.com/office/drawing/2014/main" id="{F2B9127B-8F52-3748-8BA9-47733F17627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رابط مستقيم 61">
                    <a:extLst>
                      <a:ext uri="{FF2B5EF4-FFF2-40B4-BE49-F238E27FC236}">
                        <a16:creationId xmlns:a16="http://schemas.microsoft.com/office/drawing/2014/main" id="{2664FE28-49BA-814E-8073-D811B6A60F4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رابط مستقيم 62">
                    <a:extLst>
                      <a:ext uri="{FF2B5EF4-FFF2-40B4-BE49-F238E27FC236}">
                        <a16:creationId xmlns:a16="http://schemas.microsoft.com/office/drawing/2014/main" id="{0BFDA808-4C23-A44F-ADB2-4E6ECA053B6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رابط مستقيم 68">
                    <a:extLst>
                      <a:ext uri="{FF2B5EF4-FFF2-40B4-BE49-F238E27FC236}">
                        <a16:creationId xmlns:a16="http://schemas.microsoft.com/office/drawing/2014/main" id="{F75EB4F1-FD18-FE4E-BD7E-22A990D6169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E73A0E93-BA89-7D4E-9B69-6A81E58A4DE0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110" name="مجموعة 104">
            <a:extLst>
              <a:ext uri="{FF2B5EF4-FFF2-40B4-BE49-F238E27FC236}">
                <a16:creationId xmlns:a16="http://schemas.microsoft.com/office/drawing/2014/main" id="{2FE46CC1-2EB1-EF4A-92DD-B7F83B82A074}"/>
              </a:ext>
            </a:extLst>
          </p:cNvPr>
          <p:cNvGrpSpPr/>
          <p:nvPr/>
        </p:nvGrpSpPr>
        <p:grpSpPr>
          <a:xfrm>
            <a:off x="9531880" y="2361188"/>
            <a:ext cx="1600214" cy="973815"/>
            <a:chOff x="6858012" y="1857366"/>
            <a:chExt cx="1600214" cy="973815"/>
          </a:xfrm>
        </p:grpSpPr>
        <p:grpSp>
          <p:nvGrpSpPr>
            <p:cNvPr id="111" name="مجموعة 87">
              <a:extLst>
                <a:ext uri="{FF2B5EF4-FFF2-40B4-BE49-F238E27FC236}">
                  <a16:creationId xmlns:a16="http://schemas.microsoft.com/office/drawing/2014/main" id="{5DF99C6C-A9D3-734D-A483-6D27F12F81BD}"/>
                </a:ext>
              </a:extLst>
            </p:cNvPr>
            <p:cNvGrpSpPr/>
            <p:nvPr/>
          </p:nvGrpSpPr>
          <p:grpSpPr>
            <a:xfrm>
              <a:off x="7215206" y="1857366"/>
              <a:ext cx="1243020" cy="973815"/>
              <a:chOff x="7215206" y="1857366"/>
              <a:chExt cx="1243020" cy="973815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ED5EF895-25E7-FB45-80AB-E8AE9BF39E71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822EE5C2-6257-F541-A810-B2FB19B8D8DB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مجموعة 78">
                <a:extLst>
                  <a:ext uri="{FF2B5EF4-FFF2-40B4-BE49-F238E27FC236}">
                    <a16:creationId xmlns:a16="http://schemas.microsoft.com/office/drawing/2014/main" id="{B058AAC3-D6FD-BF48-81F1-D72BA6318EB1}"/>
                  </a:ext>
                </a:extLst>
              </p:cNvPr>
              <p:cNvGrpSpPr/>
              <p:nvPr/>
            </p:nvGrpSpPr>
            <p:grpSpPr>
              <a:xfrm>
                <a:off x="7215206" y="2328856"/>
                <a:ext cx="1243020" cy="502325"/>
                <a:chOff x="2613220" y="1785926"/>
                <a:chExt cx="1243020" cy="502325"/>
              </a:xfrm>
            </p:grpSpPr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9A8E4771-74E4-3341-88C4-EE5B77BEA825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 ــ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117" name="مجموعة 80">
                  <a:extLst>
                    <a:ext uri="{FF2B5EF4-FFF2-40B4-BE49-F238E27FC236}">
                      <a16:creationId xmlns:a16="http://schemas.microsoft.com/office/drawing/2014/main" id="{87389CF4-B1D1-1D4F-9FBF-7EDF1F954B64}"/>
                    </a:ext>
                  </a:extLst>
                </p:cNvPr>
                <p:cNvGrpSpPr/>
                <p:nvPr/>
              </p:nvGrpSpPr>
              <p:grpSpPr>
                <a:xfrm>
                  <a:off x="2613220" y="1785926"/>
                  <a:ext cx="639144" cy="502325"/>
                  <a:chOff x="2613220" y="1785926"/>
                  <a:chExt cx="639144" cy="502325"/>
                </a:xfrm>
              </p:grpSpPr>
              <p:grpSp>
                <p:nvGrpSpPr>
                  <p:cNvPr id="118" name="مجموعة 77">
                    <a:extLst>
                      <a:ext uri="{FF2B5EF4-FFF2-40B4-BE49-F238E27FC236}">
                        <a16:creationId xmlns:a16="http://schemas.microsoft.com/office/drawing/2014/main" id="{0F6BAE85-D934-3A49-B360-105C241323CA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120" name="رابط مستقيم 83">
                      <a:extLst>
                        <a:ext uri="{FF2B5EF4-FFF2-40B4-BE49-F238E27FC236}">
                          <a16:creationId xmlns:a16="http://schemas.microsoft.com/office/drawing/2014/main" id="{3DDE968D-B4F2-9B45-B370-B007FEF591D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رابط مستقيم 84">
                      <a:extLst>
                        <a:ext uri="{FF2B5EF4-FFF2-40B4-BE49-F238E27FC236}">
                          <a16:creationId xmlns:a16="http://schemas.microsoft.com/office/drawing/2014/main" id="{58AB9CB9-C7F8-CF48-B31D-A5E5CC0FC69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85">
                      <a:extLst>
                        <a:ext uri="{FF2B5EF4-FFF2-40B4-BE49-F238E27FC236}">
                          <a16:creationId xmlns:a16="http://schemas.microsoft.com/office/drawing/2014/main" id="{0A61067B-110D-5141-BD95-EBBE9C2F62F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86">
                      <a:extLst>
                        <a:ext uri="{FF2B5EF4-FFF2-40B4-BE49-F238E27FC236}">
                          <a16:creationId xmlns:a16="http://schemas.microsoft.com/office/drawing/2014/main" id="{AC5A84DB-61F4-6B4E-AC25-D84345EFAA28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" name="مربع نص 118">
                    <a:extLst>
                      <a:ext uri="{FF2B5EF4-FFF2-40B4-BE49-F238E27FC236}">
                        <a16:creationId xmlns:a16="http://schemas.microsoft.com/office/drawing/2014/main" id="{12405F02-3A57-2848-9940-869D394CC808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20" y="1857364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٧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7384D092-BF18-924C-9213-D818E3EF3D77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124" name="مجموعة 106">
            <a:extLst>
              <a:ext uri="{FF2B5EF4-FFF2-40B4-BE49-F238E27FC236}">
                <a16:creationId xmlns:a16="http://schemas.microsoft.com/office/drawing/2014/main" id="{DB8D2862-F909-164D-9E63-D72C53BB2D6D}"/>
              </a:ext>
            </a:extLst>
          </p:cNvPr>
          <p:cNvGrpSpPr/>
          <p:nvPr/>
        </p:nvGrpSpPr>
        <p:grpSpPr>
          <a:xfrm>
            <a:off x="8388876" y="2361186"/>
            <a:ext cx="1243024" cy="973815"/>
            <a:chOff x="7215202" y="1857366"/>
            <a:chExt cx="1243024" cy="973815"/>
          </a:xfrm>
        </p:grpSpPr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67F83D17-9E71-5742-A34B-2130FE246002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cxnSp>
          <p:nvCxnSpPr>
            <p:cNvPr id="126" name="رابط مستقيم 109">
              <a:extLst>
                <a:ext uri="{FF2B5EF4-FFF2-40B4-BE49-F238E27FC236}">
                  <a16:creationId xmlns:a16="http://schemas.microsoft.com/office/drawing/2014/main" id="{E0A7493A-B1F1-E24E-881B-79F6096E911D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مجموعة 110">
              <a:extLst>
                <a:ext uri="{FF2B5EF4-FFF2-40B4-BE49-F238E27FC236}">
                  <a16:creationId xmlns:a16="http://schemas.microsoft.com/office/drawing/2014/main" id="{0C0A7A3A-0E13-D14C-9DB6-BD64266EE5B0}"/>
                </a:ext>
              </a:extLst>
            </p:cNvPr>
            <p:cNvGrpSpPr/>
            <p:nvPr/>
          </p:nvGrpSpPr>
          <p:grpSpPr>
            <a:xfrm>
              <a:off x="7215202" y="2328856"/>
              <a:ext cx="1243024" cy="502325"/>
              <a:chOff x="2613216" y="1785926"/>
              <a:chExt cx="1243024" cy="502325"/>
            </a:xfrm>
          </p:grpSpPr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8E51EFA5-F649-F54C-9465-0569B495A51B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ــ</a:t>
                </a:r>
                <a:endParaRPr lang="ar-SA" sz="3200" b="1" spc="-100" baseline="24000" dirty="0"/>
              </a:p>
            </p:txBody>
          </p:sp>
          <p:grpSp>
            <p:nvGrpSpPr>
              <p:cNvPr id="129" name="مجموعة 112">
                <a:extLst>
                  <a:ext uri="{FF2B5EF4-FFF2-40B4-BE49-F238E27FC236}">
                    <a16:creationId xmlns:a16="http://schemas.microsoft.com/office/drawing/2014/main" id="{62BBFCB8-9AFF-A14F-8458-193AE1362C53}"/>
                  </a:ext>
                </a:extLst>
              </p:cNvPr>
              <p:cNvGrpSpPr/>
              <p:nvPr/>
            </p:nvGrpSpPr>
            <p:grpSpPr>
              <a:xfrm>
                <a:off x="2613216" y="1785926"/>
                <a:ext cx="639148" cy="502325"/>
                <a:chOff x="2613216" y="1785926"/>
                <a:chExt cx="639148" cy="502325"/>
              </a:xfrm>
            </p:grpSpPr>
            <p:grpSp>
              <p:nvGrpSpPr>
                <p:cNvPr id="130" name="مجموعة 77">
                  <a:extLst>
                    <a:ext uri="{FF2B5EF4-FFF2-40B4-BE49-F238E27FC236}">
                      <a16:creationId xmlns:a16="http://schemas.microsoft.com/office/drawing/2014/main" id="{4041AB71-426D-D746-A5F9-FA3CA87A9186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32" name="رابط مستقيم 115">
                    <a:extLst>
                      <a:ext uri="{FF2B5EF4-FFF2-40B4-BE49-F238E27FC236}">
                        <a16:creationId xmlns:a16="http://schemas.microsoft.com/office/drawing/2014/main" id="{E2BE68D7-5FC1-8840-8CD3-D809A48F921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116">
                    <a:extLst>
                      <a:ext uri="{FF2B5EF4-FFF2-40B4-BE49-F238E27FC236}">
                        <a16:creationId xmlns:a16="http://schemas.microsoft.com/office/drawing/2014/main" id="{EFFC2435-5920-D747-B207-4DBE96AB864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117">
                    <a:extLst>
                      <a:ext uri="{FF2B5EF4-FFF2-40B4-BE49-F238E27FC236}">
                        <a16:creationId xmlns:a16="http://schemas.microsoft.com/office/drawing/2014/main" id="{52848C9C-9F59-C342-B72A-4394DD42DA9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118">
                    <a:extLst>
                      <a:ext uri="{FF2B5EF4-FFF2-40B4-BE49-F238E27FC236}">
                        <a16:creationId xmlns:a16="http://schemas.microsoft.com/office/drawing/2014/main" id="{CD149E00-C563-9346-A1ED-13AC151548C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1" name="مربع نص 130">
                  <a:extLst>
                    <a:ext uri="{FF2B5EF4-FFF2-40B4-BE49-F238E27FC236}">
                      <a16:creationId xmlns:a16="http://schemas.microsoft.com/office/drawing/2014/main" id="{BA362F53-756F-EB43-A6D7-499752AA78AE}"/>
                    </a:ext>
                  </a:extLst>
                </p:cNvPr>
                <p:cNvSpPr txBox="1"/>
                <p:nvPr/>
              </p:nvSpPr>
              <p:spPr>
                <a:xfrm>
                  <a:off x="2613216" y="1857364"/>
                  <a:ext cx="53002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9A7DD821-80B2-6444-8BFA-908820A523EF}"/>
              </a:ext>
            </a:extLst>
          </p:cNvPr>
          <p:cNvSpPr txBox="1"/>
          <p:nvPr/>
        </p:nvSpPr>
        <p:spPr>
          <a:xfrm>
            <a:off x="8003110" y="2532638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137" name="مجموعة 150">
            <a:extLst>
              <a:ext uri="{FF2B5EF4-FFF2-40B4-BE49-F238E27FC236}">
                <a16:creationId xmlns:a16="http://schemas.microsoft.com/office/drawing/2014/main" id="{27A5BDB1-796D-064B-AFC3-D3549AAFE675}"/>
              </a:ext>
            </a:extLst>
          </p:cNvPr>
          <p:cNvGrpSpPr/>
          <p:nvPr/>
        </p:nvGrpSpPr>
        <p:grpSpPr>
          <a:xfrm>
            <a:off x="7817372" y="4075698"/>
            <a:ext cx="1731560" cy="502325"/>
            <a:chOff x="5143504" y="3357562"/>
            <a:chExt cx="1731560" cy="502325"/>
          </a:xfrm>
        </p:grpSpPr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8166C190-DB0E-544F-9676-661DAC749E82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٤ ( ٦ +        )</a:t>
              </a:r>
              <a:endParaRPr lang="ar-SA" sz="3200" b="1" spc="-100" baseline="24000" dirty="0"/>
            </a:p>
          </p:txBody>
        </p:sp>
        <p:grpSp>
          <p:nvGrpSpPr>
            <p:cNvPr id="139" name="مجموعة 140">
              <a:extLst>
                <a:ext uri="{FF2B5EF4-FFF2-40B4-BE49-F238E27FC236}">
                  <a16:creationId xmlns:a16="http://schemas.microsoft.com/office/drawing/2014/main" id="{CBF3DCA9-DE9C-D34D-911F-1BC9BB2C533A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140" name="مجموعة 77">
                <a:extLst>
                  <a:ext uri="{FF2B5EF4-FFF2-40B4-BE49-F238E27FC236}">
                    <a16:creationId xmlns:a16="http://schemas.microsoft.com/office/drawing/2014/main" id="{40E780FE-9CCA-634D-97C6-82F16D54E7D9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42" name="رابط مستقيم 143">
                  <a:extLst>
                    <a:ext uri="{FF2B5EF4-FFF2-40B4-BE49-F238E27FC236}">
                      <a16:creationId xmlns:a16="http://schemas.microsoft.com/office/drawing/2014/main" id="{CC5CDBEE-A522-E440-BB2F-033C938B4B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144">
                  <a:extLst>
                    <a:ext uri="{FF2B5EF4-FFF2-40B4-BE49-F238E27FC236}">
                      <a16:creationId xmlns:a16="http://schemas.microsoft.com/office/drawing/2014/main" id="{98F81E43-B583-3444-8C38-4D23D2B14C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145">
                  <a:extLst>
                    <a:ext uri="{FF2B5EF4-FFF2-40B4-BE49-F238E27FC236}">
                      <a16:creationId xmlns:a16="http://schemas.microsoft.com/office/drawing/2014/main" id="{CA16751E-6585-B948-8909-EF3284FE541E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46">
                  <a:extLst>
                    <a:ext uri="{FF2B5EF4-FFF2-40B4-BE49-F238E27FC236}">
                      <a16:creationId xmlns:a16="http://schemas.microsoft.com/office/drawing/2014/main" id="{F5BB9E2E-3AAB-9A48-9E99-9C9A11B60AA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959B8E2E-C561-2B4D-B86B-CD3156B41D1C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47" name="مجموعة 105">
            <a:extLst>
              <a:ext uri="{FF2B5EF4-FFF2-40B4-BE49-F238E27FC236}">
                <a16:creationId xmlns:a16="http://schemas.microsoft.com/office/drawing/2014/main" id="{A8B7B31F-2B56-8B4A-A63D-F28FDE4EA698}"/>
              </a:ext>
            </a:extLst>
          </p:cNvPr>
          <p:cNvGrpSpPr/>
          <p:nvPr/>
        </p:nvGrpSpPr>
        <p:grpSpPr>
          <a:xfrm>
            <a:off x="7885695" y="4359191"/>
            <a:ext cx="2131967" cy="430887"/>
            <a:chOff x="5211827" y="3641055"/>
            <a:chExt cx="2131967" cy="430887"/>
          </a:xfrm>
        </p:grpSpPr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B8289D53-A876-5D4A-89EE-5856D6A0E31E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69" name="رابط مستقيم 124">
              <a:extLst>
                <a:ext uri="{FF2B5EF4-FFF2-40B4-BE49-F238E27FC236}">
                  <a16:creationId xmlns:a16="http://schemas.microsoft.com/office/drawing/2014/main" id="{1EA56489-8052-CC46-92C1-D5FB37AD8EE2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41AD73A8-6904-F941-B827-CAA8107E9CFA}"/>
              </a:ext>
            </a:extLst>
          </p:cNvPr>
          <p:cNvSpPr txBox="1"/>
          <p:nvPr/>
        </p:nvSpPr>
        <p:spPr>
          <a:xfrm>
            <a:off x="8930424" y="467351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٣٦</a:t>
            </a:r>
            <a:endParaRPr lang="ar-SA" sz="3200" b="1" spc="-100" baseline="24000" dirty="0"/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F5F95491-454A-C642-BFCA-A49C736E5425}"/>
              </a:ext>
            </a:extLst>
          </p:cNvPr>
          <p:cNvSpPr txBox="1"/>
          <p:nvPr/>
        </p:nvSpPr>
        <p:spPr>
          <a:xfrm>
            <a:off x="7888810" y="467577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</a:t>
            </a:r>
            <a:endParaRPr lang="ar-SA" sz="3200" b="1" spc="-100" baseline="24000" dirty="0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D71BBCE9-817F-4945-A3F4-0F491F6856A5}"/>
              </a:ext>
            </a:extLst>
          </p:cNvPr>
          <p:cNvSpPr txBox="1"/>
          <p:nvPr/>
        </p:nvSpPr>
        <p:spPr>
          <a:xfrm>
            <a:off x="8417452" y="467577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02E2A9FD-3282-834E-8EB8-A2791C1045C3}"/>
              </a:ext>
            </a:extLst>
          </p:cNvPr>
          <p:cNvSpPr txBox="1"/>
          <p:nvPr/>
        </p:nvSpPr>
        <p:spPr>
          <a:xfrm>
            <a:off x="8987942" y="5306375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٢٤</a:t>
            </a:r>
            <a:endParaRPr lang="ar-SA" sz="3200" b="1" spc="-100" baseline="24000" dirty="0"/>
          </a:p>
        </p:txBody>
      </p:sp>
      <p:grpSp>
        <p:nvGrpSpPr>
          <p:cNvPr id="174" name="مجموعة 151">
            <a:extLst>
              <a:ext uri="{FF2B5EF4-FFF2-40B4-BE49-F238E27FC236}">
                <a16:creationId xmlns:a16="http://schemas.microsoft.com/office/drawing/2014/main" id="{945978EC-24B0-EA49-BF59-D3B1A817F503}"/>
              </a:ext>
            </a:extLst>
          </p:cNvPr>
          <p:cNvGrpSpPr/>
          <p:nvPr/>
        </p:nvGrpSpPr>
        <p:grpSpPr>
          <a:xfrm>
            <a:off x="7879569" y="5478469"/>
            <a:ext cx="2131967" cy="430887"/>
            <a:chOff x="5211827" y="3641055"/>
            <a:chExt cx="2131967" cy="430887"/>
          </a:xfrm>
        </p:grpSpPr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05BFCD54-D90F-C14F-B10A-D22F48ED30BA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76" name="رابط مستقيم 153">
              <a:extLst>
                <a:ext uri="{FF2B5EF4-FFF2-40B4-BE49-F238E27FC236}">
                  <a16:creationId xmlns:a16="http://schemas.microsoft.com/office/drawing/2014/main" id="{01EA6A5B-3F39-5149-AB72-0AF3972C4448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BC889578-8FEC-7442-B1D2-529E5A0A26AD}"/>
              </a:ext>
            </a:extLst>
          </p:cNvPr>
          <p:cNvSpPr txBox="1"/>
          <p:nvPr/>
        </p:nvSpPr>
        <p:spPr>
          <a:xfrm>
            <a:off x="8527771" y="579312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٢٩</a:t>
            </a:r>
            <a:endParaRPr lang="ar-SA" sz="3200" b="1" spc="-100" baseline="24000" dirty="0"/>
          </a:p>
        </p:txBody>
      </p:sp>
      <p:grpSp>
        <p:nvGrpSpPr>
          <p:cNvPr id="187" name="مجموعة 158">
            <a:extLst>
              <a:ext uri="{FF2B5EF4-FFF2-40B4-BE49-F238E27FC236}">
                <a16:creationId xmlns:a16="http://schemas.microsoft.com/office/drawing/2014/main" id="{C98C8AC3-5C3C-6547-9361-9E4E4E8802AC}"/>
              </a:ext>
            </a:extLst>
          </p:cNvPr>
          <p:cNvGrpSpPr/>
          <p:nvPr/>
        </p:nvGrpSpPr>
        <p:grpSpPr>
          <a:xfrm>
            <a:off x="7825210" y="5303039"/>
            <a:ext cx="1071570" cy="502325"/>
            <a:chOff x="3431750" y="4826925"/>
            <a:chExt cx="1071570" cy="502325"/>
          </a:xfrm>
        </p:grpSpPr>
        <p:grpSp>
          <p:nvGrpSpPr>
            <p:cNvPr id="188" name="مجموعة 123">
              <a:extLst>
                <a:ext uri="{FF2B5EF4-FFF2-40B4-BE49-F238E27FC236}">
                  <a16:creationId xmlns:a16="http://schemas.microsoft.com/office/drawing/2014/main" id="{56FD3672-1415-1B44-A8D1-53B67D84686A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190" name="مجموعة 77">
                <a:extLst>
                  <a:ext uri="{FF2B5EF4-FFF2-40B4-BE49-F238E27FC236}">
                    <a16:creationId xmlns:a16="http://schemas.microsoft.com/office/drawing/2014/main" id="{4F1ABBA8-B61D-6F4A-8853-21CB2BA3581D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92" name="رابط مستقيم 137">
                  <a:extLst>
                    <a:ext uri="{FF2B5EF4-FFF2-40B4-BE49-F238E27FC236}">
                      <a16:creationId xmlns:a16="http://schemas.microsoft.com/office/drawing/2014/main" id="{6475EBC9-5778-3046-8AB9-BA88A618614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رابط مستقيم 138">
                  <a:extLst>
                    <a:ext uri="{FF2B5EF4-FFF2-40B4-BE49-F238E27FC236}">
                      <a16:creationId xmlns:a16="http://schemas.microsoft.com/office/drawing/2014/main" id="{A1FB8A2E-5BF0-3249-9A6C-2BEDFAA6433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رابط مستقيم 139">
                  <a:extLst>
                    <a:ext uri="{FF2B5EF4-FFF2-40B4-BE49-F238E27FC236}">
                      <a16:creationId xmlns:a16="http://schemas.microsoft.com/office/drawing/2014/main" id="{6D0D96DA-99A9-9B40-8FD4-AFE7F36C8E82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رابط مستقيم 149">
                  <a:extLst>
                    <a:ext uri="{FF2B5EF4-FFF2-40B4-BE49-F238E27FC236}">
                      <a16:creationId xmlns:a16="http://schemas.microsoft.com/office/drawing/2014/main" id="{49469D43-3391-4A4F-9967-8146D5F589E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مربع نص 190">
                <a:extLst>
                  <a:ext uri="{FF2B5EF4-FFF2-40B4-BE49-F238E27FC236}">
                    <a16:creationId xmlns:a16="http://schemas.microsoft.com/office/drawing/2014/main" id="{2112DAE5-9B65-6E47-B796-222D4654337E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  <a:endParaRPr lang="ar-SA" sz="3200" b="1" spc="-100" baseline="24000" dirty="0"/>
              </a:p>
            </p:txBody>
          </p: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ED37D82D-42D1-6648-8412-7C64F470596D}"/>
                </a:ext>
              </a:extLst>
            </p:cNvPr>
            <p:cNvSpPr txBox="1"/>
            <p:nvPr/>
          </p:nvSpPr>
          <p:spPr>
            <a:xfrm>
              <a:off x="3986206" y="4830261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  <a:endParaRPr lang="ar-SA" sz="3200" b="1" spc="-100" baseline="24000" dirty="0"/>
            </a:p>
          </p:txBody>
        </p:sp>
      </p:grpSp>
      <p:sp>
        <p:nvSpPr>
          <p:cNvPr id="205" name="مربع نص 204">
            <a:extLst>
              <a:ext uri="{FF2B5EF4-FFF2-40B4-BE49-F238E27FC236}">
                <a16:creationId xmlns:a16="http://schemas.microsoft.com/office/drawing/2014/main" id="{204D688A-6BC1-CB46-BC72-C329FC0BD99F}"/>
              </a:ext>
            </a:extLst>
          </p:cNvPr>
          <p:cNvSpPr txBox="1"/>
          <p:nvPr/>
        </p:nvSpPr>
        <p:spPr>
          <a:xfrm>
            <a:off x="8615786" y="529739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+</a:t>
            </a:r>
            <a:endParaRPr lang="ar-SA" sz="3200" b="1" spc="-100" baseline="24000" dirty="0"/>
          </a:p>
        </p:txBody>
      </p:sp>
      <p:sp>
        <p:nvSpPr>
          <p:cNvPr id="206" name="شكل حر 205">
            <a:extLst>
              <a:ext uri="{FF2B5EF4-FFF2-40B4-BE49-F238E27FC236}">
                <a16:creationId xmlns:a16="http://schemas.microsoft.com/office/drawing/2014/main" id="{A8565503-B37C-2D44-ADCF-2DAC5F4CC29A}"/>
              </a:ext>
            </a:extLst>
          </p:cNvPr>
          <p:cNvSpPr/>
          <p:nvPr/>
        </p:nvSpPr>
        <p:spPr>
          <a:xfrm>
            <a:off x="7974536" y="3244757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7" name="شكل حر 206">
            <a:extLst>
              <a:ext uri="{FF2B5EF4-FFF2-40B4-BE49-F238E27FC236}">
                <a16:creationId xmlns:a16="http://schemas.microsoft.com/office/drawing/2014/main" id="{DD8BED4B-82AC-AC41-9FD8-1C3A781F6618}"/>
              </a:ext>
            </a:extLst>
          </p:cNvPr>
          <p:cNvSpPr/>
          <p:nvPr/>
        </p:nvSpPr>
        <p:spPr>
          <a:xfrm>
            <a:off x="7245868" y="3244759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8" name="شكل حر 207">
            <a:extLst>
              <a:ext uri="{FF2B5EF4-FFF2-40B4-BE49-F238E27FC236}">
                <a16:creationId xmlns:a16="http://schemas.microsoft.com/office/drawing/2014/main" id="{11CF47F4-5A0D-3F48-9AEF-9790D32FBD64}"/>
              </a:ext>
            </a:extLst>
          </p:cNvPr>
          <p:cNvSpPr/>
          <p:nvPr/>
        </p:nvSpPr>
        <p:spPr>
          <a:xfrm>
            <a:off x="7717358" y="3216183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DC71834-B618-E838-A9A6-0574A2AC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240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6" grpId="0"/>
      <p:bldP spid="170" grpId="0"/>
      <p:bldP spid="171" grpId="0"/>
      <p:bldP spid="172" grpId="0"/>
      <p:bldP spid="173" grpId="0"/>
      <p:bldP spid="177" grpId="0"/>
      <p:bldP spid="205" grpId="0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B0F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1825" y="337728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61" name="مجموعة 101">
            <a:extLst>
              <a:ext uri="{FF2B5EF4-FFF2-40B4-BE49-F238E27FC236}">
                <a16:creationId xmlns:a16="http://schemas.microsoft.com/office/drawing/2014/main" id="{F98B9803-39EA-4449-84DA-3E069075D3F1}"/>
              </a:ext>
            </a:extLst>
          </p:cNvPr>
          <p:cNvGrpSpPr/>
          <p:nvPr/>
        </p:nvGrpSpPr>
        <p:grpSpPr>
          <a:xfrm>
            <a:off x="6993330" y="1245514"/>
            <a:ext cx="3225189" cy="1000132"/>
            <a:chOff x="4632958" y="214290"/>
            <a:chExt cx="3225189" cy="1000132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8D1BC23-4111-0D44-9B5D-EDFEFF6CD121}"/>
                </a:ext>
              </a:extLst>
            </p:cNvPr>
            <p:cNvSpPr/>
            <p:nvPr/>
          </p:nvSpPr>
          <p:spPr>
            <a:xfrm flipH="1">
              <a:off x="4632958" y="214290"/>
              <a:ext cx="3225189" cy="1000132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6274065-446F-B94B-8F48-E105B1A48393}"/>
                </a:ext>
              </a:extLst>
            </p:cNvPr>
            <p:cNvSpPr txBox="1"/>
            <p:nvPr/>
          </p:nvSpPr>
          <p:spPr>
            <a:xfrm>
              <a:off x="6215074" y="342878"/>
              <a:ext cx="157163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بسط العبارة :</a:t>
              </a:r>
            </a:p>
          </p:txBody>
        </p:sp>
        <p:grpSp>
          <p:nvGrpSpPr>
            <p:cNvPr id="64" name="مجموعة 88">
              <a:extLst>
                <a:ext uri="{FF2B5EF4-FFF2-40B4-BE49-F238E27FC236}">
                  <a16:creationId xmlns:a16="http://schemas.microsoft.com/office/drawing/2014/main" id="{E1ACC251-88B3-F54F-AAC9-3265BAAA14F2}"/>
                </a:ext>
              </a:extLst>
            </p:cNvPr>
            <p:cNvGrpSpPr/>
            <p:nvPr/>
          </p:nvGrpSpPr>
          <p:grpSpPr>
            <a:xfrm>
              <a:off x="5072066" y="214290"/>
              <a:ext cx="1243022" cy="973815"/>
              <a:chOff x="7215204" y="1857366"/>
              <a:chExt cx="1243022" cy="97381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66A629FA-564D-A14E-9CAE-60A18E58B502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68" name="رابط مستقيم 90">
                <a:extLst>
                  <a:ext uri="{FF2B5EF4-FFF2-40B4-BE49-F238E27FC236}">
                    <a16:creationId xmlns:a16="http://schemas.microsoft.com/office/drawing/2014/main" id="{6D9B6FD1-479F-7949-A8C5-37F1D7D47AB4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مجموعة 91">
                <a:extLst>
                  <a:ext uri="{FF2B5EF4-FFF2-40B4-BE49-F238E27FC236}">
                    <a16:creationId xmlns:a16="http://schemas.microsoft.com/office/drawing/2014/main" id="{90EC70EC-6427-1D4A-B167-0C33848BFA86}"/>
                  </a:ext>
                </a:extLst>
              </p:cNvPr>
              <p:cNvGrpSpPr/>
              <p:nvPr/>
            </p:nvGrpSpPr>
            <p:grpSpPr>
              <a:xfrm>
                <a:off x="7215204" y="2328856"/>
                <a:ext cx="1243022" cy="502325"/>
                <a:chOff x="2613218" y="1785926"/>
                <a:chExt cx="1243022" cy="502325"/>
              </a:xfrm>
            </p:grpSpPr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FEF2E41D-0793-2845-880B-24324D7DE35D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٥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71" name="مجموعة 93">
                  <a:extLst>
                    <a:ext uri="{FF2B5EF4-FFF2-40B4-BE49-F238E27FC236}">
                      <a16:creationId xmlns:a16="http://schemas.microsoft.com/office/drawing/2014/main" id="{2A81DC8E-E42A-064C-8F06-2C7AB617C3F1}"/>
                    </a:ext>
                  </a:extLst>
                </p:cNvPr>
                <p:cNvGrpSpPr/>
                <p:nvPr/>
              </p:nvGrpSpPr>
              <p:grpSpPr>
                <a:xfrm>
                  <a:off x="2613218" y="1785926"/>
                  <a:ext cx="639146" cy="502325"/>
                  <a:chOff x="2613218" y="1785926"/>
                  <a:chExt cx="639146" cy="502325"/>
                </a:xfrm>
              </p:grpSpPr>
              <p:grpSp>
                <p:nvGrpSpPr>
                  <p:cNvPr id="72" name="مجموعة 77">
                    <a:extLst>
                      <a:ext uri="{FF2B5EF4-FFF2-40B4-BE49-F238E27FC236}">
                        <a16:creationId xmlns:a16="http://schemas.microsoft.com/office/drawing/2014/main" id="{27E71BB1-323A-C74F-8152-78222DD5ABFD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74" name="رابط مستقيم 96">
                      <a:extLst>
                        <a:ext uri="{FF2B5EF4-FFF2-40B4-BE49-F238E27FC236}">
                          <a16:creationId xmlns:a16="http://schemas.microsoft.com/office/drawing/2014/main" id="{08857EC7-1405-514E-B443-9A7535ADBC60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رابط مستقيم 97">
                      <a:extLst>
                        <a:ext uri="{FF2B5EF4-FFF2-40B4-BE49-F238E27FC236}">
                          <a16:creationId xmlns:a16="http://schemas.microsoft.com/office/drawing/2014/main" id="{89F9CD4D-CC4A-454B-ACAB-E32B2ADF91E8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رابط مستقيم 98">
                      <a:extLst>
                        <a:ext uri="{FF2B5EF4-FFF2-40B4-BE49-F238E27FC236}">
                          <a16:creationId xmlns:a16="http://schemas.microsoft.com/office/drawing/2014/main" id="{78BDDC29-ECC4-F54B-83E1-F70465D053C0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رابط مستقيم 99">
                      <a:extLst>
                        <a:ext uri="{FF2B5EF4-FFF2-40B4-BE49-F238E27FC236}">
                          <a16:creationId xmlns:a16="http://schemas.microsoft.com/office/drawing/2014/main" id="{54AA83FA-16BA-1441-AEF9-A83C91C5B8F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مربع نص 72">
                    <a:extLst>
                      <a:ext uri="{FF2B5EF4-FFF2-40B4-BE49-F238E27FC236}">
                        <a16:creationId xmlns:a16="http://schemas.microsoft.com/office/drawing/2014/main" id="{212E6035-63B8-8C4E-AFA4-F344ED310A09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18" y="1857364"/>
                    <a:ext cx="53002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١١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</p:grpSp>
      <p:grpSp>
        <p:nvGrpSpPr>
          <p:cNvPr id="82" name="مجموعة 120">
            <a:extLst>
              <a:ext uri="{FF2B5EF4-FFF2-40B4-BE49-F238E27FC236}">
                <a16:creationId xmlns:a16="http://schemas.microsoft.com/office/drawing/2014/main" id="{A4DFF6DB-8ACE-9C4E-A88F-72129C5A4201}"/>
              </a:ext>
            </a:extLst>
          </p:cNvPr>
          <p:cNvGrpSpPr/>
          <p:nvPr/>
        </p:nvGrpSpPr>
        <p:grpSpPr>
          <a:xfrm>
            <a:off x="6993330" y="2678947"/>
            <a:ext cx="1244402" cy="1028712"/>
            <a:chOff x="2613218" y="1757350"/>
            <a:chExt cx="1244402" cy="1028712"/>
          </a:xfrm>
        </p:grpSpPr>
        <p:grpSp>
          <p:nvGrpSpPr>
            <p:cNvPr id="83" name="مجموعة 53">
              <a:extLst>
                <a:ext uri="{FF2B5EF4-FFF2-40B4-BE49-F238E27FC236}">
                  <a16:creationId xmlns:a16="http://schemas.microsoft.com/office/drawing/2014/main" id="{F0AFAAF6-3DF3-DB4C-B521-2AD6AC7C8B92}"/>
                </a:ext>
              </a:extLst>
            </p:cNvPr>
            <p:cNvGrpSpPr/>
            <p:nvPr/>
          </p:nvGrpSpPr>
          <p:grpSpPr>
            <a:xfrm>
              <a:off x="2613218" y="1757350"/>
              <a:ext cx="1231494" cy="502325"/>
              <a:chOff x="2613218" y="1785926"/>
              <a:chExt cx="1231494" cy="502325"/>
            </a:xfrm>
          </p:grpSpPr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7D1CA2EA-59D2-E744-B23F-86C48F8F36C5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ــ</a:t>
                </a:r>
                <a:endParaRPr lang="ar-SA" sz="3200" b="1" spc="-100" baseline="24000" dirty="0"/>
              </a:p>
            </p:txBody>
          </p:sp>
          <p:grpSp>
            <p:nvGrpSpPr>
              <p:cNvPr id="95" name="مجموعة 52">
                <a:extLst>
                  <a:ext uri="{FF2B5EF4-FFF2-40B4-BE49-F238E27FC236}">
                    <a16:creationId xmlns:a16="http://schemas.microsoft.com/office/drawing/2014/main" id="{6F943E68-97C7-A946-BE7E-F3EB8F30694D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96" name="مجموعة 77">
                  <a:extLst>
                    <a:ext uri="{FF2B5EF4-FFF2-40B4-BE49-F238E27FC236}">
                      <a16:creationId xmlns:a16="http://schemas.microsoft.com/office/drawing/2014/main" id="{87F40C88-D50B-F44F-B0D4-4B24F680A338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9" name="رابط مستقيم 47">
                    <a:extLst>
                      <a:ext uri="{FF2B5EF4-FFF2-40B4-BE49-F238E27FC236}">
                        <a16:creationId xmlns:a16="http://schemas.microsoft.com/office/drawing/2014/main" id="{3A16FA74-A0BD-A84E-9331-753694F4DCE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48">
                    <a:extLst>
                      <a:ext uri="{FF2B5EF4-FFF2-40B4-BE49-F238E27FC236}">
                        <a16:creationId xmlns:a16="http://schemas.microsoft.com/office/drawing/2014/main" id="{B9342EA3-3CB6-9349-A555-C827A107D8D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49">
                    <a:extLst>
                      <a:ext uri="{FF2B5EF4-FFF2-40B4-BE49-F238E27FC236}">
                        <a16:creationId xmlns:a16="http://schemas.microsoft.com/office/drawing/2014/main" id="{83F8836D-3024-B14C-9857-18BCE42AEDA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رابط مستقيم 50">
                    <a:extLst>
                      <a:ext uri="{FF2B5EF4-FFF2-40B4-BE49-F238E27FC236}">
                        <a16:creationId xmlns:a16="http://schemas.microsoft.com/office/drawing/2014/main" id="{BC8AAA6E-894E-7142-82B6-245CD511BA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E2F8A5D6-8643-014C-96AA-D68434B4EB00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84" name="رابط مستقيم 54">
              <a:extLst>
                <a:ext uri="{FF2B5EF4-FFF2-40B4-BE49-F238E27FC236}">
                  <a16:creationId xmlns:a16="http://schemas.microsoft.com/office/drawing/2014/main" id="{571C148B-7AC9-CB46-A238-0515DE4E1E01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مجموعة 55">
              <a:extLst>
                <a:ext uri="{FF2B5EF4-FFF2-40B4-BE49-F238E27FC236}">
                  <a16:creationId xmlns:a16="http://schemas.microsoft.com/office/drawing/2014/main" id="{BE67C392-EBC4-654D-89EE-0282F1C44113}"/>
                </a:ext>
              </a:extLst>
            </p:cNvPr>
            <p:cNvGrpSpPr/>
            <p:nvPr/>
          </p:nvGrpSpPr>
          <p:grpSpPr>
            <a:xfrm>
              <a:off x="2613218" y="2283737"/>
              <a:ext cx="1244402" cy="502325"/>
              <a:chOff x="2611838" y="1785926"/>
              <a:chExt cx="1244402" cy="502325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271B8C8-BE93-F048-9E35-1CC358EEA7CE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ــ</a:t>
                </a:r>
                <a:endParaRPr lang="ar-SA" sz="3200" b="1" spc="-100" baseline="24000" dirty="0"/>
              </a:p>
            </p:txBody>
          </p:sp>
          <p:grpSp>
            <p:nvGrpSpPr>
              <p:cNvPr id="87" name="مجموعة 57">
                <a:extLst>
                  <a:ext uri="{FF2B5EF4-FFF2-40B4-BE49-F238E27FC236}">
                    <a16:creationId xmlns:a16="http://schemas.microsoft.com/office/drawing/2014/main" id="{366FE8ED-B319-1145-A618-1CA9C470DEE3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88" name="مجموعة 77">
                  <a:extLst>
                    <a:ext uri="{FF2B5EF4-FFF2-40B4-BE49-F238E27FC236}">
                      <a16:creationId xmlns:a16="http://schemas.microsoft.com/office/drawing/2014/main" id="{A18FA464-4A3B-D645-84A7-A0FBCA7FB666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0" name="رابط مستقيم 60">
                    <a:extLst>
                      <a:ext uri="{FF2B5EF4-FFF2-40B4-BE49-F238E27FC236}">
                        <a16:creationId xmlns:a16="http://schemas.microsoft.com/office/drawing/2014/main" id="{3EA2F38D-D242-F54B-8638-26824B27536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رابط مستقيم 61">
                    <a:extLst>
                      <a:ext uri="{FF2B5EF4-FFF2-40B4-BE49-F238E27FC236}">
                        <a16:creationId xmlns:a16="http://schemas.microsoft.com/office/drawing/2014/main" id="{F634E69C-EAE9-204D-A733-F21D0635A53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رابط مستقيم 62">
                    <a:extLst>
                      <a:ext uri="{FF2B5EF4-FFF2-40B4-BE49-F238E27FC236}">
                        <a16:creationId xmlns:a16="http://schemas.microsoft.com/office/drawing/2014/main" id="{B3289960-132D-D64D-B8EC-9AE2982F709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رابط مستقيم 68">
                    <a:extLst>
                      <a:ext uri="{FF2B5EF4-FFF2-40B4-BE49-F238E27FC236}">
                        <a16:creationId xmlns:a16="http://schemas.microsoft.com/office/drawing/2014/main" id="{9F560177-4D1A-6343-B746-368CED2E98D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مربع نص 88">
                  <a:extLst>
                    <a:ext uri="{FF2B5EF4-FFF2-40B4-BE49-F238E27FC236}">
                      <a16:creationId xmlns:a16="http://schemas.microsoft.com/office/drawing/2014/main" id="{956C6508-6CE1-4949-B985-D25660EAEB2B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110" name="مجموعة 104">
            <a:extLst>
              <a:ext uri="{FF2B5EF4-FFF2-40B4-BE49-F238E27FC236}">
                <a16:creationId xmlns:a16="http://schemas.microsoft.com/office/drawing/2014/main" id="{D1555032-89F5-D043-A48F-CD31641C74EA}"/>
              </a:ext>
            </a:extLst>
          </p:cNvPr>
          <p:cNvGrpSpPr/>
          <p:nvPr/>
        </p:nvGrpSpPr>
        <p:grpSpPr>
          <a:xfrm>
            <a:off x="9707970" y="2736099"/>
            <a:ext cx="1600214" cy="973815"/>
            <a:chOff x="6858012" y="1857366"/>
            <a:chExt cx="1600214" cy="973815"/>
          </a:xfrm>
        </p:grpSpPr>
        <p:grpSp>
          <p:nvGrpSpPr>
            <p:cNvPr id="111" name="مجموعة 87">
              <a:extLst>
                <a:ext uri="{FF2B5EF4-FFF2-40B4-BE49-F238E27FC236}">
                  <a16:creationId xmlns:a16="http://schemas.microsoft.com/office/drawing/2014/main" id="{1E501453-C929-7048-9678-786858D1E00E}"/>
                </a:ext>
              </a:extLst>
            </p:cNvPr>
            <p:cNvGrpSpPr/>
            <p:nvPr/>
          </p:nvGrpSpPr>
          <p:grpSpPr>
            <a:xfrm>
              <a:off x="7215206" y="1857366"/>
              <a:ext cx="1243020" cy="973815"/>
              <a:chOff x="7215206" y="1857366"/>
              <a:chExt cx="1243020" cy="973815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A693F1E9-191E-CA43-8A2E-CA726474C655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114" name="رابط مستقيم 69">
                <a:extLst>
                  <a:ext uri="{FF2B5EF4-FFF2-40B4-BE49-F238E27FC236}">
                    <a16:creationId xmlns:a16="http://schemas.microsoft.com/office/drawing/2014/main" id="{965D6935-CE69-7D40-82B9-32670F0FF266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مجموعة 78">
                <a:extLst>
                  <a:ext uri="{FF2B5EF4-FFF2-40B4-BE49-F238E27FC236}">
                    <a16:creationId xmlns:a16="http://schemas.microsoft.com/office/drawing/2014/main" id="{079BB784-08FA-934B-BA57-526694B33C4C}"/>
                  </a:ext>
                </a:extLst>
              </p:cNvPr>
              <p:cNvGrpSpPr/>
              <p:nvPr/>
            </p:nvGrpSpPr>
            <p:grpSpPr>
              <a:xfrm>
                <a:off x="7215206" y="2328856"/>
                <a:ext cx="1243020" cy="502325"/>
                <a:chOff x="2613220" y="1785926"/>
                <a:chExt cx="1243020" cy="502325"/>
              </a:xfrm>
            </p:grpSpPr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309D94D4-D360-714B-854B-6D445C4F36DB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٥ +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117" name="مجموعة 80">
                  <a:extLst>
                    <a:ext uri="{FF2B5EF4-FFF2-40B4-BE49-F238E27FC236}">
                      <a16:creationId xmlns:a16="http://schemas.microsoft.com/office/drawing/2014/main" id="{F99F1889-4F05-6942-8821-F601F70E619C}"/>
                    </a:ext>
                  </a:extLst>
                </p:cNvPr>
                <p:cNvGrpSpPr/>
                <p:nvPr/>
              </p:nvGrpSpPr>
              <p:grpSpPr>
                <a:xfrm>
                  <a:off x="2613220" y="1785926"/>
                  <a:ext cx="639144" cy="502325"/>
                  <a:chOff x="2613220" y="1785926"/>
                  <a:chExt cx="639144" cy="502325"/>
                </a:xfrm>
              </p:grpSpPr>
              <p:grpSp>
                <p:nvGrpSpPr>
                  <p:cNvPr id="118" name="مجموعة 77">
                    <a:extLst>
                      <a:ext uri="{FF2B5EF4-FFF2-40B4-BE49-F238E27FC236}">
                        <a16:creationId xmlns:a16="http://schemas.microsoft.com/office/drawing/2014/main" id="{0B3C9AAD-29C0-AE4B-9565-A2A1CED60101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120" name="رابط مستقيم 83">
                      <a:extLst>
                        <a:ext uri="{FF2B5EF4-FFF2-40B4-BE49-F238E27FC236}">
                          <a16:creationId xmlns:a16="http://schemas.microsoft.com/office/drawing/2014/main" id="{9921F587-AC0E-434C-909B-256BADCECBDE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رابط مستقيم 84">
                      <a:extLst>
                        <a:ext uri="{FF2B5EF4-FFF2-40B4-BE49-F238E27FC236}">
                          <a16:creationId xmlns:a16="http://schemas.microsoft.com/office/drawing/2014/main" id="{AFE85DDE-FB9B-BC45-B707-B58C2709909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رابط مستقيم 85">
                      <a:extLst>
                        <a:ext uri="{FF2B5EF4-FFF2-40B4-BE49-F238E27FC236}">
                          <a16:creationId xmlns:a16="http://schemas.microsoft.com/office/drawing/2014/main" id="{7D0E5540-5DAF-C043-94E2-4EA952E9EF0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رابط مستقيم 86">
                      <a:extLst>
                        <a:ext uri="{FF2B5EF4-FFF2-40B4-BE49-F238E27FC236}">
                          <a16:creationId xmlns:a16="http://schemas.microsoft.com/office/drawing/2014/main" id="{DC0D4429-1443-2A43-BD37-1CA7D1E7106B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" name="مربع نص 118">
                    <a:extLst>
                      <a:ext uri="{FF2B5EF4-FFF2-40B4-BE49-F238E27FC236}">
                        <a16:creationId xmlns:a16="http://schemas.microsoft.com/office/drawing/2014/main" id="{D1A44360-010C-C442-B1B3-AB431430A093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20" y="1857364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١١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6D98402E-BF44-454A-AFCB-4241DDB208F5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124" name="مجموعة 106">
            <a:extLst>
              <a:ext uri="{FF2B5EF4-FFF2-40B4-BE49-F238E27FC236}">
                <a16:creationId xmlns:a16="http://schemas.microsoft.com/office/drawing/2014/main" id="{23590E44-7B40-C34C-9A7D-F1904AF629B4}"/>
              </a:ext>
            </a:extLst>
          </p:cNvPr>
          <p:cNvGrpSpPr/>
          <p:nvPr/>
        </p:nvGrpSpPr>
        <p:grpSpPr>
          <a:xfrm>
            <a:off x="8564966" y="2736097"/>
            <a:ext cx="1243024" cy="973815"/>
            <a:chOff x="7215202" y="1857366"/>
            <a:chExt cx="1243024" cy="973815"/>
          </a:xfrm>
        </p:grpSpPr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1B20DBE9-369A-814D-B04B-BF322868277E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126" name="رابط مستقيم 109">
              <a:extLst>
                <a:ext uri="{FF2B5EF4-FFF2-40B4-BE49-F238E27FC236}">
                  <a16:creationId xmlns:a16="http://schemas.microsoft.com/office/drawing/2014/main" id="{E3E2EB50-3D23-BE4A-BC5A-2E05FBAC205E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مجموعة 110">
              <a:extLst>
                <a:ext uri="{FF2B5EF4-FFF2-40B4-BE49-F238E27FC236}">
                  <a16:creationId xmlns:a16="http://schemas.microsoft.com/office/drawing/2014/main" id="{62AA1718-E1C1-FC40-BB2C-15F4E81180EC}"/>
                </a:ext>
              </a:extLst>
            </p:cNvPr>
            <p:cNvGrpSpPr/>
            <p:nvPr/>
          </p:nvGrpSpPr>
          <p:grpSpPr>
            <a:xfrm>
              <a:off x="7215202" y="2328856"/>
              <a:ext cx="1243024" cy="502325"/>
              <a:chOff x="2613216" y="1785926"/>
              <a:chExt cx="1243024" cy="502325"/>
            </a:xfrm>
          </p:grpSpPr>
          <p:sp>
            <p:nvSpPr>
              <p:cNvPr id="128" name="مربع نص 127">
                <a:extLst>
                  <a:ext uri="{FF2B5EF4-FFF2-40B4-BE49-F238E27FC236}">
                    <a16:creationId xmlns:a16="http://schemas.microsoft.com/office/drawing/2014/main" id="{E63FDCA5-544B-FD40-A242-C42DC3BCD7AF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+</a:t>
                </a:r>
                <a:endParaRPr lang="ar-SA" sz="3200" b="1" spc="-100" baseline="24000" dirty="0"/>
              </a:p>
            </p:txBody>
          </p:sp>
          <p:grpSp>
            <p:nvGrpSpPr>
              <p:cNvPr id="129" name="مجموعة 112">
                <a:extLst>
                  <a:ext uri="{FF2B5EF4-FFF2-40B4-BE49-F238E27FC236}">
                    <a16:creationId xmlns:a16="http://schemas.microsoft.com/office/drawing/2014/main" id="{A7FD0935-A48F-084C-81C7-DE79111AE345}"/>
                  </a:ext>
                </a:extLst>
              </p:cNvPr>
              <p:cNvGrpSpPr/>
              <p:nvPr/>
            </p:nvGrpSpPr>
            <p:grpSpPr>
              <a:xfrm>
                <a:off x="2613216" y="1785926"/>
                <a:ext cx="639148" cy="502325"/>
                <a:chOff x="2613216" y="1785926"/>
                <a:chExt cx="639148" cy="502325"/>
              </a:xfrm>
            </p:grpSpPr>
            <p:grpSp>
              <p:nvGrpSpPr>
                <p:cNvPr id="130" name="مجموعة 77">
                  <a:extLst>
                    <a:ext uri="{FF2B5EF4-FFF2-40B4-BE49-F238E27FC236}">
                      <a16:creationId xmlns:a16="http://schemas.microsoft.com/office/drawing/2014/main" id="{E7347E49-0F07-024D-A927-FD6EE1A64E06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32" name="رابط مستقيم 115">
                    <a:extLst>
                      <a:ext uri="{FF2B5EF4-FFF2-40B4-BE49-F238E27FC236}">
                        <a16:creationId xmlns:a16="http://schemas.microsoft.com/office/drawing/2014/main" id="{6AB2C772-4AC7-F44F-BD92-94156C0C8C3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116">
                    <a:extLst>
                      <a:ext uri="{FF2B5EF4-FFF2-40B4-BE49-F238E27FC236}">
                        <a16:creationId xmlns:a16="http://schemas.microsoft.com/office/drawing/2014/main" id="{DF5F1370-4230-BC4E-B2CC-2DA5AA8275D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117">
                    <a:extLst>
                      <a:ext uri="{FF2B5EF4-FFF2-40B4-BE49-F238E27FC236}">
                        <a16:creationId xmlns:a16="http://schemas.microsoft.com/office/drawing/2014/main" id="{78E52B38-9B28-0147-83ED-9BD1EF2DB65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رابط مستقيم 118">
                    <a:extLst>
                      <a:ext uri="{FF2B5EF4-FFF2-40B4-BE49-F238E27FC236}">
                        <a16:creationId xmlns:a16="http://schemas.microsoft.com/office/drawing/2014/main" id="{2A57F964-6F68-FA4D-9132-A46ABF6B86D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1" name="مربع نص 130">
                  <a:extLst>
                    <a:ext uri="{FF2B5EF4-FFF2-40B4-BE49-F238E27FC236}">
                      <a16:creationId xmlns:a16="http://schemas.microsoft.com/office/drawing/2014/main" id="{4F4A071A-4B91-3A43-B385-03FF17F42D41}"/>
                    </a:ext>
                  </a:extLst>
                </p:cNvPr>
                <p:cNvSpPr txBox="1"/>
                <p:nvPr/>
              </p:nvSpPr>
              <p:spPr>
                <a:xfrm>
                  <a:off x="2613216" y="1857364"/>
                  <a:ext cx="53002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١١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6BEBCED-FCC1-E54C-99FC-182BBD82B40B}"/>
              </a:ext>
            </a:extLst>
          </p:cNvPr>
          <p:cNvSpPr txBox="1"/>
          <p:nvPr/>
        </p:nvSpPr>
        <p:spPr>
          <a:xfrm>
            <a:off x="8179200" y="2907549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137" name="مجموعة 150">
            <a:extLst>
              <a:ext uri="{FF2B5EF4-FFF2-40B4-BE49-F238E27FC236}">
                <a16:creationId xmlns:a16="http://schemas.microsoft.com/office/drawing/2014/main" id="{5C0226F0-37AA-B348-BB2D-5EB04695F750}"/>
              </a:ext>
            </a:extLst>
          </p:cNvPr>
          <p:cNvGrpSpPr/>
          <p:nvPr/>
        </p:nvGrpSpPr>
        <p:grpSpPr>
          <a:xfrm>
            <a:off x="7993462" y="4505500"/>
            <a:ext cx="1731560" cy="502325"/>
            <a:chOff x="5143504" y="3357562"/>
            <a:chExt cx="1731560" cy="502325"/>
          </a:xfrm>
        </p:grpSpPr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A7756FFD-07E0-9145-98A3-BC30028BA7AF}"/>
                </a:ext>
              </a:extLst>
            </p:cNvPr>
            <p:cNvSpPr txBox="1"/>
            <p:nvPr/>
          </p:nvSpPr>
          <p:spPr>
            <a:xfrm>
              <a:off x="5143504" y="3428996"/>
              <a:ext cx="17315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٦ ( ٥ ــ        )</a:t>
              </a:r>
              <a:endParaRPr lang="ar-SA" sz="3200" b="1" spc="-100" baseline="24000" dirty="0"/>
            </a:p>
          </p:txBody>
        </p:sp>
        <p:grpSp>
          <p:nvGrpSpPr>
            <p:cNvPr id="139" name="مجموعة 140">
              <a:extLst>
                <a:ext uri="{FF2B5EF4-FFF2-40B4-BE49-F238E27FC236}">
                  <a16:creationId xmlns:a16="http://schemas.microsoft.com/office/drawing/2014/main" id="{E125A646-A9D3-4946-923A-90D0E98E6082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140" name="مجموعة 77">
                <a:extLst>
                  <a:ext uri="{FF2B5EF4-FFF2-40B4-BE49-F238E27FC236}">
                    <a16:creationId xmlns:a16="http://schemas.microsoft.com/office/drawing/2014/main" id="{E1392A7F-4E0A-E542-859F-CCB6D7721CDD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42" name="رابط مستقيم 143">
                  <a:extLst>
                    <a:ext uri="{FF2B5EF4-FFF2-40B4-BE49-F238E27FC236}">
                      <a16:creationId xmlns:a16="http://schemas.microsoft.com/office/drawing/2014/main" id="{E5455A3D-C654-7246-8F54-8D7A148E12E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144">
                  <a:extLst>
                    <a:ext uri="{FF2B5EF4-FFF2-40B4-BE49-F238E27FC236}">
                      <a16:creationId xmlns:a16="http://schemas.microsoft.com/office/drawing/2014/main" id="{F865146A-C854-794C-AA84-1E52DF3341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145">
                  <a:extLst>
                    <a:ext uri="{FF2B5EF4-FFF2-40B4-BE49-F238E27FC236}">
                      <a16:creationId xmlns:a16="http://schemas.microsoft.com/office/drawing/2014/main" id="{78B8759B-62E4-644A-8B62-717937BF7EB7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46">
                  <a:extLst>
                    <a:ext uri="{FF2B5EF4-FFF2-40B4-BE49-F238E27FC236}">
                      <a16:creationId xmlns:a16="http://schemas.microsoft.com/office/drawing/2014/main" id="{5B740052-D4E3-6649-8889-D96B9C12A59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مربع نص 140">
                <a:extLst>
                  <a:ext uri="{FF2B5EF4-FFF2-40B4-BE49-F238E27FC236}">
                    <a16:creationId xmlns:a16="http://schemas.microsoft.com/office/drawing/2014/main" id="{17193DDB-BED0-8D4F-8740-DD6F9848277F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47" name="مجموعة 105">
            <a:extLst>
              <a:ext uri="{FF2B5EF4-FFF2-40B4-BE49-F238E27FC236}">
                <a16:creationId xmlns:a16="http://schemas.microsoft.com/office/drawing/2014/main" id="{57DFFE9F-867A-794F-A6C9-111B30AEA2C9}"/>
              </a:ext>
            </a:extLst>
          </p:cNvPr>
          <p:cNvGrpSpPr/>
          <p:nvPr/>
        </p:nvGrpSpPr>
        <p:grpSpPr>
          <a:xfrm>
            <a:off x="8061785" y="4788993"/>
            <a:ext cx="2131967" cy="430887"/>
            <a:chOff x="5211827" y="3641055"/>
            <a:chExt cx="2131967" cy="430887"/>
          </a:xfrm>
        </p:grpSpPr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5BB4339E-6E9B-0748-91BA-178554A8214C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69" name="رابط مستقيم 124">
              <a:extLst>
                <a:ext uri="{FF2B5EF4-FFF2-40B4-BE49-F238E27FC236}">
                  <a16:creationId xmlns:a16="http://schemas.microsoft.com/office/drawing/2014/main" id="{72C0C433-EB7F-F24B-917C-CCD6B5575842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A93A517D-0233-D84E-B935-5B0FA429FB58}"/>
              </a:ext>
            </a:extLst>
          </p:cNvPr>
          <p:cNvSpPr txBox="1"/>
          <p:nvPr/>
        </p:nvSpPr>
        <p:spPr>
          <a:xfrm>
            <a:off x="9106514" y="510332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٢٥</a:t>
            </a:r>
            <a:endParaRPr lang="ar-SA" sz="3200" b="1" spc="-100" baseline="24000" dirty="0"/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5D100F86-39AB-C24C-96AF-65EF241E614B}"/>
              </a:ext>
            </a:extLst>
          </p:cNvPr>
          <p:cNvSpPr txBox="1"/>
          <p:nvPr/>
        </p:nvSpPr>
        <p:spPr>
          <a:xfrm>
            <a:off x="8049230" y="510558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١١</a:t>
            </a:r>
            <a:endParaRPr lang="ar-SA" sz="3200" b="1" spc="-100" baseline="24000" dirty="0"/>
          </a:p>
        </p:txBody>
      </p:sp>
      <p:sp>
        <p:nvSpPr>
          <p:cNvPr id="172" name="مربع نص 171">
            <a:extLst>
              <a:ext uri="{FF2B5EF4-FFF2-40B4-BE49-F238E27FC236}">
                <a16:creationId xmlns:a16="http://schemas.microsoft.com/office/drawing/2014/main" id="{0463F6BF-2AAA-9445-ADC2-BFD2F49304BD}"/>
              </a:ext>
            </a:extLst>
          </p:cNvPr>
          <p:cNvSpPr txBox="1"/>
          <p:nvPr/>
        </p:nvSpPr>
        <p:spPr>
          <a:xfrm>
            <a:off x="8593542" y="510558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73" name="شكل حر 172">
            <a:extLst>
              <a:ext uri="{FF2B5EF4-FFF2-40B4-BE49-F238E27FC236}">
                <a16:creationId xmlns:a16="http://schemas.microsoft.com/office/drawing/2014/main" id="{72FC5C2C-DB22-0343-BB35-F110C18A4E3B}"/>
              </a:ext>
            </a:extLst>
          </p:cNvPr>
          <p:cNvSpPr/>
          <p:nvPr/>
        </p:nvSpPr>
        <p:spPr>
          <a:xfrm>
            <a:off x="8150626" y="3619668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شكل حر 173">
            <a:extLst>
              <a:ext uri="{FF2B5EF4-FFF2-40B4-BE49-F238E27FC236}">
                <a16:creationId xmlns:a16="http://schemas.microsoft.com/office/drawing/2014/main" id="{EFA02737-7DAD-B347-93EC-045D28C8A49A}"/>
              </a:ext>
            </a:extLst>
          </p:cNvPr>
          <p:cNvSpPr/>
          <p:nvPr/>
        </p:nvSpPr>
        <p:spPr>
          <a:xfrm>
            <a:off x="7421958" y="3619670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حر 174">
            <a:extLst>
              <a:ext uri="{FF2B5EF4-FFF2-40B4-BE49-F238E27FC236}">
                <a16:creationId xmlns:a16="http://schemas.microsoft.com/office/drawing/2014/main" id="{0E12DBA3-918D-5847-A39B-8F5F9594E905}"/>
              </a:ext>
            </a:extLst>
          </p:cNvPr>
          <p:cNvSpPr/>
          <p:nvPr/>
        </p:nvSpPr>
        <p:spPr>
          <a:xfrm>
            <a:off x="7893448" y="3591094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6" name="مجموعة 175">
            <a:extLst>
              <a:ext uri="{FF2B5EF4-FFF2-40B4-BE49-F238E27FC236}">
                <a16:creationId xmlns:a16="http://schemas.microsoft.com/office/drawing/2014/main" id="{74445872-491B-6F47-9D63-DA79CF874FE9}"/>
              </a:ext>
            </a:extLst>
          </p:cNvPr>
          <p:cNvGrpSpPr/>
          <p:nvPr/>
        </p:nvGrpSpPr>
        <p:grpSpPr>
          <a:xfrm>
            <a:off x="1026281" y="1329998"/>
            <a:ext cx="2143140" cy="502325"/>
            <a:chOff x="2571736" y="4429132"/>
            <a:chExt cx="2143140" cy="502325"/>
          </a:xfrm>
        </p:grpSpPr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E4D429EA-75E3-7244-92FA-A0030035C82B}"/>
                </a:ext>
              </a:extLst>
            </p:cNvPr>
            <p:cNvSpPr txBox="1"/>
            <p:nvPr/>
          </p:nvSpPr>
          <p:spPr>
            <a:xfrm>
              <a:off x="2571736" y="4500566"/>
              <a:ext cx="214314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( ١٥ ــ ٣         )</a:t>
              </a:r>
              <a:endParaRPr lang="ar-SA" sz="3200" b="1" spc="-100" baseline="24000" dirty="0"/>
            </a:p>
          </p:txBody>
        </p:sp>
        <p:grpSp>
          <p:nvGrpSpPr>
            <p:cNvPr id="187" name="مجموعة 140">
              <a:extLst>
                <a:ext uri="{FF2B5EF4-FFF2-40B4-BE49-F238E27FC236}">
                  <a16:creationId xmlns:a16="http://schemas.microsoft.com/office/drawing/2014/main" id="{EE8F9701-182D-614F-8378-7BD6F3E0BCB1}"/>
                </a:ext>
              </a:extLst>
            </p:cNvPr>
            <p:cNvGrpSpPr/>
            <p:nvPr/>
          </p:nvGrpSpPr>
          <p:grpSpPr>
            <a:xfrm>
              <a:off x="2714612" y="4429132"/>
              <a:ext cx="657230" cy="502325"/>
              <a:chOff x="2595134" y="1785926"/>
              <a:chExt cx="657230" cy="502325"/>
            </a:xfrm>
          </p:grpSpPr>
          <p:grpSp>
            <p:nvGrpSpPr>
              <p:cNvPr id="188" name="مجموعة 77">
                <a:extLst>
                  <a:ext uri="{FF2B5EF4-FFF2-40B4-BE49-F238E27FC236}">
                    <a16:creationId xmlns:a16="http://schemas.microsoft.com/office/drawing/2014/main" id="{99536B18-FEBD-D842-A2E1-0B54547930CD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90" name="رابط مستقيم 160">
                  <a:extLst>
                    <a:ext uri="{FF2B5EF4-FFF2-40B4-BE49-F238E27FC236}">
                      <a16:creationId xmlns:a16="http://schemas.microsoft.com/office/drawing/2014/main" id="{7DF3807C-4FBF-C848-881B-C65BF1C9905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161">
                  <a:extLst>
                    <a:ext uri="{FF2B5EF4-FFF2-40B4-BE49-F238E27FC236}">
                      <a16:creationId xmlns:a16="http://schemas.microsoft.com/office/drawing/2014/main" id="{9B6F6D9F-D6A5-C64A-9178-4013C2889C1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رابط مستقيم 162">
                  <a:extLst>
                    <a:ext uri="{FF2B5EF4-FFF2-40B4-BE49-F238E27FC236}">
                      <a16:creationId xmlns:a16="http://schemas.microsoft.com/office/drawing/2014/main" id="{07EA3B76-704D-6245-BB7A-9F308212FF85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رابط مستقيم 165">
                  <a:extLst>
                    <a:ext uri="{FF2B5EF4-FFF2-40B4-BE49-F238E27FC236}">
                      <a16:creationId xmlns:a16="http://schemas.microsoft.com/office/drawing/2014/main" id="{D7C83A06-E6AF-EE48-8D63-A29F4339692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مربع نص 188">
                <a:extLst>
                  <a:ext uri="{FF2B5EF4-FFF2-40B4-BE49-F238E27FC236}">
                    <a16:creationId xmlns:a16="http://schemas.microsoft.com/office/drawing/2014/main" id="{440EF77A-157D-BA4A-A983-063627FAC71B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94" name="مجموعة 105">
            <a:extLst>
              <a:ext uri="{FF2B5EF4-FFF2-40B4-BE49-F238E27FC236}">
                <a16:creationId xmlns:a16="http://schemas.microsoft.com/office/drawing/2014/main" id="{7F306044-9232-6B4A-9222-342911CF8E6D}"/>
              </a:ext>
            </a:extLst>
          </p:cNvPr>
          <p:cNvGrpSpPr/>
          <p:nvPr/>
        </p:nvGrpSpPr>
        <p:grpSpPr>
          <a:xfrm>
            <a:off x="1081983" y="1613491"/>
            <a:ext cx="2516066" cy="430887"/>
            <a:chOff x="5056328" y="3641055"/>
            <a:chExt cx="2516066" cy="430887"/>
          </a:xfrm>
        </p:grpSpPr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E10A3154-0880-EB46-8BF1-6769DB524B8F}"/>
                </a:ext>
              </a:extLst>
            </p:cNvPr>
            <p:cNvSpPr txBox="1"/>
            <p:nvPr/>
          </p:nvSpPr>
          <p:spPr>
            <a:xfrm>
              <a:off x="70866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05" name="رابط مستقيم 168">
              <a:extLst>
                <a:ext uri="{FF2B5EF4-FFF2-40B4-BE49-F238E27FC236}">
                  <a16:creationId xmlns:a16="http://schemas.microsoft.com/office/drawing/2014/main" id="{0942B55A-BA36-4F48-B5A8-F985DCCBF799}"/>
                </a:ext>
              </a:extLst>
            </p:cNvPr>
            <p:cNvCxnSpPr/>
            <p:nvPr/>
          </p:nvCxnSpPr>
          <p:spPr>
            <a:xfrm rot="10800000">
              <a:off x="5056328" y="3871920"/>
              <a:ext cx="201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DD3D8436-2EC3-F04B-9C01-962E51EA937C}"/>
              </a:ext>
            </a:extLst>
          </p:cNvPr>
          <p:cNvSpPr txBox="1"/>
          <p:nvPr/>
        </p:nvSpPr>
        <p:spPr>
          <a:xfrm>
            <a:off x="1769239" y="1930078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١٤</a:t>
            </a:r>
            <a:endParaRPr lang="ar-SA" sz="3200" b="1" spc="-100" baseline="24000" dirty="0"/>
          </a:p>
        </p:txBody>
      </p:sp>
      <p:sp>
        <p:nvSpPr>
          <p:cNvPr id="207" name="مربع نص 206">
            <a:extLst>
              <a:ext uri="{FF2B5EF4-FFF2-40B4-BE49-F238E27FC236}">
                <a16:creationId xmlns:a16="http://schemas.microsoft.com/office/drawing/2014/main" id="{08B87E85-1360-E749-82BB-C5B67EB32902}"/>
              </a:ext>
            </a:extLst>
          </p:cNvPr>
          <p:cNvSpPr txBox="1"/>
          <p:nvPr/>
        </p:nvSpPr>
        <p:spPr>
          <a:xfrm>
            <a:off x="1797813" y="2256433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rgbClr val="FF0000"/>
                </a:solidFill>
              </a:rPr>
              <a:t>٧</a:t>
            </a:r>
            <a:endParaRPr lang="ar-SA" sz="3200" b="1" spc="-100" baseline="24000" dirty="0">
              <a:solidFill>
                <a:srgbClr val="FF0000"/>
              </a:solidFill>
            </a:endParaRPr>
          </a:p>
        </p:txBody>
      </p:sp>
      <p:cxnSp>
        <p:nvCxnSpPr>
          <p:cNvPr id="208" name="رابط مستقيم 207">
            <a:extLst>
              <a:ext uri="{FF2B5EF4-FFF2-40B4-BE49-F238E27FC236}">
                <a16:creationId xmlns:a16="http://schemas.microsoft.com/office/drawing/2014/main" id="{295FB0EB-A25A-2648-A2B8-4AA06B90D5F5}"/>
              </a:ext>
            </a:extLst>
          </p:cNvPr>
          <p:cNvCxnSpPr/>
          <p:nvPr/>
        </p:nvCxnSpPr>
        <p:spPr>
          <a:xfrm rot="5400000">
            <a:off x="2868253" y="1445429"/>
            <a:ext cx="273723" cy="242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رابط مستقيم 209">
            <a:extLst>
              <a:ext uri="{FF2B5EF4-FFF2-40B4-BE49-F238E27FC236}">
                <a16:creationId xmlns:a16="http://schemas.microsoft.com/office/drawing/2014/main" id="{654DBC3C-772F-054A-8873-85F6D9BDBF78}"/>
              </a:ext>
            </a:extLst>
          </p:cNvPr>
          <p:cNvCxnSpPr/>
          <p:nvPr/>
        </p:nvCxnSpPr>
        <p:spPr>
          <a:xfrm rot="10800000" flipV="1">
            <a:off x="1912113" y="2001515"/>
            <a:ext cx="271462" cy="259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مربع نص 209">
            <a:extLst>
              <a:ext uri="{FF2B5EF4-FFF2-40B4-BE49-F238E27FC236}">
                <a16:creationId xmlns:a16="http://schemas.microsoft.com/office/drawing/2014/main" id="{91E055F7-AA28-1C4B-AC1A-DE42918B46A4}"/>
              </a:ext>
            </a:extLst>
          </p:cNvPr>
          <p:cNvSpPr txBox="1"/>
          <p:nvPr/>
        </p:nvSpPr>
        <p:spPr>
          <a:xfrm>
            <a:off x="4769631" y="1401432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٣٠</a:t>
            </a:r>
            <a:endParaRPr lang="ar-SA" sz="3200" b="1" spc="-100" baseline="24000" dirty="0"/>
          </a:p>
        </p:txBody>
      </p:sp>
      <p:grpSp>
        <p:nvGrpSpPr>
          <p:cNvPr id="211" name="مجموعة 151">
            <a:extLst>
              <a:ext uri="{FF2B5EF4-FFF2-40B4-BE49-F238E27FC236}">
                <a16:creationId xmlns:a16="http://schemas.microsoft.com/office/drawing/2014/main" id="{A18DB6A8-698B-7C47-B3CD-DFEE06D2764E}"/>
              </a:ext>
            </a:extLst>
          </p:cNvPr>
          <p:cNvGrpSpPr/>
          <p:nvPr/>
        </p:nvGrpSpPr>
        <p:grpSpPr>
          <a:xfrm>
            <a:off x="3666372" y="1613491"/>
            <a:ext cx="2131967" cy="430887"/>
            <a:chOff x="5211827" y="3641055"/>
            <a:chExt cx="2131967" cy="430887"/>
          </a:xfrm>
        </p:grpSpPr>
        <p:sp>
          <p:nvSpPr>
            <p:cNvPr id="212" name="مربع نص 211">
              <a:extLst>
                <a:ext uri="{FF2B5EF4-FFF2-40B4-BE49-F238E27FC236}">
                  <a16:creationId xmlns:a16="http://schemas.microsoft.com/office/drawing/2014/main" id="{E36BE7EF-B049-8544-BD55-F6C9402A3AB2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13" name="رابط مستقيم 174">
              <a:extLst>
                <a:ext uri="{FF2B5EF4-FFF2-40B4-BE49-F238E27FC236}">
                  <a16:creationId xmlns:a16="http://schemas.microsoft.com/office/drawing/2014/main" id="{CC47FAEA-E7BA-C54E-87FC-D6A73F0B75DC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مربع نص 213">
            <a:extLst>
              <a:ext uri="{FF2B5EF4-FFF2-40B4-BE49-F238E27FC236}">
                <a16:creationId xmlns:a16="http://schemas.microsoft.com/office/drawing/2014/main" id="{2A45E52D-44B7-5946-BC8A-42ACE5041E8E}"/>
              </a:ext>
            </a:extLst>
          </p:cNvPr>
          <p:cNvSpPr txBox="1"/>
          <p:nvPr/>
        </p:nvSpPr>
        <p:spPr>
          <a:xfrm>
            <a:off x="4240991" y="192781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١٤</a:t>
            </a:r>
            <a:endParaRPr lang="ar-SA" sz="3200" b="1" spc="-100" baseline="24000" dirty="0"/>
          </a:p>
        </p:txBody>
      </p:sp>
      <p:grpSp>
        <p:nvGrpSpPr>
          <p:cNvPr id="215" name="مجموعة 158">
            <a:extLst>
              <a:ext uri="{FF2B5EF4-FFF2-40B4-BE49-F238E27FC236}">
                <a16:creationId xmlns:a16="http://schemas.microsoft.com/office/drawing/2014/main" id="{5955565E-9930-0944-BCD2-85B5807AD907}"/>
              </a:ext>
            </a:extLst>
          </p:cNvPr>
          <p:cNvGrpSpPr/>
          <p:nvPr/>
        </p:nvGrpSpPr>
        <p:grpSpPr>
          <a:xfrm>
            <a:off x="3526611" y="1329998"/>
            <a:ext cx="1071570" cy="504586"/>
            <a:chOff x="3431750" y="4826925"/>
            <a:chExt cx="1071570" cy="504586"/>
          </a:xfrm>
        </p:grpSpPr>
        <p:grpSp>
          <p:nvGrpSpPr>
            <p:cNvPr id="216" name="مجموعة 123">
              <a:extLst>
                <a:ext uri="{FF2B5EF4-FFF2-40B4-BE49-F238E27FC236}">
                  <a16:creationId xmlns:a16="http://schemas.microsoft.com/office/drawing/2014/main" id="{800699AA-C78E-4946-959D-0542BD939E37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218" name="مجموعة 77">
                <a:extLst>
                  <a:ext uri="{FF2B5EF4-FFF2-40B4-BE49-F238E27FC236}">
                    <a16:creationId xmlns:a16="http://schemas.microsoft.com/office/drawing/2014/main" id="{5513A56D-E7B1-A34C-8904-B9F8A135664E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20" name="رابط مستقيم 198">
                  <a:extLst>
                    <a:ext uri="{FF2B5EF4-FFF2-40B4-BE49-F238E27FC236}">
                      <a16:creationId xmlns:a16="http://schemas.microsoft.com/office/drawing/2014/main" id="{F6757809-8DF0-4F46-8BAE-BE3D757B6DF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رابط مستقيم 206">
                  <a:extLst>
                    <a:ext uri="{FF2B5EF4-FFF2-40B4-BE49-F238E27FC236}">
                      <a16:creationId xmlns:a16="http://schemas.microsoft.com/office/drawing/2014/main" id="{3387B85F-9481-624E-AD9F-B9D9D83292B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رابط مستقيم 210">
                  <a:extLst>
                    <a:ext uri="{FF2B5EF4-FFF2-40B4-BE49-F238E27FC236}">
                      <a16:creationId xmlns:a16="http://schemas.microsoft.com/office/drawing/2014/main" id="{6C6BD5F0-C306-CE4B-92A0-5E85011E41DC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رابط مستقيم 211">
                  <a:extLst>
                    <a:ext uri="{FF2B5EF4-FFF2-40B4-BE49-F238E27FC236}">
                      <a16:creationId xmlns:a16="http://schemas.microsoft.com/office/drawing/2014/main" id="{BF0F9303-B4BA-2049-B364-037B8EA556F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9" name="مربع نص 218">
                <a:extLst>
                  <a:ext uri="{FF2B5EF4-FFF2-40B4-BE49-F238E27FC236}">
                    <a16:creationId xmlns:a16="http://schemas.microsoft.com/office/drawing/2014/main" id="{B1F7FAF2-8212-4744-AE29-6B274D346B0C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  <a:endParaRPr lang="ar-SA" sz="3200" b="1" spc="-100" baseline="24000" dirty="0"/>
              </a:p>
            </p:txBody>
          </p:sp>
        </p:grp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2472B704-822B-6F4F-A7B8-4A88991D79E9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  <a:endParaRPr lang="ar-SA" sz="3200" b="1" spc="-100" baseline="24000" dirty="0"/>
            </a:p>
          </p:txBody>
        </p:sp>
      </p:grp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CBBFBF68-A288-AC46-83E4-DB57B640DB7B}"/>
              </a:ext>
            </a:extLst>
          </p:cNvPr>
          <p:cNvSpPr txBox="1"/>
          <p:nvPr/>
        </p:nvSpPr>
        <p:spPr>
          <a:xfrm>
            <a:off x="4409683" y="1403695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225" name="مربع نص 224">
            <a:extLst>
              <a:ext uri="{FF2B5EF4-FFF2-40B4-BE49-F238E27FC236}">
                <a16:creationId xmlns:a16="http://schemas.microsoft.com/office/drawing/2014/main" id="{60A6C166-1841-F84A-96BA-383EE89DA59A}"/>
              </a:ext>
            </a:extLst>
          </p:cNvPr>
          <p:cNvSpPr txBox="1"/>
          <p:nvPr/>
        </p:nvSpPr>
        <p:spPr>
          <a:xfrm>
            <a:off x="3924253" y="2938239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١٥</a:t>
            </a:r>
            <a:endParaRPr lang="ar-SA" sz="3200" b="1" spc="-100" baseline="24000" dirty="0"/>
          </a:p>
        </p:txBody>
      </p:sp>
      <p:sp>
        <p:nvSpPr>
          <p:cNvPr id="226" name="مربع نص 225">
            <a:extLst>
              <a:ext uri="{FF2B5EF4-FFF2-40B4-BE49-F238E27FC236}">
                <a16:creationId xmlns:a16="http://schemas.microsoft.com/office/drawing/2014/main" id="{07DBBF07-69F8-4946-B37F-68DD14912108}"/>
              </a:ext>
            </a:extLst>
          </p:cNvPr>
          <p:cNvSpPr txBox="1"/>
          <p:nvPr/>
        </p:nvSpPr>
        <p:spPr>
          <a:xfrm>
            <a:off x="3395613" y="3464626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</a:t>
            </a:r>
            <a:endParaRPr lang="ar-SA" sz="3200" b="1" spc="-100" baseline="24000" dirty="0"/>
          </a:p>
        </p:txBody>
      </p:sp>
      <p:grpSp>
        <p:nvGrpSpPr>
          <p:cNvPr id="227" name="مجموعة 158">
            <a:extLst>
              <a:ext uri="{FF2B5EF4-FFF2-40B4-BE49-F238E27FC236}">
                <a16:creationId xmlns:a16="http://schemas.microsoft.com/office/drawing/2014/main" id="{F5BF48ED-9880-804A-9C42-438AA3619D24}"/>
              </a:ext>
            </a:extLst>
          </p:cNvPr>
          <p:cNvGrpSpPr/>
          <p:nvPr/>
        </p:nvGrpSpPr>
        <p:grpSpPr>
          <a:xfrm>
            <a:off x="2681233" y="2866805"/>
            <a:ext cx="1071570" cy="504586"/>
            <a:chOff x="3431750" y="4826925"/>
            <a:chExt cx="1071570" cy="504586"/>
          </a:xfrm>
        </p:grpSpPr>
        <p:grpSp>
          <p:nvGrpSpPr>
            <p:cNvPr id="228" name="مجموعة 123">
              <a:extLst>
                <a:ext uri="{FF2B5EF4-FFF2-40B4-BE49-F238E27FC236}">
                  <a16:creationId xmlns:a16="http://schemas.microsoft.com/office/drawing/2014/main" id="{667C96C7-D0B1-A343-B028-06DC2C678935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230" name="مجموعة 77">
                <a:extLst>
                  <a:ext uri="{FF2B5EF4-FFF2-40B4-BE49-F238E27FC236}">
                    <a16:creationId xmlns:a16="http://schemas.microsoft.com/office/drawing/2014/main" id="{489C626C-1313-CE40-BF94-917C6BD60E69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32" name="رابط مستقيم 226">
                  <a:extLst>
                    <a:ext uri="{FF2B5EF4-FFF2-40B4-BE49-F238E27FC236}">
                      <a16:creationId xmlns:a16="http://schemas.microsoft.com/office/drawing/2014/main" id="{D2B06FD5-8ED6-2446-9127-27DA9B3ADCC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رابط مستقيم 227">
                  <a:extLst>
                    <a:ext uri="{FF2B5EF4-FFF2-40B4-BE49-F238E27FC236}">
                      <a16:creationId xmlns:a16="http://schemas.microsoft.com/office/drawing/2014/main" id="{6B161A9E-EB4E-6E4D-B598-3242D6C4897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رابط مستقيم 228">
                  <a:extLst>
                    <a:ext uri="{FF2B5EF4-FFF2-40B4-BE49-F238E27FC236}">
                      <a16:creationId xmlns:a16="http://schemas.microsoft.com/office/drawing/2014/main" id="{6E0B2209-80BE-AD47-85F4-7121B04E2AED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رابط مستقيم 229">
                  <a:extLst>
                    <a:ext uri="{FF2B5EF4-FFF2-40B4-BE49-F238E27FC236}">
                      <a16:creationId xmlns:a16="http://schemas.microsoft.com/office/drawing/2014/main" id="{72FFE39B-D0D1-904B-8D72-D0A9C67329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1" name="مربع نص 230">
                <a:extLst>
                  <a:ext uri="{FF2B5EF4-FFF2-40B4-BE49-F238E27FC236}">
                    <a16:creationId xmlns:a16="http://schemas.microsoft.com/office/drawing/2014/main" id="{2A740EC7-7F25-E74B-836E-C099E1DEE9BD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١١</a:t>
                </a:r>
                <a:endParaRPr lang="ar-SA" sz="3200" b="1" spc="-100" baseline="24000" dirty="0"/>
              </a:p>
            </p:txBody>
          </p:sp>
        </p:grpSp>
        <p:sp>
          <p:nvSpPr>
            <p:cNvPr id="229" name="مربع نص 228">
              <a:extLst>
                <a:ext uri="{FF2B5EF4-FFF2-40B4-BE49-F238E27FC236}">
                  <a16:creationId xmlns:a16="http://schemas.microsoft.com/office/drawing/2014/main" id="{3A206956-5EED-F44D-A766-FB32D42DDD18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  <a:endParaRPr lang="ar-SA" sz="3200" b="1" spc="-100" baseline="24000" dirty="0"/>
            </a:p>
          </p:txBody>
        </p:sp>
      </p:grpSp>
      <p:sp>
        <p:nvSpPr>
          <p:cNvPr id="236" name="مربع نص 235">
            <a:extLst>
              <a:ext uri="{FF2B5EF4-FFF2-40B4-BE49-F238E27FC236}">
                <a16:creationId xmlns:a16="http://schemas.microsoft.com/office/drawing/2014/main" id="{BEB6A409-2829-F94B-BE88-7BCAAA9C6903}"/>
              </a:ext>
            </a:extLst>
          </p:cNvPr>
          <p:cNvSpPr txBox="1"/>
          <p:nvPr/>
        </p:nvSpPr>
        <p:spPr>
          <a:xfrm>
            <a:off x="3564305" y="2940502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cxnSp>
        <p:nvCxnSpPr>
          <p:cNvPr id="237" name="رابط مستقيم 168">
            <a:extLst>
              <a:ext uri="{FF2B5EF4-FFF2-40B4-BE49-F238E27FC236}">
                <a16:creationId xmlns:a16="http://schemas.microsoft.com/office/drawing/2014/main" id="{0B7FD93A-E2B8-9B43-B9DB-F08E5FA53BC3}"/>
              </a:ext>
            </a:extLst>
          </p:cNvPr>
          <p:cNvCxnSpPr/>
          <p:nvPr/>
        </p:nvCxnSpPr>
        <p:spPr>
          <a:xfrm rot="10800000">
            <a:off x="2473778" y="3381518"/>
            <a:ext cx="201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7B25F286-12AE-2944-8A27-7E81F7AB1599}"/>
              </a:ext>
            </a:extLst>
          </p:cNvPr>
          <p:cNvSpPr txBox="1"/>
          <p:nvPr/>
        </p:nvSpPr>
        <p:spPr>
          <a:xfrm>
            <a:off x="4577765" y="3096880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  <a:endParaRPr lang="ar-SA" sz="3200" b="1" spc="-100" baseline="24000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092D0B-8836-C04A-AA4D-6F92E609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421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36" grpId="0"/>
      <p:bldP spid="170" grpId="0"/>
      <p:bldP spid="171" grpId="0"/>
      <p:bldP spid="172" grpId="0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206" grpId="0"/>
      <p:bldP spid="207" grpId="0"/>
      <p:bldP spid="210" grpId="0"/>
      <p:bldP spid="214" grpId="0"/>
      <p:bldP spid="224" grpId="0"/>
      <p:bldP spid="225" grpId="0"/>
      <p:bldP spid="226" grpId="0"/>
      <p:bldP spid="236" grpId="0"/>
      <p:bldP spid="2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78" name="مجموعة 106">
            <a:extLst>
              <a:ext uri="{FF2B5EF4-FFF2-40B4-BE49-F238E27FC236}">
                <a16:creationId xmlns:a16="http://schemas.microsoft.com/office/drawing/2014/main" id="{2EA08499-71BC-0B4C-BA1F-BFFDBDEECE55}"/>
              </a:ext>
            </a:extLst>
          </p:cNvPr>
          <p:cNvGrpSpPr/>
          <p:nvPr/>
        </p:nvGrpSpPr>
        <p:grpSpPr>
          <a:xfrm>
            <a:off x="7226344" y="1200778"/>
            <a:ext cx="2757508" cy="806717"/>
            <a:chOff x="4857752" y="214290"/>
            <a:chExt cx="3000396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8B008D9-71BB-D840-91F6-C3C0EC6279F1}"/>
                </a:ext>
              </a:extLst>
            </p:cNvPr>
            <p:cNvSpPr/>
            <p:nvPr/>
          </p:nvSpPr>
          <p:spPr>
            <a:xfrm flipH="1">
              <a:off x="4857752" y="214290"/>
              <a:ext cx="300039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26">
              <a:extLst>
                <a:ext uri="{FF2B5EF4-FFF2-40B4-BE49-F238E27FC236}">
                  <a16:creationId xmlns:a16="http://schemas.microsoft.com/office/drawing/2014/main" id="{3CA28C8F-6A2E-5943-8448-AB6C8DA5970D}"/>
                </a:ext>
              </a:extLst>
            </p:cNvPr>
            <p:cNvGrpSpPr/>
            <p:nvPr/>
          </p:nvGrpSpPr>
          <p:grpSpPr>
            <a:xfrm>
              <a:off x="5572132" y="357166"/>
              <a:ext cx="2214578" cy="485784"/>
              <a:chOff x="5572132" y="785794"/>
              <a:chExt cx="2214578" cy="485784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818A60C7-B6D4-F145-837A-E5AAAA76B80C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</a:t>
                </a:r>
              </a:p>
            </p:txBody>
          </p:sp>
          <p:grpSp>
            <p:nvGrpSpPr>
              <p:cNvPr id="83" name="مجموعة 17">
                <a:extLst>
                  <a:ext uri="{FF2B5EF4-FFF2-40B4-BE49-F238E27FC236}">
                    <a16:creationId xmlns:a16="http://schemas.microsoft.com/office/drawing/2014/main" id="{229715A2-28BB-8C4A-A67E-32D13066C88C}"/>
                  </a:ext>
                </a:extLst>
              </p:cNvPr>
              <p:cNvGrpSpPr/>
              <p:nvPr/>
            </p:nvGrpSpPr>
            <p:grpSpPr>
              <a:xfrm>
                <a:off x="5572132" y="800084"/>
                <a:ext cx="700092" cy="471494"/>
                <a:chOff x="1571602" y="1971664"/>
                <a:chExt cx="700092" cy="471494"/>
              </a:xfrm>
            </p:grpSpPr>
            <p:grpSp>
              <p:nvGrpSpPr>
                <p:cNvPr id="84" name="مجموعة 77">
                  <a:extLst>
                    <a:ext uri="{FF2B5EF4-FFF2-40B4-BE49-F238E27FC236}">
                      <a16:creationId xmlns:a16="http://schemas.microsoft.com/office/drawing/2014/main" id="{15B34E3C-6686-7F40-A100-3DCE5605532B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86" name="رابط مستقيم 13">
                    <a:extLst>
                      <a:ext uri="{FF2B5EF4-FFF2-40B4-BE49-F238E27FC236}">
                        <a16:creationId xmlns:a16="http://schemas.microsoft.com/office/drawing/2014/main" id="{4FC12367-A712-E640-A813-63B29CEE35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رابط مستقيم 14">
                    <a:extLst>
                      <a:ext uri="{FF2B5EF4-FFF2-40B4-BE49-F238E27FC236}">
                        <a16:creationId xmlns:a16="http://schemas.microsoft.com/office/drawing/2014/main" id="{336C585F-AC1F-6D4C-8E47-79FC2375F27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رابط مستقيم 15">
                    <a:extLst>
                      <a:ext uri="{FF2B5EF4-FFF2-40B4-BE49-F238E27FC236}">
                        <a16:creationId xmlns:a16="http://schemas.microsoft.com/office/drawing/2014/main" id="{827447AC-4EAD-734D-9A92-22C6E69DDC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رابط مستقيم 16">
                    <a:extLst>
                      <a:ext uri="{FF2B5EF4-FFF2-40B4-BE49-F238E27FC236}">
                        <a16:creationId xmlns:a16="http://schemas.microsoft.com/office/drawing/2014/main" id="{842FABB6-F616-8F45-A659-BF4BDCC04E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F70B9233-07A7-7D4F-B4F9-DBFF89882AC4}"/>
                    </a:ext>
                  </a:extLst>
                </p:cNvPr>
                <p:cNvSpPr txBox="1"/>
                <p:nvPr/>
              </p:nvSpPr>
              <p:spPr>
                <a:xfrm>
                  <a:off x="1571602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٥٢</a:t>
                  </a:r>
                </a:p>
              </p:txBody>
            </p:sp>
          </p:grpSp>
        </p:grpSp>
      </p:grpSp>
      <p:grpSp>
        <p:nvGrpSpPr>
          <p:cNvPr id="90" name="مجموعة 43">
            <a:extLst>
              <a:ext uri="{FF2B5EF4-FFF2-40B4-BE49-F238E27FC236}">
                <a16:creationId xmlns:a16="http://schemas.microsoft.com/office/drawing/2014/main" id="{5B41C6A3-195F-A648-9675-65B500E72826}"/>
              </a:ext>
            </a:extLst>
          </p:cNvPr>
          <p:cNvGrpSpPr/>
          <p:nvPr/>
        </p:nvGrpSpPr>
        <p:grpSpPr>
          <a:xfrm>
            <a:off x="10016020" y="2294966"/>
            <a:ext cx="1014418" cy="471494"/>
            <a:chOff x="3686170" y="2714620"/>
            <a:chExt cx="1014418" cy="471494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8136F9E-59A6-F447-BE49-56D991098763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92" name="مجموعة 19">
              <a:extLst>
                <a:ext uri="{FF2B5EF4-FFF2-40B4-BE49-F238E27FC236}">
                  <a16:creationId xmlns:a16="http://schemas.microsoft.com/office/drawing/2014/main" id="{F153BA48-DE21-1D40-9CF5-E9C1823ED59F}"/>
                </a:ext>
              </a:extLst>
            </p:cNvPr>
            <p:cNvGrpSpPr/>
            <p:nvPr/>
          </p:nvGrpSpPr>
          <p:grpSpPr>
            <a:xfrm>
              <a:off x="4000496" y="2714620"/>
              <a:ext cx="700092" cy="471494"/>
              <a:chOff x="1571602" y="1971664"/>
              <a:chExt cx="700092" cy="471494"/>
            </a:xfrm>
          </p:grpSpPr>
          <p:grpSp>
            <p:nvGrpSpPr>
              <p:cNvPr id="93" name="مجموعة 77">
                <a:extLst>
                  <a:ext uri="{FF2B5EF4-FFF2-40B4-BE49-F238E27FC236}">
                    <a16:creationId xmlns:a16="http://schemas.microsoft.com/office/drawing/2014/main" id="{34833423-06FA-8441-B4AF-F8C997B83B85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5" name="رابط مستقيم 22">
                  <a:extLst>
                    <a:ext uri="{FF2B5EF4-FFF2-40B4-BE49-F238E27FC236}">
                      <a16:creationId xmlns:a16="http://schemas.microsoft.com/office/drawing/2014/main" id="{BD01A8BF-F562-714A-9586-697A04AA5C7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23">
                  <a:extLst>
                    <a:ext uri="{FF2B5EF4-FFF2-40B4-BE49-F238E27FC236}">
                      <a16:creationId xmlns:a16="http://schemas.microsoft.com/office/drawing/2014/main" id="{785381FD-1D2B-0541-9C99-3E8D09A01A1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24">
                  <a:extLst>
                    <a:ext uri="{FF2B5EF4-FFF2-40B4-BE49-F238E27FC236}">
                      <a16:creationId xmlns:a16="http://schemas.microsoft.com/office/drawing/2014/main" id="{7531A988-F198-1040-B444-A22E4A8754B5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25">
                  <a:extLst>
                    <a:ext uri="{FF2B5EF4-FFF2-40B4-BE49-F238E27FC236}">
                      <a16:creationId xmlns:a16="http://schemas.microsoft.com/office/drawing/2014/main" id="{36B66F55-D581-E245-B52B-5AE5150C47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95782E7-BCF3-AD44-835C-EA311D667888}"/>
                  </a:ext>
                </a:extLst>
              </p:cNvPr>
              <p:cNvSpPr txBox="1"/>
              <p:nvPr/>
            </p:nvSpPr>
            <p:spPr>
              <a:xfrm>
                <a:off x="1571602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٥٢</a:t>
                </a:r>
              </a:p>
            </p:txBody>
          </p:sp>
        </p:grpSp>
      </p:grpSp>
      <p:grpSp>
        <p:nvGrpSpPr>
          <p:cNvPr id="99" name="مجموعة 27">
            <a:extLst>
              <a:ext uri="{FF2B5EF4-FFF2-40B4-BE49-F238E27FC236}">
                <a16:creationId xmlns:a16="http://schemas.microsoft.com/office/drawing/2014/main" id="{67BFC0DF-D053-BF4E-B345-22F57FC1C794}"/>
              </a:ext>
            </a:extLst>
          </p:cNvPr>
          <p:cNvGrpSpPr/>
          <p:nvPr/>
        </p:nvGrpSpPr>
        <p:grpSpPr>
          <a:xfrm>
            <a:off x="7658566" y="2294967"/>
            <a:ext cx="2414604" cy="473753"/>
            <a:chOff x="-142910" y="1971664"/>
            <a:chExt cx="2414604" cy="473753"/>
          </a:xfrm>
        </p:grpSpPr>
        <p:grpSp>
          <p:nvGrpSpPr>
            <p:cNvPr id="100" name="مجموعة 77">
              <a:extLst>
                <a:ext uri="{FF2B5EF4-FFF2-40B4-BE49-F238E27FC236}">
                  <a16:creationId xmlns:a16="http://schemas.microsoft.com/office/drawing/2014/main" id="{FF378BA1-5D09-E249-BF2C-976942AFDD8B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102" name="رابط مستقيم 30">
                <a:extLst>
                  <a:ext uri="{FF2B5EF4-FFF2-40B4-BE49-F238E27FC236}">
                    <a16:creationId xmlns:a16="http://schemas.microsoft.com/office/drawing/2014/main" id="{8BCB8CB0-0018-9845-88FC-DEB785F3361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31">
                <a:extLst>
                  <a:ext uri="{FF2B5EF4-FFF2-40B4-BE49-F238E27FC236}">
                    <a16:creationId xmlns:a16="http://schemas.microsoft.com/office/drawing/2014/main" id="{7A111A65-651E-DD49-A330-15644E8749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32">
                <a:extLst>
                  <a:ext uri="{FF2B5EF4-FFF2-40B4-BE49-F238E27FC236}">
                    <a16:creationId xmlns:a16="http://schemas.microsoft.com/office/drawing/2014/main" id="{4E5CDB2F-4CA5-6A4B-BFF9-A07C8971C046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33">
                <a:extLst>
                  <a:ext uri="{FF2B5EF4-FFF2-40B4-BE49-F238E27FC236}">
                    <a16:creationId xmlns:a16="http://schemas.microsoft.com/office/drawing/2014/main" id="{A7133A36-0D31-6A4E-96DA-A8EBFBA123D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2F45F04-7D69-AE4E-877C-E705C4D7E5B8}"/>
                </a:ext>
              </a:extLst>
            </p:cNvPr>
            <p:cNvSpPr txBox="1"/>
            <p:nvPr/>
          </p:nvSpPr>
          <p:spPr>
            <a:xfrm>
              <a:off x="-142910" y="201453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٢ × ١٣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0CFFFCA-226C-B94C-B98F-B1D4D2243D02}"/>
              </a:ext>
            </a:extLst>
          </p:cNvPr>
          <p:cNvSpPr txBox="1"/>
          <p:nvPr/>
        </p:nvSpPr>
        <p:spPr>
          <a:xfrm>
            <a:off x="9202909" y="481299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9C05D5B9-AC12-4F44-A5AE-8951DED11CD9}"/>
              </a:ext>
            </a:extLst>
          </p:cNvPr>
          <p:cNvSpPr txBox="1"/>
          <p:nvPr/>
        </p:nvSpPr>
        <p:spPr>
          <a:xfrm>
            <a:off x="8444382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5" name="مجموعة 99">
            <a:extLst>
              <a:ext uri="{FF2B5EF4-FFF2-40B4-BE49-F238E27FC236}">
                <a16:creationId xmlns:a16="http://schemas.microsoft.com/office/drawing/2014/main" id="{2AFEE1F9-8DEC-6742-8F04-82301FAB7E20}"/>
              </a:ext>
            </a:extLst>
          </p:cNvPr>
          <p:cNvGrpSpPr/>
          <p:nvPr/>
        </p:nvGrpSpPr>
        <p:grpSpPr>
          <a:xfrm>
            <a:off x="8339790" y="5464171"/>
            <a:ext cx="1285882" cy="471494"/>
            <a:chOff x="2071672" y="1285860"/>
            <a:chExt cx="1285882" cy="471494"/>
          </a:xfrm>
        </p:grpSpPr>
        <p:grpSp>
          <p:nvGrpSpPr>
            <p:cNvPr id="116" name="مجموعة 82">
              <a:extLst>
                <a:ext uri="{FF2B5EF4-FFF2-40B4-BE49-F238E27FC236}">
                  <a16:creationId xmlns:a16="http://schemas.microsoft.com/office/drawing/2014/main" id="{C8C1073C-842F-C945-B213-C4CFF1F2E00D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0BA19424-568A-8C43-9A40-E750055B96E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0" name="رابط مستقيم 85">
                  <a:extLst>
                    <a:ext uri="{FF2B5EF4-FFF2-40B4-BE49-F238E27FC236}">
                      <a16:creationId xmlns:a16="http://schemas.microsoft.com/office/drawing/2014/main" id="{C127523B-011E-3C4D-A332-06501C66C8A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86">
                  <a:extLst>
                    <a:ext uri="{FF2B5EF4-FFF2-40B4-BE49-F238E27FC236}">
                      <a16:creationId xmlns:a16="http://schemas.microsoft.com/office/drawing/2014/main" id="{E3653125-BEBD-5542-A58E-104F3D56807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87">
                  <a:extLst>
                    <a:ext uri="{FF2B5EF4-FFF2-40B4-BE49-F238E27FC236}">
                      <a16:creationId xmlns:a16="http://schemas.microsoft.com/office/drawing/2014/main" id="{97A56BAD-A66F-3243-B680-54CBCB3011A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88">
                  <a:extLst>
                    <a:ext uri="{FF2B5EF4-FFF2-40B4-BE49-F238E27FC236}">
                      <a16:creationId xmlns:a16="http://schemas.microsoft.com/office/drawing/2014/main" id="{2A5141CD-67CC-CB43-ADF9-703EE923DE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D40C0AD-F041-9640-ACDF-00A5C2D8A5E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١٣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D1FCC55-8E9F-A34E-912B-44AED6F230F9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٢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CC8014F8-0B08-F04E-88A9-86EAF3467C39}"/>
              </a:ext>
            </a:extLst>
          </p:cNvPr>
          <p:cNvSpPr txBox="1"/>
          <p:nvPr/>
        </p:nvSpPr>
        <p:spPr>
          <a:xfrm>
            <a:off x="10014638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5" name="خماسي 124">
            <a:extLst>
              <a:ext uri="{FF2B5EF4-FFF2-40B4-BE49-F238E27FC236}">
                <a16:creationId xmlns:a16="http://schemas.microsoft.com/office/drawing/2014/main" id="{3D0056E8-A234-5243-9DAF-04C47214E949}"/>
              </a:ext>
            </a:extLst>
          </p:cNvPr>
          <p:cNvSpPr/>
          <p:nvPr/>
        </p:nvSpPr>
        <p:spPr>
          <a:xfrm rot="5400000">
            <a:off x="8780141" y="323080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7" name="مجموعة 102">
            <a:extLst>
              <a:ext uri="{FF2B5EF4-FFF2-40B4-BE49-F238E27FC236}">
                <a16:creationId xmlns:a16="http://schemas.microsoft.com/office/drawing/2014/main" id="{0D2BF0BB-0D5C-CB4B-AAC1-F44462D6DCDC}"/>
              </a:ext>
            </a:extLst>
          </p:cNvPr>
          <p:cNvGrpSpPr/>
          <p:nvPr/>
        </p:nvGrpSpPr>
        <p:grpSpPr>
          <a:xfrm>
            <a:off x="6905880" y="3337964"/>
            <a:ext cx="3481616" cy="471498"/>
            <a:chOff x="2047652" y="3571876"/>
            <a:chExt cx="3481616" cy="471498"/>
          </a:xfrm>
        </p:grpSpPr>
        <p:grpSp>
          <p:nvGrpSpPr>
            <p:cNvPr id="128" name="مجموعة 34">
              <a:extLst>
                <a:ext uri="{FF2B5EF4-FFF2-40B4-BE49-F238E27FC236}">
                  <a16:creationId xmlns:a16="http://schemas.microsoft.com/office/drawing/2014/main" id="{7091B90F-D5E5-3F47-816C-CEFC88993A7F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A562BA6E-1FA4-614B-A2F4-1DE0E2DEEC7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4" name="رابط مستقيم 37">
                  <a:extLst>
                    <a:ext uri="{FF2B5EF4-FFF2-40B4-BE49-F238E27FC236}">
                      <a16:creationId xmlns:a16="http://schemas.microsoft.com/office/drawing/2014/main" id="{1C7A281F-73CE-5C43-886E-2EAE0CD0D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8">
                  <a:extLst>
                    <a:ext uri="{FF2B5EF4-FFF2-40B4-BE49-F238E27FC236}">
                      <a16:creationId xmlns:a16="http://schemas.microsoft.com/office/drawing/2014/main" id="{8C0E4587-02E0-3041-ABA8-D0BCC8C6D59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9">
                  <a:extLst>
                    <a:ext uri="{FF2B5EF4-FFF2-40B4-BE49-F238E27FC236}">
                      <a16:creationId xmlns:a16="http://schemas.microsoft.com/office/drawing/2014/main" id="{895BFE32-B32D-B24F-876D-FF8197F2A72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40">
                  <a:extLst>
                    <a:ext uri="{FF2B5EF4-FFF2-40B4-BE49-F238E27FC236}">
                      <a16:creationId xmlns:a16="http://schemas.microsoft.com/office/drawing/2014/main" id="{E15F8E24-E09F-CB40-AEA4-13EBC35445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1B705E7D-67D8-084D-96DF-07BECED6949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072D1DEF-57BE-6E4C-A59D-1593C82D4B74}"/>
                </a:ext>
              </a:extLst>
            </p:cNvPr>
            <p:cNvSpPr txBox="1"/>
            <p:nvPr/>
          </p:nvSpPr>
          <p:spPr>
            <a:xfrm>
              <a:off x="2047652" y="3607133"/>
              <a:ext cx="34816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</a:t>
              </a:r>
            </a:p>
          </p:txBody>
        </p:sp>
        <p:grpSp>
          <p:nvGrpSpPr>
            <p:cNvPr id="130" name="مجموعة 52">
              <a:extLst>
                <a:ext uri="{FF2B5EF4-FFF2-40B4-BE49-F238E27FC236}">
                  <a16:creationId xmlns:a16="http://schemas.microsoft.com/office/drawing/2014/main" id="{6E8AA373-7664-2547-B74A-C71CB44195F3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694EF711-7900-5F46-9BAD-3A27384D55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55">
                  <a:extLst>
                    <a:ext uri="{FF2B5EF4-FFF2-40B4-BE49-F238E27FC236}">
                      <a16:creationId xmlns:a16="http://schemas.microsoft.com/office/drawing/2014/main" id="{56242786-1CB4-E545-AA97-302EF9210F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56">
                  <a:extLst>
                    <a:ext uri="{FF2B5EF4-FFF2-40B4-BE49-F238E27FC236}">
                      <a16:creationId xmlns:a16="http://schemas.microsoft.com/office/drawing/2014/main" id="{6FD6D293-E003-0A4D-8CB1-4C34A52B9CF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57">
                  <a:extLst>
                    <a:ext uri="{FF2B5EF4-FFF2-40B4-BE49-F238E27FC236}">
                      <a16:creationId xmlns:a16="http://schemas.microsoft.com/office/drawing/2014/main" id="{9BA75E02-17F7-6448-9585-1919AFA4044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58">
                  <a:extLst>
                    <a:ext uri="{FF2B5EF4-FFF2-40B4-BE49-F238E27FC236}">
                      <a16:creationId xmlns:a16="http://schemas.microsoft.com/office/drawing/2014/main" id="{BB6D2205-2440-3146-A571-EBC43A1483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B6A196AA-A668-534C-BFAF-0DD502F6E7A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31" name="مجموعة 59">
              <a:extLst>
                <a:ext uri="{FF2B5EF4-FFF2-40B4-BE49-F238E27FC236}">
                  <a16:creationId xmlns:a16="http://schemas.microsoft.com/office/drawing/2014/main" id="{5F799183-5E5B-9B49-9D75-CDEE5A9ABAB9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9" name="مجموعة 77">
                <a:extLst>
                  <a:ext uri="{FF2B5EF4-FFF2-40B4-BE49-F238E27FC236}">
                    <a16:creationId xmlns:a16="http://schemas.microsoft.com/office/drawing/2014/main" id="{619B5747-A939-9749-B957-4CB7608FD40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1" name="رابط مستقيم 62">
                  <a:extLst>
                    <a:ext uri="{FF2B5EF4-FFF2-40B4-BE49-F238E27FC236}">
                      <a16:creationId xmlns:a16="http://schemas.microsoft.com/office/drawing/2014/main" id="{BE9B92EA-C12C-3749-B7CB-96022D5E0E3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63">
                  <a:extLst>
                    <a:ext uri="{FF2B5EF4-FFF2-40B4-BE49-F238E27FC236}">
                      <a16:creationId xmlns:a16="http://schemas.microsoft.com/office/drawing/2014/main" id="{9AC80CAA-6835-C847-8D51-CBC6FAC1AF7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64">
                  <a:extLst>
                    <a:ext uri="{FF2B5EF4-FFF2-40B4-BE49-F238E27FC236}">
                      <a16:creationId xmlns:a16="http://schemas.microsoft.com/office/drawing/2014/main" id="{E1D62DA2-4AEA-FA45-B8E6-634BF951F07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65">
                  <a:extLst>
                    <a:ext uri="{FF2B5EF4-FFF2-40B4-BE49-F238E27FC236}">
                      <a16:creationId xmlns:a16="http://schemas.microsoft.com/office/drawing/2014/main" id="{69E9F87F-5C0D-EF47-80E8-112FEB3140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450BA0A1-7D35-254F-81BA-7C886B65AC7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١٣</a:t>
                </a:r>
              </a:p>
            </p:txBody>
          </p:sp>
        </p:grpSp>
      </p:grpSp>
      <p:grpSp>
        <p:nvGrpSpPr>
          <p:cNvPr id="187" name="مجموعة 124">
            <a:extLst>
              <a:ext uri="{FF2B5EF4-FFF2-40B4-BE49-F238E27FC236}">
                <a16:creationId xmlns:a16="http://schemas.microsoft.com/office/drawing/2014/main" id="{CEDC245B-D494-C047-A6C4-A94E924BF5D8}"/>
              </a:ext>
            </a:extLst>
          </p:cNvPr>
          <p:cNvGrpSpPr/>
          <p:nvPr/>
        </p:nvGrpSpPr>
        <p:grpSpPr>
          <a:xfrm>
            <a:off x="2804896" y="2248367"/>
            <a:ext cx="1432726" cy="2858318"/>
            <a:chOff x="996134" y="2143112"/>
            <a:chExt cx="1432726" cy="2858318"/>
          </a:xfrm>
        </p:grpSpPr>
        <p:grpSp>
          <p:nvGrpSpPr>
            <p:cNvPr id="188" name="مجموعة 111">
              <a:extLst>
                <a:ext uri="{FF2B5EF4-FFF2-40B4-BE49-F238E27FC236}">
                  <a16:creationId xmlns:a16="http://schemas.microsoft.com/office/drawing/2014/main" id="{59D066AE-E7FF-3242-9894-DAE04F5C4FE2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0" name="رابط مستقيم 108">
                <a:extLst>
                  <a:ext uri="{FF2B5EF4-FFF2-40B4-BE49-F238E27FC236}">
                    <a16:creationId xmlns:a16="http://schemas.microsoft.com/office/drawing/2014/main" id="{A93AC67A-1D1F-5A4F-8E17-5E296B3843FF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110">
                <a:extLst>
                  <a:ext uri="{FF2B5EF4-FFF2-40B4-BE49-F238E27FC236}">
                    <a16:creationId xmlns:a16="http://schemas.microsoft.com/office/drawing/2014/main" id="{A6BBF5A2-BC1C-CB42-9196-F122B1B2B1E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28044B2C-0B38-1245-87ED-56626005844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A4DDA09B-4D38-6543-8BF0-405D6E2E8B15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٥٢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FA624E24-8803-A24E-A3A7-3591BFFE0FB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F1F2AF22-09AC-5448-9434-05A6EA3C305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٢٦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30BE7361-96AE-D240-8027-1EB3006C3A0E}"/>
                </a:ext>
              </a:extLst>
            </p:cNvPr>
            <p:cNvSpPr txBox="1"/>
            <p:nvPr/>
          </p:nvSpPr>
          <p:spPr>
            <a:xfrm>
              <a:off x="996134" y="2986084"/>
              <a:ext cx="64690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505392E-809B-204F-A28C-B790FE49F1A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7C7CEFA9-5749-A240-BFE4-5471C244AD8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00750D2A-D8BB-764C-8C52-E3E003A6B5A0}"/>
                </a:ext>
              </a:extLst>
            </p:cNvPr>
            <p:cNvSpPr txBox="1"/>
            <p:nvPr/>
          </p:nvSpPr>
          <p:spPr>
            <a:xfrm>
              <a:off x="1039541" y="411533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876AAE20-3B51-B048-8106-A189D3A539D2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15C91802-CD9D-1F47-8B70-BD8A6E7BF691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65EF2DB7-7C92-0C4D-A3D1-35F2A3030E89}"/>
              </a:ext>
            </a:extLst>
          </p:cNvPr>
          <p:cNvGrpSpPr/>
          <p:nvPr/>
        </p:nvGrpSpPr>
        <p:grpSpPr>
          <a:xfrm>
            <a:off x="7867713" y="4718349"/>
            <a:ext cx="642940" cy="471494"/>
            <a:chOff x="1628754" y="1971664"/>
            <a:chExt cx="642940" cy="471494"/>
          </a:xfrm>
        </p:grpSpPr>
        <p:grpSp>
          <p:nvGrpSpPr>
            <p:cNvPr id="213" name="مجموعة 77">
              <a:extLst>
                <a:ext uri="{FF2B5EF4-FFF2-40B4-BE49-F238E27FC236}">
                  <a16:creationId xmlns:a16="http://schemas.microsoft.com/office/drawing/2014/main" id="{25968FB5-1F25-BC42-8A07-7F0D13BBC68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15" name="رابط مستقيم 125">
                <a:extLst>
                  <a:ext uri="{FF2B5EF4-FFF2-40B4-BE49-F238E27FC236}">
                    <a16:creationId xmlns:a16="http://schemas.microsoft.com/office/drawing/2014/main" id="{DC68D4D1-29E2-FF48-B19A-29961750272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رابط مستقيم 126">
                <a:extLst>
                  <a:ext uri="{FF2B5EF4-FFF2-40B4-BE49-F238E27FC236}">
                    <a16:creationId xmlns:a16="http://schemas.microsoft.com/office/drawing/2014/main" id="{7B26F804-1F5F-F849-8E23-85AB77B1902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رابط مستقيم 127">
                <a:extLst>
                  <a:ext uri="{FF2B5EF4-FFF2-40B4-BE49-F238E27FC236}">
                    <a16:creationId xmlns:a16="http://schemas.microsoft.com/office/drawing/2014/main" id="{0614429C-07F0-E64D-9AAA-BDF6D763959D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رابط مستقيم 128">
                <a:extLst>
                  <a:ext uri="{FF2B5EF4-FFF2-40B4-BE49-F238E27FC236}">
                    <a16:creationId xmlns:a16="http://schemas.microsoft.com/office/drawing/2014/main" id="{0D9F0754-D6F9-E44B-9808-B55CCFF1E3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6921666A-4F40-D143-B936-B49A0D7EC8BD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9FEE542-149F-B326-EABD-200204D7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66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3" grpId="0"/>
      <p:bldP spid="114" grpId="0"/>
      <p:bldP spid="124" grpId="0"/>
      <p:bldP spid="1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تتدرب</a:t>
              </a:r>
            </a:p>
          </p:txBody>
        </p:sp>
      </p:grpSp>
      <p:grpSp>
        <p:nvGrpSpPr>
          <p:cNvPr id="78" name="مجموعة 106">
            <a:extLst>
              <a:ext uri="{FF2B5EF4-FFF2-40B4-BE49-F238E27FC236}">
                <a16:creationId xmlns:a16="http://schemas.microsoft.com/office/drawing/2014/main" id="{2EA08499-71BC-0B4C-BA1F-BFFDBDEECE55}"/>
              </a:ext>
            </a:extLst>
          </p:cNvPr>
          <p:cNvGrpSpPr/>
          <p:nvPr/>
        </p:nvGrpSpPr>
        <p:grpSpPr>
          <a:xfrm>
            <a:off x="7226344" y="1200778"/>
            <a:ext cx="2757508" cy="806717"/>
            <a:chOff x="4857752" y="214290"/>
            <a:chExt cx="3000396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8B008D9-71BB-D840-91F6-C3C0EC6279F1}"/>
                </a:ext>
              </a:extLst>
            </p:cNvPr>
            <p:cNvSpPr/>
            <p:nvPr/>
          </p:nvSpPr>
          <p:spPr>
            <a:xfrm flipH="1">
              <a:off x="4857752" y="214290"/>
              <a:ext cx="300039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26">
              <a:extLst>
                <a:ext uri="{FF2B5EF4-FFF2-40B4-BE49-F238E27FC236}">
                  <a16:creationId xmlns:a16="http://schemas.microsoft.com/office/drawing/2014/main" id="{3CA28C8F-6A2E-5943-8448-AB6C8DA5970D}"/>
                </a:ext>
              </a:extLst>
            </p:cNvPr>
            <p:cNvGrpSpPr/>
            <p:nvPr/>
          </p:nvGrpSpPr>
          <p:grpSpPr>
            <a:xfrm>
              <a:off x="5572132" y="357166"/>
              <a:ext cx="2214578" cy="485784"/>
              <a:chOff x="5572132" y="785794"/>
              <a:chExt cx="2214578" cy="485784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818A60C7-B6D4-F145-837A-E5AAAA76B80C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</a:t>
                </a:r>
              </a:p>
            </p:txBody>
          </p:sp>
          <p:grpSp>
            <p:nvGrpSpPr>
              <p:cNvPr id="83" name="مجموعة 17">
                <a:extLst>
                  <a:ext uri="{FF2B5EF4-FFF2-40B4-BE49-F238E27FC236}">
                    <a16:creationId xmlns:a16="http://schemas.microsoft.com/office/drawing/2014/main" id="{229715A2-28BB-8C4A-A67E-32D13066C88C}"/>
                  </a:ext>
                </a:extLst>
              </p:cNvPr>
              <p:cNvGrpSpPr/>
              <p:nvPr/>
            </p:nvGrpSpPr>
            <p:grpSpPr>
              <a:xfrm>
                <a:off x="5572132" y="800084"/>
                <a:ext cx="700092" cy="471494"/>
                <a:chOff x="1571602" y="1971664"/>
                <a:chExt cx="700092" cy="471494"/>
              </a:xfrm>
            </p:grpSpPr>
            <p:grpSp>
              <p:nvGrpSpPr>
                <p:cNvPr id="84" name="مجموعة 77">
                  <a:extLst>
                    <a:ext uri="{FF2B5EF4-FFF2-40B4-BE49-F238E27FC236}">
                      <a16:creationId xmlns:a16="http://schemas.microsoft.com/office/drawing/2014/main" id="{15B34E3C-6686-7F40-A100-3DCE5605532B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86" name="رابط مستقيم 13">
                    <a:extLst>
                      <a:ext uri="{FF2B5EF4-FFF2-40B4-BE49-F238E27FC236}">
                        <a16:creationId xmlns:a16="http://schemas.microsoft.com/office/drawing/2014/main" id="{4FC12367-A712-E640-A813-63B29CEE35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رابط مستقيم 14">
                    <a:extLst>
                      <a:ext uri="{FF2B5EF4-FFF2-40B4-BE49-F238E27FC236}">
                        <a16:creationId xmlns:a16="http://schemas.microsoft.com/office/drawing/2014/main" id="{336C585F-AC1F-6D4C-8E47-79FC2375F27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رابط مستقيم 15">
                    <a:extLst>
                      <a:ext uri="{FF2B5EF4-FFF2-40B4-BE49-F238E27FC236}">
                        <a16:creationId xmlns:a16="http://schemas.microsoft.com/office/drawing/2014/main" id="{827447AC-4EAD-734D-9A92-22C6E69DDC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رابط مستقيم 16">
                    <a:extLst>
                      <a:ext uri="{FF2B5EF4-FFF2-40B4-BE49-F238E27FC236}">
                        <a16:creationId xmlns:a16="http://schemas.microsoft.com/office/drawing/2014/main" id="{842FABB6-F616-8F45-A659-BF4BDCC04E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F70B9233-07A7-7D4F-B4F9-DBFF89882AC4}"/>
                    </a:ext>
                  </a:extLst>
                </p:cNvPr>
                <p:cNvSpPr txBox="1"/>
                <p:nvPr/>
              </p:nvSpPr>
              <p:spPr>
                <a:xfrm>
                  <a:off x="1571602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٥٦</a:t>
                  </a:r>
                </a:p>
              </p:txBody>
            </p:sp>
          </p:grpSp>
        </p:grpSp>
      </p:grpSp>
      <p:grpSp>
        <p:nvGrpSpPr>
          <p:cNvPr id="90" name="مجموعة 43">
            <a:extLst>
              <a:ext uri="{FF2B5EF4-FFF2-40B4-BE49-F238E27FC236}">
                <a16:creationId xmlns:a16="http://schemas.microsoft.com/office/drawing/2014/main" id="{5B41C6A3-195F-A648-9675-65B500E72826}"/>
              </a:ext>
            </a:extLst>
          </p:cNvPr>
          <p:cNvGrpSpPr/>
          <p:nvPr/>
        </p:nvGrpSpPr>
        <p:grpSpPr>
          <a:xfrm>
            <a:off x="10016020" y="2294966"/>
            <a:ext cx="1014418" cy="471494"/>
            <a:chOff x="3686170" y="2714620"/>
            <a:chExt cx="1014418" cy="471494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8136F9E-59A6-F447-BE49-56D991098763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92" name="مجموعة 19">
              <a:extLst>
                <a:ext uri="{FF2B5EF4-FFF2-40B4-BE49-F238E27FC236}">
                  <a16:creationId xmlns:a16="http://schemas.microsoft.com/office/drawing/2014/main" id="{F153BA48-DE21-1D40-9CF5-E9C1823ED59F}"/>
                </a:ext>
              </a:extLst>
            </p:cNvPr>
            <p:cNvGrpSpPr/>
            <p:nvPr/>
          </p:nvGrpSpPr>
          <p:grpSpPr>
            <a:xfrm>
              <a:off x="4000496" y="2714620"/>
              <a:ext cx="700092" cy="471494"/>
              <a:chOff x="1571602" y="1971664"/>
              <a:chExt cx="700092" cy="471494"/>
            </a:xfrm>
          </p:grpSpPr>
          <p:grpSp>
            <p:nvGrpSpPr>
              <p:cNvPr id="93" name="مجموعة 77">
                <a:extLst>
                  <a:ext uri="{FF2B5EF4-FFF2-40B4-BE49-F238E27FC236}">
                    <a16:creationId xmlns:a16="http://schemas.microsoft.com/office/drawing/2014/main" id="{34833423-06FA-8441-B4AF-F8C997B83B85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5" name="رابط مستقيم 22">
                  <a:extLst>
                    <a:ext uri="{FF2B5EF4-FFF2-40B4-BE49-F238E27FC236}">
                      <a16:creationId xmlns:a16="http://schemas.microsoft.com/office/drawing/2014/main" id="{BD01A8BF-F562-714A-9586-697A04AA5C7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23">
                  <a:extLst>
                    <a:ext uri="{FF2B5EF4-FFF2-40B4-BE49-F238E27FC236}">
                      <a16:creationId xmlns:a16="http://schemas.microsoft.com/office/drawing/2014/main" id="{785381FD-1D2B-0541-9C99-3E8D09A01A1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24">
                  <a:extLst>
                    <a:ext uri="{FF2B5EF4-FFF2-40B4-BE49-F238E27FC236}">
                      <a16:creationId xmlns:a16="http://schemas.microsoft.com/office/drawing/2014/main" id="{7531A988-F198-1040-B444-A22E4A8754B5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25">
                  <a:extLst>
                    <a:ext uri="{FF2B5EF4-FFF2-40B4-BE49-F238E27FC236}">
                      <a16:creationId xmlns:a16="http://schemas.microsoft.com/office/drawing/2014/main" id="{36B66F55-D581-E245-B52B-5AE5150C47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95782E7-BCF3-AD44-835C-EA311D667888}"/>
                  </a:ext>
                </a:extLst>
              </p:cNvPr>
              <p:cNvSpPr txBox="1"/>
              <p:nvPr/>
            </p:nvSpPr>
            <p:spPr>
              <a:xfrm>
                <a:off x="1571602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٥٦</a:t>
                </a:r>
              </a:p>
            </p:txBody>
          </p:sp>
        </p:grpSp>
      </p:grpSp>
      <p:grpSp>
        <p:nvGrpSpPr>
          <p:cNvPr id="99" name="مجموعة 27">
            <a:extLst>
              <a:ext uri="{FF2B5EF4-FFF2-40B4-BE49-F238E27FC236}">
                <a16:creationId xmlns:a16="http://schemas.microsoft.com/office/drawing/2014/main" id="{67BFC0DF-D053-BF4E-B345-22F57FC1C794}"/>
              </a:ext>
            </a:extLst>
          </p:cNvPr>
          <p:cNvGrpSpPr/>
          <p:nvPr/>
        </p:nvGrpSpPr>
        <p:grpSpPr>
          <a:xfrm>
            <a:off x="7658566" y="2294967"/>
            <a:ext cx="2414604" cy="473753"/>
            <a:chOff x="-142910" y="1971664"/>
            <a:chExt cx="2414604" cy="473753"/>
          </a:xfrm>
        </p:grpSpPr>
        <p:grpSp>
          <p:nvGrpSpPr>
            <p:cNvPr id="100" name="مجموعة 77">
              <a:extLst>
                <a:ext uri="{FF2B5EF4-FFF2-40B4-BE49-F238E27FC236}">
                  <a16:creationId xmlns:a16="http://schemas.microsoft.com/office/drawing/2014/main" id="{FF378BA1-5D09-E249-BF2C-976942AFDD8B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102" name="رابط مستقيم 30">
                <a:extLst>
                  <a:ext uri="{FF2B5EF4-FFF2-40B4-BE49-F238E27FC236}">
                    <a16:creationId xmlns:a16="http://schemas.microsoft.com/office/drawing/2014/main" id="{8BCB8CB0-0018-9845-88FC-DEB785F3361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31">
                <a:extLst>
                  <a:ext uri="{FF2B5EF4-FFF2-40B4-BE49-F238E27FC236}">
                    <a16:creationId xmlns:a16="http://schemas.microsoft.com/office/drawing/2014/main" id="{7A111A65-651E-DD49-A330-15644E8749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32">
                <a:extLst>
                  <a:ext uri="{FF2B5EF4-FFF2-40B4-BE49-F238E27FC236}">
                    <a16:creationId xmlns:a16="http://schemas.microsoft.com/office/drawing/2014/main" id="{4E5CDB2F-4CA5-6A4B-BFF9-A07C8971C046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33">
                <a:extLst>
                  <a:ext uri="{FF2B5EF4-FFF2-40B4-BE49-F238E27FC236}">
                    <a16:creationId xmlns:a16="http://schemas.microsoft.com/office/drawing/2014/main" id="{A7133A36-0D31-6A4E-96DA-A8EBFBA123D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2F45F04-7D69-AE4E-877C-E705C4D7E5B8}"/>
                </a:ext>
              </a:extLst>
            </p:cNvPr>
            <p:cNvSpPr txBox="1"/>
            <p:nvPr/>
          </p:nvSpPr>
          <p:spPr>
            <a:xfrm>
              <a:off x="-142910" y="201453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٢ × ٢ × ٧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0CFFFCA-226C-B94C-B98F-B1D4D2243D02}"/>
              </a:ext>
            </a:extLst>
          </p:cNvPr>
          <p:cNvSpPr txBox="1"/>
          <p:nvPr/>
        </p:nvSpPr>
        <p:spPr>
          <a:xfrm>
            <a:off x="9274166" y="475285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9C05D5B9-AC12-4F44-A5AE-8951DED11CD9}"/>
              </a:ext>
            </a:extLst>
          </p:cNvPr>
          <p:cNvSpPr txBox="1"/>
          <p:nvPr/>
        </p:nvSpPr>
        <p:spPr>
          <a:xfrm>
            <a:off x="8444382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5" name="مجموعة 99">
            <a:extLst>
              <a:ext uri="{FF2B5EF4-FFF2-40B4-BE49-F238E27FC236}">
                <a16:creationId xmlns:a16="http://schemas.microsoft.com/office/drawing/2014/main" id="{2AFEE1F9-8DEC-6742-8F04-82301FAB7E20}"/>
              </a:ext>
            </a:extLst>
          </p:cNvPr>
          <p:cNvGrpSpPr/>
          <p:nvPr/>
        </p:nvGrpSpPr>
        <p:grpSpPr>
          <a:xfrm>
            <a:off x="8339790" y="5464171"/>
            <a:ext cx="1285882" cy="471494"/>
            <a:chOff x="2071672" y="1285860"/>
            <a:chExt cx="1285882" cy="471494"/>
          </a:xfrm>
        </p:grpSpPr>
        <p:grpSp>
          <p:nvGrpSpPr>
            <p:cNvPr id="116" name="مجموعة 82">
              <a:extLst>
                <a:ext uri="{FF2B5EF4-FFF2-40B4-BE49-F238E27FC236}">
                  <a16:creationId xmlns:a16="http://schemas.microsoft.com/office/drawing/2014/main" id="{C8C1073C-842F-C945-B213-C4CFF1F2E00D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0BA19424-568A-8C43-9A40-E750055B96E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0" name="رابط مستقيم 85">
                  <a:extLst>
                    <a:ext uri="{FF2B5EF4-FFF2-40B4-BE49-F238E27FC236}">
                      <a16:creationId xmlns:a16="http://schemas.microsoft.com/office/drawing/2014/main" id="{C127523B-011E-3C4D-A332-06501C66C8A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86">
                  <a:extLst>
                    <a:ext uri="{FF2B5EF4-FFF2-40B4-BE49-F238E27FC236}">
                      <a16:creationId xmlns:a16="http://schemas.microsoft.com/office/drawing/2014/main" id="{E3653125-BEBD-5542-A58E-104F3D56807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87">
                  <a:extLst>
                    <a:ext uri="{FF2B5EF4-FFF2-40B4-BE49-F238E27FC236}">
                      <a16:creationId xmlns:a16="http://schemas.microsoft.com/office/drawing/2014/main" id="{97A56BAD-A66F-3243-B680-54CBCB3011A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88">
                  <a:extLst>
                    <a:ext uri="{FF2B5EF4-FFF2-40B4-BE49-F238E27FC236}">
                      <a16:creationId xmlns:a16="http://schemas.microsoft.com/office/drawing/2014/main" id="{2A5141CD-67CC-CB43-ADF9-703EE923DE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D40C0AD-F041-9640-ACDF-00A5C2D8A5E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١٤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D1FCC55-8E9F-A34E-912B-44AED6F230F9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٢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CC8014F8-0B08-F04E-88A9-86EAF3467C39}"/>
              </a:ext>
            </a:extLst>
          </p:cNvPr>
          <p:cNvSpPr txBox="1"/>
          <p:nvPr/>
        </p:nvSpPr>
        <p:spPr>
          <a:xfrm>
            <a:off x="10014638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5" name="خماسي 124">
            <a:extLst>
              <a:ext uri="{FF2B5EF4-FFF2-40B4-BE49-F238E27FC236}">
                <a16:creationId xmlns:a16="http://schemas.microsoft.com/office/drawing/2014/main" id="{3D0056E8-A234-5243-9DAF-04C47214E949}"/>
              </a:ext>
            </a:extLst>
          </p:cNvPr>
          <p:cNvSpPr/>
          <p:nvPr/>
        </p:nvSpPr>
        <p:spPr>
          <a:xfrm rot="5400000">
            <a:off x="8780141" y="323080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7" name="مجموعة 102">
            <a:extLst>
              <a:ext uri="{FF2B5EF4-FFF2-40B4-BE49-F238E27FC236}">
                <a16:creationId xmlns:a16="http://schemas.microsoft.com/office/drawing/2014/main" id="{0D2BF0BB-0D5C-CB4B-AAC1-F44462D6DCDC}"/>
              </a:ext>
            </a:extLst>
          </p:cNvPr>
          <p:cNvGrpSpPr/>
          <p:nvPr/>
        </p:nvGrpSpPr>
        <p:grpSpPr>
          <a:xfrm>
            <a:off x="6905880" y="3337964"/>
            <a:ext cx="3481616" cy="471502"/>
            <a:chOff x="2047652" y="3571876"/>
            <a:chExt cx="3481616" cy="471502"/>
          </a:xfrm>
        </p:grpSpPr>
        <p:grpSp>
          <p:nvGrpSpPr>
            <p:cNvPr id="128" name="مجموعة 34">
              <a:extLst>
                <a:ext uri="{FF2B5EF4-FFF2-40B4-BE49-F238E27FC236}">
                  <a16:creationId xmlns:a16="http://schemas.microsoft.com/office/drawing/2014/main" id="{7091B90F-D5E5-3F47-816C-CEFC88993A7F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A562BA6E-1FA4-614B-A2F4-1DE0E2DEEC7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4" name="رابط مستقيم 37">
                  <a:extLst>
                    <a:ext uri="{FF2B5EF4-FFF2-40B4-BE49-F238E27FC236}">
                      <a16:creationId xmlns:a16="http://schemas.microsoft.com/office/drawing/2014/main" id="{1C7A281F-73CE-5C43-886E-2EAE0CD0D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8">
                  <a:extLst>
                    <a:ext uri="{FF2B5EF4-FFF2-40B4-BE49-F238E27FC236}">
                      <a16:creationId xmlns:a16="http://schemas.microsoft.com/office/drawing/2014/main" id="{8C0E4587-02E0-3041-ABA8-D0BCC8C6D59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9">
                  <a:extLst>
                    <a:ext uri="{FF2B5EF4-FFF2-40B4-BE49-F238E27FC236}">
                      <a16:creationId xmlns:a16="http://schemas.microsoft.com/office/drawing/2014/main" id="{895BFE32-B32D-B24F-876D-FF8197F2A72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40">
                  <a:extLst>
                    <a:ext uri="{FF2B5EF4-FFF2-40B4-BE49-F238E27FC236}">
                      <a16:creationId xmlns:a16="http://schemas.microsoft.com/office/drawing/2014/main" id="{E15F8E24-E09F-CB40-AEA4-13EBC35445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1B705E7D-67D8-084D-96DF-07BECED6949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072D1DEF-57BE-6E4C-A59D-1593C82D4B74}"/>
                </a:ext>
              </a:extLst>
            </p:cNvPr>
            <p:cNvSpPr txBox="1"/>
            <p:nvPr/>
          </p:nvSpPr>
          <p:spPr>
            <a:xfrm>
              <a:off x="2047652" y="3607133"/>
              <a:ext cx="34816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        ×        </a:t>
              </a:r>
            </a:p>
          </p:txBody>
        </p:sp>
        <p:grpSp>
          <p:nvGrpSpPr>
            <p:cNvPr id="130" name="مجموعة 52">
              <a:extLst>
                <a:ext uri="{FF2B5EF4-FFF2-40B4-BE49-F238E27FC236}">
                  <a16:creationId xmlns:a16="http://schemas.microsoft.com/office/drawing/2014/main" id="{6E8AA373-7664-2547-B74A-C71CB44195F3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694EF711-7900-5F46-9BAD-3A27384D55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55">
                  <a:extLst>
                    <a:ext uri="{FF2B5EF4-FFF2-40B4-BE49-F238E27FC236}">
                      <a16:creationId xmlns:a16="http://schemas.microsoft.com/office/drawing/2014/main" id="{56242786-1CB4-E545-AA97-302EF9210F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56">
                  <a:extLst>
                    <a:ext uri="{FF2B5EF4-FFF2-40B4-BE49-F238E27FC236}">
                      <a16:creationId xmlns:a16="http://schemas.microsoft.com/office/drawing/2014/main" id="{6FD6D293-E003-0A4D-8CB1-4C34A52B9CF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57">
                  <a:extLst>
                    <a:ext uri="{FF2B5EF4-FFF2-40B4-BE49-F238E27FC236}">
                      <a16:creationId xmlns:a16="http://schemas.microsoft.com/office/drawing/2014/main" id="{9BA75E02-17F7-6448-9585-1919AFA4044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58">
                  <a:extLst>
                    <a:ext uri="{FF2B5EF4-FFF2-40B4-BE49-F238E27FC236}">
                      <a16:creationId xmlns:a16="http://schemas.microsoft.com/office/drawing/2014/main" id="{BB6D2205-2440-3146-A571-EBC43A1483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B6A196AA-A668-534C-BFAF-0DD502F6E7A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31" name="مجموعة 59">
              <a:extLst>
                <a:ext uri="{FF2B5EF4-FFF2-40B4-BE49-F238E27FC236}">
                  <a16:creationId xmlns:a16="http://schemas.microsoft.com/office/drawing/2014/main" id="{5F799183-5E5B-9B49-9D75-CDEE5A9ABAB9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9" name="مجموعة 77">
                <a:extLst>
                  <a:ext uri="{FF2B5EF4-FFF2-40B4-BE49-F238E27FC236}">
                    <a16:creationId xmlns:a16="http://schemas.microsoft.com/office/drawing/2014/main" id="{619B5747-A939-9749-B957-4CB7608FD40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1" name="رابط مستقيم 62">
                  <a:extLst>
                    <a:ext uri="{FF2B5EF4-FFF2-40B4-BE49-F238E27FC236}">
                      <a16:creationId xmlns:a16="http://schemas.microsoft.com/office/drawing/2014/main" id="{BE9B92EA-C12C-3749-B7CB-96022D5E0E3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63">
                  <a:extLst>
                    <a:ext uri="{FF2B5EF4-FFF2-40B4-BE49-F238E27FC236}">
                      <a16:creationId xmlns:a16="http://schemas.microsoft.com/office/drawing/2014/main" id="{9AC80CAA-6835-C847-8D51-CBC6FAC1AF7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64">
                  <a:extLst>
                    <a:ext uri="{FF2B5EF4-FFF2-40B4-BE49-F238E27FC236}">
                      <a16:creationId xmlns:a16="http://schemas.microsoft.com/office/drawing/2014/main" id="{E1D62DA2-4AEA-FA45-B8E6-634BF951F07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65">
                  <a:extLst>
                    <a:ext uri="{FF2B5EF4-FFF2-40B4-BE49-F238E27FC236}">
                      <a16:creationId xmlns:a16="http://schemas.microsoft.com/office/drawing/2014/main" id="{69E9F87F-5C0D-EF47-80E8-112FEB3140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450BA0A1-7D35-254F-81BA-7C886B65AC7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32" name="مجموعة 66">
              <a:extLst>
                <a:ext uri="{FF2B5EF4-FFF2-40B4-BE49-F238E27FC236}">
                  <a16:creationId xmlns:a16="http://schemas.microsoft.com/office/drawing/2014/main" id="{1FCC44B2-37A3-454B-91F5-4F776E27A251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33" name="مجموعة 77">
                <a:extLst>
                  <a:ext uri="{FF2B5EF4-FFF2-40B4-BE49-F238E27FC236}">
                    <a16:creationId xmlns:a16="http://schemas.microsoft.com/office/drawing/2014/main" id="{CBCFA7F6-13EF-7440-8A7C-535ACDCD12C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69">
                  <a:extLst>
                    <a:ext uri="{FF2B5EF4-FFF2-40B4-BE49-F238E27FC236}">
                      <a16:creationId xmlns:a16="http://schemas.microsoft.com/office/drawing/2014/main" id="{C9273A5D-7F15-6340-BB53-870F3E2BB0C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0">
                  <a:extLst>
                    <a:ext uri="{FF2B5EF4-FFF2-40B4-BE49-F238E27FC236}">
                      <a16:creationId xmlns:a16="http://schemas.microsoft.com/office/drawing/2014/main" id="{1FA6EDE0-7024-2643-9CEE-5A9E8A2E125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71">
                  <a:extLst>
                    <a:ext uri="{FF2B5EF4-FFF2-40B4-BE49-F238E27FC236}">
                      <a16:creationId xmlns:a16="http://schemas.microsoft.com/office/drawing/2014/main" id="{A3B6B12E-70ED-0843-823B-CAB970EB57F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72">
                  <a:extLst>
                    <a:ext uri="{FF2B5EF4-FFF2-40B4-BE49-F238E27FC236}">
                      <a16:creationId xmlns:a16="http://schemas.microsoft.com/office/drawing/2014/main" id="{3724AA79-DF30-B440-9AAD-8D740906F93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AEEB6641-82C0-3C42-BEF4-3544202F380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</p:grpSp>
      <p:grpSp>
        <p:nvGrpSpPr>
          <p:cNvPr id="187" name="مجموعة 124">
            <a:extLst>
              <a:ext uri="{FF2B5EF4-FFF2-40B4-BE49-F238E27FC236}">
                <a16:creationId xmlns:a16="http://schemas.microsoft.com/office/drawing/2014/main" id="{CEDC245B-D494-C047-A6C4-A94E924BF5D8}"/>
              </a:ext>
            </a:extLst>
          </p:cNvPr>
          <p:cNvGrpSpPr/>
          <p:nvPr/>
        </p:nvGrpSpPr>
        <p:grpSpPr>
          <a:xfrm>
            <a:off x="2951738" y="2248367"/>
            <a:ext cx="1285884" cy="2858318"/>
            <a:chOff x="1142976" y="2143112"/>
            <a:chExt cx="1285884" cy="2858318"/>
          </a:xfrm>
        </p:grpSpPr>
        <p:grpSp>
          <p:nvGrpSpPr>
            <p:cNvPr id="188" name="مجموعة 111">
              <a:extLst>
                <a:ext uri="{FF2B5EF4-FFF2-40B4-BE49-F238E27FC236}">
                  <a16:creationId xmlns:a16="http://schemas.microsoft.com/office/drawing/2014/main" id="{59D066AE-E7FF-3242-9894-DAE04F5C4FE2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0" name="رابط مستقيم 108">
                <a:extLst>
                  <a:ext uri="{FF2B5EF4-FFF2-40B4-BE49-F238E27FC236}">
                    <a16:creationId xmlns:a16="http://schemas.microsoft.com/office/drawing/2014/main" id="{A93AC67A-1D1F-5A4F-8E17-5E296B3843FF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110">
                <a:extLst>
                  <a:ext uri="{FF2B5EF4-FFF2-40B4-BE49-F238E27FC236}">
                    <a16:creationId xmlns:a16="http://schemas.microsoft.com/office/drawing/2014/main" id="{A6BBF5A2-BC1C-CB42-9196-F122B1B2B1E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28044B2C-0B38-1245-87ED-56626005844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A4DDA09B-4D38-6543-8BF0-405D6E2E8B15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٥٦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FA624E24-8803-A24E-A3A7-3591BFFE0FB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F1F2AF22-09AC-5448-9434-05A6EA3C305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٢٨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30BE7361-96AE-D240-8027-1EB3006C3A0E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505392E-809B-204F-A28C-B790FE49F1A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١٤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D83A0BE8-0706-2A4B-90CA-7862BF03F511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7C7CEFA9-5749-A240-BFE4-5471C244AD8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00750D2A-D8BB-764C-8C52-E3E003A6B5A0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69F23404-9EB8-014C-96E3-013D03C1E24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876AAE20-3B51-B048-8106-A189D3A539D2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15C91802-CD9D-1F47-8B70-BD8A6E7BF691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65EF2DB7-7C92-0C4D-A3D1-35F2A3030E89}"/>
              </a:ext>
            </a:extLst>
          </p:cNvPr>
          <p:cNvGrpSpPr/>
          <p:nvPr/>
        </p:nvGrpSpPr>
        <p:grpSpPr>
          <a:xfrm>
            <a:off x="7723764" y="4664614"/>
            <a:ext cx="642940" cy="471494"/>
            <a:chOff x="1628754" y="1971664"/>
            <a:chExt cx="642940" cy="471494"/>
          </a:xfrm>
        </p:grpSpPr>
        <p:grpSp>
          <p:nvGrpSpPr>
            <p:cNvPr id="213" name="مجموعة 77">
              <a:extLst>
                <a:ext uri="{FF2B5EF4-FFF2-40B4-BE49-F238E27FC236}">
                  <a16:creationId xmlns:a16="http://schemas.microsoft.com/office/drawing/2014/main" id="{25968FB5-1F25-BC42-8A07-7F0D13BBC68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15" name="رابط مستقيم 125">
                <a:extLst>
                  <a:ext uri="{FF2B5EF4-FFF2-40B4-BE49-F238E27FC236}">
                    <a16:creationId xmlns:a16="http://schemas.microsoft.com/office/drawing/2014/main" id="{DC68D4D1-29E2-FF48-B19A-29961750272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رابط مستقيم 126">
                <a:extLst>
                  <a:ext uri="{FF2B5EF4-FFF2-40B4-BE49-F238E27FC236}">
                    <a16:creationId xmlns:a16="http://schemas.microsoft.com/office/drawing/2014/main" id="{7B26F804-1F5F-F849-8E23-85AB77B1902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رابط مستقيم 127">
                <a:extLst>
                  <a:ext uri="{FF2B5EF4-FFF2-40B4-BE49-F238E27FC236}">
                    <a16:creationId xmlns:a16="http://schemas.microsoft.com/office/drawing/2014/main" id="{0614429C-07F0-E64D-9AAA-BDF6D763959D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رابط مستقيم 128">
                <a:extLst>
                  <a:ext uri="{FF2B5EF4-FFF2-40B4-BE49-F238E27FC236}">
                    <a16:creationId xmlns:a16="http://schemas.microsoft.com/office/drawing/2014/main" id="{0D9F0754-D6F9-E44B-9808-B55CCFF1E3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6921666A-4F40-D143-B936-B49A0D7EC8BD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١٤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E1515BB-80EA-6A09-1F84-30BDE821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38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3" grpId="0"/>
      <p:bldP spid="114" grpId="0"/>
      <p:bldP spid="124" grpId="0"/>
      <p:bldP spid="1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6">
            <a:extLst>
              <a:ext uri="{FF2B5EF4-FFF2-40B4-BE49-F238E27FC236}">
                <a16:creationId xmlns:a16="http://schemas.microsoft.com/office/drawing/2014/main" id="{6F39F4B5-2E97-364F-8BCE-7AD267E3658A}"/>
              </a:ext>
            </a:extLst>
          </p:cNvPr>
          <p:cNvGrpSpPr/>
          <p:nvPr/>
        </p:nvGrpSpPr>
        <p:grpSpPr>
          <a:xfrm>
            <a:off x="7449671" y="1182457"/>
            <a:ext cx="2541422" cy="785818"/>
            <a:chOff x="5316726" y="214290"/>
            <a:chExt cx="2541422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5ABE00B-5033-4E4A-96AA-91A0A1B6341F}"/>
                </a:ext>
              </a:extLst>
            </p:cNvPr>
            <p:cNvSpPr/>
            <p:nvPr/>
          </p:nvSpPr>
          <p:spPr>
            <a:xfrm flipH="1">
              <a:off x="5316726" y="214290"/>
              <a:ext cx="254142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26">
              <a:extLst>
                <a:ext uri="{FF2B5EF4-FFF2-40B4-BE49-F238E27FC236}">
                  <a16:creationId xmlns:a16="http://schemas.microsoft.com/office/drawing/2014/main" id="{46BB50FF-19FC-3B46-9356-84285D4735FC}"/>
                </a:ext>
              </a:extLst>
            </p:cNvPr>
            <p:cNvGrpSpPr/>
            <p:nvPr/>
          </p:nvGrpSpPr>
          <p:grpSpPr>
            <a:xfrm>
              <a:off x="5500694" y="357166"/>
              <a:ext cx="2286016" cy="488039"/>
              <a:chOff x="5500694" y="785794"/>
              <a:chExt cx="2286016" cy="488039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55D3A7BC-FCC5-1446-99F3-EA4BF8B096C7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17">
                <a:extLst>
                  <a:ext uri="{FF2B5EF4-FFF2-40B4-BE49-F238E27FC236}">
                    <a16:creationId xmlns:a16="http://schemas.microsoft.com/office/drawing/2014/main" id="{A88C88E4-7ACD-254D-BEF7-86E5ADEA3DDD}"/>
                  </a:ext>
                </a:extLst>
              </p:cNvPr>
              <p:cNvGrpSpPr/>
              <p:nvPr/>
            </p:nvGrpSpPr>
            <p:grpSpPr>
              <a:xfrm>
                <a:off x="5500694" y="800084"/>
                <a:ext cx="771530" cy="473749"/>
                <a:chOff x="1500164" y="1971664"/>
                <a:chExt cx="771530" cy="473749"/>
              </a:xfrm>
            </p:grpSpPr>
            <p:grpSp>
              <p:nvGrpSpPr>
                <p:cNvPr id="68" name="مجموعة 77">
                  <a:extLst>
                    <a:ext uri="{FF2B5EF4-FFF2-40B4-BE49-F238E27FC236}">
                      <a16:creationId xmlns:a16="http://schemas.microsoft.com/office/drawing/2014/main" id="{7FF1D5E1-BC32-B84F-AE22-5C2E518864EE}"/>
                    </a:ext>
                  </a:extLst>
                </p:cNvPr>
                <p:cNvGrpSpPr/>
                <p:nvPr/>
              </p:nvGrpSpPr>
              <p:grpSpPr>
                <a:xfrm>
                  <a:off x="1625380" y="1971664"/>
                  <a:ext cx="646314" cy="357190"/>
                  <a:chOff x="6426016" y="428604"/>
                  <a:chExt cx="646314" cy="357190"/>
                </a:xfrm>
              </p:grpSpPr>
              <p:cxnSp>
                <p:nvCxnSpPr>
                  <p:cNvPr id="70" name="رابط مستقيم 13">
                    <a:extLst>
                      <a:ext uri="{FF2B5EF4-FFF2-40B4-BE49-F238E27FC236}">
                        <a16:creationId xmlns:a16="http://schemas.microsoft.com/office/drawing/2014/main" id="{A96DE6F1-E0F4-0E45-B59E-ECF9E25E29A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14">
                    <a:extLst>
                      <a:ext uri="{FF2B5EF4-FFF2-40B4-BE49-F238E27FC236}">
                        <a16:creationId xmlns:a16="http://schemas.microsoft.com/office/drawing/2014/main" id="{19B47529-91A5-AB44-84EE-B4932C009E3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15">
                    <a:extLst>
                      <a:ext uri="{FF2B5EF4-FFF2-40B4-BE49-F238E27FC236}">
                        <a16:creationId xmlns:a16="http://schemas.microsoft.com/office/drawing/2014/main" id="{C73796D0-BE7A-2A48-8747-E462B2DEF68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26016" y="428604"/>
                    <a:ext cx="43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16">
                    <a:extLst>
                      <a:ext uri="{FF2B5EF4-FFF2-40B4-BE49-F238E27FC236}">
                        <a16:creationId xmlns:a16="http://schemas.microsoft.com/office/drawing/2014/main" id="{464ABC30-85D7-9347-8E25-BCF15B0B03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B8853C83-0B7B-DA49-950E-0620E05F2AEF}"/>
                    </a:ext>
                  </a:extLst>
                </p:cNvPr>
                <p:cNvSpPr txBox="1"/>
                <p:nvPr/>
              </p:nvSpPr>
              <p:spPr>
                <a:xfrm>
                  <a:off x="1500164" y="2014526"/>
                  <a:ext cx="68718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٧٢</a:t>
                  </a:r>
                </a:p>
              </p:txBody>
            </p:sp>
          </p:grpSp>
        </p:grp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B2247FE-B01B-E242-8E89-1367A471027A}"/>
              </a:ext>
            </a:extLst>
          </p:cNvPr>
          <p:cNvSpPr txBox="1"/>
          <p:nvPr/>
        </p:nvSpPr>
        <p:spPr>
          <a:xfrm>
            <a:off x="988134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78" name="مجموعة 43">
            <a:extLst>
              <a:ext uri="{FF2B5EF4-FFF2-40B4-BE49-F238E27FC236}">
                <a16:creationId xmlns:a16="http://schemas.microsoft.com/office/drawing/2014/main" id="{F44FB7AB-59CE-7543-817E-7521B3BB3820}"/>
              </a:ext>
            </a:extLst>
          </p:cNvPr>
          <p:cNvGrpSpPr/>
          <p:nvPr/>
        </p:nvGrpSpPr>
        <p:grpSpPr>
          <a:xfrm>
            <a:off x="9752760" y="2294235"/>
            <a:ext cx="1014418" cy="473749"/>
            <a:chOff x="3686170" y="2714620"/>
            <a:chExt cx="1014418" cy="473749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FB8324AC-A7E5-1643-AA56-F01D0B5E5BE9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80" name="مجموعة 19">
              <a:extLst>
                <a:ext uri="{FF2B5EF4-FFF2-40B4-BE49-F238E27FC236}">
                  <a16:creationId xmlns:a16="http://schemas.microsoft.com/office/drawing/2014/main" id="{A49C619A-24E9-024A-8633-B833190EDEF1}"/>
                </a:ext>
              </a:extLst>
            </p:cNvPr>
            <p:cNvGrpSpPr/>
            <p:nvPr/>
          </p:nvGrpSpPr>
          <p:grpSpPr>
            <a:xfrm>
              <a:off x="3914770" y="2714620"/>
              <a:ext cx="785818" cy="473749"/>
              <a:chOff x="1485876" y="1971664"/>
              <a:chExt cx="785818" cy="473749"/>
            </a:xfrm>
          </p:grpSpPr>
          <p:grpSp>
            <p:nvGrpSpPr>
              <p:cNvPr id="82" name="مجموعة 77">
                <a:extLst>
                  <a:ext uri="{FF2B5EF4-FFF2-40B4-BE49-F238E27FC236}">
                    <a16:creationId xmlns:a16="http://schemas.microsoft.com/office/drawing/2014/main" id="{7C834805-658B-5B45-A250-FD765ECE9EB2}"/>
                  </a:ext>
                </a:extLst>
              </p:cNvPr>
              <p:cNvGrpSpPr/>
              <p:nvPr/>
            </p:nvGrpSpPr>
            <p:grpSpPr>
              <a:xfrm>
                <a:off x="1625380" y="1971664"/>
                <a:ext cx="646314" cy="357190"/>
                <a:chOff x="6426016" y="428604"/>
                <a:chExt cx="646314" cy="357190"/>
              </a:xfrm>
            </p:grpSpPr>
            <p:cxnSp>
              <p:nvCxnSpPr>
                <p:cNvPr id="84" name="رابط مستقيم 22">
                  <a:extLst>
                    <a:ext uri="{FF2B5EF4-FFF2-40B4-BE49-F238E27FC236}">
                      <a16:creationId xmlns:a16="http://schemas.microsoft.com/office/drawing/2014/main" id="{6CA5AEE7-59CF-074D-95FC-2FAF07FBD9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23">
                  <a:extLst>
                    <a:ext uri="{FF2B5EF4-FFF2-40B4-BE49-F238E27FC236}">
                      <a16:creationId xmlns:a16="http://schemas.microsoft.com/office/drawing/2014/main" id="{9DDB1E8D-4240-AD41-B1AF-C87C91CD555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24">
                  <a:extLst>
                    <a:ext uri="{FF2B5EF4-FFF2-40B4-BE49-F238E27FC236}">
                      <a16:creationId xmlns:a16="http://schemas.microsoft.com/office/drawing/2014/main" id="{2E1377BA-5CC8-8B4A-92C3-31D99809B2EF}"/>
                    </a:ext>
                  </a:extLst>
                </p:cNvPr>
                <p:cNvCxnSpPr/>
                <p:nvPr/>
              </p:nvCxnSpPr>
              <p:spPr>
                <a:xfrm rot="10800000">
                  <a:off x="6426016" y="428604"/>
                  <a:ext cx="43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25">
                  <a:extLst>
                    <a:ext uri="{FF2B5EF4-FFF2-40B4-BE49-F238E27FC236}">
                      <a16:creationId xmlns:a16="http://schemas.microsoft.com/office/drawing/2014/main" id="{F0F4E6B1-8D9B-A448-B958-E219F2915A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95F46B3B-43E2-7F46-8A7F-FE886F8CF9E4}"/>
                  </a:ext>
                </a:extLst>
              </p:cNvPr>
              <p:cNvSpPr txBox="1"/>
              <p:nvPr/>
            </p:nvSpPr>
            <p:spPr>
              <a:xfrm>
                <a:off x="1485876" y="2014526"/>
                <a:ext cx="7000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٧٢</a:t>
                </a:r>
              </a:p>
            </p:txBody>
          </p:sp>
        </p:grpSp>
      </p:grpSp>
      <p:grpSp>
        <p:nvGrpSpPr>
          <p:cNvPr id="88" name="مجموعة 27">
            <a:extLst>
              <a:ext uri="{FF2B5EF4-FFF2-40B4-BE49-F238E27FC236}">
                <a16:creationId xmlns:a16="http://schemas.microsoft.com/office/drawing/2014/main" id="{81B3AC5C-E8E5-7B47-A21F-0A303AF9AE9E}"/>
              </a:ext>
            </a:extLst>
          </p:cNvPr>
          <p:cNvGrpSpPr/>
          <p:nvPr/>
        </p:nvGrpSpPr>
        <p:grpSpPr>
          <a:xfrm>
            <a:off x="7168084" y="2266281"/>
            <a:ext cx="2414604" cy="473749"/>
            <a:chOff x="-142910" y="1971664"/>
            <a:chExt cx="2414604" cy="473749"/>
          </a:xfrm>
        </p:grpSpPr>
        <p:grpSp>
          <p:nvGrpSpPr>
            <p:cNvPr id="89" name="مجموعة 77">
              <a:extLst>
                <a:ext uri="{FF2B5EF4-FFF2-40B4-BE49-F238E27FC236}">
                  <a16:creationId xmlns:a16="http://schemas.microsoft.com/office/drawing/2014/main" id="{ACAA8997-5693-E54A-9BFF-6E3BE46BE9FF}"/>
                </a:ext>
              </a:extLst>
            </p:cNvPr>
            <p:cNvGrpSpPr/>
            <p:nvPr/>
          </p:nvGrpSpPr>
          <p:grpSpPr>
            <a:xfrm>
              <a:off x="-102620" y="1971664"/>
              <a:ext cx="2374314" cy="357190"/>
              <a:chOff x="4698016" y="428604"/>
              <a:chExt cx="2374314" cy="357190"/>
            </a:xfrm>
          </p:grpSpPr>
          <p:cxnSp>
            <p:nvCxnSpPr>
              <p:cNvPr id="91" name="رابط مستقيم 30">
                <a:extLst>
                  <a:ext uri="{FF2B5EF4-FFF2-40B4-BE49-F238E27FC236}">
                    <a16:creationId xmlns:a16="http://schemas.microsoft.com/office/drawing/2014/main" id="{BB897D56-9BF8-A94A-8664-CDEB3353809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31">
                <a:extLst>
                  <a:ext uri="{FF2B5EF4-FFF2-40B4-BE49-F238E27FC236}">
                    <a16:creationId xmlns:a16="http://schemas.microsoft.com/office/drawing/2014/main" id="{C07ACF39-B16F-8545-8D96-ACE2C7D1EA2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32">
                <a:extLst>
                  <a:ext uri="{FF2B5EF4-FFF2-40B4-BE49-F238E27FC236}">
                    <a16:creationId xmlns:a16="http://schemas.microsoft.com/office/drawing/2014/main" id="{C650FE01-C647-C04A-B5BC-286D68AB82AB}"/>
                  </a:ext>
                </a:extLst>
              </p:cNvPr>
              <p:cNvCxnSpPr/>
              <p:nvPr/>
            </p:nvCxnSpPr>
            <p:spPr>
              <a:xfrm rot="10800000">
                <a:off x="4698016" y="428604"/>
                <a:ext cx="21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33">
                <a:extLst>
                  <a:ext uri="{FF2B5EF4-FFF2-40B4-BE49-F238E27FC236}">
                    <a16:creationId xmlns:a16="http://schemas.microsoft.com/office/drawing/2014/main" id="{3DDDCA70-6AD9-1C4C-A18C-4C95B3A36CA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38E2F341-6C9E-4D43-AB85-667CEC32417F}"/>
                </a:ext>
              </a:extLst>
            </p:cNvPr>
            <p:cNvSpPr txBox="1"/>
            <p:nvPr/>
          </p:nvSpPr>
          <p:spPr>
            <a:xfrm>
              <a:off x="-142910" y="2014526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٢ × ٢ × ٣ × ٣</a:t>
              </a:r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54BC120-F372-5D48-81BA-FC9AEC546310}"/>
              </a:ext>
            </a:extLst>
          </p:cNvPr>
          <p:cNvSpPr txBox="1"/>
          <p:nvPr/>
        </p:nvSpPr>
        <p:spPr>
          <a:xfrm>
            <a:off x="832399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96" name="مجموعة 89">
            <a:extLst>
              <a:ext uri="{FF2B5EF4-FFF2-40B4-BE49-F238E27FC236}">
                <a16:creationId xmlns:a16="http://schemas.microsoft.com/office/drawing/2014/main" id="{D1B346FC-EB8B-984E-937D-5AA41A9F7D07}"/>
              </a:ext>
            </a:extLst>
          </p:cNvPr>
          <p:cNvGrpSpPr/>
          <p:nvPr/>
        </p:nvGrpSpPr>
        <p:grpSpPr>
          <a:xfrm>
            <a:off x="6952388" y="4443387"/>
            <a:ext cx="642940" cy="471494"/>
            <a:chOff x="1628754" y="1971664"/>
            <a:chExt cx="642940" cy="471494"/>
          </a:xfrm>
        </p:grpSpPr>
        <p:grpSp>
          <p:nvGrpSpPr>
            <p:cNvPr id="97" name="مجموعة 77">
              <a:extLst>
                <a:ext uri="{FF2B5EF4-FFF2-40B4-BE49-F238E27FC236}">
                  <a16:creationId xmlns:a16="http://schemas.microsoft.com/office/drawing/2014/main" id="{DDCE7936-96EF-7D47-847F-AEE54CED7765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99" name="رابط مستقيم 92">
                <a:extLst>
                  <a:ext uri="{FF2B5EF4-FFF2-40B4-BE49-F238E27FC236}">
                    <a16:creationId xmlns:a16="http://schemas.microsoft.com/office/drawing/2014/main" id="{492DD63E-6A95-7644-910B-90AFBC62A36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مستقيم 93">
                <a:extLst>
                  <a:ext uri="{FF2B5EF4-FFF2-40B4-BE49-F238E27FC236}">
                    <a16:creationId xmlns:a16="http://schemas.microsoft.com/office/drawing/2014/main" id="{52C5862A-5170-4A41-B107-3D6AE6752D1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مستقيم 94">
                <a:extLst>
                  <a:ext uri="{FF2B5EF4-FFF2-40B4-BE49-F238E27FC236}">
                    <a16:creationId xmlns:a16="http://schemas.microsoft.com/office/drawing/2014/main" id="{8D0FA093-0719-5F4D-8D31-6FA1470BB66E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مستقيم 95">
                <a:extLst>
                  <a:ext uri="{FF2B5EF4-FFF2-40B4-BE49-F238E27FC236}">
                    <a16:creationId xmlns:a16="http://schemas.microsoft.com/office/drawing/2014/main" id="{8CD63B62-EF2C-FC44-AB15-59441016C9F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07332C12-C915-9D47-9B2B-67FC6DD31763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CFE2D4A2-FD14-4B4D-8A28-CE63F181FF50}"/>
              </a:ext>
            </a:extLst>
          </p:cNvPr>
          <p:cNvSpPr txBox="1"/>
          <p:nvPr/>
        </p:nvSpPr>
        <p:spPr>
          <a:xfrm>
            <a:off x="910981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675596C-B01A-4143-8074-5E87A952D400}"/>
              </a:ext>
            </a:extLst>
          </p:cNvPr>
          <p:cNvSpPr txBox="1"/>
          <p:nvPr/>
        </p:nvSpPr>
        <p:spPr>
          <a:xfrm>
            <a:off x="755246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2" name="مجموعة 99">
            <a:extLst>
              <a:ext uri="{FF2B5EF4-FFF2-40B4-BE49-F238E27FC236}">
                <a16:creationId xmlns:a16="http://schemas.microsoft.com/office/drawing/2014/main" id="{63D001D2-906C-A54D-ABF1-6D9A33CB2EBE}"/>
              </a:ext>
            </a:extLst>
          </p:cNvPr>
          <p:cNvGrpSpPr/>
          <p:nvPr/>
        </p:nvGrpSpPr>
        <p:grpSpPr>
          <a:xfrm>
            <a:off x="8394313" y="5311548"/>
            <a:ext cx="1285882" cy="471494"/>
            <a:chOff x="2071672" y="1285860"/>
            <a:chExt cx="1285882" cy="471494"/>
          </a:xfrm>
        </p:grpSpPr>
        <p:grpSp>
          <p:nvGrpSpPr>
            <p:cNvPr id="113" name="مجموعة 82">
              <a:extLst>
                <a:ext uri="{FF2B5EF4-FFF2-40B4-BE49-F238E27FC236}">
                  <a16:creationId xmlns:a16="http://schemas.microsoft.com/office/drawing/2014/main" id="{8891676C-7EF4-DF4E-8CA9-F1D1E158DC16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5" name="مجموعة 77">
                <a:extLst>
                  <a:ext uri="{FF2B5EF4-FFF2-40B4-BE49-F238E27FC236}">
                    <a16:creationId xmlns:a16="http://schemas.microsoft.com/office/drawing/2014/main" id="{D94E3101-49A8-6B43-AC2D-ECBA9475007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7" name="رابط مستقيم 85">
                  <a:extLst>
                    <a:ext uri="{FF2B5EF4-FFF2-40B4-BE49-F238E27FC236}">
                      <a16:creationId xmlns:a16="http://schemas.microsoft.com/office/drawing/2014/main" id="{D06B50E6-FF66-CC44-B49F-932159105E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86">
                  <a:extLst>
                    <a:ext uri="{FF2B5EF4-FFF2-40B4-BE49-F238E27FC236}">
                      <a16:creationId xmlns:a16="http://schemas.microsoft.com/office/drawing/2014/main" id="{362657EA-712F-B441-8035-15E915E3485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87">
                  <a:extLst>
                    <a:ext uri="{FF2B5EF4-FFF2-40B4-BE49-F238E27FC236}">
                      <a16:creationId xmlns:a16="http://schemas.microsoft.com/office/drawing/2014/main" id="{5B9E9B23-B526-BB44-B7A7-C0DCA6AFD0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88">
                  <a:extLst>
                    <a:ext uri="{FF2B5EF4-FFF2-40B4-BE49-F238E27FC236}">
                      <a16:creationId xmlns:a16="http://schemas.microsoft.com/office/drawing/2014/main" id="{75C31604-3B6A-F542-886C-722EFE40C22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B9A3EB74-A224-E94C-AC61-7A9D728A8E3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2357B608-E0E7-264B-B01F-0635BF5CF317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٦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40A4743-8876-C344-B839-4ECA47A00EF7}"/>
              </a:ext>
            </a:extLst>
          </p:cNvPr>
          <p:cNvSpPr txBox="1"/>
          <p:nvPr/>
        </p:nvSpPr>
        <p:spPr>
          <a:xfrm>
            <a:off x="10680072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2" name="خماسي 121">
            <a:extLst>
              <a:ext uri="{FF2B5EF4-FFF2-40B4-BE49-F238E27FC236}">
                <a16:creationId xmlns:a16="http://schemas.microsoft.com/office/drawing/2014/main" id="{F03FF9D5-9B16-814F-B08D-EFFE38E48983}"/>
              </a:ext>
            </a:extLst>
          </p:cNvPr>
          <p:cNvSpPr/>
          <p:nvPr/>
        </p:nvSpPr>
        <p:spPr>
          <a:xfrm rot="5400000">
            <a:off x="9445575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خماسي 122">
            <a:extLst>
              <a:ext uri="{FF2B5EF4-FFF2-40B4-BE49-F238E27FC236}">
                <a16:creationId xmlns:a16="http://schemas.microsoft.com/office/drawing/2014/main" id="{2AAD4A8F-871C-A240-B072-7BE2F92F9E1B}"/>
              </a:ext>
            </a:extLst>
          </p:cNvPr>
          <p:cNvSpPr/>
          <p:nvPr/>
        </p:nvSpPr>
        <p:spPr>
          <a:xfrm rot="5400000">
            <a:off x="7888227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4" name="مجموعة 102">
            <a:extLst>
              <a:ext uri="{FF2B5EF4-FFF2-40B4-BE49-F238E27FC236}">
                <a16:creationId xmlns:a16="http://schemas.microsoft.com/office/drawing/2014/main" id="{4D17C5F2-E358-064B-923E-EDC474B72960}"/>
              </a:ext>
            </a:extLst>
          </p:cNvPr>
          <p:cNvGrpSpPr/>
          <p:nvPr/>
        </p:nvGrpSpPr>
        <p:grpSpPr>
          <a:xfrm>
            <a:off x="6980969" y="3228947"/>
            <a:ext cx="4107683" cy="473748"/>
            <a:chOff x="1457306" y="3571876"/>
            <a:chExt cx="4107683" cy="473748"/>
          </a:xfrm>
        </p:grpSpPr>
        <p:grpSp>
          <p:nvGrpSpPr>
            <p:cNvPr id="125" name="مجموعة 34">
              <a:extLst>
                <a:ext uri="{FF2B5EF4-FFF2-40B4-BE49-F238E27FC236}">
                  <a16:creationId xmlns:a16="http://schemas.microsoft.com/office/drawing/2014/main" id="{AE1F7554-1299-2A4A-A6D8-BBA581899F3A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A75D87BD-ADB3-4B44-AD9A-7EBF023F747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7" name="رابط مستقيم 37">
                  <a:extLst>
                    <a:ext uri="{FF2B5EF4-FFF2-40B4-BE49-F238E27FC236}">
                      <a16:creationId xmlns:a16="http://schemas.microsoft.com/office/drawing/2014/main" id="{C9EF0933-AC46-EC40-82FF-64EE621DFDF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38">
                  <a:extLst>
                    <a:ext uri="{FF2B5EF4-FFF2-40B4-BE49-F238E27FC236}">
                      <a16:creationId xmlns:a16="http://schemas.microsoft.com/office/drawing/2014/main" id="{A9F7E349-C81E-D341-8D3D-0A785C96165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39">
                  <a:extLst>
                    <a:ext uri="{FF2B5EF4-FFF2-40B4-BE49-F238E27FC236}">
                      <a16:creationId xmlns:a16="http://schemas.microsoft.com/office/drawing/2014/main" id="{99D73372-81CE-D04E-829E-D2A08581B17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40">
                  <a:extLst>
                    <a:ext uri="{FF2B5EF4-FFF2-40B4-BE49-F238E27FC236}">
                      <a16:creationId xmlns:a16="http://schemas.microsoft.com/office/drawing/2014/main" id="{EE3350F6-A4AF-AD4F-A2D1-A9763EF75F0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8570B802-2FFE-E044-856C-B39808105A8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ED1F26D2-EEB9-1644-A8B5-738326231847}"/>
                </a:ext>
              </a:extLst>
            </p:cNvPr>
            <p:cNvSpPr txBox="1"/>
            <p:nvPr/>
          </p:nvSpPr>
          <p:spPr>
            <a:xfrm>
              <a:off x="1921651" y="3614737"/>
              <a:ext cx="36433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        ×        ×</a:t>
              </a:r>
            </a:p>
          </p:txBody>
        </p:sp>
        <p:grpSp>
          <p:nvGrpSpPr>
            <p:cNvPr id="127" name="مجموعة 52">
              <a:extLst>
                <a:ext uri="{FF2B5EF4-FFF2-40B4-BE49-F238E27FC236}">
                  <a16:creationId xmlns:a16="http://schemas.microsoft.com/office/drawing/2014/main" id="{93ECD76B-931E-7542-B4A6-165071993006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70" name="مجموعة 77">
                <a:extLst>
                  <a:ext uri="{FF2B5EF4-FFF2-40B4-BE49-F238E27FC236}">
                    <a16:creationId xmlns:a16="http://schemas.microsoft.com/office/drawing/2014/main" id="{1AA66D0B-9B40-EE4A-83E5-EBE616F160E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2" name="رابط مستقيم 55">
                  <a:extLst>
                    <a:ext uri="{FF2B5EF4-FFF2-40B4-BE49-F238E27FC236}">
                      <a16:creationId xmlns:a16="http://schemas.microsoft.com/office/drawing/2014/main" id="{2B35CD6B-07D7-EE42-BCB8-A930BC6F484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رابط مستقيم 56">
                  <a:extLst>
                    <a:ext uri="{FF2B5EF4-FFF2-40B4-BE49-F238E27FC236}">
                      <a16:creationId xmlns:a16="http://schemas.microsoft.com/office/drawing/2014/main" id="{AC8CFF7E-4A8A-2E4E-9202-5B07DB3849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رابط مستقيم 57">
                  <a:extLst>
                    <a:ext uri="{FF2B5EF4-FFF2-40B4-BE49-F238E27FC236}">
                      <a16:creationId xmlns:a16="http://schemas.microsoft.com/office/drawing/2014/main" id="{B9C32831-43A8-DF49-8245-ED7C0996E11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58">
                  <a:extLst>
                    <a:ext uri="{FF2B5EF4-FFF2-40B4-BE49-F238E27FC236}">
                      <a16:creationId xmlns:a16="http://schemas.microsoft.com/office/drawing/2014/main" id="{43199EE6-B6DD-1743-9423-76E27B7B867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مربع نص 170">
                <a:extLst>
                  <a:ext uri="{FF2B5EF4-FFF2-40B4-BE49-F238E27FC236}">
                    <a16:creationId xmlns:a16="http://schemas.microsoft.com/office/drawing/2014/main" id="{E2BC9769-0166-1D42-8D19-5211EBC3DA0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8" name="مجموعة 59">
              <a:extLst>
                <a:ext uri="{FF2B5EF4-FFF2-40B4-BE49-F238E27FC236}">
                  <a16:creationId xmlns:a16="http://schemas.microsoft.com/office/drawing/2014/main" id="{3DA61A39-12A3-EC4E-A1BE-9F8F0F211896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3" name="مجموعة 77">
                <a:extLst>
                  <a:ext uri="{FF2B5EF4-FFF2-40B4-BE49-F238E27FC236}">
                    <a16:creationId xmlns:a16="http://schemas.microsoft.com/office/drawing/2014/main" id="{E211E20D-FD4D-1A48-B760-E05D353F533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5" name="رابط مستقيم 62">
                  <a:extLst>
                    <a:ext uri="{FF2B5EF4-FFF2-40B4-BE49-F238E27FC236}">
                      <a16:creationId xmlns:a16="http://schemas.microsoft.com/office/drawing/2014/main" id="{D2B566EE-A5E4-A349-897F-44E4D8EA28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63">
                  <a:extLst>
                    <a:ext uri="{FF2B5EF4-FFF2-40B4-BE49-F238E27FC236}">
                      <a16:creationId xmlns:a16="http://schemas.microsoft.com/office/drawing/2014/main" id="{989BF5E1-22E1-634C-A13D-90DBDE3996E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64">
                  <a:extLst>
                    <a:ext uri="{FF2B5EF4-FFF2-40B4-BE49-F238E27FC236}">
                      <a16:creationId xmlns:a16="http://schemas.microsoft.com/office/drawing/2014/main" id="{C547325A-2390-0F47-943D-4C6BEFD2967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65">
                  <a:extLst>
                    <a:ext uri="{FF2B5EF4-FFF2-40B4-BE49-F238E27FC236}">
                      <a16:creationId xmlns:a16="http://schemas.microsoft.com/office/drawing/2014/main" id="{1B1F9A0B-9F7E-2142-BC14-E5B19675B84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A7CAD0CF-2B03-8044-A8AF-45DB6D999E4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29" name="مجموعة 66">
              <a:extLst>
                <a:ext uri="{FF2B5EF4-FFF2-40B4-BE49-F238E27FC236}">
                  <a16:creationId xmlns:a16="http://schemas.microsoft.com/office/drawing/2014/main" id="{EC9DFD5E-6C1D-3D40-B7CB-093E1EE402CF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37" name="مجموعة 77">
                <a:extLst>
                  <a:ext uri="{FF2B5EF4-FFF2-40B4-BE49-F238E27FC236}">
                    <a16:creationId xmlns:a16="http://schemas.microsoft.com/office/drawing/2014/main" id="{25DF46EA-A08C-9C49-9ADF-39A2D384819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9" name="رابط مستقيم 69">
                  <a:extLst>
                    <a:ext uri="{FF2B5EF4-FFF2-40B4-BE49-F238E27FC236}">
                      <a16:creationId xmlns:a16="http://schemas.microsoft.com/office/drawing/2014/main" id="{3774FEF7-8F6F-4E46-AA33-D78FE41567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70">
                  <a:extLst>
                    <a:ext uri="{FF2B5EF4-FFF2-40B4-BE49-F238E27FC236}">
                      <a16:creationId xmlns:a16="http://schemas.microsoft.com/office/drawing/2014/main" id="{E4112D23-0E76-F14D-9181-5C07CAC613B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71">
                  <a:extLst>
                    <a:ext uri="{FF2B5EF4-FFF2-40B4-BE49-F238E27FC236}">
                      <a16:creationId xmlns:a16="http://schemas.microsoft.com/office/drawing/2014/main" id="{57992721-F796-6041-BA16-2F34BF1440A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72">
                  <a:extLst>
                    <a:ext uri="{FF2B5EF4-FFF2-40B4-BE49-F238E27FC236}">
                      <a16:creationId xmlns:a16="http://schemas.microsoft.com/office/drawing/2014/main" id="{B62E160F-B087-F441-A617-37841EF101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78F77000-4F91-AF46-ABCB-9B2E647CEE5D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0" name="مجموعة 73">
              <a:extLst>
                <a:ext uri="{FF2B5EF4-FFF2-40B4-BE49-F238E27FC236}">
                  <a16:creationId xmlns:a16="http://schemas.microsoft.com/office/drawing/2014/main" id="{EFA78E47-07D2-D84C-B512-80E558EC3281}"/>
                </a:ext>
              </a:extLst>
            </p:cNvPr>
            <p:cNvGrpSpPr/>
            <p:nvPr/>
          </p:nvGrpSpPr>
          <p:grpSpPr>
            <a:xfrm>
              <a:off x="1457306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1" name="مجموعة 77">
                <a:extLst>
                  <a:ext uri="{FF2B5EF4-FFF2-40B4-BE49-F238E27FC236}">
                    <a16:creationId xmlns:a16="http://schemas.microsoft.com/office/drawing/2014/main" id="{91E6A8B2-F97A-AB4F-9F28-7639AD71758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3" name="رابط مستقيم 76">
                  <a:extLst>
                    <a:ext uri="{FF2B5EF4-FFF2-40B4-BE49-F238E27FC236}">
                      <a16:creationId xmlns:a16="http://schemas.microsoft.com/office/drawing/2014/main" id="{63F0B420-61AD-DC49-A550-FC4F855CBC1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77">
                  <a:extLst>
                    <a:ext uri="{FF2B5EF4-FFF2-40B4-BE49-F238E27FC236}">
                      <a16:creationId xmlns:a16="http://schemas.microsoft.com/office/drawing/2014/main" id="{2E94FCED-8AC6-5044-9DCE-ED02B57DE13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78">
                  <a:extLst>
                    <a:ext uri="{FF2B5EF4-FFF2-40B4-BE49-F238E27FC236}">
                      <a16:creationId xmlns:a16="http://schemas.microsoft.com/office/drawing/2014/main" id="{F12BEA23-27F4-2444-B488-2BB551F32F9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9">
                  <a:extLst>
                    <a:ext uri="{FF2B5EF4-FFF2-40B4-BE49-F238E27FC236}">
                      <a16:creationId xmlns:a16="http://schemas.microsoft.com/office/drawing/2014/main" id="{A811DAA2-AF29-6C45-A118-F6A50EBC1D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42C993B6-96D7-7740-BD51-744CAD47AEF2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grpSp>
        <p:nvGrpSpPr>
          <p:cNvPr id="191" name="مجموعة 124">
            <a:extLst>
              <a:ext uri="{FF2B5EF4-FFF2-40B4-BE49-F238E27FC236}">
                <a16:creationId xmlns:a16="http://schemas.microsoft.com/office/drawing/2014/main" id="{68E726FA-02A1-1647-B435-620E9F8E5541}"/>
              </a:ext>
            </a:extLst>
          </p:cNvPr>
          <p:cNvGrpSpPr/>
          <p:nvPr/>
        </p:nvGrpSpPr>
        <p:grpSpPr>
          <a:xfrm>
            <a:off x="3027466" y="2214526"/>
            <a:ext cx="1285884" cy="2858318"/>
            <a:chOff x="1142976" y="2143112"/>
            <a:chExt cx="1285884" cy="2858318"/>
          </a:xfrm>
        </p:grpSpPr>
        <p:grpSp>
          <p:nvGrpSpPr>
            <p:cNvPr id="192" name="مجموعة 111">
              <a:extLst>
                <a:ext uri="{FF2B5EF4-FFF2-40B4-BE49-F238E27FC236}">
                  <a16:creationId xmlns:a16="http://schemas.microsoft.com/office/drawing/2014/main" id="{1F5B3709-A03C-A143-8DE5-86FF6880F04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4" name="رابط مستقيم 108">
                <a:extLst>
                  <a:ext uri="{FF2B5EF4-FFF2-40B4-BE49-F238E27FC236}">
                    <a16:creationId xmlns:a16="http://schemas.microsoft.com/office/drawing/2014/main" id="{5D7480FF-7C09-DE48-ABEC-A9F4A11BE390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رابط مستقيم 110">
                <a:extLst>
                  <a:ext uri="{FF2B5EF4-FFF2-40B4-BE49-F238E27FC236}">
                    <a16:creationId xmlns:a16="http://schemas.microsoft.com/office/drawing/2014/main" id="{2E73E052-8D6C-E545-BD77-04CD73D4ABA6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883BC4D6-0F6B-A04F-B12E-BA3BB4F0C7A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5C25A010-69AE-6D41-B1E1-F1424BEB33ED}"/>
                </a:ext>
              </a:extLst>
            </p:cNvPr>
            <p:cNvSpPr txBox="1"/>
            <p:nvPr/>
          </p:nvSpPr>
          <p:spPr>
            <a:xfrm>
              <a:off x="1643042" y="2143112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٧٢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ED86A28-B5C3-4444-B1E5-6EB9F9665B10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3E52DACD-E51B-934B-8103-7EC8DA0E0FD4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٣٦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C4DFADE8-4903-5D47-8ABA-893F818855A3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3BB90EFC-FBCD-2942-87A9-AE1CEED4111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12E77012-DD84-8644-A886-1355FF399870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4908F886-7B5F-434A-AEED-4565956521A4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1AE284CF-4D63-8647-AF56-201863D3A816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01A2C64E-7A67-9741-A5D1-D713516D196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2" name="مربع نص 211">
              <a:extLst>
                <a:ext uri="{FF2B5EF4-FFF2-40B4-BE49-F238E27FC236}">
                  <a16:creationId xmlns:a16="http://schemas.microsoft.com/office/drawing/2014/main" id="{7DD15793-104B-BE4B-B9C3-7E2717AA4B1B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7921B514-E8A5-7542-9526-3DB8DF6EC08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9417B71-DA18-7751-D5DA-B12386E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868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95" grpId="0"/>
      <p:bldP spid="110" grpId="0"/>
      <p:bldP spid="111" grpId="0"/>
      <p:bldP spid="121" grpId="0"/>
      <p:bldP spid="122" grpId="0" animBg="1"/>
      <p:bldP spid="1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grpSp>
        <p:nvGrpSpPr>
          <p:cNvPr id="219" name="مجموعة 101">
            <a:extLst>
              <a:ext uri="{FF2B5EF4-FFF2-40B4-BE49-F238E27FC236}">
                <a16:creationId xmlns:a16="http://schemas.microsoft.com/office/drawing/2014/main" id="{A529781D-0DD1-E348-A84A-AEB0DFC0F400}"/>
              </a:ext>
            </a:extLst>
          </p:cNvPr>
          <p:cNvGrpSpPr/>
          <p:nvPr/>
        </p:nvGrpSpPr>
        <p:grpSpPr>
          <a:xfrm>
            <a:off x="7261410" y="1208008"/>
            <a:ext cx="2835912" cy="785818"/>
            <a:chOff x="5174537" y="214290"/>
            <a:chExt cx="2683610" cy="785818"/>
          </a:xfrm>
        </p:grpSpPr>
        <p:sp>
          <p:nvSpPr>
            <p:cNvPr id="220" name="زاوية مطوية 219">
              <a:extLst>
                <a:ext uri="{FF2B5EF4-FFF2-40B4-BE49-F238E27FC236}">
                  <a16:creationId xmlns:a16="http://schemas.microsoft.com/office/drawing/2014/main" id="{4B869A0C-FC30-A44D-86F9-3BFF1EBE93C4}"/>
                </a:ext>
              </a:extLst>
            </p:cNvPr>
            <p:cNvSpPr/>
            <p:nvPr/>
          </p:nvSpPr>
          <p:spPr>
            <a:xfrm flipH="1">
              <a:off x="5174537" y="214290"/>
              <a:ext cx="268361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21" name="مجموعة 99">
              <a:extLst>
                <a:ext uri="{FF2B5EF4-FFF2-40B4-BE49-F238E27FC236}">
                  <a16:creationId xmlns:a16="http://schemas.microsoft.com/office/drawing/2014/main" id="{DC8F699B-D72C-2E41-914B-8E91235BC4F2}"/>
                </a:ext>
              </a:extLst>
            </p:cNvPr>
            <p:cNvGrpSpPr/>
            <p:nvPr/>
          </p:nvGrpSpPr>
          <p:grpSpPr>
            <a:xfrm>
              <a:off x="5300668" y="357166"/>
              <a:ext cx="2486042" cy="485784"/>
              <a:chOff x="1871644" y="357166"/>
              <a:chExt cx="2486042" cy="485784"/>
            </a:xfrm>
          </p:grpSpPr>
          <p:sp>
            <p:nvSpPr>
              <p:cNvPr id="222" name="مربع نص 221">
                <a:extLst>
                  <a:ext uri="{FF2B5EF4-FFF2-40B4-BE49-F238E27FC236}">
                    <a16:creationId xmlns:a16="http://schemas.microsoft.com/office/drawing/2014/main" id="{D01C8B8C-ABC8-144C-BB24-F97D785AEB3A}"/>
                  </a:ext>
                </a:extLst>
              </p:cNvPr>
              <p:cNvSpPr txBox="1"/>
              <p:nvPr/>
            </p:nvSpPr>
            <p:spPr>
              <a:xfrm>
                <a:off x="2786050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223" name="مجموعة 17">
                <a:extLst>
                  <a:ext uri="{FF2B5EF4-FFF2-40B4-BE49-F238E27FC236}">
                    <a16:creationId xmlns:a16="http://schemas.microsoft.com/office/drawing/2014/main" id="{8261CB98-67FF-2742-BDB9-AA05A2A4392C}"/>
                  </a:ext>
                </a:extLst>
              </p:cNvPr>
              <p:cNvGrpSpPr/>
              <p:nvPr/>
            </p:nvGrpSpPr>
            <p:grpSpPr>
              <a:xfrm>
                <a:off x="1871644" y="371456"/>
                <a:ext cx="1000132" cy="471494"/>
                <a:chOff x="1585890" y="1971664"/>
                <a:chExt cx="1000132" cy="471494"/>
              </a:xfrm>
            </p:grpSpPr>
            <p:grpSp>
              <p:nvGrpSpPr>
                <p:cNvPr id="224" name="مجموعة 77">
                  <a:extLst>
                    <a:ext uri="{FF2B5EF4-FFF2-40B4-BE49-F238E27FC236}">
                      <a16:creationId xmlns:a16="http://schemas.microsoft.com/office/drawing/2014/main" id="{2AF61EA0-77C3-3A45-BC95-3EBE1A53D12E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226" name="رابط مستقيم 13">
                    <a:extLst>
                      <a:ext uri="{FF2B5EF4-FFF2-40B4-BE49-F238E27FC236}">
                        <a16:creationId xmlns:a16="http://schemas.microsoft.com/office/drawing/2014/main" id="{0A9A5830-1134-224B-9159-AB702CC0DD8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رابط مستقيم 14">
                    <a:extLst>
                      <a:ext uri="{FF2B5EF4-FFF2-40B4-BE49-F238E27FC236}">
                        <a16:creationId xmlns:a16="http://schemas.microsoft.com/office/drawing/2014/main" id="{846E4E92-08D6-004F-83C8-6A4FFD582C6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رابط مستقيم 15">
                    <a:extLst>
                      <a:ext uri="{FF2B5EF4-FFF2-40B4-BE49-F238E27FC236}">
                        <a16:creationId xmlns:a16="http://schemas.microsoft.com/office/drawing/2014/main" id="{CA923278-A645-204A-94FF-070B60A0B5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رابط مستقيم 16">
                    <a:extLst>
                      <a:ext uri="{FF2B5EF4-FFF2-40B4-BE49-F238E27FC236}">
                        <a16:creationId xmlns:a16="http://schemas.microsoft.com/office/drawing/2014/main" id="{CAC2AB09-E871-0A43-9466-63C12DD8537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5" name="مربع نص 224">
                  <a:extLst>
                    <a:ext uri="{FF2B5EF4-FFF2-40B4-BE49-F238E27FC236}">
                      <a16:creationId xmlns:a16="http://schemas.microsoft.com/office/drawing/2014/main" id="{B96EF2F7-72AA-D342-B43D-0601A22FC560}"/>
                    </a:ext>
                  </a:extLst>
                </p:cNvPr>
                <p:cNvSpPr txBox="1"/>
                <p:nvPr/>
              </p:nvSpPr>
              <p:spPr>
                <a:xfrm>
                  <a:off x="1585890" y="2014526"/>
                  <a:ext cx="100013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٣    ١٨</a:t>
                  </a:r>
                </a:p>
              </p:txBody>
            </p:sp>
          </p:grpSp>
        </p:grpSp>
      </p:grpSp>
      <p:grpSp>
        <p:nvGrpSpPr>
          <p:cNvPr id="230" name="مجموعة 43">
            <a:extLst>
              <a:ext uri="{FF2B5EF4-FFF2-40B4-BE49-F238E27FC236}">
                <a16:creationId xmlns:a16="http://schemas.microsoft.com/office/drawing/2014/main" id="{B74B6618-DEFF-344E-9D5B-91F0DF0DB0D7}"/>
              </a:ext>
            </a:extLst>
          </p:cNvPr>
          <p:cNvGrpSpPr/>
          <p:nvPr/>
        </p:nvGrpSpPr>
        <p:grpSpPr>
          <a:xfrm>
            <a:off x="9494770" y="2347286"/>
            <a:ext cx="1328746" cy="471494"/>
            <a:chOff x="3686170" y="2714620"/>
            <a:chExt cx="1328746" cy="471494"/>
          </a:xfrm>
        </p:grpSpPr>
        <p:sp>
          <p:nvSpPr>
            <p:cNvPr id="231" name="مربع نص 230">
              <a:extLst>
                <a:ext uri="{FF2B5EF4-FFF2-40B4-BE49-F238E27FC236}">
                  <a16:creationId xmlns:a16="http://schemas.microsoft.com/office/drawing/2014/main" id="{87821506-CA4B-7744-8D21-19D1D95272D5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232" name="مجموعة 19">
              <a:extLst>
                <a:ext uri="{FF2B5EF4-FFF2-40B4-BE49-F238E27FC236}">
                  <a16:creationId xmlns:a16="http://schemas.microsoft.com/office/drawing/2014/main" id="{F3ED565E-C2F8-0248-984B-EF21A0B72C4B}"/>
                </a:ext>
              </a:extLst>
            </p:cNvPr>
            <p:cNvGrpSpPr/>
            <p:nvPr/>
          </p:nvGrpSpPr>
          <p:grpSpPr>
            <a:xfrm>
              <a:off x="4029072" y="2714620"/>
              <a:ext cx="985844" cy="471494"/>
              <a:chOff x="1600178" y="1971664"/>
              <a:chExt cx="985844" cy="471494"/>
            </a:xfrm>
          </p:grpSpPr>
          <p:grpSp>
            <p:nvGrpSpPr>
              <p:cNvPr id="233" name="مجموعة 77">
                <a:extLst>
                  <a:ext uri="{FF2B5EF4-FFF2-40B4-BE49-F238E27FC236}">
                    <a16:creationId xmlns:a16="http://schemas.microsoft.com/office/drawing/2014/main" id="{26493831-DE9B-A94B-8A51-76B4E149E2AC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235" name="رابط مستقيم 22">
                  <a:extLst>
                    <a:ext uri="{FF2B5EF4-FFF2-40B4-BE49-F238E27FC236}">
                      <a16:creationId xmlns:a16="http://schemas.microsoft.com/office/drawing/2014/main" id="{32F66121-58BB-1F4F-8D9E-1E7E49087B4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3">
                  <a:extLst>
                    <a:ext uri="{FF2B5EF4-FFF2-40B4-BE49-F238E27FC236}">
                      <a16:creationId xmlns:a16="http://schemas.microsoft.com/office/drawing/2014/main" id="{70D3AF4B-B148-8C45-992C-0DD7B76246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4">
                  <a:extLst>
                    <a:ext uri="{FF2B5EF4-FFF2-40B4-BE49-F238E27FC236}">
                      <a16:creationId xmlns:a16="http://schemas.microsoft.com/office/drawing/2014/main" id="{BEAA068F-D986-CA49-BE75-BC1C350C91B2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5">
                  <a:extLst>
                    <a:ext uri="{FF2B5EF4-FFF2-40B4-BE49-F238E27FC236}">
                      <a16:creationId xmlns:a16="http://schemas.microsoft.com/office/drawing/2014/main" id="{59E98762-432F-9B4B-8FBF-1DD36306AC0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4" name="مربع نص 233">
                <a:extLst>
                  <a:ext uri="{FF2B5EF4-FFF2-40B4-BE49-F238E27FC236}">
                    <a16:creationId xmlns:a16="http://schemas.microsoft.com/office/drawing/2014/main" id="{B0A93DC0-A35A-B249-A63C-24EBD9BEA050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   ١٨</a:t>
                </a:r>
              </a:p>
            </p:txBody>
          </p:sp>
        </p:grpSp>
      </p:grpSp>
      <p:grpSp>
        <p:nvGrpSpPr>
          <p:cNvPr id="239" name="مجموعة 27">
            <a:extLst>
              <a:ext uri="{FF2B5EF4-FFF2-40B4-BE49-F238E27FC236}">
                <a16:creationId xmlns:a16="http://schemas.microsoft.com/office/drawing/2014/main" id="{1AC72951-5C40-B14B-8833-8D70B12DF38A}"/>
              </a:ext>
            </a:extLst>
          </p:cNvPr>
          <p:cNvGrpSpPr/>
          <p:nvPr/>
        </p:nvGrpSpPr>
        <p:grpSpPr>
          <a:xfrm>
            <a:off x="7137316" y="2347287"/>
            <a:ext cx="2571768" cy="473753"/>
            <a:chOff x="142842" y="1971664"/>
            <a:chExt cx="2571768" cy="473753"/>
          </a:xfrm>
        </p:grpSpPr>
        <p:grpSp>
          <p:nvGrpSpPr>
            <p:cNvPr id="240" name="مجموعة 77">
              <a:extLst>
                <a:ext uri="{FF2B5EF4-FFF2-40B4-BE49-F238E27FC236}">
                  <a16:creationId xmlns:a16="http://schemas.microsoft.com/office/drawing/2014/main" id="{7B099C3B-87EB-0C44-ACFE-7C15613C56C1}"/>
                </a:ext>
              </a:extLst>
            </p:cNvPr>
            <p:cNvGrpSpPr/>
            <p:nvPr/>
          </p:nvGrpSpPr>
          <p:grpSpPr>
            <a:xfrm>
              <a:off x="898473" y="1971664"/>
              <a:ext cx="1373221" cy="357190"/>
              <a:chOff x="5699109" y="428604"/>
              <a:chExt cx="1373221" cy="357190"/>
            </a:xfrm>
          </p:grpSpPr>
          <p:cxnSp>
            <p:nvCxnSpPr>
              <p:cNvPr id="242" name="رابط مستقيم 30">
                <a:extLst>
                  <a:ext uri="{FF2B5EF4-FFF2-40B4-BE49-F238E27FC236}">
                    <a16:creationId xmlns:a16="http://schemas.microsoft.com/office/drawing/2014/main" id="{2CB7A001-6420-0945-863B-407E63A1C36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رابط مستقيم 31">
                <a:extLst>
                  <a:ext uri="{FF2B5EF4-FFF2-40B4-BE49-F238E27FC236}">
                    <a16:creationId xmlns:a16="http://schemas.microsoft.com/office/drawing/2014/main" id="{15BAB2E2-3F28-024F-8C07-88BF1AF7C7B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رابط مستقيم 32">
                <a:extLst>
                  <a:ext uri="{FF2B5EF4-FFF2-40B4-BE49-F238E27FC236}">
                    <a16:creationId xmlns:a16="http://schemas.microsoft.com/office/drawing/2014/main" id="{F3B5ACAA-FAFB-5C4C-90D4-3F0B119F94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99109" y="430192"/>
                <a:ext cx="1158907" cy="107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رابط مستقيم 33">
                <a:extLst>
                  <a:ext uri="{FF2B5EF4-FFF2-40B4-BE49-F238E27FC236}">
                    <a16:creationId xmlns:a16="http://schemas.microsoft.com/office/drawing/2014/main" id="{DB2165B0-D49B-F045-A43E-6E6F2CC0A82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42CA9BDF-CFB3-014F-B994-1938FCD5AFE0}"/>
                </a:ext>
              </a:extLst>
            </p:cNvPr>
            <p:cNvSpPr txBox="1"/>
            <p:nvPr/>
          </p:nvSpPr>
          <p:spPr>
            <a:xfrm>
              <a:off x="142842" y="2014530"/>
              <a:ext cx="257176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٣     ٣ ×٣ × ٢</a:t>
              </a:r>
            </a:p>
          </p:txBody>
        </p:sp>
      </p:grpSp>
      <p:sp>
        <p:nvSpPr>
          <p:cNvPr id="246" name="مربع نص 245">
            <a:extLst>
              <a:ext uri="{FF2B5EF4-FFF2-40B4-BE49-F238E27FC236}">
                <a16:creationId xmlns:a16="http://schemas.microsoft.com/office/drawing/2014/main" id="{6183C1D3-F284-944B-9952-B79A99E32766}"/>
              </a:ext>
            </a:extLst>
          </p:cNvPr>
          <p:cNvSpPr txBox="1"/>
          <p:nvPr/>
        </p:nvSpPr>
        <p:spPr>
          <a:xfrm>
            <a:off x="9164774" y="47761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247" name="مربع نص 246">
            <a:extLst>
              <a:ext uri="{FF2B5EF4-FFF2-40B4-BE49-F238E27FC236}">
                <a16:creationId xmlns:a16="http://schemas.microsoft.com/office/drawing/2014/main" id="{FA948ECC-B22C-EA4A-B075-0C1754621521}"/>
              </a:ext>
            </a:extLst>
          </p:cNvPr>
          <p:cNvSpPr txBox="1"/>
          <p:nvPr/>
        </p:nvSpPr>
        <p:spPr>
          <a:xfrm>
            <a:off x="8521538" y="5358090"/>
            <a:ext cx="9572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  ٩</a:t>
            </a:r>
          </a:p>
        </p:txBody>
      </p:sp>
      <p:sp>
        <p:nvSpPr>
          <p:cNvPr id="248" name="مربع نص 247">
            <a:extLst>
              <a:ext uri="{FF2B5EF4-FFF2-40B4-BE49-F238E27FC236}">
                <a16:creationId xmlns:a16="http://schemas.microsoft.com/office/drawing/2014/main" id="{5765A7DE-072A-3B47-B7D4-536F7A070B1F}"/>
              </a:ext>
            </a:extLst>
          </p:cNvPr>
          <p:cNvSpPr txBox="1"/>
          <p:nvPr/>
        </p:nvSpPr>
        <p:spPr>
          <a:xfrm>
            <a:off x="9493386" y="47761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249" name="خماسي 248">
            <a:extLst>
              <a:ext uri="{FF2B5EF4-FFF2-40B4-BE49-F238E27FC236}">
                <a16:creationId xmlns:a16="http://schemas.microsoft.com/office/drawing/2014/main" id="{768F6E28-5CF8-DD46-B5FD-3BE3801AE9F4}"/>
              </a:ext>
            </a:extLst>
          </p:cNvPr>
          <p:cNvSpPr/>
          <p:nvPr/>
        </p:nvSpPr>
        <p:spPr>
          <a:xfrm rot="5400000">
            <a:off x="7944565" y="328312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50" name="مجموعة 249">
            <a:extLst>
              <a:ext uri="{FF2B5EF4-FFF2-40B4-BE49-F238E27FC236}">
                <a16:creationId xmlns:a16="http://schemas.microsoft.com/office/drawing/2014/main" id="{A459F88E-776A-EB43-ACE1-00E75E53D175}"/>
              </a:ext>
            </a:extLst>
          </p:cNvPr>
          <p:cNvGrpSpPr/>
          <p:nvPr/>
        </p:nvGrpSpPr>
        <p:grpSpPr>
          <a:xfrm>
            <a:off x="7808834" y="3390284"/>
            <a:ext cx="2116492" cy="498440"/>
            <a:chOff x="5514982" y="3000372"/>
            <a:chExt cx="2116492" cy="498440"/>
          </a:xfrm>
        </p:grpSpPr>
        <p:grpSp>
          <p:nvGrpSpPr>
            <p:cNvPr id="251" name="مجموعة 34">
              <a:extLst>
                <a:ext uri="{FF2B5EF4-FFF2-40B4-BE49-F238E27FC236}">
                  <a16:creationId xmlns:a16="http://schemas.microsoft.com/office/drawing/2014/main" id="{03BE6332-7725-A24C-B9F9-4049A80F3041}"/>
                </a:ext>
              </a:extLst>
            </p:cNvPr>
            <p:cNvGrpSpPr/>
            <p:nvPr/>
          </p:nvGrpSpPr>
          <p:grpSpPr>
            <a:xfrm>
              <a:off x="6272226" y="3000372"/>
              <a:ext cx="642940" cy="471494"/>
              <a:chOff x="1628754" y="1971664"/>
              <a:chExt cx="642940" cy="471494"/>
            </a:xfrm>
          </p:grpSpPr>
          <p:grpSp>
            <p:nvGrpSpPr>
              <p:cNvPr id="260" name="مجموعة 77">
                <a:extLst>
                  <a:ext uri="{FF2B5EF4-FFF2-40B4-BE49-F238E27FC236}">
                    <a16:creationId xmlns:a16="http://schemas.microsoft.com/office/drawing/2014/main" id="{3FFA4F33-6953-7245-9C87-1B3E16103FF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62" name="رابط مستقيم 37">
                  <a:extLst>
                    <a:ext uri="{FF2B5EF4-FFF2-40B4-BE49-F238E27FC236}">
                      <a16:creationId xmlns:a16="http://schemas.microsoft.com/office/drawing/2014/main" id="{379DE0D2-B0B1-8B4E-AA1B-D3B0C661301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رابط مستقيم 38">
                  <a:extLst>
                    <a:ext uri="{FF2B5EF4-FFF2-40B4-BE49-F238E27FC236}">
                      <a16:creationId xmlns:a16="http://schemas.microsoft.com/office/drawing/2014/main" id="{2812B18E-1E45-BB47-BA84-71BC5A95DE4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39">
                  <a:extLst>
                    <a:ext uri="{FF2B5EF4-FFF2-40B4-BE49-F238E27FC236}">
                      <a16:creationId xmlns:a16="http://schemas.microsoft.com/office/drawing/2014/main" id="{EDC5E7F8-E361-8B4C-ABE5-F6BA1580AC8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رابط مستقيم 40">
                  <a:extLst>
                    <a:ext uri="{FF2B5EF4-FFF2-40B4-BE49-F238E27FC236}">
                      <a16:creationId xmlns:a16="http://schemas.microsoft.com/office/drawing/2014/main" id="{7D949DF2-61D7-3149-B271-0222FB6D00A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1" name="مربع نص 260">
                <a:extLst>
                  <a:ext uri="{FF2B5EF4-FFF2-40B4-BE49-F238E27FC236}">
                    <a16:creationId xmlns:a16="http://schemas.microsoft.com/office/drawing/2014/main" id="{E7BCD6B1-C0C5-3248-A927-4A6725872DC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200" b="1" dirty="0"/>
              </a:p>
            </p:txBody>
          </p:sp>
        </p:grpSp>
        <p:sp>
          <p:nvSpPr>
            <p:cNvPr id="252" name="مربع نص 251">
              <a:extLst>
                <a:ext uri="{FF2B5EF4-FFF2-40B4-BE49-F238E27FC236}">
                  <a16:creationId xmlns:a16="http://schemas.microsoft.com/office/drawing/2014/main" id="{E5DF28B1-DC34-FA41-88CB-AD667532F210}"/>
                </a:ext>
              </a:extLst>
            </p:cNvPr>
            <p:cNvSpPr txBox="1"/>
            <p:nvPr/>
          </p:nvSpPr>
          <p:spPr>
            <a:xfrm>
              <a:off x="5516908" y="3067925"/>
              <a:ext cx="21145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٣     ٣ ×                </a:t>
              </a:r>
            </a:p>
          </p:txBody>
        </p:sp>
        <p:grpSp>
          <p:nvGrpSpPr>
            <p:cNvPr id="253" name="مجموعة 52">
              <a:extLst>
                <a:ext uri="{FF2B5EF4-FFF2-40B4-BE49-F238E27FC236}">
                  <a16:creationId xmlns:a16="http://schemas.microsoft.com/office/drawing/2014/main" id="{2BEF33FC-C76E-1543-9D72-61F9A78487C7}"/>
                </a:ext>
              </a:extLst>
            </p:cNvPr>
            <p:cNvGrpSpPr/>
            <p:nvPr/>
          </p:nvGrpSpPr>
          <p:grpSpPr>
            <a:xfrm>
              <a:off x="5514982" y="3000376"/>
              <a:ext cx="642940" cy="471494"/>
              <a:chOff x="1628754" y="1971664"/>
              <a:chExt cx="642940" cy="471494"/>
            </a:xfrm>
          </p:grpSpPr>
          <p:grpSp>
            <p:nvGrpSpPr>
              <p:cNvPr id="254" name="مجموعة 77">
                <a:extLst>
                  <a:ext uri="{FF2B5EF4-FFF2-40B4-BE49-F238E27FC236}">
                    <a16:creationId xmlns:a16="http://schemas.microsoft.com/office/drawing/2014/main" id="{B3E038C2-DD9C-4545-B605-91EED18D427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56" name="رابط مستقيم 55">
                  <a:extLst>
                    <a:ext uri="{FF2B5EF4-FFF2-40B4-BE49-F238E27FC236}">
                      <a16:creationId xmlns:a16="http://schemas.microsoft.com/office/drawing/2014/main" id="{D9649EEF-7FBB-E747-AC7E-3165DBA0182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رابط مستقيم 56">
                  <a:extLst>
                    <a:ext uri="{FF2B5EF4-FFF2-40B4-BE49-F238E27FC236}">
                      <a16:creationId xmlns:a16="http://schemas.microsoft.com/office/drawing/2014/main" id="{AEDB6B65-FD19-CB49-8B19-95C8584470B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رابط مستقيم 57">
                  <a:extLst>
                    <a:ext uri="{FF2B5EF4-FFF2-40B4-BE49-F238E27FC236}">
                      <a16:creationId xmlns:a16="http://schemas.microsoft.com/office/drawing/2014/main" id="{655E30F1-F836-B741-A129-50C84FBA9B5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رابط مستقيم 58">
                  <a:extLst>
                    <a:ext uri="{FF2B5EF4-FFF2-40B4-BE49-F238E27FC236}">
                      <a16:creationId xmlns:a16="http://schemas.microsoft.com/office/drawing/2014/main" id="{85F34C6F-3E74-C441-B200-5A016A04CAD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5" name="مربع نص 254">
                <a:extLst>
                  <a:ext uri="{FF2B5EF4-FFF2-40B4-BE49-F238E27FC236}">
                    <a16:creationId xmlns:a16="http://schemas.microsoft.com/office/drawing/2014/main" id="{8809C08A-50EC-0141-95B7-83F8522E3FD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266" name="مجموعة 124">
            <a:extLst>
              <a:ext uri="{FF2B5EF4-FFF2-40B4-BE49-F238E27FC236}">
                <a16:creationId xmlns:a16="http://schemas.microsoft.com/office/drawing/2014/main" id="{12B8B176-8D6D-AF4E-BF6A-3F223FD478D9}"/>
              </a:ext>
            </a:extLst>
          </p:cNvPr>
          <p:cNvGrpSpPr/>
          <p:nvPr/>
        </p:nvGrpSpPr>
        <p:grpSpPr>
          <a:xfrm>
            <a:off x="2872910" y="1993826"/>
            <a:ext cx="1285884" cy="2858318"/>
            <a:chOff x="1142976" y="2143112"/>
            <a:chExt cx="1285884" cy="2858318"/>
          </a:xfrm>
        </p:grpSpPr>
        <p:grpSp>
          <p:nvGrpSpPr>
            <p:cNvPr id="267" name="مجموعة 111">
              <a:extLst>
                <a:ext uri="{FF2B5EF4-FFF2-40B4-BE49-F238E27FC236}">
                  <a16:creationId xmlns:a16="http://schemas.microsoft.com/office/drawing/2014/main" id="{3DE3E045-05E0-6F44-8F13-E5F2EBA0AC0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80" name="رابط مستقيم 108">
                <a:extLst>
                  <a:ext uri="{FF2B5EF4-FFF2-40B4-BE49-F238E27FC236}">
                    <a16:creationId xmlns:a16="http://schemas.microsoft.com/office/drawing/2014/main" id="{191D02DC-9764-5142-ABE4-4D0EE9951AE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110">
                <a:extLst>
                  <a:ext uri="{FF2B5EF4-FFF2-40B4-BE49-F238E27FC236}">
                    <a16:creationId xmlns:a16="http://schemas.microsoft.com/office/drawing/2014/main" id="{F6E9EB02-BDC5-2D45-A5DE-635114EC2B2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7845C45B-FC6E-D14F-AF7C-1151CFE9054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3E0E167A-736A-CE42-9864-C9349D9B6F7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6F696643-B51B-E344-9370-E778BAAEBAF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5062DB2D-6752-D14D-BDDC-C3C59669C4AD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13459583-0CDE-914D-8E72-C1B3B9485B6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3F2398FC-A00D-224D-A287-453EACE9109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5541229D-31DA-1046-8850-F5D91489F21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5" name="مربع نص 274">
              <a:extLst>
                <a:ext uri="{FF2B5EF4-FFF2-40B4-BE49-F238E27FC236}">
                  <a16:creationId xmlns:a16="http://schemas.microsoft.com/office/drawing/2014/main" id="{E8D24712-E4A5-FC40-8CFB-A24C7914546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6011F71F-6994-924B-BCA7-7E7566B56C4E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0EC8A715-0037-474C-8CEB-9E0B812F725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D95E0168-CBB6-3B49-B564-EDBCCEBE5A5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DC03D132-CE2A-AE42-B7D4-34989172E17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82" name="مربع نص 281">
            <a:extLst>
              <a:ext uri="{FF2B5EF4-FFF2-40B4-BE49-F238E27FC236}">
                <a16:creationId xmlns:a16="http://schemas.microsoft.com/office/drawing/2014/main" id="{1C5A2225-C52B-084E-8ADD-E3C0CB7BA573}"/>
              </a:ext>
            </a:extLst>
          </p:cNvPr>
          <p:cNvSpPr txBox="1"/>
          <p:nvPr/>
        </p:nvSpPr>
        <p:spPr>
          <a:xfrm>
            <a:off x="8621370" y="4776176"/>
            <a:ext cx="644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×٣</a:t>
            </a: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65AFB618-F951-264C-B21A-AAD425158528}"/>
              </a:ext>
            </a:extLst>
          </p:cNvPr>
          <p:cNvSpPr txBox="1"/>
          <p:nvPr/>
        </p:nvSpPr>
        <p:spPr>
          <a:xfrm>
            <a:off x="2770354" y="2799026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21C90299-9AC6-B44C-85A3-359F580971F9}"/>
              </a:ext>
            </a:extLst>
          </p:cNvPr>
          <p:cNvSpPr txBox="1"/>
          <p:nvPr/>
        </p:nvSpPr>
        <p:spPr>
          <a:xfrm>
            <a:off x="3384699" y="3298683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FD55CBFC-813E-B145-9F5B-E8B43E24C17D}"/>
              </a:ext>
            </a:extLst>
          </p:cNvPr>
          <p:cNvGrpSpPr/>
          <p:nvPr/>
        </p:nvGrpSpPr>
        <p:grpSpPr>
          <a:xfrm>
            <a:off x="7024398" y="3386783"/>
            <a:ext cx="642940" cy="471494"/>
            <a:chOff x="1628754" y="1971664"/>
            <a:chExt cx="642940" cy="471494"/>
          </a:xfrm>
        </p:grpSpPr>
        <p:grpSp>
          <p:nvGrpSpPr>
            <p:cNvPr id="129" name="مجموعة 77">
              <a:extLst>
                <a:ext uri="{FF2B5EF4-FFF2-40B4-BE49-F238E27FC236}">
                  <a16:creationId xmlns:a16="http://schemas.microsoft.com/office/drawing/2014/main" id="{F5EC2DE2-56D8-4345-9E54-E29B76D8CEDE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31" name="رابط مستقيم 125">
                <a:extLst>
                  <a:ext uri="{FF2B5EF4-FFF2-40B4-BE49-F238E27FC236}">
                    <a16:creationId xmlns:a16="http://schemas.microsoft.com/office/drawing/2014/main" id="{33A24FCB-B323-484E-AE3C-47371E967E9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رابط مستقيم 126">
                <a:extLst>
                  <a:ext uri="{FF2B5EF4-FFF2-40B4-BE49-F238E27FC236}">
                    <a16:creationId xmlns:a16="http://schemas.microsoft.com/office/drawing/2014/main" id="{87330120-DC0C-C14F-A690-4528F714BEF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رابط مستقيم 127">
                <a:extLst>
                  <a:ext uri="{FF2B5EF4-FFF2-40B4-BE49-F238E27FC236}">
                    <a16:creationId xmlns:a16="http://schemas.microsoft.com/office/drawing/2014/main" id="{881F3A02-D4BF-C741-A0F1-4ED1A0E6EE75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128">
                <a:extLst>
                  <a:ext uri="{FF2B5EF4-FFF2-40B4-BE49-F238E27FC236}">
                    <a16:creationId xmlns:a16="http://schemas.microsoft.com/office/drawing/2014/main" id="{FDBE712C-102B-A941-BB62-1E3D1834FA7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4A82747A-24A3-8745-BF27-7342097D4309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303207FB-FD08-544A-8829-8C4414B34FE2}"/>
              </a:ext>
            </a:extLst>
          </p:cNvPr>
          <p:cNvSpPr txBox="1"/>
          <p:nvPr/>
        </p:nvSpPr>
        <p:spPr>
          <a:xfrm>
            <a:off x="7595876" y="342485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393AF646-CC85-FB4A-B779-372D29BB58C0}"/>
              </a:ext>
            </a:extLst>
          </p:cNvPr>
          <p:cNvGrpSpPr/>
          <p:nvPr/>
        </p:nvGrpSpPr>
        <p:grpSpPr>
          <a:xfrm>
            <a:off x="7714506" y="4733312"/>
            <a:ext cx="642940" cy="471494"/>
            <a:chOff x="1628754" y="1971664"/>
            <a:chExt cx="642940" cy="471494"/>
          </a:xfrm>
        </p:grpSpPr>
        <p:grpSp>
          <p:nvGrpSpPr>
            <p:cNvPr id="137" name="مجموعة 77">
              <a:extLst>
                <a:ext uri="{FF2B5EF4-FFF2-40B4-BE49-F238E27FC236}">
                  <a16:creationId xmlns:a16="http://schemas.microsoft.com/office/drawing/2014/main" id="{89E26D85-4C23-4741-AD0C-62466FB0C769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39" name="رابط مستقيم 125">
                <a:extLst>
                  <a:ext uri="{FF2B5EF4-FFF2-40B4-BE49-F238E27FC236}">
                    <a16:creationId xmlns:a16="http://schemas.microsoft.com/office/drawing/2014/main" id="{55DD5D1F-3C68-E24F-98F2-1B99582B235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رابط مستقيم 126">
                <a:extLst>
                  <a:ext uri="{FF2B5EF4-FFF2-40B4-BE49-F238E27FC236}">
                    <a16:creationId xmlns:a16="http://schemas.microsoft.com/office/drawing/2014/main" id="{4E840A8E-A809-3F44-BC5F-826C1D0B8C6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127">
                <a:extLst>
                  <a:ext uri="{FF2B5EF4-FFF2-40B4-BE49-F238E27FC236}">
                    <a16:creationId xmlns:a16="http://schemas.microsoft.com/office/drawing/2014/main" id="{DCA1C3A7-B27F-B444-8B70-E4B8AF3D4427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رابط مستقيم 128">
                <a:extLst>
                  <a:ext uri="{FF2B5EF4-FFF2-40B4-BE49-F238E27FC236}">
                    <a16:creationId xmlns:a16="http://schemas.microsoft.com/office/drawing/2014/main" id="{75C2FB1C-84C4-A64A-9EF8-46FB667B16D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FDE378E0-FC8E-8241-B9BE-AB09E80C30E2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62417088-F932-1B4B-B338-19EF1FEB9DC5}"/>
              </a:ext>
            </a:extLst>
          </p:cNvPr>
          <p:cNvGrpSpPr/>
          <p:nvPr/>
        </p:nvGrpSpPr>
        <p:grpSpPr>
          <a:xfrm>
            <a:off x="7964620" y="5382493"/>
            <a:ext cx="642940" cy="471494"/>
            <a:chOff x="1628754" y="1971664"/>
            <a:chExt cx="642940" cy="471494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0CB69B80-13CF-3941-BE31-2903DCA926A2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47" name="رابط مستقيم 125">
                <a:extLst>
                  <a:ext uri="{FF2B5EF4-FFF2-40B4-BE49-F238E27FC236}">
                    <a16:creationId xmlns:a16="http://schemas.microsoft.com/office/drawing/2014/main" id="{BCB8A55A-7598-B144-B7C7-237897E43C9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26">
                <a:extLst>
                  <a:ext uri="{FF2B5EF4-FFF2-40B4-BE49-F238E27FC236}">
                    <a16:creationId xmlns:a16="http://schemas.microsoft.com/office/drawing/2014/main" id="{F6558691-02F2-FE49-B76D-7CC4CDA42EB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127">
                <a:extLst>
                  <a:ext uri="{FF2B5EF4-FFF2-40B4-BE49-F238E27FC236}">
                    <a16:creationId xmlns:a16="http://schemas.microsoft.com/office/drawing/2014/main" id="{D4E25B73-5718-714B-896E-A9880F3C88E7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128">
                <a:extLst>
                  <a:ext uri="{FF2B5EF4-FFF2-40B4-BE49-F238E27FC236}">
                    <a16:creationId xmlns:a16="http://schemas.microsoft.com/office/drawing/2014/main" id="{A7A03C5F-2A67-9148-8FEA-02122D6573D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E3710D42-8DB7-8348-9F23-B1B3F56E7805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07BBD849-D161-994D-A719-59E4E12D5746}"/>
              </a:ext>
            </a:extLst>
          </p:cNvPr>
          <p:cNvSpPr txBox="1"/>
          <p:nvPr/>
        </p:nvSpPr>
        <p:spPr>
          <a:xfrm>
            <a:off x="8285102" y="477392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AC6DF3-0C5F-E0FF-388C-4B6ACF31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95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46" grpId="0"/>
      <p:bldP spid="247" grpId="0"/>
      <p:bldP spid="248" grpId="0"/>
      <p:bldP spid="249" grpId="0" animBg="1"/>
      <p:bldP spid="282" grpId="0"/>
      <p:bldP spid="125" grpId="0"/>
      <p:bldP spid="126" grpId="0"/>
      <p:bldP spid="135" grpId="0"/>
      <p:bldP spid="1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6">
            <a:extLst>
              <a:ext uri="{FF2B5EF4-FFF2-40B4-BE49-F238E27FC236}">
                <a16:creationId xmlns:a16="http://schemas.microsoft.com/office/drawing/2014/main" id="{6F39F4B5-2E97-364F-8BCE-7AD267E3658A}"/>
              </a:ext>
            </a:extLst>
          </p:cNvPr>
          <p:cNvGrpSpPr/>
          <p:nvPr/>
        </p:nvGrpSpPr>
        <p:grpSpPr>
          <a:xfrm>
            <a:off x="7449671" y="1182457"/>
            <a:ext cx="2541422" cy="785818"/>
            <a:chOff x="5316726" y="214290"/>
            <a:chExt cx="2541422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5ABE00B-5033-4E4A-96AA-91A0A1B6341F}"/>
                </a:ext>
              </a:extLst>
            </p:cNvPr>
            <p:cNvSpPr/>
            <p:nvPr/>
          </p:nvSpPr>
          <p:spPr>
            <a:xfrm flipH="1">
              <a:off x="5316726" y="214290"/>
              <a:ext cx="254142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26">
              <a:extLst>
                <a:ext uri="{FF2B5EF4-FFF2-40B4-BE49-F238E27FC236}">
                  <a16:creationId xmlns:a16="http://schemas.microsoft.com/office/drawing/2014/main" id="{46BB50FF-19FC-3B46-9356-84285D4735FC}"/>
                </a:ext>
              </a:extLst>
            </p:cNvPr>
            <p:cNvGrpSpPr/>
            <p:nvPr/>
          </p:nvGrpSpPr>
          <p:grpSpPr>
            <a:xfrm>
              <a:off x="5500694" y="357166"/>
              <a:ext cx="2286016" cy="488039"/>
              <a:chOff x="5500694" y="785794"/>
              <a:chExt cx="2286016" cy="488039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55D3A7BC-FCC5-1446-99F3-EA4BF8B096C7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17">
                <a:extLst>
                  <a:ext uri="{FF2B5EF4-FFF2-40B4-BE49-F238E27FC236}">
                    <a16:creationId xmlns:a16="http://schemas.microsoft.com/office/drawing/2014/main" id="{A88C88E4-7ACD-254D-BEF7-86E5ADEA3DDD}"/>
                  </a:ext>
                </a:extLst>
              </p:cNvPr>
              <p:cNvGrpSpPr/>
              <p:nvPr/>
            </p:nvGrpSpPr>
            <p:grpSpPr>
              <a:xfrm>
                <a:off x="5500694" y="800084"/>
                <a:ext cx="771530" cy="473749"/>
                <a:chOff x="1500164" y="1971664"/>
                <a:chExt cx="771530" cy="473749"/>
              </a:xfrm>
            </p:grpSpPr>
            <p:grpSp>
              <p:nvGrpSpPr>
                <p:cNvPr id="68" name="مجموعة 77">
                  <a:extLst>
                    <a:ext uri="{FF2B5EF4-FFF2-40B4-BE49-F238E27FC236}">
                      <a16:creationId xmlns:a16="http://schemas.microsoft.com/office/drawing/2014/main" id="{7FF1D5E1-BC32-B84F-AE22-5C2E518864EE}"/>
                    </a:ext>
                  </a:extLst>
                </p:cNvPr>
                <p:cNvGrpSpPr/>
                <p:nvPr/>
              </p:nvGrpSpPr>
              <p:grpSpPr>
                <a:xfrm>
                  <a:off x="1625380" y="1971664"/>
                  <a:ext cx="646314" cy="357190"/>
                  <a:chOff x="6426016" y="428604"/>
                  <a:chExt cx="646314" cy="357190"/>
                </a:xfrm>
              </p:grpSpPr>
              <p:cxnSp>
                <p:nvCxnSpPr>
                  <p:cNvPr id="70" name="رابط مستقيم 13">
                    <a:extLst>
                      <a:ext uri="{FF2B5EF4-FFF2-40B4-BE49-F238E27FC236}">
                        <a16:creationId xmlns:a16="http://schemas.microsoft.com/office/drawing/2014/main" id="{A96DE6F1-E0F4-0E45-B59E-ECF9E25E29A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14">
                    <a:extLst>
                      <a:ext uri="{FF2B5EF4-FFF2-40B4-BE49-F238E27FC236}">
                        <a16:creationId xmlns:a16="http://schemas.microsoft.com/office/drawing/2014/main" id="{19B47529-91A5-AB44-84EE-B4932C009E3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15">
                    <a:extLst>
                      <a:ext uri="{FF2B5EF4-FFF2-40B4-BE49-F238E27FC236}">
                        <a16:creationId xmlns:a16="http://schemas.microsoft.com/office/drawing/2014/main" id="{C73796D0-BE7A-2A48-8747-E462B2DEF68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26016" y="428604"/>
                    <a:ext cx="43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16">
                    <a:extLst>
                      <a:ext uri="{FF2B5EF4-FFF2-40B4-BE49-F238E27FC236}">
                        <a16:creationId xmlns:a16="http://schemas.microsoft.com/office/drawing/2014/main" id="{464ABC30-85D7-9347-8E25-BCF15B0B03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B8853C83-0B7B-DA49-950E-0620E05F2AEF}"/>
                    </a:ext>
                  </a:extLst>
                </p:cNvPr>
                <p:cNvSpPr txBox="1"/>
                <p:nvPr/>
              </p:nvSpPr>
              <p:spPr>
                <a:xfrm>
                  <a:off x="1500164" y="2014526"/>
                  <a:ext cx="68718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٢٤٣</a:t>
                  </a:r>
                </a:p>
              </p:txBody>
            </p:sp>
          </p:grpSp>
        </p:grp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B2247FE-B01B-E242-8E89-1367A471027A}"/>
              </a:ext>
            </a:extLst>
          </p:cNvPr>
          <p:cNvSpPr txBox="1"/>
          <p:nvPr/>
        </p:nvSpPr>
        <p:spPr>
          <a:xfrm>
            <a:off x="988134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78" name="مجموعة 43">
            <a:extLst>
              <a:ext uri="{FF2B5EF4-FFF2-40B4-BE49-F238E27FC236}">
                <a16:creationId xmlns:a16="http://schemas.microsoft.com/office/drawing/2014/main" id="{F44FB7AB-59CE-7543-817E-7521B3BB3820}"/>
              </a:ext>
            </a:extLst>
          </p:cNvPr>
          <p:cNvGrpSpPr/>
          <p:nvPr/>
        </p:nvGrpSpPr>
        <p:grpSpPr>
          <a:xfrm>
            <a:off x="9752760" y="2294235"/>
            <a:ext cx="1014418" cy="473749"/>
            <a:chOff x="3686170" y="2714620"/>
            <a:chExt cx="1014418" cy="473749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FB8324AC-A7E5-1643-AA56-F01D0B5E5BE9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80" name="مجموعة 19">
              <a:extLst>
                <a:ext uri="{FF2B5EF4-FFF2-40B4-BE49-F238E27FC236}">
                  <a16:creationId xmlns:a16="http://schemas.microsoft.com/office/drawing/2014/main" id="{A49C619A-24E9-024A-8633-B833190EDEF1}"/>
                </a:ext>
              </a:extLst>
            </p:cNvPr>
            <p:cNvGrpSpPr/>
            <p:nvPr/>
          </p:nvGrpSpPr>
          <p:grpSpPr>
            <a:xfrm>
              <a:off x="3914770" y="2714620"/>
              <a:ext cx="785818" cy="473749"/>
              <a:chOff x="1485876" y="1971664"/>
              <a:chExt cx="785818" cy="473749"/>
            </a:xfrm>
          </p:grpSpPr>
          <p:grpSp>
            <p:nvGrpSpPr>
              <p:cNvPr id="82" name="مجموعة 77">
                <a:extLst>
                  <a:ext uri="{FF2B5EF4-FFF2-40B4-BE49-F238E27FC236}">
                    <a16:creationId xmlns:a16="http://schemas.microsoft.com/office/drawing/2014/main" id="{7C834805-658B-5B45-A250-FD765ECE9EB2}"/>
                  </a:ext>
                </a:extLst>
              </p:cNvPr>
              <p:cNvGrpSpPr/>
              <p:nvPr/>
            </p:nvGrpSpPr>
            <p:grpSpPr>
              <a:xfrm>
                <a:off x="1625380" y="1971664"/>
                <a:ext cx="646314" cy="357190"/>
                <a:chOff x="6426016" y="428604"/>
                <a:chExt cx="646314" cy="357190"/>
              </a:xfrm>
            </p:grpSpPr>
            <p:cxnSp>
              <p:nvCxnSpPr>
                <p:cNvPr id="84" name="رابط مستقيم 22">
                  <a:extLst>
                    <a:ext uri="{FF2B5EF4-FFF2-40B4-BE49-F238E27FC236}">
                      <a16:creationId xmlns:a16="http://schemas.microsoft.com/office/drawing/2014/main" id="{6CA5AEE7-59CF-074D-95FC-2FAF07FBD9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23">
                  <a:extLst>
                    <a:ext uri="{FF2B5EF4-FFF2-40B4-BE49-F238E27FC236}">
                      <a16:creationId xmlns:a16="http://schemas.microsoft.com/office/drawing/2014/main" id="{9DDB1E8D-4240-AD41-B1AF-C87C91CD555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24">
                  <a:extLst>
                    <a:ext uri="{FF2B5EF4-FFF2-40B4-BE49-F238E27FC236}">
                      <a16:creationId xmlns:a16="http://schemas.microsoft.com/office/drawing/2014/main" id="{2E1377BA-5CC8-8B4A-92C3-31D99809B2EF}"/>
                    </a:ext>
                  </a:extLst>
                </p:cNvPr>
                <p:cNvCxnSpPr/>
                <p:nvPr/>
              </p:nvCxnSpPr>
              <p:spPr>
                <a:xfrm rot="10800000">
                  <a:off x="6426016" y="428604"/>
                  <a:ext cx="43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25">
                  <a:extLst>
                    <a:ext uri="{FF2B5EF4-FFF2-40B4-BE49-F238E27FC236}">
                      <a16:creationId xmlns:a16="http://schemas.microsoft.com/office/drawing/2014/main" id="{F0F4E6B1-8D9B-A448-B958-E219F2915A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95F46B3B-43E2-7F46-8A7F-FE886F8CF9E4}"/>
                  </a:ext>
                </a:extLst>
              </p:cNvPr>
              <p:cNvSpPr txBox="1"/>
              <p:nvPr/>
            </p:nvSpPr>
            <p:spPr>
              <a:xfrm>
                <a:off x="1485876" y="2014526"/>
                <a:ext cx="7000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٢٤٣</a:t>
                </a:r>
              </a:p>
            </p:txBody>
          </p:sp>
        </p:grpSp>
      </p:grpSp>
      <p:grpSp>
        <p:nvGrpSpPr>
          <p:cNvPr id="88" name="مجموعة 27">
            <a:extLst>
              <a:ext uri="{FF2B5EF4-FFF2-40B4-BE49-F238E27FC236}">
                <a16:creationId xmlns:a16="http://schemas.microsoft.com/office/drawing/2014/main" id="{81B3AC5C-E8E5-7B47-A21F-0A303AF9AE9E}"/>
              </a:ext>
            </a:extLst>
          </p:cNvPr>
          <p:cNvGrpSpPr/>
          <p:nvPr/>
        </p:nvGrpSpPr>
        <p:grpSpPr>
          <a:xfrm>
            <a:off x="7168084" y="2266281"/>
            <a:ext cx="2414604" cy="473749"/>
            <a:chOff x="-142910" y="1971664"/>
            <a:chExt cx="2414604" cy="473749"/>
          </a:xfrm>
        </p:grpSpPr>
        <p:grpSp>
          <p:nvGrpSpPr>
            <p:cNvPr id="89" name="مجموعة 77">
              <a:extLst>
                <a:ext uri="{FF2B5EF4-FFF2-40B4-BE49-F238E27FC236}">
                  <a16:creationId xmlns:a16="http://schemas.microsoft.com/office/drawing/2014/main" id="{ACAA8997-5693-E54A-9BFF-6E3BE46BE9FF}"/>
                </a:ext>
              </a:extLst>
            </p:cNvPr>
            <p:cNvGrpSpPr/>
            <p:nvPr/>
          </p:nvGrpSpPr>
          <p:grpSpPr>
            <a:xfrm>
              <a:off x="-102620" y="1971664"/>
              <a:ext cx="2374314" cy="357190"/>
              <a:chOff x="4698016" y="428604"/>
              <a:chExt cx="2374314" cy="357190"/>
            </a:xfrm>
          </p:grpSpPr>
          <p:cxnSp>
            <p:nvCxnSpPr>
              <p:cNvPr id="91" name="رابط مستقيم 30">
                <a:extLst>
                  <a:ext uri="{FF2B5EF4-FFF2-40B4-BE49-F238E27FC236}">
                    <a16:creationId xmlns:a16="http://schemas.microsoft.com/office/drawing/2014/main" id="{BB897D56-9BF8-A94A-8664-CDEB3353809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31">
                <a:extLst>
                  <a:ext uri="{FF2B5EF4-FFF2-40B4-BE49-F238E27FC236}">
                    <a16:creationId xmlns:a16="http://schemas.microsoft.com/office/drawing/2014/main" id="{C07ACF39-B16F-8545-8D96-ACE2C7D1EA2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32">
                <a:extLst>
                  <a:ext uri="{FF2B5EF4-FFF2-40B4-BE49-F238E27FC236}">
                    <a16:creationId xmlns:a16="http://schemas.microsoft.com/office/drawing/2014/main" id="{C650FE01-C647-C04A-B5BC-286D68AB82AB}"/>
                  </a:ext>
                </a:extLst>
              </p:cNvPr>
              <p:cNvCxnSpPr/>
              <p:nvPr/>
            </p:nvCxnSpPr>
            <p:spPr>
              <a:xfrm rot="10800000">
                <a:off x="4698016" y="428604"/>
                <a:ext cx="21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33">
                <a:extLst>
                  <a:ext uri="{FF2B5EF4-FFF2-40B4-BE49-F238E27FC236}">
                    <a16:creationId xmlns:a16="http://schemas.microsoft.com/office/drawing/2014/main" id="{3DDDCA70-6AD9-1C4C-A18C-4C95B3A36CA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38E2F341-6C9E-4D43-AB85-667CEC32417F}"/>
                </a:ext>
              </a:extLst>
            </p:cNvPr>
            <p:cNvSpPr txBox="1"/>
            <p:nvPr/>
          </p:nvSpPr>
          <p:spPr>
            <a:xfrm>
              <a:off x="-142910" y="2014526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٣ × ٣ × ٣ × ٣ × ٣</a:t>
              </a:r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54BC120-F372-5D48-81BA-FC9AEC546310}"/>
              </a:ext>
            </a:extLst>
          </p:cNvPr>
          <p:cNvSpPr txBox="1"/>
          <p:nvPr/>
        </p:nvSpPr>
        <p:spPr>
          <a:xfrm>
            <a:off x="832399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96" name="مجموعة 89">
            <a:extLst>
              <a:ext uri="{FF2B5EF4-FFF2-40B4-BE49-F238E27FC236}">
                <a16:creationId xmlns:a16="http://schemas.microsoft.com/office/drawing/2014/main" id="{D1B346FC-EB8B-984E-937D-5AA41A9F7D07}"/>
              </a:ext>
            </a:extLst>
          </p:cNvPr>
          <p:cNvGrpSpPr/>
          <p:nvPr/>
        </p:nvGrpSpPr>
        <p:grpSpPr>
          <a:xfrm>
            <a:off x="6952388" y="4443387"/>
            <a:ext cx="642940" cy="471494"/>
            <a:chOff x="1628754" y="1971664"/>
            <a:chExt cx="642940" cy="471494"/>
          </a:xfrm>
        </p:grpSpPr>
        <p:grpSp>
          <p:nvGrpSpPr>
            <p:cNvPr id="97" name="مجموعة 77">
              <a:extLst>
                <a:ext uri="{FF2B5EF4-FFF2-40B4-BE49-F238E27FC236}">
                  <a16:creationId xmlns:a16="http://schemas.microsoft.com/office/drawing/2014/main" id="{DDCE7936-96EF-7D47-847F-AEE54CED7765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99" name="رابط مستقيم 92">
                <a:extLst>
                  <a:ext uri="{FF2B5EF4-FFF2-40B4-BE49-F238E27FC236}">
                    <a16:creationId xmlns:a16="http://schemas.microsoft.com/office/drawing/2014/main" id="{492DD63E-6A95-7644-910B-90AFBC62A36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مستقيم 93">
                <a:extLst>
                  <a:ext uri="{FF2B5EF4-FFF2-40B4-BE49-F238E27FC236}">
                    <a16:creationId xmlns:a16="http://schemas.microsoft.com/office/drawing/2014/main" id="{52C5862A-5170-4A41-B107-3D6AE6752D1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مستقيم 94">
                <a:extLst>
                  <a:ext uri="{FF2B5EF4-FFF2-40B4-BE49-F238E27FC236}">
                    <a16:creationId xmlns:a16="http://schemas.microsoft.com/office/drawing/2014/main" id="{8D0FA093-0719-5F4D-8D31-6FA1470BB66E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مستقيم 95">
                <a:extLst>
                  <a:ext uri="{FF2B5EF4-FFF2-40B4-BE49-F238E27FC236}">
                    <a16:creationId xmlns:a16="http://schemas.microsoft.com/office/drawing/2014/main" id="{8CD63B62-EF2C-FC44-AB15-59441016C9F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07332C12-C915-9D47-9B2B-67FC6DD31763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CFE2D4A2-FD14-4B4D-8A28-CE63F181FF50}"/>
              </a:ext>
            </a:extLst>
          </p:cNvPr>
          <p:cNvSpPr txBox="1"/>
          <p:nvPr/>
        </p:nvSpPr>
        <p:spPr>
          <a:xfrm>
            <a:off x="910981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675596C-B01A-4143-8074-5E87A952D400}"/>
              </a:ext>
            </a:extLst>
          </p:cNvPr>
          <p:cNvSpPr txBox="1"/>
          <p:nvPr/>
        </p:nvSpPr>
        <p:spPr>
          <a:xfrm>
            <a:off x="755246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2" name="مجموعة 99">
            <a:extLst>
              <a:ext uri="{FF2B5EF4-FFF2-40B4-BE49-F238E27FC236}">
                <a16:creationId xmlns:a16="http://schemas.microsoft.com/office/drawing/2014/main" id="{63D001D2-906C-A54D-ABF1-6D9A33CB2EBE}"/>
              </a:ext>
            </a:extLst>
          </p:cNvPr>
          <p:cNvGrpSpPr/>
          <p:nvPr/>
        </p:nvGrpSpPr>
        <p:grpSpPr>
          <a:xfrm>
            <a:off x="8394313" y="5311548"/>
            <a:ext cx="1285882" cy="471494"/>
            <a:chOff x="2071672" y="1285860"/>
            <a:chExt cx="1285882" cy="471494"/>
          </a:xfrm>
        </p:grpSpPr>
        <p:grpSp>
          <p:nvGrpSpPr>
            <p:cNvPr id="113" name="مجموعة 82">
              <a:extLst>
                <a:ext uri="{FF2B5EF4-FFF2-40B4-BE49-F238E27FC236}">
                  <a16:creationId xmlns:a16="http://schemas.microsoft.com/office/drawing/2014/main" id="{8891676C-7EF4-DF4E-8CA9-F1D1E158DC16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5" name="مجموعة 77">
                <a:extLst>
                  <a:ext uri="{FF2B5EF4-FFF2-40B4-BE49-F238E27FC236}">
                    <a16:creationId xmlns:a16="http://schemas.microsoft.com/office/drawing/2014/main" id="{D94E3101-49A8-6B43-AC2D-ECBA9475007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7" name="رابط مستقيم 85">
                  <a:extLst>
                    <a:ext uri="{FF2B5EF4-FFF2-40B4-BE49-F238E27FC236}">
                      <a16:creationId xmlns:a16="http://schemas.microsoft.com/office/drawing/2014/main" id="{D06B50E6-FF66-CC44-B49F-932159105E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86">
                  <a:extLst>
                    <a:ext uri="{FF2B5EF4-FFF2-40B4-BE49-F238E27FC236}">
                      <a16:creationId xmlns:a16="http://schemas.microsoft.com/office/drawing/2014/main" id="{362657EA-712F-B441-8035-15E915E3485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87">
                  <a:extLst>
                    <a:ext uri="{FF2B5EF4-FFF2-40B4-BE49-F238E27FC236}">
                      <a16:creationId xmlns:a16="http://schemas.microsoft.com/office/drawing/2014/main" id="{5B9E9B23-B526-BB44-B7A7-C0DCA6AFD0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88">
                  <a:extLst>
                    <a:ext uri="{FF2B5EF4-FFF2-40B4-BE49-F238E27FC236}">
                      <a16:creationId xmlns:a16="http://schemas.microsoft.com/office/drawing/2014/main" id="{75C31604-3B6A-F542-886C-722EFE40C22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B9A3EB74-A224-E94C-AC61-7A9D728A8E3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2357B608-E0E7-264B-B01F-0635BF5CF317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٩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40A4743-8876-C344-B839-4ECA47A00EF7}"/>
              </a:ext>
            </a:extLst>
          </p:cNvPr>
          <p:cNvSpPr txBox="1"/>
          <p:nvPr/>
        </p:nvSpPr>
        <p:spPr>
          <a:xfrm>
            <a:off x="10680072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2" name="خماسي 121">
            <a:extLst>
              <a:ext uri="{FF2B5EF4-FFF2-40B4-BE49-F238E27FC236}">
                <a16:creationId xmlns:a16="http://schemas.microsoft.com/office/drawing/2014/main" id="{F03FF9D5-9B16-814F-B08D-EFFE38E48983}"/>
              </a:ext>
            </a:extLst>
          </p:cNvPr>
          <p:cNvSpPr/>
          <p:nvPr/>
        </p:nvSpPr>
        <p:spPr>
          <a:xfrm rot="5400000">
            <a:off x="9445575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خماسي 122">
            <a:extLst>
              <a:ext uri="{FF2B5EF4-FFF2-40B4-BE49-F238E27FC236}">
                <a16:creationId xmlns:a16="http://schemas.microsoft.com/office/drawing/2014/main" id="{2AAD4A8F-871C-A240-B072-7BE2F92F9E1B}"/>
              </a:ext>
            </a:extLst>
          </p:cNvPr>
          <p:cNvSpPr/>
          <p:nvPr/>
        </p:nvSpPr>
        <p:spPr>
          <a:xfrm rot="5400000">
            <a:off x="7888227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4" name="مجموعة 102">
            <a:extLst>
              <a:ext uri="{FF2B5EF4-FFF2-40B4-BE49-F238E27FC236}">
                <a16:creationId xmlns:a16="http://schemas.microsoft.com/office/drawing/2014/main" id="{4D17C5F2-E358-064B-923E-EDC474B72960}"/>
              </a:ext>
            </a:extLst>
          </p:cNvPr>
          <p:cNvGrpSpPr/>
          <p:nvPr/>
        </p:nvGrpSpPr>
        <p:grpSpPr>
          <a:xfrm>
            <a:off x="6980969" y="3228947"/>
            <a:ext cx="4096281" cy="471502"/>
            <a:chOff x="1457306" y="3571876"/>
            <a:chExt cx="4096281" cy="471502"/>
          </a:xfrm>
        </p:grpSpPr>
        <p:grpSp>
          <p:nvGrpSpPr>
            <p:cNvPr id="125" name="مجموعة 34">
              <a:extLst>
                <a:ext uri="{FF2B5EF4-FFF2-40B4-BE49-F238E27FC236}">
                  <a16:creationId xmlns:a16="http://schemas.microsoft.com/office/drawing/2014/main" id="{AE1F7554-1299-2A4A-A6D8-BBA581899F3A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A75D87BD-ADB3-4B44-AD9A-7EBF023F747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7" name="رابط مستقيم 37">
                  <a:extLst>
                    <a:ext uri="{FF2B5EF4-FFF2-40B4-BE49-F238E27FC236}">
                      <a16:creationId xmlns:a16="http://schemas.microsoft.com/office/drawing/2014/main" id="{C9EF0933-AC46-EC40-82FF-64EE621DFDF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38">
                  <a:extLst>
                    <a:ext uri="{FF2B5EF4-FFF2-40B4-BE49-F238E27FC236}">
                      <a16:creationId xmlns:a16="http://schemas.microsoft.com/office/drawing/2014/main" id="{A9F7E349-C81E-D341-8D3D-0A785C96165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39">
                  <a:extLst>
                    <a:ext uri="{FF2B5EF4-FFF2-40B4-BE49-F238E27FC236}">
                      <a16:creationId xmlns:a16="http://schemas.microsoft.com/office/drawing/2014/main" id="{99D73372-81CE-D04E-829E-D2A08581B17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40">
                  <a:extLst>
                    <a:ext uri="{FF2B5EF4-FFF2-40B4-BE49-F238E27FC236}">
                      <a16:creationId xmlns:a16="http://schemas.microsoft.com/office/drawing/2014/main" id="{EE3350F6-A4AF-AD4F-A2D1-A9763EF75F0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8570B802-2FFE-E044-856C-B39808105A8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endParaRPr lang="ar-SA" sz="2200" b="1" dirty="0"/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ED1F26D2-EEB9-1644-A8B5-738326231847}"/>
                </a:ext>
              </a:extLst>
            </p:cNvPr>
            <p:cNvSpPr txBox="1"/>
            <p:nvPr/>
          </p:nvSpPr>
          <p:spPr>
            <a:xfrm>
              <a:off x="1910249" y="3585606"/>
              <a:ext cx="36433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٣  ×        ×        ×        ×</a:t>
              </a:r>
            </a:p>
          </p:txBody>
        </p:sp>
        <p:grpSp>
          <p:nvGrpSpPr>
            <p:cNvPr id="127" name="مجموعة 52">
              <a:extLst>
                <a:ext uri="{FF2B5EF4-FFF2-40B4-BE49-F238E27FC236}">
                  <a16:creationId xmlns:a16="http://schemas.microsoft.com/office/drawing/2014/main" id="{93ECD76B-931E-7542-B4A6-165071993006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70" name="مجموعة 77">
                <a:extLst>
                  <a:ext uri="{FF2B5EF4-FFF2-40B4-BE49-F238E27FC236}">
                    <a16:creationId xmlns:a16="http://schemas.microsoft.com/office/drawing/2014/main" id="{1AA66D0B-9B40-EE4A-83E5-EBE616F160E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2" name="رابط مستقيم 55">
                  <a:extLst>
                    <a:ext uri="{FF2B5EF4-FFF2-40B4-BE49-F238E27FC236}">
                      <a16:creationId xmlns:a16="http://schemas.microsoft.com/office/drawing/2014/main" id="{2B35CD6B-07D7-EE42-BCB8-A930BC6F484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رابط مستقيم 56">
                  <a:extLst>
                    <a:ext uri="{FF2B5EF4-FFF2-40B4-BE49-F238E27FC236}">
                      <a16:creationId xmlns:a16="http://schemas.microsoft.com/office/drawing/2014/main" id="{AC8CFF7E-4A8A-2E4E-9202-5B07DB3849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رابط مستقيم 57">
                  <a:extLst>
                    <a:ext uri="{FF2B5EF4-FFF2-40B4-BE49-F238E27FC236}">
                      <a16:creationId xmlns:a16="http://schemas.microsoft.com/office/drawing/2014/main" id="{B9C32831-43A8-DF49-8245-ED7C0996E11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58">
                  <a:extLst>
                    <a:ext uri="{FF2B5EF4-FFF2-40B4-BE49-F238E27FC236}">
                      <a16:creationId xmlns:a16="http://schemas.microsoft.com/office/drawing/2014/main" id="{43199EE6-B6DD-1743-9423-76E27B7B867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مربع نص 170">
                <a:extLst>
                  <a:ext uri="{FF2B5EF4-FFF2-40B4-BE49-F238E27FC236}">
                    <a16:creationId xmlns:a16="http://schemas.microsoft.com/office/drawing/2014/main" id="{E2BC9769-0166-1D42-8D19-5211EBC3DA0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28" name="مجموعة 59">
              <a:extLst>
                <a:ext uri="{FF2B5EF4-FFF2-40B4-BE49-F238E27FC236}">
                  <a16:creationId xmlns:a16="http://schemas.microsoft.com/office/drawing/2014/main" id="{3DA61A39-12A3-EC4E-A1BE-9F8F0F211896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3" name="مجموعة 77">
                <a:extLst>
                  <a:ext uri="{FF2B5EF4-FFF2-40B4-BE49-F238E27FC236}">
                    <a16:creationId xmlns:a16="http://schemas.microsoft.com/office/drawing/2014/main" id="{E211E20D-FD4D-1A48-B760-E05D353F533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5" name="رابط مستقيم 62">
                  <a:extLst>
                    <a:ext uri="{FF2B5EF4-FFF2-40B4-BE49-F238E27FC236}">
                      <a16:creationId xmlns:a16="http://schemas.microsoft.com/office/drawing/2014/main" id="{D2B566EE-A5E4-A349-897F-44E4D8EA28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63">
                  <a:extLst>
                    <a:ext uri="{FF2B5EF4-FFF2-40B4-BE49-F238E27FC236}">
                      <a16:creationId xmlns:a16="http://schemas.microsoft.com/office/drawing/2014/main" id="{989BF5E1-22E1-634C-A13D-90DBDE3996E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64">
                  <a:extLst>
                    <a:ext uri="{FF2B5EF4-FFF2-40B4-BE49-F238E27FC236}">
                      <a16:creationId xmlns:a16="http://schemas.microsoft.com/office/drawing/2014/main" id="{C547325A-2390-0F47-943D-4C6BEFD2967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65">
                  <a:extLst>
                    <a:ext uri="{FF2B5EF4-FFF2-40B4-BE49-F238E27FC236}">
                      <a16:creationId xmlns:a16="http://schemas.microsoft.com/office/drawing/2014/main" id="{1B1F9A0B-9F7E-2142-BC14-E5B19675B84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A7CAD0CF-2B03-8044-A8AF-45DB6D999E4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29" name="مجموعة 66">
              <a:extLst>
                <a:ext uri="{FF2B5EF4-FFF2-40B4-BE49-F238E27FC236}">
                  <a16:creationId xmlns:a16="http://schemas.microsoft.com/office/drawing/2014/main" id="{EC9DFD5E-6C1D-3D40-B7CB-093E1EE402CF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37" name="مجموعة 77">
                <a:extLst>
                  <a:ext uri="{FF2B5EF4-FFF2-40B4-BE49-F238E27FC236}">
                    <a16:creationId xmlns:a16="http://schemas.microsoft.com/office/drawing/2014/main" id="{25DF46EA-A08C-9C49-9ADF-39A2D384819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9" name="رابط مستقيم 69">
                  <a:extLst>
                    <a:ext uri="{FF2B5EF4-FFF2-40B4-BE49-F238E27FC236}">
                      <a16:creationId xmlns:a16="http://schemas.microsoft.com/office/drawing/2014/main" id="{3774FEF7-8F6F-4E46-AA33-D78FE41567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70">
                  <a:extLst>
                    <a:ext uri="{FF2B5EF4-FFF2-40B4-BE49-F238E27FC236}">
                      <a16:creationId xmlns:a16="http://schemas.microsoft.com/office/drawing/2014/main" id="{E4112D23-0E76-F14D-9181-5C07CAC613B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71">
                  <a:extLst>
                    <a:ext uri="{FF2B5EF4-FFF2-40B4-BE49-F238E27FC236}">
                      <a16:creationId xmlns:a16="http://schemas.microsoft.com/office/drawing/2014/main" id="{57992721-F796-6041-BA16-2F34BF1440A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72">
                  <a:extLst>
                    <a:ext uri="{FF2B5EF4-FFF2-40B4-BE49-F238E27FC236}">
                      <a16:creationId xmlns:a16="http://schemas.microsoft.com/office/drawing/2014/main" id="{B62E160F-B087-F441-A617-37841EF101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78F77000-4F91-AF46-ABCB-9B2E647CEE5D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0" name="مجموعة 73">
              <a:extLst>
                <a:ext uri="{FF2B5EF4-FFF2-40B4-BE49-F238E27FC236}">
                  <a16:creationId xmlns:a16="http://schemas.microsoft.com/office/drawing/2014/main" id="{EFA78E47-07D2-D84C-B512-80E558EC3281}"/>
                </a:ext>
              </a:extLst>
            </p:cNvPr>
            <p:cNvGrpSpPr/>
            <p:nvPr/>
          </p:nvGrpSpPr>
          <p:grpSpPr>
            <a:xfrm>
              <a:off x="1457306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1" name="مجموعة 77">
                <a:extLst>
                  <a:ext uri="{FF2B5EF4-FFF2-40B4-BE49-F238E27FC236}">
                    <a16:creationId xmlns:a16="http://schemas.microsoft.com/office/drawing/2014/main" id="{91E6A8B2-F97A-AB4F-9F28-7639AD71758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3" name="رابط مستقيم 76">
                  <a:extLst>
                    <a:ext uri="{FF2B5EF4-FFF2-40B4-BE49-F238E27FC236}">
                      <a16:creationId xmlns:a16="http://schemas.microsoft.com/office/drawing/2014/main" id="{63F0B420-61AD-DC49-A550-FC4F855CBC1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77">
                  <a:extLst>
                    <a:ext uri="{FF2B5EF4-FFF2-40B4-BE49-F238E27FC236}">
                      <a16:creationId xmlns:a16="http://schemas.microsoft.com/office/drawing/2014/main" id="{2E94FCED-8AC6-5044-9DCE-ED02B57DE13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78">
                  <a:extLst>
                    <a:ext uri="{FF2B5EF4-FFF2-40B4-BE49-F238E27FC236}">
                      <a16:creationId xmlns:a16="http://schemas.microsoft.com/office/drawing/2014/main" id="{F12BEA23-27F4-2444-B488-2BB551F32F9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9">
                  <a:extLst>
                    <a:ext uri="{FF2B5EF4-FFF2-40B4-BE49-F238E27FC236}">
                      <a16:creationId xmlns:a16="http://schemas.microsoft.com/office/drawing/2014/main" id="{A811DAA2-AF29-6C45-A118-F6A50EBC1D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42C993B6-96D7-7740-BD51-744CAD47AEF2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191" name="مجموعة 124">
            <a:extLst>
              <a:ext uri="{FF2B5EF4-FFF2-40B4-BE49-F238E27FC236}">
                <a16:creationId xmlns:a16="http://schemas.microsoft.com/office/drawing/2014/main" id="{68E726FA-02A1-1647-B435-620E9F8E5541}"/>
              </a:ext>
            </a:extLst>
          </p:cNvPr>
          <p:cNvGrpSpPr/>
          <p:nvPr/>
        </p:nvGrpSpPr>
        <p:grpSpPr>
          <a:xfrm>
            <a:off x="3027466" y="2214526"/>
            <a:ext cx="1285884" cy="2858318"/>
            <a:chOff x="1142976" y="2143112"/>
            <a:chExt cx="1285884" cy="2858318"/>
          </a:xfrm>
        </p:grpSpPr>
        <p:grpSp>
          <p:nvGrpSpPr>
            <p:cNvPr id="192" name="مجموعة 111">
              <a:extLst>
                <a:ext uri="{FF2B5EF4-FFF2-40B4-BE49-F238E27FC236}">
                  <a16:creationId xmlns:a16="http://schemas.microsoft.com/office/drawing/2014/main" id="{1F5B3709-A03C-A143-8DE5-86FF6880F04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4" name="رابط مستقيم 108">
                <a:extLst>
                  <a:ext uri="{FF2B5EF4-FFF2-40B4-BE49-F238E27FC236}">
                    <a16:creationId xmlns:a16="http://schemas.microsoft.com/office/drawing/2014/main" id="{5D7480FF-7C09-DE48-ABEC-A9F4A11BE390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رابط مستقيم 110">
                <a:extLst>
                  <a:ext uri="{FF2B5EF4-FFF2-40B4-BE49-F238E27FC236}">
                    <a16:creationId xmlns:a16="http://schemas.microsoft.com/office/drawing/2014/main" id="{2E73E052-8D6C-E545-BD77-04CD73D4ABA6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883BC4D6-0F6B-A04F-B12E-BA3BB4F0C7A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5C25A010-69AE-6D41-B1E1-F1424BEB33ED}"/>
                </a:ext>
              </a:extLst>
            </p:cNvPr>
            <p:cNvSpPr txBox="1"/>
            <p:nvPr/>
          </p:nvSpPr>
          <p:spPr>
            <a:xfrm>
              <a:off x="1643042" y="2143112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٢٤٣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ED86A28-B5C3-4444-B1E5-6EB9F9665B10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3E52DACD-E51B-934B-8103-7EC8DA0E0FD4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٨١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C4DFADE8-4903-5D47-8ABA-893F818855A3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3BB90EFC-FBCD-2942-87A9-AE1CEED4111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12E77012-DD84-8644-A886-1355FF399870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4908F886-7B5F-434A-AEED-4565956521A4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1AE284CF-4D63-8647-AF56-201863D3A816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01A2C64E-7A67-9741-A5D1-D713516D196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12" name="مربع نص 211">
              <a:extLst>
                <a:ext uri="{FF2B5EF4-FFF2-40B4-BE49-F238E27FC236}">
                  <a16:creationId xmlns:a16="http://schemas.microsoft.com/office/drawing/2014/main" id="{7DD15793-104B-BE4B-B9C3-7E2717AA4B1B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7921B514-E8A5-7542-9526-3DB8DF6EC08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3FA3585-3722-FE08-AC75-50B9B3FC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79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95" grpId="0"/>
      <p:bldP spid="110" grpId="0"/>
      <p:bldP spid="111" grpId="0"/>
      <p:bldP spid="121" grpId="0"/>
      <p:bldP spid="122" grpId="0" animBg="1"/>
      <p:bldP spid="1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78" name="مجموعة 106">
            <a:extLst>
              <a:ext uri="{FF2B5EF4-FFF2-40B4-BE49-F238E27FC236}">
                <a16:creationId xmlns:a16="http://schemas.microsoft.com/office/drawing/2014/main" id="{2EA08499-71BC-0B4C-BA1F-BFFDBDEECE55}"/>
              </a:ext>
            </a:extLst>
          </p:cNvPr>
          <p:cNvGrpSpPr/>
          <p:nvPr/>
        </p:nvGrpSpPr>
        <p:grpSpPr>
          <a:xfrm>
            <a:off x="7226344" y="1200778"/>
            <a:ext cx="2757508" cy="806717"/>
            <a:chOff x="4857752" y="214290"/>
            <a:chExt cx="3000396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8B008D9-71BB-D840-91F6-C3C0EC6279F1}"/>
                </a:ext>
              </a:extLst>
            </p:cNvPr>
            <p:cNvSpPr/>
            <p:nvPr/>
          </p:nvSpPr>
          <p:spPr>
            <a:xfrm flipH="1">
              <a:off x="4857752" y="214290"/>
              <a:ext cx="300039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26">
              <a:extLst>
                <a:ext uri="{FF2B5EF4-FFF2-40B4-BE49-F238E27FC236}">
                  <a16:creationId xmlns:a16="http://schemas.microsoft.com/office/drawing/2014/main" id="{3CA28C8F-6A2E-5943-8448-AB6C8DA5970D}"/>
                </a:ext>
              </a:extLst>
            </p:cNvPr>
            <p:cNvGrpSpPr/>
            <p:nvPr/>
          </p:nvGrpSpPr>
          <p:grpSpPr>
            <a:xfrm>
              <a:off x="5438217" y="357166"/>
              <a:ext cx="2348493" cy="476876"/>
              <a:chOff x="5438217" y="785794"/>
              <a:chExt cx="2348493" cy="476876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818A60C7-B6D4-F145-837A-E5AAAA76B80C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</a:t>
                </a:r>
              </a:p>
            </p:txBody>
          </p:sp>
          <p:grpSp>
            <p:nvGrpSpPr>
              <p:cNvPr id="83" name="مجموعة 17">
                <a:extLst>
                  <a:ext uri="{FF2B5EF4-FFF2-40B4-BE49-F238E27FC236}">
                    <a16:creationId xmlns:a16="http://schemas.microsoft.com/office/drawing/2014/main" id="{229715A2-28BB-8C4A-A67E-32D13066C88C}"/>
                  </a:ext>
                </a:extLst>
              </p:cNvPr>
              <p:cNvGrpSpPr/>
              <p:nvPr/>
            </p:nvGrpSpPr>
            <p:grpSpPr>
              <a:xfrm>
                <a:off x="5438217" y="800084"/>
                <a:ext cx="834007" cy="462586"/>
                <a:chOff x="1437687" y="1971664"/>
                <a:chExt cx="834007" cy="462586"/>
              </a:xfrm>
            </p:grpSpPr>
            <p:grpSp>
              <p:nvGrpSpPr>
                <p:cNvPr id="84" name="مجموعة 77">
                  <a:extLst>
                    <a:ext uri="{FF2B5EF4-FFF2-40B4-BE49-F238E27FC236}">
                      <a16:creationId xmlns:a16="http://schemas.microsoft.com/office/drawing/2014/main" id="{15B34E3C-6686-7F40-A100-3DCE5605532B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86" name="رابط مستقيم 13">
                    <a:extLst>
                      <a:ext uri="{FF2B5EF4-FFF2-40B4-BE49-F238E27FC236}">
                        <a16:creationId xmlns:a16="http://schemas.microsoft.com/office/drawing/2014/main" id="{4FC12367-A712-E640-A813-63B29CEE35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رابط مستقيم 14">
                    <a:extLst>
                      <a:ext uri="{FF2B5EF4-FFF2-40B4-BE49-F238E27FC236}">
                        <a16:creationId xmlns:a16="http://schemas.microsoft.com/office/drawing/2014/main" id="{336C585F-AC1F-6D4C-8E47-79FC2375F27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رابط مستقيم 15">
                    <a:extLst>
                      <a:ext uri="{FF2B5EF4-FFF2-40B4-BE49-F238E27FC236}">
                        <a16:creationId xmlns:a16="http://schemas.microsoft.com/office/drawing/2014/main" id="{827447AC-4EAD-734D-9A92-22C6E69DDC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رابط مستقيم 16">
                    <a:extLst>
                      <a:ext uri="{FF2B5EF4-FFF2-40B4-BE49-F238E27FC236}">
                        <a16:creationId xmlns:a16="http://schemas.microsoft.com/office/drawing/2014/main" id="{842FABB6-F616-8F45-A659-BF4BDCC04E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F70B9233-07A7-7D4F-B4F9-DBFF89882AC4}"/>
                    </a:ext>
                  </a:extLst>
                </p:cNvPr>
                <p:cNvSpPr txBox="1"/>
                <p:nvPr/>
              </p:nvSpPr>
              <p:spPr>
                <a:xfrm>
                  <a:off x="1437687" y="2014526"/>
                  <a:ext cx="749663" cy="41972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٢٤٥</a:t>
                  </a:r>
                </a:p>
              </p:txBody>
            </p:sp>
          </p:grpSp>
        </p:grpSp>
      </p:grpSp>
      <p:grpSp>
        <p:nvGrpSpPr>
          <p:cNvPr id="90" name="مجموعة 43">
            <a:extLst>
              <a:ext uri="{FF2B5EF4-FFF2-40B4-BE49-F238E27FC236}">
                <a16:creationId xmlns:a16="http://schemas.microsoft.com/office/drawing/2014/main" id="{5B41C6A3-195F-A648-9675-65B500E72826}"/>
              </a:ext>
            </a:extLst>
          </p:cNvPr>
          <p:cNvGrpSpPr/>
          <p:nvPr/>
        </p:nvGrpSpPr>
        <p:grpSpPr>
          <a:xfrm>
            <a:off x="10016020" y="2294966"/>
            <a:ext cx="1014418" cy="473749"/>
            <a:chOff x="3686170" y="2714620"/>
            <a:chExt cx="1014418" cy="473749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8136F9E-59A6-F447-BE49-56D991098763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92" name="مجموعة 19">
              <a:extLst>
                <a:ext uri="{FF2B5EF4-FFF2-40B4-BE49-F238E27FC236}">
                  <a16:creationId xmlns:a16="http://schemas.microsoft.com/office/drawing/2014/main" id="{F153BA48-DE21-1D40-9CF5-E9C1823ED59F}"/>
                </a:ext>
              </a:extLst>
            </p:cNvPr>
            <p:cNvGrpSpPr/>
            <p:nvPr/>
          </p:nvGrpSpPr>
          <p:grpSpPr>
            <a:xfrm>
              <a:off x="3936647" y="2714620"/>
              <a:ext cx="763941" cy="473749"/>
              <a:chOff x="1507753" y="1971664"/>
              <a:chExt cx="763941" cy="473749"/>
            </a:xfrm>
          </p:grpSpPr>
          <p:grpSp>
            <p:nvGrpSpPr>
              <p:cNvPr id="93" name="مجموعة 77">
                <a:extLst>
                  <a:ext uri="{FF2B5EF4-FFF2-40B4-BE49-F238E27FC236}">
                    <a16:creationId xmlns:a16="http://schemas.microsoft.com/office/drawing/2014/main" id="{34833423-06FA-8441-B4AF-F8C997B83B85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5" name="رابط مستقيم 22">
                  <a:extLst>
                    <a:ext uri="{FF2B5EF4-FFF2-40B4-BE49-F238E27FC236}">
                      <a16:creationId xmlns:a16="http://schemas.microsoft.com/office/drawing/2014/main" id="{BD01A8BF-F562-714A-9586-697A04AA5C7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23">
                  <a:extLst>
                    <a:ext uri="{FF2B5EF4-FFF2-40B4-BE49-F238E27FC236}">
                      <a16:creationId xmlns:a16="http://schemas.microsoft.com/office/drawing/2014/main" id="{785381FD-1D2B-0541-9C99-3E8D09A01A1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24">
                  <a:extLst>
                    <a:ext uri="{FF2B5EF4-FFF2-40B4-BE49-F238E27FC236}">
                      <a16:creationId xmlns:a16="http://schemas.microsoft.com/office/drawing/2014/main" id="{7531A988-F198-1040-B444-A22E4A8754B5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25">
                  <a:extLst>
                    <a:ext uri="{FF2B5EF4-FFF2-40B4-BE49-F238E27FC236}">
                      <a16:creationId xmlns:a16="http://schemas.microsoft.com/office/drawing/2014/main" id="{36B66F55-D581-E245-B52B-5AE5150C47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95782E7-BCF3-AD44-835C-EA311D667888}"/>
                  </a:ext>
                </a:extLst>
              </p:cNvPr>
              <p:cNvSpPr txBox="1"/>
              <p:nvPr/>
            </p:nvSpPr>
            <p:spPr>
              <a:xfrm>
                <a:off x="1507753" y="2014526"/>
                <a:ext cx="679597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٢٤٥</a:t>
                </a:r>
              </a:p>
            </p:txBody>
          </p:sp>
        </p:grpSp>
      </p:grpSp>
      <p:grpSp>
        <p:nvGrpSpPr>
          <p:cNvPr id="99" name="مجموعة 27">
            <a:extLst>
              <a:ext uri="{FF2B5EF4-FFF2-40B4-BE49-F238E27FC236}">
                <a16:creationId xmlns:a16="http://schemas.microsoft.com/office/drawing/2014/main" id="{67BFC0DF-D053-BF4E-B345-22F57FC1C794}"/>
              </a:ext>
            </a:extLst>
          </p:cNvPr>
          <p:cNvGrpSpPr/>
          <p:nvPr/>
        </p:nvGrpSpPr>
        <p:grpSpPr>
          <a:xfrm>
            <a:off x="7658566" y="2294967"/>
            <a:ext cx="2414604" cy="473753"/>
            <a:chOff x="-142910" y="1971664"/>
            <a:chExt cx="2414604" cy="473753"/>
          </a:xfrm>
        </p:grpSpPr>
        <p:grpSp>
          <p:nvGrpSpPr>
            <p:cNvPr id="100" name="مجموعة 77">
              <a:extLst>
                <a:ext uri="{FF2B5EF4-FFF2-40B4-BE49-F238E27FC236}">
                  <a16:creationId xmlns:a16="http://schemas.microsoft.com/office/drawing/2014/main" id="{FF378BA1-5D09-E249-BF2C-976942AFDD8B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102" name="رابط مستقيم 30">
                <a:extLst>
                  <a:ext uri="{FF2B5EF4-FFF2-40B4-BE49-F238E27FC236}">
                    <a16:creationId xmlns:a16="http://schemas.microsoft.com/office/drawing/2014/main" id="{8BCB8CB0-0018-9845-88FC-DEB785F3361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31">
                <a:extLst>
                  <a:ext uri="{FF2B5EF4-FFF2-40B4-BE49-F238E27FC236}">
                    <a16:creationId xmlns:a16="http://schemas.microsoft.com/office/drawing/2014/main" id="{7A111A65-651E-DD49-A330-15644E8749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32">
                <a:extLst>
                  <a:ext uri="{FF2B5EF4-FFF2-40B4-BE49-F238E27FC236}">
                    <a16:creationId xmlns:a16="http://schemas.microsoft.com/office/drawing/2014/main" id="{4E5CDB2F-4CA5-6A4B-BFF9-A07C8971C046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33">
                <a:extLst>
                  <a:ext uri="{FF2B5EF4-FFF2-40B4-BE49-F238E27FC236}">
                    <a16:creationId xmlns:a16="http://schemas.microsoft.com/office/drawing/2014/main" id="{A7133A36-0D31-6A4E-96DA-A8EBFBA123D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2F45F04-7D69-AE4E-877C-E705C4D7E5B8}"/>
                </a:ext>
              </a:extLst>
            </p:cNvPr>
            <p:cNvSpPr txBox="1"/>
            <p:nvPr/>
          </p:nvSpPr>
          <p:spPr>
            <a:xfrm>
              <a:off x="-142910" y="201453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٥ × ٧ × ٧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0CFFFCA-226C-B94C-B98F-B1D4D2243D02}"/>
              </a:ext>
            </a:extLst>
          </p:cNvPr>
          <p:cNvSpPr txBox="1"/>
          <p:nvPr/>
        </p:nvSpPr>
        <p:spPr>
          <a:xfrm>
            <a:off x="9202909" y="47306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9C05D5B9-AC12-4F44-A5AE-8951DED11CD9}"/>
              </a:ext>
            </a:extLst>
          </p:cNvPr>
          <p:cNvSpPr txBox="1"/>
          <p:nvPr/>
        </p:nvSpPr>
        <p:spPr>
          <a:xfrm>
            <a:off x="8444382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5" name="مجموعة 99">
            <a:extLst>
              <a:ext uri="{FF2B5EF4-FFF2-40B4-BE49-F238E27FC236}">
                <a16:creationId xmlns:a16="http://schemas.microsoft.com/office/drawing/2014/main" id="{2AFEE1F9-8DEC-6742-8F04-82301FAB7E20}"/>
              </a:ext>
            </a:extLst>
          </p:cNvPr>
          <p:cNvGrpSpPr/>
          <p:nvPr/>
        </p:nvGrpSpPr>
        <p:grpSpPr>
          <a:xfrm>
            <a:off x="8339790" y="5464171"/>
            <a:ext cx="1285882" cy="471494"/>
            <a:chOff x="2071672" y="1285860"/>
            <a:chExt cx="1285882" cy="471494"/>
          </a:xfrm>
        </p:grpSpPr>
        <p:grpSp>
          <p:nvGrpSpPr>
            <p:cNvPr id="116" name="مجموعة 82">
              <a:extLst>
                <a:ext uri="{FF2B5EF4-FFF2-40B4-BE49-F238E27FC236}">
                  <a16:creationId xmlns:a16="http://schemas.microsoft.com/office/drawing/2014/main" id="{C8C1073C-842F-C945-B213-C4CFF1F2E00D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0BA19424-568A-8C43-9A40-E750055B96E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0" name="رابط مستقيم 85">
                  <a:extLst>
                    <a:ext uri="{FF2B5EF4-FFF2-40B4-BE49-F238E27FC236}">
                      <a16:creationId xmlns:a16="http://schemas.microsoft.com/office/drawing/2014/main" id="{C127523B-011E-3C4D-A332-06501C66C8A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86">
                  <a:extLst>
                    <a:ext uri="{FF2B5EF4-FFF2-40B4-BE49-F238E27FC236}">
                      <a16:creationId xmlns:a16="http://schemas.microsoft.com/office/drawing/2014/main" id="{E3653125-BEBD-5542-A58E-104F3D56807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87">
                  <a:extLst>
                    <a:ext uri="{FF2B5EF4-FFF2-40B4-BE49-F238E27FC236}">
                      <a16:creationId xmlns:a16="http://schemas.microsoft.com/office/drawing/2014/main" id="{97A56BAD-A66F-3243-B680-54CBCB3011A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88">
                  <a:extLst>
                    <a:ext uri="{FF2B5EF4-FFF2-40B4-BE49-F238E27FC236}">
                      <a16:creationId xmlns:a16="http://schemas.microsoft.com/office/drawing/2014/main" id="{2A5141CD-67CC-CB43-ADF9-703EE923DE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D40C0AD-F041-9640-ACDF-00A5C2D8A5E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D1FCC55-8E9F-A34E-912B-44AED6F230F9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٧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CC8014F8-0B08-F04E-88A9-86EAF3467C39}"/>
              </a:ext>
            </a:extLst>
          </p:cNvPr>
          <p:cNvSpPr txBox="1"/>
          <p:nvPr/>
        </p:nvSpPr>
        <p:spPr>
          <a:xfrm>
            <a:off x="10014638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5" name="خماسي 124">
            <a:extLst>
              <a:ext uri="{FF2B5EF4-FFF2-40B4-BE49-F238E27FC236}">
                <a16:creationId xmlns:a16="http://schemas.microsoft.com/office/drawing/2014/main" id="{3D0056E8-A234-5243-9DAF-04C47214E949}"/>
              </a:ext>
            </a:extLst>
          </p:cNvPr>
          <p:cNvSpPr/>
          <p:nvPr/>
        </p:nvSpPr>
        <p:spPr>
          <a:xfrm rot="5400000">
            <a:off x="8780141" y="323080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7" name="مجموعة 102">
            <a:extLst>
              <a:ext uri="{FF2B5EF4-FFF2-40B4-BE49-F238E27FC236}">
                <a16:creationId xmlns:a16="http://schemas.microsoft.com/office/drawing/2014/main" id="{0D2BF0BB-0D5C-CB4B-AAC1-F44462D6DCDC}"/>
              </a:ext>
            </a:extLst>
          </p:cNvPr>
          <p:cNvGrpSpPr/>
          <p:nvPr/>
        </p:nvGrpSpPr>
        <p:grpSpPr>
          <a:xfrm>
            <a:off x="6891157" y="3337964"/>
            <a:ext cx="3481616" cy="471498"/>
            <a:chOff x="2032929" y="3571876"/>
            <a:chExt cx="3481616" cy="471498"/>
          </a:xfrm>
        </p:grpSpPr>
        <p:grpSp>
          <p:nvGrpSpPr>
            <p:cNvPr id="128" name="مجموعة 34">
              <a:extLst>
                <a:ext uri="{FF2B5EF4-FFF2-40B4-BE49-F238E27FC236}">
                  <a16:creationId xmlns:a16="http://schemas.microsoft.com/office/drawing/2014/main" id="{7091B90F-D5E5-3F47-816C-CEFC88993A7F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A562BA6E-1FA4-614B-A2F4-1DE0E2DEEC7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4" name="رابط مستقيم 37">
                  <a:extLst>
                    <a:ext uri="{FF2B5EF4-FFF2-40B4-BE49-F238E27FC236}">
                      <a16:creationId xmlns:a16="http://schemas.microsoft.com/office/drawing/2014/main" id="{1C7A281F-73CE-5C43-886E-2EAE0CD0D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8">
                  <a:extLst>
                    <a:ext uri="{FF2B5EF4-FFF2-40B4-BE49-F238E27FC236}">
                      <a16:creationId xmlns:a16="http://schemas.microsoft.com/office/drawing/2014/main" id="{8C0E4587-02E0-3041-ABA8-D0BCC8C6D59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9">
                  <a:extLst>
                    <a:ext uri="{FF2B5EF4-FFF2-40B4-BE49-F238E27FC236}">
                      <a16:creationId xmlns:a16="http://schemas.microsoft.com/office/drawing/2014/main" id="{895BFE32-B32D-B24F-876D-FF8197F2A72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40">
                  <a:extLst>
                    <a:ext uri="{FF2B5EF4-FFF2-40B4-BE49-F238E27FC236}">
                      <a16:creationId xmlns:a16="http://schemas.microsoft.com/office/drawing/2014/main" id="{E15F8E24-E09F-CB40-AEA4-13EBC35445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1B705E7D-67D8-084D-96DF-07BECED6949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072D1DEF-57BE-6E4C-A59D-1593C82D4B74}"/>
                </a:ext>
              </a:extLst>
            </p:cNvPr>
            <p:cNvSpPr txBox="1"/>
            <p:nvPr/>
          </p:nvSpPr>
          <p:spPr>
            <a:xfrm>
              <a:off x="2032929" y="3599024"/>
              <a:ext cx="34816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</a:t>
              </a:r>
            </a:p>
          </p:txBody>
        </p:sp>
        <p:grpSp>
          <p:nvGrpSpPr>
            <p:cNvPr id="130" name="مجموعة 52">
              <a:extLst>
                <a:ext uri="{FF2B5EF4-FFF2-40B4-BE49-F238E27FC236}">
                  <a16:creationId xmlns:a16="http://schemas.microsoft.com/office/drawing/2014/main" id="{6E8AA373-7664-2547-B74A-C71CB44195F3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694EF711-7900-5F46-9BAD-3A27384D55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55">
                  <a:extLst>
                    <a:ext uri="{FF2B5EF4-FFF2-40B4-BE49-F238E27FC236}">
                      <a16:creationId xmlns:a16="http://schemas.microsoft.com/office/drawing/2014/main" id="{56242786-1CB4-E545-AA97-302EF9210F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56">
                  <a:extLst>
                    <a:ext uri="{FF2B5EF4-FFF2-40B4-BE49-F238E27FC236}">
                      <a16:creationId xmlns:a16="http://schemas.microsoft.com/office/drawing/2014/main" id="{6FD6D293-E003-0A4D-8CB1-4C34A52B9CF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57">
                  <a:extLst>
                    <a:ext uri="{FF2B5EF4-FFF2-40B4-BE49-F238E27FC236}">
                      <a16:creationId xmlns:a16="http://schemas.microsoft.com/office/drawing/2014/main" id="{9BA75E02-17F7-6448-9585-1919AFA4044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58">
                  <a:extLst>
                    <a:ext uri="{FF2B5EF4-FFF2-40B4-BE49-F238E27FC236}">
                      <a16:creationId xmlns:a16="http://schemas.microsoft.com/office/drawing/2014/main" id="{BB6D2205-2440-3146-A571-EBC43A1483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B6A196AA-A668-534C-BFAF-0DD502F6E7A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  <p:grpSp>
          <p:nvGrpSpPr>
            <p:cNvPr id="131" name="مجموعة 59">
              <a:extLst>
                <a:ext uri="{FF2B5EF4-FFF2-40B4-BE49-F238E27FC236}">
                  <a16:creationId xmlns:a16="http://schemas.microsoft.com/office/drawing/2014/main" id="{5F799183-5E5B-9B49-9D75-CDEE5A9ABAB9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9" name="مجموعة 77">
                <a:extLst>
                  <a:ext uri="{FF2B5EF4-FFF2-40B4-BE49-F238E27FC236}">
                    <a16:creationId xmlns:a16="http://schemas.microsoft.com/office/drawing/2014/main" id="{619B5747-A939-9749-B957-4CB7608FD40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1" name="رابط مستقيم 62">
                  <a:extLst>
                    <a:ext uri="{FF2B5EF4-FFF2-40B4-BE49-F238E27FC236}">
                      <a16:creationId xmlns:a16="http://schemas.microsoft.com/office/drawing/2014/main" id="{BE9B92EA-C12C-3749-B7CB-96022D5E0E3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63">
                  <a:extLst>
                    <a:ext uri="{FF2B5EF4-FFF2-40B4-BE49-F238E27FC236}">
                      <a16:creationId xmlns:a16="http://schemas.microsoft.com/office/drawing/2014/main" id="{9AC80CAA-6835-C847-8D51-CBC6FAC1AF7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64">
                  <a:extLst>
                    <a:ext uri="{FF2B5EF4-FFF2-40B4-BE49-F238E27FC236}">
                      <a16:creationId xmlns:a16="http://schemas.microsoft.com/office/drawing/2014/main" id="{E1D62DA2-4AEA-FA45-B8E6-634BF951F07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65">
                  <a:extLst>
                    <a:ext uri="{FF2B5EF4-FFF2-40B4-BE49-F238E27FC236}">
                      <a16:creationId xmlns:a16="http://schemas.microsoft.com/office/drawing/2014/main" id="{69E9F87F-5C0D-EF47-80E8-112FEB3140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450BA0A1-7D35-254F-81BA-7C886B65AC7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187" name="مجموعة 124">
            <a:extLst>
              <a:ext uri="{FF2B5EF4-FFF2-40B4-BE49-F238E27FC236}">
                <a16:creationId xmlns:a16="http://schemas.microsoft.com/office/drawing/2014/main" id="{CEDC245B-D494-C047-A6C4-A94E924BF5D8}"/>
              </a:ext>
            </a:extLst>
          </p:cNvPr>
          <p:cNvGrpSpPr/>
          <p:nvPr/>
        </p:nvGrpSpPr>
        <p:grpSpPr>
          <a:xfrm>
            <a:off x="2804896" y="2248367"/>
            <a:ext cx="1465700" cy="2858318"/>
            <a:chOff x="996134" y="2143112"/>
            <a:chExt cx="1465700" cy="2858318"/>
          </a:xfrm>
        </p:grpSpPr>
        <p:grpSp>
          <p:nvGrpSpPr>
            <p:cNvPr id="188" name="مجموعة 111">
              <a:extLst>
                <a:ext uri="{FF2B5EF4-FFF2-40B4-BE49-F238E27FC236}">
                  <a16:creationId xmlns:a16="http://schemas.microsoft.com/office/drawing/2014/main" id="{59D066AE-E7FF-3242-9894-DAE04F5C4FE2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0" name="رابط مستقيم 108">
                <a:extLst>
                  <a:ext uri="{FF2B5EF4-FFF2-40B4-BE49-F238E27FC236}">
                    <a16:creationId xmlns:a16="http://schemas.microsoft.com/office/drawing/2014/main" id="{A93AC67A-1D1F-5A4F-8E17-5E296B3843FF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110">
                <a:extLst>
                  <a:ext uri="{FF2B5EF4-FFF2-40B4-BE49-F238E27FC236}">
                    <a16:creationId xmlns:a16="http://schemas.microsoft.com/office/drawing/2014/main" id="{A6BBF5A2-BC1C-CB42-9196-F122B1B2B1E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28044B2C-0B38-1245-87ED-56626005844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A4DDA09B-4D38-6543-8BF0-405D6E2E8B15}"/>
                </a:ext>
              </a:extLst>
            </p:cNvPr>
            <p:cNvSpPr txBox="1"/>
            <p:nvPr/>
          </p:nvSpPr>
          <p:spPr>
            <a:xfrm>
              <a:off x="1643041" y="2143112"/>
              <a:ext cx="81879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٢٤٥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FA624E24-8803-A24E-A3A7-3591BFFE0FB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F1F2AF22-09AC-5448-9434-05A6EA3C305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٤٩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30BE7361-96AE-D240-8027-1EB3006C3A0E}"/>
                </a:ext>
              </a:extLst>
            </p:cNvPr>
            <p:cNvSpPr txBox="1"/>
            <p:nvPr/>
          </p:nvSpPr>
          <p:spPr>
            <a:xfrm>
              <a:off x="996134" y="2986084"/>
              <a:ext cx="64690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505392E-809B-204F-A28C-B790FE49F1A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7C7CEFA9-5749-A240-BFE4-5471C244AD8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00750D2A-D8BB-764C-8C52-E3E003A6B5A0}"/>
                </a:ext>
              </a:extLst>
            </p:cNvPr>
            <p:cNvSpPr txBox="1"/>
            <p:nvPr/>
          </p:nvSpPr>
          <p:spPr>
            <a:xfrm>
              <a:off x="1039541" y="411533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876AAE20-3B51-B048-8106-A189D3A539D2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15C91802-CD9D-1F47-8B70-BD8A6E7BF691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65EF2DB7-7C92-0C4D-A3D1-35F2A3030E89}"/>
              </a:ext>
            </a:extLst>
          </p:cNvPr>
          <p:cNvGrpSpPr/>
          <p:nvPr/>
        </p:nvGrpSpPr>
        <p:grpSpPr>
          <a:xfrm>
            <a:off x="7867713" y="4718349"/>
            <a:ext cx="642940" cy="471494"/>
            <a:chOff x="1628754" y="1971664"/>
            <a:chExt cx="642940" cy="471494"/>
          </a:xfrm>
        </p:grpSpPr>
        <p:grpSp>
          <p:nvGrpSpPr>
            <p:cNvPr id="213" name="مجموعة 77">
              <a:extLst>
                <a:ext uri="{FF2B5EF4-FFF2-40B4-BE49-F238E27FC236}">
                  <a16:creationId xmlns:a16="http://schemas.microsoft.com/office/drawing/2014/main" id="{25968FB5-1F25-BC42-8A07-7F0D13BBC68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15" name="رابط مستقيم 125">
                <a:extLst>
                  <a:ext uri="{FF2B5EF4-FFF2-40B4-BE49-F238E27FC236}">
                    <a16:creationId xmlns:a16="http://schemas.microsoft.com/office/drawing/2014/main" id="{DC68D4D1-29E2-FF48-B19A-29961750272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رابط مستقيم 126">
                <a:extLst>
                  <a:ext uri="{FF2B5EF4-FFF2-40B4-BE49-F238E27FC236}">
                    <a16:creationId xmlns:a16="http://schemas.microsoft.com/office/drawing/2014/main" id="{7B26F804-1F5F-F849-8E23-85AB77B1902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رابط مستقيم 127">
                <a:extLst>
                  <a:ext uri="{FF2B5EF4-FFF2-40B4-BE49-F238E27FC236}">
                    <a16:creationId xmlns:a16="http://schemas.microsoft.com/office/drawing/2014/main" id="{0614429C-07F0-E64D-9AAA-BDF6D763959D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رابط مستقيم 128">
                <a:extLst>
                  <a:ext uri="{FF2B5EF4-FFF2-40B4-BE49-F238E27FC236}">
                    <a16:creationId xmlns:a16="http://schemas.microsoft.com/office/drawing/2014/main" id="{0D9F0754-D6F9-E44B-9808-B55CCFF1E3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6921666A-4F40-D143-B936-B49A0D7EC8BD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821CADC-68F0-F283-AEBB-C62DA616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650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3" grpId="0"/>
      <p:bldP spid="114" grpId="0"/>
      <p:bldP spid="124" grpId="0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434888" y="102273"/>
            <a:ext cx="5586589" cy="67579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5091904" y="4342866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5091904" y="4971933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5091904" y="5569041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5072063" y="6157805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5072063" y="49354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5072063" y="1210878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5072063" y="184210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5072063" y="246655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5072063" y="3087190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5091904" y="3736818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5365271" y="601939"/>
            <a:ext cx="730729" cy="805327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5232520" y="1918385"/>
            <a:ext cx="730729" cy="805327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5277125" y="3167321"/>
            <a:ext cx="730729" cy="805327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5243669" y="5610380"/>
            <a:ext cx="730729" cy="817991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5243671" y="4416259"/>
            <a:ext cx="730729" cy="805327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1230221" y="218313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٩-١ 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تبسيط العبارات الجذرية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68" y="4475770"/>
            <a:ext cx="1905000" cy="196850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7217DE9-FCD3-F128-23B6-46164414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106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02BC92F-D5FB-869E-FF9E-1BDAA7323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464611" y="1683017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7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95936" y="216405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727178" y="305733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7170090" y="787151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grpSp>
        <p:nvGrpSpPr>
          <p:cNvPr id="72" name="مجموعة 6">
            <a:extLst>
              <a:ext uri="{FF2B5EF4-FFF2-40B4-BE49-F238E27FC236}">
                <a16:creationId xmlns:a16="http://schemas.microsoft.com/office/drawing/2014/main" id="{9E95D2D5-0E6B-0344-8AD3-D74467E1ED0F}"/>
              </a:ext>
            </a:extLst>
          </p:cNvPr>
          <p:cNvGrpSpPr/>
          <p:nvPr/>
        </p:nvGrpSpPr>
        <p:grpSpPr>
          <a:xfrm>
            <a:off x="10407849" y="1537004"/>
            <a:ext cx="987652" cy="9212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3" name="زاوية مطوية 72">
              <a:extLst>
                <a:ext uri="{FF2B5EF4-FFF2-40B4-BE49-F238E27FC236}">
                  <a16:creationId xmlns:a16="http://schemas.microsoft.com/office/drawing/2014/main" id="{5F793C41-2FC2-CC4E-BEFE-E58C84927B47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2EFF23CC-BDF3-584A-83E8-39ECEEC0A28A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39381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119CD9EB-ECF2-C24E-B3C4-CA9F4581CFF5}"/>
              </a:ext>
            </a:extLst>
          </p:cNvPr>
          <p:cNvGrpSpPr/>
          <p:nvPr/>
        </p:nvGrpSpPr>
        <p:grpSpPr>
          <a:xfrm>
            <a:off x="7060710" y="1487145"/>
            <a:ext cx="3303865" cy="843511"/>
            <a:chOff x="4572000" y="214290"/>
            <a:chExt cx="3286148" cy="785818"/>
          </a:xfrm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70872790-F1D4-3A4F-BF33-0D880987A26F}"/>
                </a:ext>
              </a:extLst>
            </p:cNvPr>
            <p:cNvSpPr/>
            <p:nvPr/>
          </p:nvSpPr>
          <p:spPr>
            <a:xfrm flipH="1">
              <a:off x="4615517" y="214290"/>
              <a:ext cx="320493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1A2FAB9F-7C98-5545-8EA8-7B5C761934BA}"/>
                </a:ext>
              </a:extLst>
            </p:cNvPr>
            <p:cNvGrpSpPr/>
            <p:nvPr/>
          </p:nvGrpSpPr>
          <p:grpSpPr>
            <a:xfrm>
              <a:off x="4572000" y="357166"/>
              <a:ext cx="3286148" cy="485784"/>
              <a:chOff x="2428860" y="357166"/>
              <a:chExt cx="3286148" cy="485784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C0A44D85-3CE2-8444-8830-199A9223A02B}"/>
                  </a:ext>
                </a:extLst>
              </p:cNvPr>
              <p:cNvSpPr txBox="1"/>
              <p:nvPr/>
            </p:nvSpPr>
            <p:spPr>
              <a:xfrm>
                <a:off x="4143372" y="357166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79" name="مجموعة 78">
                <a:extLst>
                  <a:ext uri="{FF2B5EF4-FFF2-40B4-BE49-F238E27FC236}">
                    <a16:creationId xmlns:a16="http://schemas.microsoft.com/office/drawing/2014/main" id="{B432D4D1-FB11-F146-B4F2-FE9BDA293287}"/>
                  </a:ext>
                </a:extLst>
              </p:cNvPr>
              <p:cNvGrpSpPr/>
              <p:nvPr/>
            </p:nvGrpSpPr>
            <p:grpSpPr>
              <a:xfrm>
                <a:off x="2428860" y="371454"/>
                <a:ext cx="1728800" cy="471496"/>
                <a:chOff x="1528740" y="371454"/>
                <a:chExt cx="1728800" cy="471496"/>
              </a:xfrm>
            </p:grpSpPr>
            <p:grpSp>
              <p:nvGrpSpPr>
                <p:cNvPr id="80" name="مجموعة 79">
                  <a:extLst>
                    <a:ext uri="{FF2B5EF4-FFF2-40B4-BE49-F238E27FC236}">
                      <a16:creationId xmlns:a16="http://schemas.microsoft.com/office/drawing/2014/main" id="{94EA2CCE-6D26-6A49-BCE4-7F416CE491E0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471494"/>
                  <a:chOff x="2686036" y="371456"/>
                  <a:chExt cx="571504" cy="471494"/>
                </a:xfrm>
              </p:grpSpPr>
              <p:grpSp>
                <p:nvGrpSpPr>
                  <p:cNvPr id="90" name="مجموعة 77">
                    <a:extLst>
                      <a:ext uri="{FF2B5EF4-FFF2-40B4-BE49-F238E27FC236}">
                        <a16:creationId xmlns:a16="http://schemas.microsoft.com/office/drawing/2014/main" id="{07AEA8CB-0B98-934F-BB09-28507C810985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92" name="رابط مستقيم 13">
                      <a:extLst>
                        <a:ext uri="{FF2B5EF4-FFF2-40B4-BE49-F238E27FC236}">
                          <a16:creationId xmlns:a16="http://schemas.microsoft.com/office/drawing/2014/main" id="{73FE528C-ABC5-A945-985D-1452211D9349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رابط مستقيم 14">
                      <a:extLst>
                        <a:ext uri="{FF2B5EF4-FFF2-40B4-BE49-F238E27FC236}">
                          <a16:creationId xmlns:a16="http://schemas.microsoft.com/office/drawing/2014/main" id="{F9A4C3CE-2D60-1748-8579-1A829FFFDD86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رابط مستقيم 15">
                      <a:extLst>
                        <a:ext uri="{FF2B5EF4-FFF2-40B4-BE49-F238E27FC236}">
                          <a16:creationId xmlns:a16="http://schemas.microsoft.com/office/drawing/2014/main" id="{C026648F-1762-9F4C-AFC8-0098D1619E83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رابط مستقيم 16">
                      <a:extLst>
                        <a:ext uri="{FF2B5EF4-FFF2-40B4-BE49-F238E27FC236}">
                          <a16:creationId xmlns:a16="http://schemas.microsoft.com/office/drawing/2014/main" id="{AB06E323-D35A-E74C-B3D5-CE5D8BCE1AB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1" name="مربع نص 90">
                    <a:extLst>
                      <a:ext uri="{FF2B5EF4-FFF2-40B4-BE49-F238E27FC236}">
                        <a16:creationId xmlns:a16="http://schemas.microsoft.com/office/drawing/2014/main" id="{D37F88CE-BE48-3A46-903C-FE844E750979}"/>
                      </a:ext>
                    </a:extLst>
                  </p:cNvPr>
                  <p:cNvSpPr txBox="1"/>
                  <p:nvPr/>
                </p:nvSpPr>
                <p:spPr>
                  <a:xfrm>
                    <a:off x="2714612" y="414318"/>
                    <a:ext cx="357190" cy="4286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٥</a:t>
                    </a:r>
                  </a:p>
                </p:txBody>
              </p:sp>
            </p:grpSp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D48BED25-95EF-2149-B441-1E1BFCC6A117}"/>
                    </a:ext>
                  </a:extLst>
                </p:cNvPr>
                <p:cNvSpPr txBox="1"/>
                <p:nvPr/>
              </p:nvSpPr>
              <p:spPr>
                <a:xfrm>
                  <a:off x="2343134" y="414316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×</a:t>
                  </a:r>
                </a:p>
              </p:txBody>
            </p:sp>
            <p:grpSp>
              <p:nvGrpSpPr>
                <p:cNvPr id="83" name="مجموعة 82">
                  <a:extLst>
                    <a:ext uri="{FF2B5EF4-FFF2-40B4-BE49-F238E27FC236}">
                      <a16:creationId xmlns:a16="http://schemas.microsoft.com/office/drawing/2014/main" id="{4ADE92AD-A523-DB4E-BD72-7048A159FEFE}"/>
                    </a:ext>
                  </a:extLst>
                </p:cNvPr>
                <p:cNvGrpSpPr/>
                <p:nvPr/>
              </p:nvGrpSpPr>
              <p:grpSpPr>
                <a:xfrm>
                  <a:off x="1528740" y="371454"/>
                  <a:ext cx="757244" cy="444278"/>
                  <a:chOff x="2500296" y="371456"/>
                  <a:chExt cx="757244" cy="444278"/>
                </a:xfrm>
              </p:grpSpPr>
              <p:grpSp>
                <p:nvGrpSpPr>
                  <p:cNvPr id="84" name="مجموعة 77">
                    <a:extLst>
                      <a:ext uri="{FF2B5EF4-FFF2-40B4-BE49-F238E27FC236}">
                        <a16:creationId xmlns:a16="http://schemas.microsoft.com/office/drawing/2014/main" id="{669FAB46-4F8C-F541-A0DB-C9797586F28B}"/>
                      </a:ext>
                    </a:extLst>
                  </p:cNvPr>
                  <p:cNvGrpSpPr/>
                  <p:nvPr/>
                </p:nvGrpSpPr>
                <p:grpSpPr>
                  <a:xfrm>
                    <a:off x="2686036" y="371456"/>
                    <a:ext cx="571504" cy="357190"/>
                    <a:chOff x="6500826" y="428604"/>
                    <a:chExt cx="571504" cy="357190"/>
                  </a:xfrm>
                </p:grpSpPr>
                <p:cxnSp>
                  <p:nvCxnSpPr>
                    <p:cNvPr id="86" name="رابط مستقيم 76">
                      <a:extLst>
                        <a:ext uri="{FF2B5EF4-FFF2-40B4-BE49-F238E27FC236}">
                          <a16:creationId xmlns:a16="http://schemas.microsoft.com/office/drawing/2014/main" id="{293AD7FA-935C-2F44-98B2-6770E2A66B9F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رابط مستقيم 77">
                      <a:extLst>
                        <a:ext uri="{FF2B5EF4-FFF2-40B4-BE49-F238E27FC236}">
                          <a16:creationId xmlns:a16="http://schemas.microsoft.com/office/drawing/2014/main" id="{CA6EAFEA-4B11-AA41-9933-9987306340EF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رابط مستقيم 78">
                      <a:extLst>
                        <a:ext uri="{FF2B5EF4-FFF2-40B4-BE49-F238E27FC236}">
                          <a16:creationId xmlns:a16="http://schemas.microsoft.com/office/drawing/2014/main" id="{CBE87EA1-E738-1443-95C2-5CA3DE5B91E7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500826" y="428604"/>
                      <a:ext cx="35719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رابط مستقيم 79">
                      <a:extLst>
                        <a:ext uri="{FF2B5EF4-FFF2-40B4-BE49-F238E27FC236}">
                          <a16:creationId xmlns:a16="http://schemas.microsoft.com/office/drawing/2014/main" id="{B7D307EF-1762-0041-B806-539D52AE83B4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5" name="مربع نص 84">
                    <a:extLst>
                      <a:ext uri="{FF2B5EF4-FFF2-40B4-BE49-F238E27FC236}">
                        <a16:creationId xmlns:a16="http://schemas.microsoft.com/office/drawing/2014/main" id="{24512F4D-F6A8-D346-80EE-4CEBC70B3C64}"/>
                      </a:ext>
                    </a:extLst>
                  </p:cNvPr>
                  <p:cNvSpPr txBox="1"/>
                  <p:nvPr/>
                </p:nvSpPr>
                <p:spPr>
                  <a:xfrm>
                    <a:off x="2500296" y="414318"/>
                    <a:ext cx="571506" cy="401416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ar-SA" sz="2200" b="1" dirty="0"/>
                      <a:t>١٥</a:t>
                    </a:r>
                  </a:p>
                </p:txBody>
              </p:sp>
            </p:grpSp>
          </p:grpSp>
        </p:grp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E512895-0AFA-564D-AB12-50F71EE1798C}"/>
              </a:ext>
            </a:extLst>
          </p:cNvPr>
          <p:cNvSpPr txBox="1"/>
          <p:nvPr/>
        </p:nvSpPr>
        <p:spPr>
          <a:xfrm>
            <a:off x="9783906" y="504989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97" name="خماسي 96">
            <a:extLst>
              <a:ext uri="{FF2B5EF4-FFF2-40B4-BE49-F238E27FC236}">
                <a16:creationId xmlns:a16="http://schemas.microsoft.com/office/drawing/2014/main" id="{984B40A0-6ABC-774B-816E-B2328B78D43E}"/>
              </a:ext>
            </a:extLst>
          </p:cNvPr>
          <p:cNvSpPr/>
          <p:nvPr/>
        </p:nvSpPr>
        <p:spPr>
          <a:xfrm rot="5400000">
            <a:off x="8483734" y="3635424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8" name="مجموعة 124">
            <a:extLst>
              <a:ext uri="{FF2B5EF4-FFF2-40B4-BE49-F238E27FC236}">
                <a16:creationId xmlns:a16="http://schemas.microsoft.com/office/drawing/2014/main" id="{D0871D1A-92CD-A147-9FD3-FAB5653F40A2}"/>
              </a:ext>
            </a:extLst>
          </p:cNvPr>
          <p:cNvGrpSpPr/>
          <p:nvPr/>
        </p:nvGrpSpPr>
        <p:grpSpPr>
          <a:xfrm>
            <a:off x="2702626" y="2001302"/>
            <a:ext cx="1285884" cy="2858318"/>
            <a:chOff x="1142976" y="2143112"/>
            <a:chExt cx="1285884" cy="2858318"/>
          </a:xfrm>
        </p:grpSpPr>
        <p:grpSp>
          <p:nvGrpSpPr>
            <p:cNvPr id="99" name="مجموعة 111">
              <a:extLst>
                <a:ext uri="{FF2B5EF4-FFF2-40B4-BE49-F238E27FC236}">
                  <a16:creationId xmlns:a16="http://schemas.microsoft.com/office/drawing/2014/main" id="{9161ED7A-5F44-314A-BAF3-411C193E6579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19" name="رابط مستقيم 108">
                <a:extLst>
                  <a:ext uri="{FF2B5EF4-FFF2-40B4-BE49-F238E27FC236}">
                    <a16:creationId xmlns:a16="http://schemas.microsoft.com/office/drawing/2014/main" id="{E3EB6827-39F2-0649-8C4D-4364000F56F7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110">
                <a:extLst>
                  <a:ext uri="{FF2B5EF4-FFF2-40B4-BE49-F238E27FC236}">
                    <a16:creationId xmlns:a16="http://schemas.microsoft.com/office/drawing/2014/main" id="{45E7F717-0790-7A43-ACA1-FF4728CD1E3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7414EDB8-9F4A-CD47-A9D7-8B57CE500B2F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CD91E1E7-1039-5D45-8572-527693548D06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1D276C2D-32DB-8840-8900-C362D33960E9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E339EA01-E061-6744-AD2A-6C1E498F7488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35B31EA9-4E11-4F40-8435-3223D18EF402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2" name="مربع نص 111">
              <a:extLst>
                <a:ext uri="{FF2B5EF4-FFF2-40B4-BE49-F238E27FC236}">
                  <a16:creationId xmlns:a16="http://schemas.microsoft.com/office/drawing/2014/main" id="{E35B1A6B-0C2C-4E45-9E1A-24527107D8A1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25B238AE-19D6-3D48-BCDB-3B15C9A37EC2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853C83D2-E9A2-5F45-A0D0-8D8643B0F320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04D017B2-9B37-264E-8BF6-0BAAC4A3175C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24ABE422-9960-7646-9CD0-931387BE76D4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1E4DC1BF-A715-854C-951B-17B4D1D07745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BFCCBD76-B737-8A44-882C-D831B2E94D1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662EFF60-EC45-8F48-9D5C-145FB81F3FBE}"/>
              </a:ext>
            </a:extLst>
          </p:cNvPr>
          <p:cNvSpPr txBox="1"/>
          <p:nvPr/>
        </p:nvSpPr>
        <p:spPr>
          <a:xfrm>
            <a:off x="8097968" y="504989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79FB3489-E3DA-5945-B828-123CD617C272}"/>
              </a:ext>
            </a:extLst>
          </p:cNvPr>
          <p:cNvSpPr txBox="1"/>
          <p:nvPr/>
        </p:nvSpPr>
        <p:spPr>
          <a:xfrm>
            <a:off x="8898074" y="512133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AD67BD2F-1CF3-5845-87A3-B6CE06A52C51}"/>
              </a:ext>
            </a:extLst>
          </p:cNvPr>
          <p:cNvGrpSpPr/>
          <p:nvPr/>
        </p:nvGrpSpPr>
        <p:grpSpPr>
          <a:xfrm>
            <a:off x="8953493" y="2616884"/>
            <a:ext cx="1914538" cy="473749"/>
            <a:chOff x="2928926" y="3286124"/>
            <a:chExt cx="1914538" cy="473749"/>
          </a:xfrm>
        </p:grpSpPr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6614386E-1188-F244-B70D-46BBB00E91F8}"/>
                </a:ext>
              </a:extLst>
            </p:cNvPr>
            <p:cNvGrpSpPr/>
            <p:nvPr/>
          </p:nvGrpSpPr>
          <p:grpSpPr>
            <a:xfrm>
              <a:off x="3171816" y="3286124"/>
              <a:ext cx="1671648" cy="473749"/>
              <a:chOff x="1585892" y="371454"/>
              <a:chExt cx="1671648" cy="473749"/>
            </a:xfrm>
          </p:grpSpPr>
          <p:grpSp>
            <p:nvGrpSpPr>
              <p:cNvPr id="126" name="مجموعة 125">
                <a:extLst>
                  <a:ext uri="{FF2B5EF4-FFF2-40B4-BE49-F238E27FC236}">
                    <a16:creationId xmlns:a16="http://schemas.microsoft.com/office/drawing/2014/main" id="{4016C2B1-1DB8-2F44-A439-F7F9179100A4}"/>
                  </a:ext>
                </a:extLst>
              </p:cNvPr>
              <p:cNvGrpSpPr/>
              <p:nvPr/>
            </p:nvGrpSpPr>
            <p:grpSpPr>
              <a:xfrm>
                <a:off x="2686036" y="371456"/>
                <a:ext cx="571504" cy="471494"/>
                <a:chOff x="2686036" y="371456"/>
                <a:chExt cx="571504" cy="471494"/>
              </a:xfrm>
            </p:grpSpPr>
            <p:grpSp>
              <p:nvGrpSpPr>
                <p:cNvPr id="135" name="مجموعة 77">
                  <a:extLst>
                    <a:ext uri="{FF2B5EF4-FFF2-40B4-BE49-F238E27FC236}">
                      <a16:creationId xmlns:a16="http://schemas.microsoft.com/office/drawing/2014/main" id="{266A77F2-A2C6-B54B-8D76-F83AC316A1D2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37" name="رابط مستقيم 95">
                    <a:extLst>
                      <a:ext uri="{FF2B5EF4-FFF2-40B4-BE49-F238E27FC236}">
                        <a16:creationId xmlns:a16="http://schemas.microsoft.com/office/drawing/2014/main" id="{9DDAC1BE-13B3-6A4C-A44E-8364197FD78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رابط مستقيم 96">
                    <a:extLst>
                      <a:ext uri="{FF2B5EF4-FFF2-40B4-BE49-F238E27FC236}">
                        <a16:creationId xmlns:a16="http://schemas.microsoft.com/office/drawing/2014/main" id="{3604044D-C070-8E4F-92A5-40D8D8F6D27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رابط مستقيم 97">
                    <a:extLst>
                      <a:ext uri="{FF2B5EF4-FFF2-40B4-BE49-F238E27FC236}">
                        <a16:creationId xmlns:a16="http://schemas.microsoft.com/office/drawing/2014/main" id="{01A59190-35E9-CB49-90CE-63F0967AEC5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رابط مستقيم 99">
                    <a:extLst>
                      <a:ext uri="{FF2B5EF4-FFF2-40B4-BE49-F238E27FC236}">
                        <a16:creationId xmlns:a16="http://schemas.microsoft.com/office/drawing/2014/main" id="{8B10BBE3-1B60-4946-AFAC-3DF2EF29DBB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" name="مربع نص 135">
                  <a:extLst>
                    <a:ext uri="{FF2B5EF4-FFF2-40B4-BE49-F238E27FC236}">
                      <a16:creationId xmlns:a16="http://schemas.microsoft.com/office/drawing/2014/main" id="{86D70AFD-B583-9B48-90BB-A2888D02E9DE}"/>
                    </a:ext>
                  </a:extLst>
                </p:cNvPr>
                <p:cNvSpPr txBox="1"/>
                <p:nvPr/>
              </p:nvSpPr>
              <p:spPr>
                <a:xfrm>
                  <a:off x="2714612" y="414318"/>
                  <a:ext cx="357190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٥</a:t>
                  </a:r>
                </a:p>
              </p:txBody>
            </p:sp>
          </p:grpSp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E416F423-F293-C849-9990-BBF023539B75}"/>
                  </a:ext>
                </a:extLst>
              </p:cNvPr>
              <p:cNvSpPr txBox="1"/>
              <p:nvPr/>
            </p:nvSpPr>
            <p:spPr>
              <a:xfrm>
                <a:off x="2343134" y="414316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128" name="مجموعة 127">
                <a:extLst>
                  <a:ext uri="{FF2B5EF4-FFF2-40B4-BE49-F238E27FC236}">
                    <a16:creationId xmlns:a16="http://schemas.microsoft.com/office/drawing/2014/main" id="{95AB5D99-681E-FE47-A260-03E2D53FD386}"/>
                  </a:ext>
                </a:extLst>
              </p:cNvPr>
              <p:cNvGrpSpPr/>
              <p:nvPr/>
            </p:nvGrpSpPr>
            <p:grpSpPr>
              <a:xfrm>
                <a:off x="1585892" y="371454"/>
                <a:ext cx="700092" cy="473749"/>
                <a:chOff x="2557448" y="371456"/>
                <a:chExt cx="700092" cy="473749"/>
              </a:xfrm>
            </p:grpSpPr>
            <p:grpSp>
              <p:nvGrpSpPr>
                <p:cNvPr id="129" name="مجموعة 77">
                  <a:extLst>
                    <a:ext uri="{FF2B5EF4-FFF2-40B4-BE49-F238E27FC236}">
                      <a16:creationId xmlns:a16="http://schemas.microsoft.com/office/drawing/2014/main" id="{1FA8035D-B3E7-C940-83C1-24A75348DE0E}"/>
                    </a:ext>
                  </a:extLst>
                </p:cNvPr>
                <p:cNvGrpSpPr/>
                <p:nvPr/>
              </p:nvGrpSpPr>
              <p:grpSpPr>
                <a:xfrm>
                  <a:off x="2686036" y="371456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131" name="رابط مستقيم 89">
                    <a:extLst>
                      <a:ext uri="{FF2B5EF4-FFF2-40B4-BE49-F238E27FC236}">
                        <a16:creationId xmlns:a16="http://schemas.microsoft.com/office/drawing/2014/main" id="{4EE76934-45AA-244F-BD80-C2497F8AED4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رابط مستقيم 90">
                    <a:extLst>
                      <a:ext uri="{FF2B5EF4-FFF2-40B4-BE49-F238E27FC236}">
                        <a16:creationId xmlns:a16="http://schemas.microsoft.com/office/drawing/2014/main" id="{A3FD9481-7355-174F-BBC7-C889DE447CD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رابط مستقيم 91">
                    <a:extLst>
                      <a:ext uri="{FF2B5EF4-FFF2-40B4-BE49-F238E27FC236}">
                        <a16:creationId xmlns:a16="http://schemas.microsoft.com/office/drawing/2014/main" id="{40C27511-EF5C-9F42-AD51-81477D9BFB4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رابط مستقيم 92">
                    <a:extLst>
                      <a:ext uri="{FF2B5EF4-FFF2-40B4-BE49-F238E27FC236}">
                        <a16:creationId xmlns:a16="http://schemas.microsoft.com/office/drawing/2014/main" id="{C4FFE870-1B46-7741-8AE0-F6CEF2C4DC4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0" name="مربع نص 129">
                  <a:extLst>
                    <a:ext uri="{FF2B5EF4-FFF2-40B4-BE49-F238E27FC236}">
                      <a16:creationId xmlns:a16="http://schemas.microsoft.com/office/drawing/2014/main" id="{F737B6C5-9FDF-E149-9726-6F26034D0294}"/>
                    </a:ext>
                  </a:extLst>
                </p:cNvPr>
                <p:cNvSpPr txBox="1"/>
                <p:nvPr/>
              </p:nvSpPr>
              <p:spPr>
                <a:xfrm>
                  <a:off x="2557448" y="414318"/>
                  <a:ext cx="5429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١٥</a:t>
                  </a:r>
                </a:p>
              </p:txBody>
            </p:sp>
          </p:grpSp>
        </p:grpSp>
        <p:sp>
          <p:nvSpPr>
            <p:cNvPr id="125" name="مربع نص 124">
              <a:extLst>
                <a:ext uri="{FF2B5EF4-FFF2-40B4-BE49-F238E27FC236}">
                  <a16:creationId xmlns:a16="http://schemas.microsoft.com/office/drawing/2014/main" id="{E9CEB815-B71A-4B45-9A55-AADBDA60557E}"/>
                </a:ext>
              </a:extLst>
            </p:cNvPr>
            <p:cNvSpPr txBox="1"/>
            <p:nvPr/>
          </p:nvSpPr>
          <p:spPr>
            <a:xfrm>
              <a:off x="2928926" y="332898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41" name="مجموعة 140">
            <a:extLst>
              <a:ext uri="{FF2B5EF4-FFF2-40B4-BE49-F238E27FC236}">
                <a16:creationId xmlns:a16="http://schemas.microsoft.com/office/drawing/2014/main" id="{1A3B9B4D-433A-8E47-B8C2-A612D527CB92}"/>
              </a:ext>
            </a:extLst>
          </p:cNvPr>
          <p:cNvGrpSpPr/>
          <p:nvPr/>
        </p:nvGrpSpPr>
        <p:grpSpPr>
          <a:xfrm>
            <a:off x="6693611" y="2565696"/>
            <a:ext cx="2228864" cy="502325"/>
            <a:chOff x="3214678" y="1928802"/>
            <a:chExt cx="2228864" cy="502325"/>
          </a:xfrm>
        </p:grpSpPr>
        <p:grpSp>
          <p:nvGrpSpPr>
            <p:cNvPr id="142" name="مجموعة 141">
              <a:extLst>
                <a:ext uri="{FF2B5EF4-FFF2-40B4-BE49-F238E27FC236}">
                  <a16:creationId xmlns:a16="http://schemas.microsoft.com/office/drawing/2014/main" id="{1E6C6331-8D72-614B-AFE5-D8FD08F82405}"/>
                </a:ext>
              </a:extLst>
            </p:cNvPr>
            <p:cNvGrpSpPr/>
            <p:nvPr/>
          </p:nvGrpSpPr>
          <p:grpSpPr>
            <a:xfrm>
              <a:off x="3214678" y="1928802"/>
              <a:ext cx="1414472" cy="502325"/>
              <a:chOff x="3214678" y="1928802"/>
              <a:chExt cx="1414472" cy="502325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535C62EE-194B-D349-99BA-B72C0B2ACF91}"/>
                  </a:ext>
                </a:extLst>
              </p:cNvPr>
              <p:cNvGrpSpPr/>
              <p:nvPr/>
            </p:nvGrpSpPr>
            <p:grpSpPr>
              <a:xfrm>
                <a:off x="3622836" y="1928802"/>
                <a:ext cx="1006314" cy="357190"/>
                <a:chOff x="6066016" y="428604"/>
                <a:chExt cx="1006314" cy="357190"/>
              </a:xfrm>
            </p:grpSpPr>
            <p:cxnSp>
              <p:nvCxnSpPr>
                <p:cNvPr id="174" name="رابط مستقيم 30">
                  <a:extLst>
                    <a:ext uri="{FF2B5EF4-FFF2-40B4-BE49-F238E27FC236}">
                      <a16:creationId xmlns:a16="http://schemas.microsoft.com/office/drawing/2014/main" id="{CEDB4C37-02FB-6941-984D-AC8E70087DD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1">
                  <a:extLst>
                    <a:ext uri="{FF2B5EF4-FFF2-40B4-BE49-F238E27FC236}">
                      <a16:creationId xmlns:a16="http://schemas.microsoft.com/office/drawing/2014/main" id="{3E4D9444-5027-7149-956E-9B044DC2357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2">
                  <a:extLst>
                    <a:ext uri="{FF2B5EF4-FFF2-40B4-BE49-F238E27FC236}">
                      <a16:creationId xmlns:a16="http://schemas.microsoft.com/office/drawing/2014/main" id="{FEC92FA5-C868-124E-A84F-8F6A6836CBCE}"/>
                    </a:ext>
                  </a:extLst>
                </p:cNvPr>
                <p:cNvCxnSpPr/>
                <p:nvPr/>
              </p:nvCxnSpPr>
              <p:spPr>
                <a:xfrm rot="10800000">
                  <a:off x="6066016" y="428604"/>
                  <a:ext cx="79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33">
                  <a:extLst>
                    <a:ext uri="{FF2B5EF4-FFF2-40B4-BE49-F238E27FC236}">
                      <a16:creationId xmlns:a16="http://schemas.microsoft.com/office/drawing/2014/main" id="{53CE0EAD-86A7-8B4C-AC58-570C52CDB97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4EA799E1-224E-DD4A-9027-683B8425CC29}"/>
                  </a:ext>
                </a:extLst>
              </p:cNvPr>
              <p:cNvSpPr txBox="1"/>
              <p:nvPr/>
            </p:nvSpPr>
            <p:spPr>
              <a:xfrm>
                <a:off x="3214678" y="2000240"/>
                <a:ext cx="121444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×  ٣</a:t>
                </a:r>
              </a:p>
            </p:txBody>
          </p:sp>
        </p:grpSp>
        <p:grpSp>
          <p:nvGrpSpPr>
            <p:cNvPr id="143" name="مجموعة 142">
              <a:extLst>
                <a:ext uri="{FF2B5EF4-FFF2-40B4-BE49-F238E27FC236}">
                  <a16:creationId xmlns:a16="http://schemas.microsoft.com/office/drawing/2014/main" id="{B75819B2-6112-864D-AB54-D45CAB0C5788}"/>
                </a:ext>
              </a:extLst>
            </p:cNvPr>
            <p:cNvGrpSpPr/>
            <p:nvPr/>
          </p:nvGrpSpPr>
          <p:grpSpPr>
            <a:xfrm>
              <a:off x="4800602" y="1943086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005D3E3D-7AC8-A145-B5E9-65650816671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125">
                  <a:extLst>
                    <a:ext uri="{FF2B5EF4-FFF2-40B4-BE49-F238E27FC236}">
                      <a16:creationId xmlns:a16="http://schemas.microsoft.com/office/drawing/2014/main" id="{84DEFA6B-83E4-2D4C-AD4E-84A9B8872CA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26">
                  <a:extLst>
                    <a:ext uri="{FF2B5EF4-FFF2-40B4-BE49-F238E27FC236}">
                      <a16:creationId xmlns:a16="http://schemas.microsoft.com/office/drawing/2014/main" id="{D646275C-84D6-2145-A321-F9ACF620C8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27">
                  <a:extLst>
                    <a:ext uri="{FF2B5EF4-FFF2-40B4-BE49-F238E27FC236}">
                      <a16:creationId xmlns:a16="http://schemas.microsoft.com/office/drawing/2014/main" id="{E8F5736A-FF01-344D-9DFC-17ECF1F7C24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28">
                  <a:extLst>
                    <a:ext uri="{FF2B5EF4-FFF2-40B4-BE49-F238E27FC236}">
                      <a16:creationId xmlns:a16="http://schemas.microsoft.com/office/drawing/2014/main" id="{7147C21C-069C-D044-942A-2A4F48BD7FB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58469DF6-90CF-9E4F-ADA8-3194D51A3E4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44" name="مربع نص 143">
              <a:extLst>
                <a:ext uri="{FF2B5EF4-FFF2-40B4-BE49-F238E27FC236}">
                  <a16:creationId xmlns:a16="http://schemas.microsoft.com/office/drawing/2014/main" id="{37B68BB1-EFA2-454D-AE3E-394820A7EEDE}"/>
                </a:ext>
              </a:extLst>
            </p:cNvPr>
            <p:cNvSpPr txBox="1"/>
            <p:nvPr/>
          </p:nvSpPr>
          <p:spPr>
            <a:xfrm>
              <a:off x="4643438" y="2000236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</p:grpSp>
      <p:grpSp>
        <p:nvGrpSpPr>
          <p:cNvPr id="187" name="مجموعة 186">
            <a:extLst>
              <a:ext uri="{FF2B5EF4-FFF2-40B4-BE49-F238E27FC236}">
                <a16:creationId xmlns:a16="http://schemas.microsoft.com/office/drawing/2014/main" id="{0EE0AA4C-E39C-1C46-ABB6-1BC1E58B238B}"/>
              </a:ext>
            </a:extLst>
          </p:cNvPr>
          <p:cNvGrpSpPr/>
          <p:nvPr/>
        </p:nvGrpSpPr>
        <p:grpSpPr>
          <a:xfrm>
            <a:off x="9126672" y="3792584"/>
            <a:ext cx="642940" cy="471494"/>
            <a:chOff x="1628754" y="1971664"/>
            <a:chExt cx="642940" cy="471494"/>
          </a:xfrm>
        </p:grpSpPr>
        <p:grpSp>
          <p:nvGrpSpPr>
            <p:cNvPr id="188" name="مجموعة 77">
              <a:extLst>
                <a:ext uri="{FF2B5EF4-FFF2-40B4-BE49-F238E27FC236}">
                  <a16:creationId xmlns:a16="http://schemas.microsoft.com/office/drawing/2014/main" id="{C29A297F-3AFC-3745-A71E-85076964870A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90" name="رابط مستقيم 136">
                <a:extLst>
                  <a:ext uri="{FF2B5EF4-FFF2-40B4-BE49-F238E27FC236}">
                    <a16:creationId xmlns:a16="http://schemas.microsoft.com/office/drawing/2014/main" id="{44672D5C-E415-9B49-B74C-DE2ACCF82C4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رابط مستقيم 137">
                <a:extLst>
                  <a:ext uri="{FF2B5EF4-FFF2-40B4-BE49-F238E27FC236}">
                    <a16:creationId xmlns:a16="http://schemas.microsoft.com/office/drawing/2014/main" id="{094F8471-B08C-504F-B02D-C882CB405B9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رابط مستقيم 138">
                <a:extLst>
                  <a:ext uri="{FF2B5EF4-FFF2-40B4-BE49-F238E27FC236}">
                    <a16:creationId xmlns:a16="http://schemas.microsoft.com/office/drawing/2014/main" id="{D3A013B0-E884-5C4F-8BA5-91C0F41216E0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39">
                <a:extLst>
                  <a:ext uri="{FF2B5EF4-FFF2-40B4-BE49-F238E27FC236}">
                    <a16:creationId xmlns:a16="http://schemas.microsoft.com/office/drawing/2014/main" id="{40C43B53-499B-5749-AAB1-A6F473BA6E6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4CE043C-383C-7045-96C4-655957A03344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12498FAB-18CC-4B4B-85AC-B525B5BF9835}"/>
              </a:ext>
            </a:extLst>
          </p:cNvPr>
          <p:cNvSpPr txBox="1"/>
          <p:nvPr/>
        </p:nvSpPr>
        <p:spPr>
          <a:xfrm>
            <a:off x="8983800" y="3806876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×</a:t>
            </a:r>
          </a:p>
        </p:txBody>
      </p:sp>
      <p:grpSp>
        <p:nvGrpSpPr>
          <p:cNvPr id="195" name="مجموعة 194">
            <a:extLst>
              <a:ext uri="{FF2B5EF4-FFF2-40B4-BE49-F238E27FC236}">
                <a16:creationId xmlns:a16="http://schemas.microsoft.com/office/drawing/2014/main" id="{96F6290D-712A-BD4C-95DA-9A8D3C6672C0}"/>
              </a:ext>
            </a:extLst>
          </p:cNvPr>
          <p:cNvGrpSpPr/>
          <p:nvPr/>
        </p:nvGrpSpPr>
        <p:grpSpPr>
          <a:xfrm>
            <a:off x="7497890" y="3806870"/>
            <a:ext cx="1457332" cy="485784"/>
            <a:chOff x="4243386" y="2614602"/>
            <a:chExt cx="1457332" cy="485784"/>
          </a:xfrm>
        </p:grpSpPr>
        <p:grpSp>
          <p:nvGrpSpPr>
            <p:cNvPr id="205" name="مجموعة 204">
              <a:extLst>
                <a:ext uri="{FF2B5EF4-FFF2-40B4-BE49-F238E27FC236}">
                  <a16:creationId xmlns:a16="http://schemas.microsoft.com/office/drawing/2014/main" id="{4FC983F8-750F-1442-A4B2-DFBECDB1938A}"/>
                </a:ext>
              </a:extLst>
            </p:cNvPr>
            <p:cNvGrpSpPr/>
            <p:nvPr/>
          </p:nvGrpSpPr>
          <p:grpSpPr>
            <a:xfrm>
              <a:off x="5057778" y="2614606"/>
              <a:ext cx="642940" cy="471494"/>
              <a:chOff x="1628754" y="1971664"/>
              <a:chExt cx="642940" cy="471494"/>
            </a:xfrm>
          </p:grpSpPr>
          <p:grpSp>
            <p:nvGrpSpPr>
              <p:cNvPr id="214" name="مجموعة 77">
                <a:extLst>
                  <a:ext uri="{FF2B5EF4-FFF2-40B4-BE49-F238E27FC236}">
                    <a16:creationId xmlns:a16="http://schemas.microsoft.com/office/drawing/2014/main" id="{B469CDEF-C6AC-2640-A053-96121D29320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6" name="رابط مستقيم 145">
                  <a:extLst>
                    <a:ext uri="{FF2B5EF4-FFF2-40B4-BE49-F238E27FC236}">
                      <a16:creationId xmlns:a16="http://schemas.microsoft.com/office/drawing/2014/main" id="{E9BA3E2C-EB56-8040-846A-C623480A7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46">
                  <a:extLst>
                    <a:ext uri="{FF2B5EF4-FFF2-40B4-BE49-F238E27FC236}">
                      <a16:creationId xmlns:a16="http://schemas.microsoft.com/office/drawing/2014/main" id="{EAE178CB-2E30-ED49-9880-15AD95A0B6D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رابط مستقيم 147">
                  <a:extLst>
                    <a:ext uri="{FF2B5EF4-FFF2-40B4-BE49-F238E27FC236}">
                      <a16:creationId xmlns:a16="http://schemas.microsoft.com/office/drawing/2014/main" id="{6F12FD60-3A5B-1347-A1E5-73E0A35BAE1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رابط مستقيم 148">
                  <a:extLst>
                    <a:ext uri="{FF2B5EF4-FFF2-40B4-BE49-F238E27FC236}">
                      <a16:creationId xmlns:a16="http://schemas.microsoft.com/office/drawing/2014/main" id="{DBCA3DA2-D2D8-0143-A370-356BE8107F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CF74DEDA-6BE1-5C49-81BB-F02CA867CE5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4E53A51-0BC9-D747-82C2-4431B4A9D502}"/>
                </a:ext>
              </a:extLst>
            </p:cNvPr>
            <p:cNvSpPr txBox="1"/>
            <p:nvPr/>
          </p:nvSpPr>
          <p:spPr>
            <a:xfrm>
              <a:off x="4900616" y="2614602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7" name="مجموعة 206">
              <a:extLst>
                <a:ext uri="{FF2B5EF4-FFF2-40B4-BE49-F238E27FC236}">
                  <a16:creationId xmlns:a16="http://schemas.microsoft.com/office/drawing/2014/main" id="{1D3FCA20-2776-1B46-AAC8-110F1A8A6530}"/>
                </a:ext>
              </a:extLst>
            </p:cNvPr>
            <p:cNvGrpSpPr/>
            <p:nvPr/>
          </p:nvGrpSpPr>
          <p:grpSpPr>
            <a:xfrm>
              <a:off x="4243386" y="2628892"/>
              <a:ext cx="642940" cy="471494"/>
              <a:chOff x="1628754" y="1971664"/>
              <a:chExt cx="642940" cy="471494"/>
            </a:xfrm>
          </p:grpSpPr>
          <p:grpSp>
            <p:nvGrpSpPr>
              <p:cNvPr id="208" name="مجموعة 77">
                <a:extLst>
                  <a:ext uri="{FF2B5EF4-FFF2-40B4-BE49-F238E27FC236}">
                    <a16:creationId xmlns:a16="http://schemas.microsoft.com/office/drawing/2014/main" id="{D3068948-9912-E344-A655-750B233BF05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0" name="رابط مستقيم 153">
                  <a:extLst>
                    <a:ext uri="{FF2B5EF4-FFF2-40B4-BE49-F238E27FC236}">
                      <a16:creationId xmlns:a16="http://schemas.microsoft.com/office/drawing/2014/main" id="{2BFEAA13-601E-A84C-803E-E4BD73B9FA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154">
                  <a:extLst>
                    <a:ext uri="{FF2B5EF4-FFF2-40B4-BE49-F238E27FC236}">
                      <a16:creationId xmlns:a16="http://schemas.microsoft.com/office/drawing/2014/main" id="{0FC3449A-B997-2644-AA97-139CB52F631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155">
                  <a:extLst>
                    <a:ext uri="{FF2B5EF4-FFF2-40B4-BE49-F238E27FC236}">
                      <a16:creationId xmlns:a16="http://schemas.microsoft.com/office/drawing/2014/main" id="{D0EA89C5-ACA7-AB46-B942-282B58D98219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156">
                  <a:extLst>
                    <a:ext uri="{FF2B5EF4-FFF2-40B4-BE49-F238E27FC236}">
                      <a16:creationId xmlns:a16="http://schemas.microsoft.com/office/drawing/2014/main" id="{B381319F-C9F6-9C4C-9287-66792EA2AA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مربع نص 208">
                <a:extLst>
                  <a:ext uri="{FF2B5EF4-FFF2-40B4-BE49-F238E27FC236}">
                    <a16:creationId xmlns:a16="http://schemas.microsoft.com/office/drawing/2014/main" id="{43AEC700-0716-374C-9711-4F815EEF368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sp>
        <p:nvSpPr>
          <p:cNvPr id="220" name="مربع نص 219">
            <a:extLst>
              <a:ext uri="{FF2B5EF4-FFF2-40B4-BE49-F238E27FC236}">
                <a16:creationId xmlns:a16="http://schemas.microsoft.com/office/drawing/2014/main" id="{375A695D-F978-C342-A1B4-6BEAB13BB8CC}"/>
              </a:ext>
            </a:extLst>
          </p:cNvPr>
          <p:cNvSpPr txBox="1"/>
          <p:nvPr/>
        </p:nvSpPr>
        <p:spPr>
          <a:xfrm>
            <a:off x="9841056" y="379258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221" name="مجموعة 220">
            <a:extLst>
              <a:ext uri="{FF2B5EF4-FFF2-40B4-BE49-F238E27FC236}">
                <a16:creationId xmlns:a16="http://schemas.microsoft.com/office/drawing/2014/main" id="{FB8257C6-F645-4946-9E68-B51DFEF2FE1B}"/>
              </a:ext>
            </a:extLst>
          </p:cNvPr>
          <p:cNvGrpSpPr/>
          <p:nvPr/>
        </p:nvGrpSpPr>
        <p:grpSpPr>
          <a:xfrm>
            <a:off x="7497890" y="5049894"/>
            <a:ext cx="642940" cy="471494"/>
            <a:chOff x="1628754" y="1971664"/>
            <a:chExt cx="642940" cy="471494"/>
          </a:xfrm>
        </p:grpSpPr>
        <p:grpSp>
          <p:nvGrpSpPr>
            <p:cNvPr id="222" name="مجموعة 77">
              <a:extLst>
                <a:ext uri="{FF2B5EF4-FFF2-40B4-BE49-F238E27FC236}">
                  <a16:creationId xmlns:a16="http://schemas.microsoft.com/office/drawing/2014/main" id="{EC4B7E5C-55A1-D44E-8DB9-8D446BCA094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24" name="رابط مستقيم 162">
                <a:extLst>
                  <a:ext uri="{FF2B5EF4-FFF2-40B4-BE49-F238E27FC236}">
                    <a16:creationId xmlns:a16="http://schemas.microsoft.com/office/drawing/2014/main" id="{2277BF79-5EFC-2B4A-ABA6-16D61B277A0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رابط مستقيم 163">
                <a:extLst>
                  <a:ext uri="{FF2B5EF4-FFF2-40B4-BE49-F238E27FC236}">
                    <a16:creationId xmlns:a16="http://schemas.microsoft.com/office/drawing/2014/main" id="{8CC3FDBB-008E-2742-A72C-7F8BBE98CC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رابط مستقيم 164">
                <a:extLst>
                  <a:ext uri="{FF2B5EF4-FFF2-40B4-BE49-F238E27FC236}">
                    <a16:creationId xmlns:a16="http://schemas.microsoft.com/office/drawing/2014/main" id="{AA7043C6-6049-C041-90C9-231E5A3576C9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رابط مستقيم 165">
                <a:extLst>
                  <a:ext uri="{FF2B5EF4-FFF2-40B4-BE49-F238E27FC236}">
                    <a16:creationId xmlns:a16="http://schemas.microsoft.com/office/drawing/2014/main" id="{35C4C7BD-0E2F-FB4F-9C77-256DE795AE0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مربع نص 222">
              <a:extLst>
                <a:ext uri="{FF2B5EF4-FFF2-40B4-BE49-F238E27FC236}">
                  <a16:creationId xmlns:a16="http://schemas.microsoft.com/office/drawing/2014/main" id="{B153A2C0-B04C-3447-84C3-5E2B73C12E09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</p:grpSp>
      <p:grpSp>
        <p:nvGrpSpPr>
          <p:cNvPr id="228" name="مجموعة 227">
            <a:extLst>
              <a:ext uri="{FF2B5EF4-FFF2-40B4-BE49-F238E27FC236}">
                <a16:creationId xmlns:a16="http://schemas.microsoft.com/office/drawing/2014/main" id="{B8431248-3016-B748-BCD4-C79424C7CE35}"/>
              </a:ext>
            </a:extLst>
          </p:cNvPr>
          <p:cNvGrpSpPr/>
          <p:nvPr/>
        </p:nvGrpSpPr>
        <p:grpSpPr>
          <a:xfrm>
            <a:off x="8344888" y="5653161"/>
            <a:ext cx="1372992" cy="471494"/>
            <a:chOff x="5629282" y="4557718"/>
            <a:chExt cx="1372992" cy="471494"/>
          </a:xfrm>
        </p:grpSpPr>
        <p:grpSp>
          <p:nvGrpSpPr>
            <p:cNvPr id="229" name="مجموعة 19">
              <a:extLst>
                <a:ext uri="{FF2B5EF4-FFF2-40B4-BE49-F238E27FC236}">
                  <a16:creationId xmlns:a16="http://schemas.microsoft.com/office/drawing/2014/main" id="{E8ECDCAA-3785-BC4F-915C-64A9457F279A}"/>
                </a:ext>
              </a:extLst>
            </p:cNvPr>
            <p:cNvGrpSpPr/>
            <p:nvPr/>
          </p:nvGrpSpPr>
          <p:grpSpPr>
            <a:xfrm>
              <a:off x="5629282" y="4557718"/>
              <a:ext cx="985844" cy="471494"/>
              <a:chOff x="1600178" y="1971664"/>
              <a:chExt cx="985844" cy="471494"/>
            </a:xfrm>
          </p:grpSpPr>
          <p:grpSp>
            <p:nvGrpSpPr>
              <p:cNvPr id="231" name="مجموعة 77">
                <a:extLst>
                  <a:ext uri="{FF2B5EF4-FFF2-40B4-BE49-F238E27FC236}">
                    <a16:creationId xmlns:a16="http://schemas.microsoft.com/office/drawing/2014/main" id="{43D2AE57-C090-3047-B2B7-C61123FC2CAA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233" name="رابط مستقيم 22">
                  <a:extLst>
                    <a:ext uri="{FF2B5EF4-FFF2-40B4-BE49-F238E27FC236}">
                      <a16:creationId xmlns:a16="http://schemas.microsoft.com/office/drawing/2014/main" id="{C5FDC917-35D6-C64E-B07E-BC242A3AB2C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رابط مستقيم 23">
                  <a:extLst>
                    <a:ext uri="{FF2B5EF4-FFF2-40B4-BE49-F238E27FC236}">
                      <a16:creationId xmlns:a16="http://schemas.microsoft.com/office/drawing/2014/main" id="{B6CA5ADD-4281-6F4F-B369-A61A9716BE8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رابط مستقيم 24">
                  <a:extLst>
                    <a:ext uri="{FF2B5EF4-FFF2-40B4-BE49-F238E27FC236}">
                      <a16:creationId xmlns:a16="http://schemas.microsoft.com/office/drawing/2014/main" id="{B1EED876-F183-4B40-B43B-08A42285CEA9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5">
                  <a:extLst>
                    <a:ext uri="{FF2B5EF4-FFF2-40B4-BE49-F238E27FC236}">
                      <a16:creationId xmlns:a16="http://schemas.microsoft.com/office/drawing/2014/main" id="{E820E433-AEE6-A246-9B44-09840295D44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2" name="مربع نص 231">
                <a:extLst>
                  <a:ext uri="{FF2B5EF4-FFF2-40B4-BE49-F238E27FC236}">
                    <a16:creationId xmlns:a16="http://schemas.microsoft.com/office/drawing/2014/main" id="{2AD244A4-A836-B543-8FCB-5A7981CB4339}"/>
                  </a:ext>
                </a:extLst>
              </p:cNvPr>
              <p:cNvSpPr txBox="1"/>
              <p:nvPr/>
            </p:nvSpPr>
            <p:spPr>
              <a:xfrm>
                <a:off x="1600178" y="2014526"/>
                <a:ext cx="9858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   ٣</a:t>
                </a:r>
              </a:p>
            </p:txBody>
          </p:sp>
        </p:grpSp>
        <p:sp>
          <p:nvSpPr>
            <p:cNvPr id="230" name="مربع نص 229">
              <a:extLst>
                <a:ext uri="{FF2B5EF4-FFF2-40B4-BE49-F238E27FC236}">
                  <a16:creationId xmlns:a16="http://schemas.microsoft.com/office/drawing/2014/main" id="{D65DAB45-2728-8542-88A7-6E9BDE0CBE73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E5C948D-5D6C-DFE3-7557-D1226189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59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6" grpId="0"/>
      <p:bldP spid="97" grpId="0" animBg="1"/>
      <p:bldP spid="121" grpId="0"/>
      <p:bldP spid="122" grpId="0"/>
      <p:bldP spid="194" grpId="0"/>
      <p:bldP spid="2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0196" y="24524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219" name="مجموعة 101">
            <a:extLst>
              <a:ext uri="{FF2B5EF4-FFF2-40B4-BE49-F238E27FC236}">
                <a16:creationId xmlns:a16="http://schemas.microsoft.com/office/drawing/2014/main" id="{A529781D-0DD1-E348-A84A-AEB0DFC0F400}"/>
              </a:ext>
            </a:extLst>
          </p:cNvPr>
          <p:cNvGrpSpPr/>
          <p:nvPr/>
        </p:nvGrpSpPr>
        <p:grpSpPr>
          <a:xfrm>
            <a:off x="7261408" y="1208008"/>
            <a:ext cx="2899455" cy="785818"/>
            <a:chOff x="5174536" y="214290"/>
            <a:chExt cx="2743741" cy="785818"/>
          </a:xfrm>
        </p:grpSpPr>
        <p:sp>
          <p:nvSpPr>
            <p:cNvPr id="220" name="زاوية مطوية 219">
              <a:extLst>
                <a:ext uri="{FF2B5EF4-FFF2-40B4-BE49-F238E27FC236}">
                  <a16:creationId xmlns:a16="http://schemas.microsoft.com/office/drawing/2014/main" id="{4B869A0C-FC30-A44D-86F9-3BFF1EBE93C4}"/>
                </a:ext>
              </a:extLst>
            </p:cNvPr>
            <p:cNvSpPr/>
            <p:nvPr/>
          </p:nvSpPr>
          <p:spPr>
            <a:xfrm flipH="1">
              <a:off x="5174536" y="214290"/>
              <a:ext cx="268361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23" name="مجموعة 17">
              <a:extLst>
                <a:ext uri="{FF2B5EF4-FFF2-40B4-BE49-F238E27FC236}">
                  <a16:creationId xmlns:a16="http://schemas.microsoft.com/office/drawing/2014/main" id="{8261CB98-67FF-2742-BDB9-AA05A2A4392C}"/>
                </a:ext>
              </a:extLst>
            </p:cNvPr>
            <p:cNvGrpSpPr/>
            <p:nvPr/>
          </p:nvGrpSpPr>
          <p:grpSpPr>
            <a:xfrm>
              <a:off x="6918145" y="399042"/>
              <a:ext cx="1000132" cy="468025"/>
              <a:chOff x="3203367" y="1999250"/>
              <a:chExt cx="1000132" cy="468025"/>
            </a:xfrm>
          </p:grpSpPr>
          <p:grpSp>
            <p:nvGrpSpPr>
              <p:cNvPr id="224" name="مجموعة 77">
                <a:extLst>
                  <a:ext uri="{FF2B5EF4-FFF2-40B4-BE49-F238E27FC236}">
                    <a16:creationId xmlns:a16="http://schemas.microsoft.com/office/drawing/2014/main" id="{2AF61EA0-77C3-3A45-BC95-3EBE1A53D12E}"/>
                  </a:ext>
                </a:extLst>
              </p:cNvPr>
              <p:cNvGrpSpPr/>
              <p:nvPr/>
            </p:nvGrpSpPr>
            <p:grpSpPr>
              <a:xfrm>
                <a:off x="3401349" y="1999250"/>
                <a:ext cx="500065" cy="357190"/>
                <a:chOff x="8201985" y="456190"/>
                <a:chExt cx="500065" cy="357190"/>
              </a:xfrm>
            </p:grpSpPr>
            <p:cxnSp>
              <p:nvCxnSpPr>
                <p:cNvPr id="226" name="رابط مستقيم 13">
                  <a:extLst>
                    <a:ext uri="{FF2B5EF4-FFF2-40B4-BE49-F238E27FC236}">
                      <a16:creationId xmlns:a16="http://schemas.microsoft.com/office/drawing/2014/main" id="{0A9A5830-1134-224B-9159-AB702CC0DD8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8416297" y="599066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رابط مستقيم 14">
                  <a:extLst>
                    <a:ext uri="{FF2B5EF4-FFF2-40B4-BE49-F238E27FC236}">
                      <a16:creationId xmlns:a16="http://schemas.microsoft.com/office/drawing/2014/main" id="{846E4E92-08D6-004F-83C8-6A4FFD582C6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8559174" y="670504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رابط مستقيم 15">
                  <a:extLst>
                    <a:ext uri="{FF2B5EF4-FFF2-40B4-BE49-F238E27FC236}">
                      <a16:creationId xmlns:a16="http://schemas.microsoft.com/office/drawing/2014/main" id="{CA923278-A645-204A-94FF-070B60A0B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1985" y="456190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مربع نص 224">
                <a:extLst>
                  <a:ext uri="{FF2B5EF4-FFF2-40B4-BE49-F238E27FC236}">
                    <a16:creationId xmlns:a16="http://schemas.microsoft.com/office/drawing/2014/main" id="{B96EF2F7-72AA-D342-B43D-0601A22FC560}"/>
                  </a:ext>
                </a:extLst>
              </p:cNvPr>
              <p:cNvSpPr txBox="1"/>
              <p:nvPr/>
            </p:nvSpPr>
            <p:spPr>
              <a:xfrm>
                <a:off x="3203367" y="2038643"/>
                <a:ext cx="100013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   ٨</a:t>
                </a:r>
              </a:p>
            </p:txBody>
          </p:sp>
        </p:grpSp>
      </p:grpSp>
      <p:grpSp>
        <p:nvGrpSpPr>
          <p:cNvPr id="266" name="مجموعة 124">
            <a:extLst>
              <a:ext uri="{FF2B5EF4-FFF2-40B4-BE49-F238E27FC236}">
                <a16:creationId xmlns:a16="http://schemas.microsoft.com/office/drawing/2014/main" id="{12B8B176-8D6D-AF4E-BF6A-3F223FD478D9}"/>
              </a:ext>
            </a:extLst>
          </p:cNvPr>
          <p:cNvGrpSpPr/>
          <p:nvPr/>
        </p:nvGrpSpPr>
        <p:grpSpPr>
          <a:xfrm>
            <a:off x="2872910" y="1993826"/>
            <a:ext cx="1285884" cy="2858318"/>
            <a:chOff x="1142976" y="2143112"/>
            <a:chExt cx="1285884" cy="2858318"/>
          </a:xfrm>
        </p:grpSpPr>
        <p:grpSp>
          <p:nvGrpSpPr>
            <p:cNvPr id="267" name="مجموعة 111">
              <a:extLst>
                <a:ext uri="{FF2B5EF4-FFF2-40B4-BE49-F238E27FC236}">
                  <a16:creationId xmlns:a16="http://schemas.microsoft.com/office/drawing/2014/main" id="{3DE3E045-05E0-6F44-8F13-E5F2EBA0AC0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80" name="رابط مستقيم 108">
                <a:extLst>
                  <a:ext uri="{FF2B5EF4-FFF2-40B4-BE49-F238E27FC236}">
                    <a16:creationId xmlns:a16="http://schemas.microsoft.com/office/drawing/2014/main" id="{191D02DC-9764-5142-ABE4-4D0EE9951AE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110">
                <a:extLst>
                  <a:ext uri="{FF2B5EF4-FFF2-40B4-BE49-F238E27FC236}">
                    <a16:creationId xmlns:a16="http://schemas.microsoft.com/office/drawing/2014/main" id="{F6E9EB02-BDC5-2D45-A5DE-635114EC2B2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7845C45B-FC6E-D14F-AF7C-1151CFE9054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3E0E167A-736A-CE42-9864-C9349D9B6F7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6F696643-B51B-E344-9370-E778BAAEBAF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5062DB2D-6752-D14D-BDDC-C3C59669C4AD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13459583-0CDE-914D-8E72-C1B3B9485B6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3F2398FC-A00D-224D-A287-453EACE9109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5541229D-31DA-1046-8850-F5D91489F21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5" name="مربع نص 274">
              <a:extLst>
                <a:ext uri="{FF2B5EF4-FFF2-40B4-BE49-F238E27FC236}">
                  <a16:creationId xmlns:a16="http://schemas.microsoft.com/office/drawing/2014/main" id="{E8D24712-E4A5-FC40-8CFB-A24C7914546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6011F71F-6994-924B-BCA7-7E7566B56C4E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0EC8A715-0037-474C-8CEB-9E0B812F725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D95E0168-CBB6-3B49-B564-EDBCCEBE5A5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DC03D132-CE2A-AE42-B7D4-34989172E17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D41E6FB-4862-0D48-8ECB-7B923AB6B8B4}"/>
              </a:ext>
            </a:extLst>
          </p:cNvPr>
          <p:cNvSpPr txBox="1"/>
          <p:nvPr/>
        </p:nvSpPr>
        <p:spPr>
          <a:xfrm>
            <a:off x="8693633" y="13940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29" name="مجموعة 19">
            <a:extLst>
              <a:ext uri="{FF2B5EF4-FFF2-40B4-BE49-F238E27FC236}">
                <a16:creationId xmlns:a16="http://schemas.microsoft.com/office/drawing/2014/main" id="{028B2A91-21FD-E14E-9443-302FB1C160F9}"/>
              </a:ext>
            </a:extLst>
          </p:cNvPr>
          <p:cNvGrpSpPr/>
          <p:nvPr/>
        </p:nvGrpSpPr>
        <p:grpSpPr>
          <a:xfrm>
            <a:off x="7815976" y="1371251"/>
            <a:ext cx="985844" cy="471494"/>
            <a:chOff x="1600178" y="1971664"/>
            <a:chExt cx="985844" cy="471494"/>
          </a:xfrm>
        </p:grpSpPr>
        <p:grpSp>
          <p:nvGrpSpPr>
            <p:cNvPr id="131" name="مجموعة 77">
              <a:extLst>
                <a:ext uri="{FF2B5EF4-FFF2-40B4-BE49-F238E27FC236}">
                  <a16:creationId xmlns:a16="http://schemas.microsoft.com/office/drawing/2014/main" id="{93B94235-79F6-2340-A6C8-A2B49CAA69D6}"/>
                </a:ext>
              </a:extLst>
            </p:cNvPr>
            <p:cNvGrpSpPr/>
            <p:nvPr/>
          </p:nvGrpSpPr>
          <p:grpSpPr>
            <a:xfrm>
              <a:off x="1700190" y="1971664"/>
              <a:ext cx="571504" cy="357190"/>
              <a:chOff x="6500826" y="428604"/>
              <a:chExt cx="571504" cy="357190"/>
            </a:xfrm>
          </p:grpSpPr>
          <p:cxnSp>
            <p:nvCxnSpPr>
              <p:cNvPr id="133" name="رابط مستقيم 22">
                <a:extLst>
                  <a:ext uri="{FF2B5EF4-FFF2-40B4-BE49-F238E27FC236}">
                    <a16:creationId xmlns:a16="http://schemas.microsoft.com/office/drawing/2014/main" id="{F0026D16-5828-E547-BB58-994C382AF4E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23">
                <a:extLst>
                  <a:ext uri="{FF2B5EF4-FFF2-40B4-BE49-F238E27FC236}">
                    <a16:creationId xmlns:a16="http://schemas.microsoft.com/office/drawing/2014/main" id="{9FDF7745-49FF-0741-BD50-00E91C4EFDF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24">
                <a:extLst>
                  <a:ext uri="{FF2B5EF4-FFF2-40B4-BE49-F238E27FC236}">
                    <a16:creationId xmlns:a16="http://schemas.microsoft.com/office/drawing/2014/main" id="{55379DAB-42E8-7B41-87F9-DA154DCB8F98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25">
                <a:extLst>
                  <a:ext uri="{FF2B5EF4-FFF2-40B4-BE49-F238E27FC236}">
                    <a16:creationId xmlns:a16="http://schemas.microsoft.com/office/drawing/2014/main" id="{F19CF817-1730-E045-AF60-652EDEC93BA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8423DB41-4A26-1D42-BF46-08ED7DB78520}"/>
                </a:ext>
              </a:extLst>
            </p:cNvPr>
            <p:cNvSpPr txBox="1"/>
            <p:nvPr/>
          </p:nvSpPr>
          <p:spPr>
            <a:xfrm>
              <a:off x="1600178" y="2014526"/>
              <a:ext cx="98584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   ٧</a:t>
              </a:r>
            </a:p>
          </p:txBody>
        </p: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A5587E76-26A8-3949-9E00-5CA632E776BC}"/>
              </a:ext>
            </a:extLst>
          </p:cNvPr>
          <p:cNvSpPr txBox="1"/>
          <p:nvPr/>
        </p:nvSpPr>
        <p:spPr>
          <a:xfrm>
            <a:off x="2795639" y="2851076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1CC76848-4549-3E43-9DC1-542B258D4FAB}"/>
              </a:ext>
            </a:extLst>
          </p:cNvPr>
          <p:cNvSpPr txBox="1"/>
          <p:nvPr/>
        </p:nvSpPr>
        <p:spPr>
          <a:xfrm>
            <a:off x="3372976" y="3279702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845C63F-358B-CA4D-A617-F80F96CDC839}"/>
              </a:ext>
            </a:extLst>
          </p:cNvPr>
          <p:cNvSpPr txBox="1"/>
          <p:nvPr/>
        </p:nvSpPr>
        <p:spPr>
          <a:xfrm>
            <a:off x="10757353" y="391607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40" name="خماسي 139">
            <a:extLst>
              <a:ext uri="{FF2B5EF4-FFF2-40B4-BE49-F238E27FC236}">
                <a16:creationId xmlns:a16="http://schemas.microsoft.com/office/drawing/2014/main" id="{181F0B2F-C544-3F42-B6DF-42935A814EBB}"/>
              </a:ext>
            </a:extLst>
          </p:cNvPr>
          <p:cNvSpPr/>
          <p:nvPr/>
        </p:nvSpPr>
        <p:spPr>
          <a:xfrm rot="5400000">
            <a:off x="8642789" y="2501607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0270E4D5-D46E-394F-892F-A13E8B1F0243}"/>
              </a:ext>
            </a:extLst>
          </p:cNvPr>
          <p:cNvSpPr txBox="1"/>
          <p:nvPr/>
        </p:nvSpPr>
        <p:spPr>
          <a:xfrm>
            <a:off x="9557195" y="395893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2446D350-F985-1B4E-849C-9841AEE5C040}"/>
              </a:ext>
            </a:extLst>
          </p:cNvPr>
          <p:cNvSpPr txBox="1"/>
          <p:nvPr/>
        </p:nvSpPr>
        <p:spPr>
          <a:xfrm>
            <a:off x="9914383" y="391607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43" name="مجموعة 159">
            <a:extLst>
              <a:ext uri="{FF2B5EF4-FFF2-40B4-BE49-F238E27FC236}">
                <a16:creationId xmlns:a16="http://schemas.microsoft.com/office/drawing/2014/main" id="{77000E50-E028-004C-9409-0E274E1F14EF}"/>
              </a:ext>
            </a:extLst>
          </p:cNvPr>
          <p:cNvGrpSpPr/>
          <p:nvPr/>
        </p:nvGrpSpPr>
        <p:grpSpPr>
          <a:xfrm>
            <a:off x="7028860" y="3899316"/>
            <a:ext cx="642940" cy="471494"/>
            <a:chOff x="1628754" y="1971664"/>
            <a:chExt cx="642940" cy="471494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C2870C81-F393-4C4B-920F-17F92F5FABC3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147" name="رابط مستقيم 162">
                <a:extLst>
                  <a:ext uri="{FF2B5EF4-FFF2-40B4-BE49-F238E27FC236}">
                    <a16:creationId xmlns:a16="http://schemas.microsoft.com/office/drawing/2014/main" id="{816ED4BA-6FB8-8F4C-AE61-B1972175214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63">
                <a:extLst>
                  <a:ext uri="{FF2B5EF4-FFF2-40B4-BE49-F238E27FC236}">
                    <a16:creationId xmlns:a16="http://schemas.microsoft.com/office/drawing/2014/main" id="{4CFBFDAD-5DF7-BD43-A26E-C3F8ACAFFE3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164">
                <a:extLst>
                  <a:ext uri="{FF2B5EF4-FFF2-40B4-BE49-F238E27FC236}">
                    <a16:creationId xmlns:a16="http://schemas.microsoft.com/office/drawing/2014/main" id="{02CB967B-3E95-B84A-AA11-74AD140BC2B7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165">
                <a:extLst>
                  <a:ext uri="{FF2B5EF4-FFF2-40B4-BE49-F238E27FC236}">
                    <a16:creationId xmlns:a16="http://schemas.microsoft.com/office/drawing/2014/main" id="{24529819-E5EC-AD4C-BABB-8D0B1F46E4B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B315187B-A146-C945-9D46-8C665D67E270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</p:grpSp>
      <p:grpSp>
        <p:nvGrpSpPr>
          <p:cNvPr id="171" name="مجموعة 167">
            <a:extLst>
              <a:ext uri="{FF2B5EF4-FFF2-40B4-BE49-F238E27FC236}">
                <a16:creationId xmlns:a16="http://schemas.microsoft.com/office/drawing/2014/main" id="{79147148-7DA8-B745-BC8A-424F1E5185D2}"/>
              </a:ext>
            </a:extLst>
          </p:cNvPr>
          <p:cNvGrpSpPr/>
          <p:nvPr/>
        </p:nvGrpSpPr>
        <p:grpSpPr>
          <a:xfrm>
            <a:off x="8273178" y="4719664"/>
            <a:ext cx="1608009" cy="473749"/>
            <a:chOff x="5394265" y="4557718"/>
            <a:chExt cx="1608009" cy="473749"/>
          </a:xfrm>
        </p:grpSpPr>
        <p:grpSp>
          <p:nvGrpSpPr>
            <p:cNvPr id="172" name="مجموعة 19">
              <a:extLst>
                <a:ext uri="{FF2B5EF4-FFF2-40B4-BE49-F238E27FC236}">
                  <a16:creationId xmlns:a16="http://schemas.microsoft.com/office/drawing/2014/main" id="{A752AB3A-2D44-1845-A776-63C3643C0C55}"/>
                </a:ext>
              </a:extLst>
            </p:cNvPr>
            <p:cNvGrpSpPr/>
            <p:nvPr/>
          </p:nvGrpSpPr>
          <p:grpSpPr>
            <a:xfrm>
              <a:off x="5394265" y="4557718"/>
              <a:ext cx="1331385" cy="473749"/>
              <a:chOff x="1365161" y="1971664"/>
              <a:chExt cx="1331385" cy="473749"/>
            </a:xfrm>
          </p:grpSpPr>
          <p:grpSp>
            <p:nvGrpSpPr>
              <p:cNvPr id="174" name="مجموعة 77">
                <a:extLst>
                  <a:ext uri="{FF2B5EF4-FFF2-40B4-BE49-F238E27FC236}">
                    <a16:creationId xmlns:a16="http://schemas.microsoft.com/office/drawing/2014/main" id="{F2FC8E5F-F22F-6741-B6B6-6E676671BD28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76" name="رابط مستقيم 22">
                  <a:extLst>
                    <a:ext uri="{FF2B5EF4-FFF2-40B4-BE49-F238E27FC236}">
                      <a16:creationId xmlns:a16="http://schemas.microsoft.com/office/drawing/2014/main" id="{7AEB3E91-F292-544B-AB54-F5D32CDCEC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23">
                  <a:extLst>
                    <a:ext uri="{FF2B5EF4-FFF2-40B4-BE49-F238E27FC236}">
                      <a16:creationId xmlns:a16="http://schemas.microsoft.com/office/drawing/2014/main" id="{4976C71D-6DFD-9841-9E1F-033EA77049B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رابط مستقيم 24">
                  <a:extLst>
                    <a:ext uri="{FF2B5EF4-FFF2-40B4-BE49-F238E27FC236}">
                      <a16:creationId xmlns:a16="http://schemas.microsoft.com/office/drawing/2014/main" id="{23FE37D5-83DE-F647-8BCC-FF91BEC2EFA7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25">
                  <a:extLst>
                    <a:ext uri="{FF2B5EF4-FFF2-40B4-BE49-F238E27FC236}">
                      <a16:creationId xmlns:a16="http://schemas.microsoft.com/office/drawing/2014/main" id="{E45A3D8E-9469-904D-BD5A-267E8636997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مربع نص 174">
                <a:extLst>
                  <a:ext uri="{FF2B5EF4-FFF2-40B4-BE49-F238E27FC236}">
                    <a16:creationId xmlns:a16="http://schemas.microsoft.com/office/drawing/2014/main" id="{CB3DB6ED-3DF4-1F4E-8096-10B7F7ABEF6F}"/>
                  </a:ext>
                </a:extLst>
              </p:cNvPr>
              <p:cNvSpPr txBox="1"/>
              <p:nvPr/>
            </p:nvSpPr>
            <p:spPr>
              <a:xfrm>
                <a:off x="1365161" y="2014526"/>
                <a:ext cx="133138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١٢    ١٤</a:t>
                </a:r>
              </a:p>
            </p:txBody>
          </p:sp>
        </p:grpSp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0937CAAE-649B-194E-8674-7CB899252084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FF87D0F2-1A0E-C549-B173-77E1EF59E9F4}"/>
              </a:ext>
            </a:extLst>
          </p:cNvPr>
          <p:cNvGrpSpPr/>
          <p:nvPr/>
        </p:nvGrpSpPr>
        <p:grpSpPr>
          <a:xfrm>
            <a:off x="6686915" y="2742506"/>
            <a:ext cx="4486308" cy="500066"/>
            <a:chOff x="2457434" y="3071810"/>
            <a:chExt cx="4486308" cy="500066"/>
          </a:xfrm>
        </p:grpSpPr>
        <p:sp>
          <p:nvSpPr>
            <p:cNvPr id="301" name="مربع نص 300">
              <a:extLst>
                <a:ext uri="{FF2B5EF4-FFF2-40B4-BE49-F238E27FC236}">
                  <a16:creationId xmlns:a16="http://schemas.microsoft.com/office/drawing/2014/main" id="{902EA230-D3FA-4B4B-A45D-BA1578A3A157}"/>
                </a:ext>
              </a:extLst>
            </p:cNvPr>
            <p:cNvSpPr txBox="1"/>
            <p:nvPr/>
          </p:nvSpPr>
          <p:spPr>
            <a:xfrm>
              <a:off x="5938291" y="3086092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B2A0FA86-36BE-DA40-9F30-F14D629F2198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193" name="مجموعة 157">
              <a:extLst>
                <a:ext uri="{FF2B5EF4-FFF2-40B4-BE49-F238E27FC236}">
                  <a16:creationId xmlns:a16="http://schemas.microsoft.com/office/drawing/2014/main" id="{2E00D746-E6BB-2D43-B829-9710FD02D046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285" name="مجموعة 142">
                <a:extLst>
                  <a:ext uri="{FF2B5EF4-FFF2-40B4-BE49-F238E27FC236}">
                    <a16:creationId xmlns:a16="http://schemas.microsoft.com/office/drawing/2014/main" id="{149BCD0C-BA3B-694E-A5A6-2C95F5F49CE5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94" name="مجموعة 77">
                  <a:extLst>
                    <a:ext uri="{FF2B5EF4-FFF2-40B4-BE49-F238E27FC236}">
                      <a16:creationId xmlns:a16="http://schemas.microsoft.com/office/drawing/2014/main" id="{05AFCF44-CBBB-9140-B304-2D7C15E828C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96" name="رابط مستقيم 145">
                    <a:extLst>
                      <a:ext uri="{FF2B5EF4-FFF2-40B4-BE49-F238E27FC236}">
                        <a16:creationId xmlns:a16="http://schemas.microsoft.com/office/drawing/2014/main" id="{5FE002CC-3B58-5D48-AE25-526F548AB48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رابط مستقيم 146">
                    <a:extLst>
                      <a:ext uri="{FF2B5EF4-FFF2-40B4-BE49-F238E27FC236}">
                        <a16:creationId xmlns:a16="http://schemas.microsoft.com/office/drawing/2014/main" id="{EDDFAC8E-94F2-404E-BF75-59A5DB12363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رابط مستقيم 147">
                    <a:extLst>
                      <a:ext uri="{FF2B5EF4-FFF2-40B4-BE49-F238E27FC236}">
                        <a16:creationId xmlns:a16="http://schemas.microsoft.com/office/drawing/2014/main" id="{B5BAD346-1CE9-E743-B59D-8A89E992E85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رابط مستقيم 148">
                    <a:extLst>
                      <a:ext uri="{FF2B5EF4-FFF2-40B4-BE49-F238E27FC236}">
                        <a16:creationId xmlns:a16="http://schemas.microsoft.com/office/drawing/2014/main" id="{5D8AEACB-9733-F045-98BD-A0F03DD2651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5" name="مربع نص 294">
                  <a:extLst>
                    <a:ext uri="{FF2B5EF4-FFF2-40B4-BE49-F238E27FC236}">
                      <a16:creationId xmlns:a16="http://schemas.microsoft.com/office/drawing/2014/main" id="{E0CEACAB-CBE9-114F-9E30-84941866DCA0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86" name="مربع نص 285">
                <a:extLst>
                  <a:ext uri="{FF2B5EF4-FFF2-40B4-BE49-F238E27FC236}">
                    <a16:creationId xmlns:a16="http://schemas.microsoft.com/office/drawing/2014/main" id="{CACA3459-2776-EC43-8AE4-9EDDEB826DAA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287" name="مجموعة 150">
                <a:extLst>
                  <a:ext uri="{FF2B5EF4-FFF2-40B4-BE49-F238E27FC236}">
                    <a16:creationId xmlns:a16="http://schemas.microsoft.com/office/drawing/2014/main" id="{44CF5A01-50B2-1D4A-A22B-CDFC20DDD189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88" name="مجموعة 77">
                  <a:extLst>
                    <a:ext uri="{FF2B5EF4-FFF2-40B4-BE49-F238E27FC236}">
                      <a16:creationId xmlns:a16="http://schemas.microsoft.com/office/drawing/2014/main" id="{D4D011B3-0EE0-D04D-BB05-4E22F32EBA4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90" name="رابط مستقيم 153">
                    <a:extLst>
                      <a:ext uri="{FF2B5EF4-FFF2-40B4-BE49-F238E27FC236}">
                        <a16:creationId xmlns:a16="http://schemas.microsoft.com/office/drawing/2014/main" id="{51C580D2-3BF3-3841-963D-590D39A2442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رابط مستقيم 154">
                    <a:extLst>
                      <a:ext uri="{FF2B5EF4-FFF2-40B4-BE49-F238E27FC236}">
                        <a16:creationId xmlns:a16="http://schemas.microsoft.com/office/drawing/2014/main" id="{976940B8-0DF2-C747-B0C1-C344FA48BE0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رابط مستقيم 155">
                    <a:extLst>
                      <a:ext uri="{FF2B5EF4-FFF2-40B4-BE49-F238E27FC236}">
                        <a16:creationId xmlns:a16="http://schemas.microsoft.com/office/drawing/2014/main" id="{A7B722FA-089E-8247-B480-768F01888A1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رابط مستقيم 156">
                    <a:extLst>
                      <a:ext uri="{FF2B5EF4-FFF2-40B4-BE49-F238E27FC236}">
                        <a16:creationId xmlns:a16="http://schemas.microsoft.com/office/drawing/2014/main" id="{371FE1A0-E49C-8D43-B315-69F2A8082B6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9" name="مربع نص 288">
                  <a:extLst>
                    <a:ext uri="{FF2B5EF4-FFF2-40B4-BE49-F238E27FC236}">
                      <a16:creationId xmlns:a16="http://schemas.microsoft.com/office/drawing/2014/main" id="{945C3926-D36C-754D-870B-F9FF131B2A2C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D684D8D-1CE9-D84C-A265-A621E123A125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95" name="مجموعة 133">
              <a:extLst>
                <a:ext uri="{FF2B5EF4-FFF2-40B4-BE49-F238E27FC236}">
                  <a16:creationId xmlns:a16="http://schemas.microsoft.com/office/drawing/2014/main" id="{1CFFB29C-DE21-2C4F-8E56-45C2ED816C53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4" name="مجموعة 77">
                <a:extLst>
                  <a:ext uri="{FF2B5EF4-FFF2-40B4-BE49-F238E27FC236}">
                    <a16:creationId xmlns:a16="http://schemas.microsoft.com/office/drawing/2014/main" id="{AF6B23F7-704A-3544-BC33-88DAFF79A69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6" name="رابط مستقيم 140">
                  <a:extLst>
                    <a:ext uri="{FF2B5EF4-FFF2-40B4-BE49-F238E27FC236}">
                      <a16:creationId xmlns:a16="http://schemas.microsoft.com/office/drawing/2014/main" id="{6973EF03-0890-314D-B6AD-2866AD3371B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42">
                  <a:extLst>
                    <a:ext uri="{FF2B5EF4-FFF2-40B4-BE49-F238E27FC236}">
                      <a16:creationId xmlns:a16="http://schemas.microsoft.com/office/drawing/2014/main" id="{EF623A46-E7B2-9446-A856-C61E209FAD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رابط مستقيم 143">
                  <a:extLst>
                    <a:ext uri="{FF2B5EF4-FFF2-40B4-BE49-F238E27FC236}">
                      <a16:creationId xmlns:a16="http://schemas.microsoft.com/office/drawing/2014/main" id="{02597162-565E-F24D-816A-2FAA4A1C7DF2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رابط مستقيم 150">
                  <a:extLst>
                    <a:ext uri="{FF2B5EF4-FFF2-40B4-BE49-F238E27FC236}">
                      <a16:creationId xmlns:a16="http://schemas.microsoft.com/office/drawing/2014/main" id="{15239066-394C-3A41-9BFB-45BD5C5963A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9A027AED-74EB-9047-BD68-FCF880B2FD4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0DF67B7D-9802-8E46-B0C8-461553526E05}"/>
                </a:ext>
              </a:extLst>
            </p:cNvPr>
            <p:cNvSpPr txBox="1"/>
            <p:nvPr/>
          </p:nvSpPr>
          <p:spPr>
            <a:xfrm>
              <a:off x="2853858" y="3100382"/>
              <a:ext cx="7429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 ٢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174E33EE-BEE1-C34E-AD24-66091D9CB0F1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7" name="مجموعة 133">
              <a:extLst>
                <a:ext uri="{FF2B5EF4-FFF2-40B4-BE49-F238E27FC236}">
                  <a16:creationId xmlns:a16="http://schemas.microsoft.com/office/drawing/2014/main" id="{7D2D99F0-34FE-CE49-BC81-2B721EF1C196}"/>
                </a:ext>
              </a:extLst>
            </p:cNvPr>
            <p:cNvGrpSpPr/>
            <p:nvPr/>
          </p:nvGrpSpPr>
          <p:grpSpPr>
            <a:xfrm>
              <a:off x="2457434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08" name="مجموعة 77">
                <a:extLst>
                  <a:ext uri="{FF2B5EF4-FFF2-40B4-BE49-F238E27FC236}">
                    <a16:creationId xmlns:a16="http://schemas.microsoft.com/office/drawing/2014/main" id="{EE4D398C-7A01-CA4B-9D73-4A9D9AB79FC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0" name="رابط مستقيم 168">
                  <a:extLst>
                    <a:ext uri="{FF2B5EF4-FFF2-40B4-BE49-F238E27FC236}">
                      <a16:creationId xmlns:a16="http://schemas.microsoft.com/office/drawing/2014/main" id="{D290D48C-7789-3746-A933-BB26CA3B52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169">
                  <a:extLst>
                    <a:ext uri="{FF2B5EF4-FFF2-40B4-BE49-F238E27FC236}">
                      <a16:creationId xmlns:a16="http://schemas.microsoft.com/office/drawing/2014/main" id="{A0C8C0BB-8A39-1940-B499-CEEF88F22D7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170">
                  <a:extLst>
                    <a:ext uri="{FF2B5EF4-FFF2-40B4-BE49-F238E27FC236}">
                      <a16:creationId xmlns:a16="http://schemas.microsoft.com/office/drawing/2014/main" id="{A4BF28B4-0CE1-0E4C-BC87-9BC4884B8D9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171">
                  <a:extLst>
                    <a:ext uri="{FF2B5EF4-FFF2-40B4-BE49-F238E27FC236}">
                      <a16:creationId xmlns:a16="http://schemas.microsoft.com/office/drawing/2014/main" id="{4B0AFA22-C5C8-704D-8238-DFA766C9F1D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مربع نص 208">
                <a:extLst>
                  <a:ext uri="{FF2B5EF4-FFF2-40B4-BE49-F238E27FC236}">
                    <a16:creationId xmlns:a16="http://schemas.microsoft.com/office/drawing/2014/main" id="{2A33DE77-F730-9A4C-BB89-C9F67C03E66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</p:grpSp>
      </p:grpSp>
      <p:sp>
        <p:nvSpPr>
          <p:cNvPr id="306" name="مربع نص 305">
            <a:extLst>
              <a:ext uri="{FF2B5EF4-FFF2-40B4-BE49-F238E27FC236}">
                <a16:creationId xmlns:a16="http://schemas.microsoft.com/office/drawing/2014/main" id="{32C07D66-8996-A144-8C05-08A12EF2A75B}"/>
              </a:ext>
            </a:extLst>
          </p:cNvPr>
          <p:cNvSpPr txBox="1"/>
          <p:nvPr/>
        </p:nvSpPr>
        <p:spPr>
          <a:xfrm>
            <a:off x="9142107" y="39421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C9F5724F-9880-F84C-8ACA-B5619B253774}"/>
              </a:ext>
            </a:extLst>
          </p:cNvPr>
          <p:cNvSpPr txBox="1"/>
          <p:nvPr/>
        </p:nvSpPr>
        <p:spPr>
          <a:xfrm>
            <a:off x="7696401" y="392446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308" name="مربع نص 307">
            <a:extLst>
              <a:ext uri="{FF2B5EF4-FFF2-40B4-BE49-F238E27FC236}">
                <a16:creationId xmlns:a16="http://schemas.microsoft.com/office/drawing/2014/main" id="{7BE44558-EDF6-A049-8597-A34B45B440D2}"/>
              </a:ext>
            </a:extLst>
          </p:cNvPr>
          <p:cNvSpPr txBox="1"/>
          <p:nvPr/>
        </p:nvSpPr>
        <p:spPr>
          <a:xfrm>
            <a:off x="10358825" y="39421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309" name="مجموعة 159">
            <a:extLst>
              <a:ext uri="{FF2B5EF4-FFF2-40B4-BE49-F238E27FC236}">
                <a16:creationId xmlns:a16="http://schemas.microsoft.com/office/drawing/2014/main" id="{D378AB25-A00A-C646-A4EA-2B2F83EE091A}"/>
              </a:ext>
            </a:extLst>
          </p:cNvPr>
          <p:cNvGrpSpPr/>
          <p:nvPr/>
        </p:nvGrpSpPr>
        <p:grpSpPr>
          <a:xfrm>
            <a:off x="8432349" y="3935515"/>
            <a:ext cx="642940" cy="471494"/>
            <a:chOff x="1628754" y="1971664"/>
            <a:chExt cx="642940" cy="471494"/>
          </a:xfrm>
        </p:grpSpPr>
        <p:grpSp>
          <p:nvGrpSpPr>
            <p:cNvPr id="310" name="مجموعة 77">
              <a:extLst>
                <a:ext uri="{FF2B5EF4-FFF2-40B4-BE49-F238E27FC236}">
                  <a16:creationId xmlns:a16="http://schemas.microsoft.com/office/drawing/2014/main" id="{F8C5C465-1545-0745-80A5-5E531E474EB4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312" name="رابط مستقيم 162">
                <a:extLst>
                  <a:ext uri="{FF2B5EF4-FFF2-40B4-BE49-F238E27FC236}">
                    <a16:creationId xmlns:a16="http://schemas.microsoft.com/office/drawing/2014/main" id="{F120406C-88E9-1E41-B0D1-2F3AEDD4EBB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رابط مستقيم 163">
                <a:extLst>
                  <a:ext uri="{FF2B5EF4-FFF2-40B4-BE49-F238E27FC236}">
                    <a16:creationId xmlns:a16="http://schemas.microsoft.com/office/drawing/2014/main" id="{41A41D53-69F0-5647-8931-5755A47EBB5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رابط مستقيم 164">
                <a:extLst>
                  <a:ext uri="{FF2B5EF4-FFF2-40B4-BE49-F238E27FC236}">
                    <a16:creationId xmlns:a16="http://schemas.microsoft.com/office/drawing/2014/main" id="{1B85280E-D03B-BB4B-B673-0F93C8CD971D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رابط مستقيم 165">
                <a:extLst>
                  <a:ext uri="{FF2B5EF4-FFF2-40B4-BE49-F238E27FC236}">
                    <a16:creationId xmlns:a16="http://schemas.microsoft.com/office/drawing/2014/main" id="{5CF24C9C-BE6C-5B4D-835C-9147C94072A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مربع نص 310">
              <a:extLst>
                <a:ext uri="{FF2B5EF4-FFF2-40B4-BE49-F238E27FC236}">
                  <a16:creationId xmlns:a16="http://schemas.microsoft.com/office/drawing/2014/main" id="{A30C9AA9-55A0-2841-95A2-CFFEB5A46D3C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86369EC-4C9A-5945-9F1A-21A4D3A4A001}"/>
              </a:ext>
            </a:extLst>
          </p:cNvPr>
          <p:cNvSpPr txBox="1"/>
          <p:nvPr/>
        </p:nvSpPr>
        <p:spPr>
          <a:xfrm>
            <a:off x="11647052" y="-678873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16" name="مربع نص 315">
            <a:extLst>
              <a:ext uri="{FF2B5EF4-FFF2-40B4-BE49-F238E27FC236}">
                <a16:creationId xmlns:a16="http://schemas.microsoft.com/office/drawing/2014/main" id="{8ADA3322-3449-CB45-AE77-C1BF15059A68}"/>
              </a:ext>
            </a:extLst>
          </p:cNvPr>
          <p:cNvSpPr txBox="1"/>
          <p:nvPr/>
        </p:nvSpPr>
        <p:spPr>
          <a:xfrm>
            <a:off x="8047390" y="391852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A3808E9-BDDB-9CBD-1665-C8919000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97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5" grpId="0"/>
      <p:bldP spid="137" grpId="0"/>
      <p:bldP spid="138" grpId="0"/>
      <p:bldP spid="139" grpId="0"/>
      <p:bldP spid="140" grpId="0" animBg="1"/>
      <p:bldP spid="141" grpId="0"/>
      <p:bldP spid="142" grpId="0"/>
      <p:bldP spid="306" grpId="0"/>
      <p:bldP spid="307" grpId="0"/>
      <p:bldP spid="308" grpId="0"/>
      <p:bldP spid="3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0196" y="24524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تدرب</a:t>
              </a:r>
            </a:p>
          </p:txBody>
        </p:sp>
      </p:grpSp>
      <p:grpSp>
        <p:nvGrpSpPr>
          <p:cNvPr id="219" name="مجموعة 101">
            <a:extLst>
              <a:ext uri="{FF2B5EF4-FFF2-40B4-BE49-F238E27FC236}">
                <a16:creationId xmlns:a16="http://schemas.microsoft.com/office/drawing/2014/main" id="{A529781D-0DD1-E348-A84A-AEB0DFC0F400}"/>
              </a:ext>
            </a:extLst>
          </p:cNvPr>
          <p:cNvGrpSpPr/>
          <p:nvPr/>
        </p:nvGrpSpPr>
        <p:grpSpPr>
          <a:xfrm>
            <a:off x="7261408" y="1208008"/>
            <a:ext cx="2899455" cy="785818"/>
            <a:chOff x="5174536" y="214290"/>
            <a:chExt cx="2743741" cy="785818"/>
          </a:xfrm>
        </p:grpSpPr>
        <p:sp>
          <p:nvSpPr>
            <p:cNvPr id="220" name="زاوية مطوية 219">
              <a:extLst>
                <a:ext uri="{FF2B5EF4-FFF2-40B4-BE49-F238E27FC236}">
                  <a16:creationId xmlns:a16="http://schemas.microsoft.com/office/drawing/2014/main" id="{4B869A0C-FC30-A44D-86F9-3BFF1EBE93C4}"/>
                </a:ext>
              </a:extLst>
            </p:cNvPr>
            <p:cNvSpPr/>
            <p:nvPr/>
          </p:nvSpPr>
          <p:spPr>
            <a:xfrm flipH="1">
              <a:off x="5174536" y="214290"/>
              <a:ext cx="268361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223" name="مجموعة 17">
              <a:extLst>
                <a:ext uri="{FF2B5EF4-FFF2-40B4-BE49-F238E27FC236}">
                  <a16:creationId xmlns:a16="http://schemas.microsoft.com/office/drawing/2014/main" id="{8261CB98-67FF-2742-BDB9-AA05A2A4392C}"/>
                </a:ext>
              </a:extLst>
            </p:cNvPr>
            <p:cNvGrpSpPr/>
            <p:nvPr/>
          </p:nvGrpSpPr>
          <p:grpSpPr>
            <a:xfrm>
              <a:off x="6918145" y="399042"/>
              <a:ext cx="1000132" cy="468025"/>
              <a:chOff x="3203367" y="1999250"/>
              <a:chExt cx="1000132" cy="468025"/>
            </a:xfrm>
          </p:grpSpPr>
          <p:grpSp>
            <p:nvGrpSpPr>
              <p:cNvPr id="224" name="مجموعة 77">
                <a:extLst>
                  <a:ext uri="{FF2B5EF4-FFF2-40B4-BE49-F238E27FC236}">
                    <a16:creationId xmlns:a16="http://schemas.microsoft.com/office/drawing/2014/main" id="{2AF61EA0-77C3-3A45-BC95-3EBE1A53D12E}"/>
                  </a:ext>
                </a:extLst>
              </p:cNvPr>
              <p:cNvGrpSpPr/>
              <p:nvPr/>
            </p:nvGrpSpPr>
            <p:grpSpPr>
              <a:xfrm>
                <a:off x="3401349" y="1999250"/>
                <a:ext cx="500065" cy="357190"/>
                <a:chOff x="8201985" y="456190"/>
                <a:chExt cx="500065" cy="357190"/>
              </a:xfrm>
            </p:grpSpPr>
            <p:cxnSp>
              <p:nvCxnSpPr>
                <p:cNvPr id="226" name="رابط مستقيم 13">
                  <a:extLst>
                    <a:ext uri="{FF2B5EF4-FFF2-40B4-BE49-F238E27FC236}">
                      <a16:creationId xmlns:a16="http://schemas.microsoft.com/office/drawing/2014/main" id="{0A9A5830-1134-224B-9159-AB702CC0DD8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8416297" y="599066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رابط مستقيم 14">
                  <a:extLst>
                    <a:ext uri="{FF2B5EF4-FFF2-40B4-BE49-F238E27FC236}">
                      <a16:creationId xmlns:a16="http://schemas.microsoft.com/office/drawing/2014/main" id="{846E4E92-08D6-004F-83C8-6A4FFD582C6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8559174" y="670504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رابط مستقيم 15">
                  <a:extLst>
                    <a:ext uri="{FF2B5EF4-FFF2-40B4-BE49-F238E27FC236}">
                      <a16:creationId xmlns:a16="http://schemas.microsoft.com/office/drawing/2014/main" id="{CA923278-A645-204A-94FF-070B60A0B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1985" y="456190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مربع نص 224">
                <a:extLst>
                  <a:ext uri="{FF2B5EF4-FFF2-40B4-BE49-F238E27FC236}">
                    <a16:creationId xmlns:a16="http://schemas.microsoft.com/office/drawing/2014/main" id="{B96EF2F7-72AA-D342-B43D-0601A22FC560}"/>
                  </a:ext>
                </a:extLst>
              </p:cNvPr>
              <p:cNvSpPr txBox="1"/>
              <p:nvPr/>
            </p:nvSpPr>
            <p:spPr>
              <a:xfrm>
                <a:off x="3203367" y="2038643"/>
                <a:ext cx="100013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٥    ٨</a:t>
                </a:r>
              </a:p>
            </p:txBody>
          </p:sp>
        </p:grpSp>
      </p:grpSp>
      <p:grpSp>
        <p:nvGrpSpPr>
          <p:cNvPr id="266" name="مجموعة 124">
            <a:extLst>
              <a:ext uri="{FF2B5EF4-FFF2-40B4-BE49-F238E27FC236}">
                <a16:creationId xmlns:a16="http://schemas.microsoft.com/office/drawing/2014/main" id="{12B8B176-8D6D-AF4E-BF6A-3F223FD478D9}"/>
              </a:ext>
            </a:extLst>
          </p:cNvPr>
          <p:cNvGrpSpPr/>
          <p:nvPr/>
        </p:nvGrpSpPr>
        <p:grpSpPr>
          <a:xfrm>
            <a:off x="2872910" y="1993826"/>
            <a:ext cx="1285884" cy="2858318"/>
            <a:chOff x="1142976" y="2143112"/>
            <a:chExt cx="1285884" cy="2858318"/>
          </a:xfrm>
        </p:grpSpPr>
        <p:grpSp>
          <p:nvGrpSpPr>
            <p:cNvPr id="267" name="مجموعة 111">
              <a:extLst>
                <a:ext uri="{FF2B5EF4-FFF2-40B4-BE49-F238E27FC236}">
                  <a16:creationId xmlns:a16="http://schemas.microsoft.com/office/drawing/2014/main" id="{3DE3E045-05E0-6F44-8F13-E5F2EBA0AC0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80" name="رابط مستقيم 108">
                <a:extLst>
                  <a:ext uri="{FF2B5EF4-FFF2-40B4-BE49-F238E27FC236}">
                    <a16:creationId xmlns:a16="http://schemas.microsoft.com/office/drawing/2014/main" id="{191D02DC-9764-5142-ABE4-4D0EE9951AE1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110">
                <a:extLst>
                  <a:ext uri="{FF2B5EF4-FFF2-40B4-BE49-F238E27FC236}">
                    <a16:creationId xmlns:a16="http://schemas.microsoft.com/office/drawing/2014/main" id="{F6E9EB02-BDC5-2D45-A5DE-635114EC2B23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مربع نص 267">
              <a:extLst>
                <a:ext uri="{FF2B5EF4-FFF2-40B4-BE49-F238E27FC236}">
                  <a16:creationId xmlns:a16="http://schemas.microsoft.com/office/drawing/2014/main" id="{7845C45B-FC6E-D14F-AF7C-1151CFE90546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69" name="مربع نص 268">
              <a:extLst>
                <a:ext uri="{FF2B5EF4-FFF2-40B4-BE49-F238E27FC236}">
                  <a16:creationId xmlns:a16="http://schemas.microsoft.com/office/drawing/2014/main" id="{3E0E167A-736A-CE42-9864-C9349D9B6F78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70" name="مربع نص 269">
              <a:extLst>
                <a:ext uri="{FF2B5EF4-FFF2-40B4-BE49-F238E27FC236}">
                  <a16:creationId xmlns:a16="http://schemas.microsoft.com/office/drawing/2014/main" id="{6F696643-B51B-E344-9370-E778BAAEBAFC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5062DB2D-6752-D14D-BDDC-C3C59669C4AD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72" name="مربع نص 271">
              <a:extLst>
                <a:ext uri="{FF2B5EF4-FFF2-40B4-BE49-F238E27FC236}">
                  <a16:creationId xmlns:a16="http://schemas.microsoft.com/office/drawing/2014/main" id="{13459583-0CDE-914D-8E72-C1B3B9485B61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3" name="مربع نص 272">
              <a:extLst>
                <a:ext uri="{FF2B5EF4-FFF2-40B4-BE49-F238E27FC236}">
                  <a16:creationId xmlns:a16="http://schemas.microsoft.com/office/drawing/2014/main" id="{3F2398FC-A00D-224D-A287-453EACE9109C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74" name="مربع نص 273">
              <a:extLst>
                <a:ext uri="{FF2B5EF4-FFF2-40B4-BE49-F238E27FC236}">
                  <a16:creationId xmlns:a16="http://schemas.microsoft.com/office/drawing/2014/main" id="{5541229D-31DA-1046-8850-F5D91489F21D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5" name="مربع نص 274">
              <a:extLst>
                <a:ext uri="{FF2B5EF4-FFF2-40B4-BE49-F238E27FC236}">
                  <a16:creationId xmlns:a16="http://schemas.microsoft.com/office/drawing/2014/main" id="{E8D24712-E4A5-FC40-8CFB-A24C7914546C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6011F71F-6994-924B-BCA7-7E7566B56C4E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7" name="مربع نص 276">
              <a:extLst>
                <a:ext uri="{FF2B5EF4-FFF2-40B4-BE49-F238E27FC236}">
                  <a16:creationId xmlns:a16="http://schemas.microsoft.com/office/drawing/2014/main" id="{0EC8A715-0037-474C-8CEB-9E0B812F725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8" name="مربع نص 277">
              <a:extLst>
                <a:ext uri="{FF2B5EF4-FFF2-40B4-BE49-F238E27FC236}">
                  <a16:creationId xmlns:a16="http://schemas.microsoft.com/office/drawing/2014/main" id="{D95E0168-CBB6-3B49-B564-EDBCCEBE5A53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79" name="مربع نص 278">
              <a:extLst>
                <a:ext uri="{FF2B5EF4-FFF2-40B4-BE49-F238E27FC236}">
                  <a16:creationId xmlns:a16="http://schemas.microsoft.com/office/drawing/2014/main" id="{DC03D132-CE2A-AE42-B7D4-34989172E17E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2D41E6FB-4862-0D48-8ECB-7B923AB6B8B4}"/>
              </a:ext>
            </a:extLst>
          </p:cNvPr>
          <p:cNvSpPr txBox="1"/>
          <p:nvPr/>
        </p:nvSpPr>
        <p:spPr>
          <a:xfrm>
            <a:off x="8693633" y="139407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29" name="مجموعة 19">
            <a:extLst>
              <a:ext uri="{FF2B5EF4-FFF2-40B4-BE49-F238E27FC236}">
                <a16:creationId xmlns:a16="http://schemas.microsoft.com/office/drawing/2014/main" id="{028B2A91-21FD-E14E-9443-302FB1C160F9}"/>
              </a:ext>
            </a:extLst>
          </p:cNvPr>
          <p:cNvGrpSpPr/>
          <p:nvPr/>
        </p:nvGrpSpPr>
        <p:grpSpPr>
          <a:xfrm>
            <a:off x="7815976" y="1371251"/>
            <a:ext cx="985844" cy="471494"/>
            <a:chOff x="1600178" y="1971664"/>
            <a:chExt cx="985844" cy="471494"/>
          </a:xfrm>
        </p:grpSpPr>
        <p:grpSp>
          <p:nvGrpSpPr>
            <p:cNvPr id="131" name="مجموعة 77">
              <a:extLst>
                <a:ext uri="{FF2B5EF4-FFF2-40B4-BE49-F238E27FC236}">
                  <a16:creationId xmlns:a16="http://schemas.microsoft.com/office/drawing/2014/main" id="{93B94235-79F6-2340-A6C8-A2B49CAA69D6}"/>
                </a:ext>
              </a:extLst>
            </p:cNvPr>
            <p:cNvGrpSpPr/>
            <p:nvPr/>
          </p:nvGrpSpPr>
          <p:grpSpPr>
            <a:xfrm>
              <a:off x="1700190" y="1971664"/>
              <a:ext cx="571504" cy="357190"/>
              <a:chOff x="6500826" y="428604"/>
              <a:chExt cx="571504" cy="357190"/>
            </a:xfrm>
          </p:grpSpPr>
          <p:cxnSp>
            <p:nvCxnSpPr>
              <p:cNvPr id="133" name="رابط مستقيم 22">
                <a:extLst>
                  <a:ext uri="{FF2B5EF4-FFF2-40B4-BE49-F238E27FC236}">
                    <a16:creationId xmlns:a16="http://schemas.microsoft.com/office/drawing/2014/main" id="{F0026D16-5828-E547-BB58-994C382AF4E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رابط مستقيم 23">
                <a:extLst>
                  <a:ext uri="{FF2B5EF4-FFF2-40B4-BE49-F238E27FC236}">
                    <a16:creationId xmlns:a16="http://schemas.microsoft.com/office/drawing/2014/main" id="{9FDF7745-49FF-0741-BD50-00E91C4EFDF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رابط مستقيم 24">
                <a:extLst>
                  <a:ext uri="{FF2B5EF4-FFF2-40B4-BE49-F238E27FC236}">
                    <a16:creationId xmlns:a16="http://schemas.microsoft.com/office/drawing/2014/main" id="{55379DAB-42E8-7B41-87F9-DA154DCB8F98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25">
                <a:extLst>
                  <a:ext uri="{FF2B5EF4-FFF2-40B4-BE49-F238E27FC236}">
                    <a16:creationId xmlns:a16="http://schemas.microsoft.com/office/drawing/2014/main" id="{F19CF817-1730-E045-AF60-652EDEC93BA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8423DB41-4A26-1D42-BF46-08ED7DB78520}"/>
                </a:ext>
              </a:extLst>
            </p:cNvPr>
            <p:cNvSpPr txBox="1"/>
            <p:nvPr/>
          </p:nvSpPr>
          <p:spPr>
            <a:xfrm>
              <a:off x="1600178" y="2014526"/>
              <a:ext cx="98584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٤    ٢</a:t>
              </a:r>
            </a:p>
          </p:txBody>
        </p: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A5587E76-26A8-3949-9E00-5CA632E776BC}"/>
              </a:ext>
            </a:extLst>
          </p:cNvPr>
          <p:cNvSpPr txBox="1"/>
          <p:nvPr/>
        </p:nvSpPr>
        <p:spPr>
          <a:xfrm>
            <a:off x="2795639" y="2851076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1CC76848-4549-3E43-9DC1-542B258D4FAB}"/>
              </a:ext>
            </a:extLst>
          </p:cNvPr>
          <p:cNvSpPr txBox="1"/>
          <p:nvPr/>
        </p:nvSpPr>
        <p:spPr>
          <a:xfrm>
            <a:off x="3372976" y="3279702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D845C63F-358B-CA4D-A617-F80F96CDC839}"/>
              </a:ext>
            </a:extLst>
          </p:cNvPr>
          <p:cNvSpPr txBox="1"/>
          <p:nvPr/>
        </p:nvSpPr>
        <p:spPr>
          <a:xfrm>
            <a:off x="10757353" y="391607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40" name="خماسي 139">
            <a:extLst>
              <a:ext uri="{FF2B5EF4-FFF2-40B4-BE49-F238E27FC236}">
                <a16:creationId xmlns:a16="http://schemas.microsoft.com/office/drawing/2014/main" id="{181F0B2F-C544-3F42-B6DF-42935A814EBB}"/>
              </a:ext>
            </a:extLst>
          </p:cNvPr>
          <p:cNvSpPr/>
          <p:nvPr/>
        </p:nvSpPr>
        <p:spPr>
          <a:xfrm rot="5400000">
            <a:off x="8642789" y="2501607"/>
            <a:ext cx="1357322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0270E4D5-D46E-394F-892F-A13E8B1F0243}"/>
              </a:ext>
            </a:extLst>
          </p:cNvPr>
          <p:cNvSpPr txBox="1"/>
          <p:nvPr/>
        </p:nvSpPr>
        <p:spPr>
          <a:xfrm>
            <a:off x="9557195" y="395893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2446D350-F985-1B4E-849C-9841AEE5C040}"/>
              </a:ext>
            </a:extLst>
          </p:cNvPr>
          <p:cNvSpPr txBox="1"/>
          <p:nvPr/>
        </p:nvSpPr>
        <p:spPr>
          <a:xfrm>
            <a:off x="9914383" y="391607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71" name="مجموعة 167">
            <a:extLst>
              <a:ext uri="{FF2B5EF4-FFF2-40B4-BE49-F238E27FC236}">
                <a16:creationId xmlns:a16="http://schemas.microsoft.com/office/drawing/2014/main" id="{79147148-7DA8-B745-BC8A-424F1E5185D2}"/>
              </a:ext>
            </a:extLst>
          </p:cNvPr>
          <p:cNvGrpSpPr/>
          <p:nvPr/>
        </p:nvGrpSpPr>
        <p:grpSpPr>
          <a:xfrm>
            <a:off x="8273178" y="4733950"/>
            <a:ext cx="1608009" cy="438924"/>
            <a:chOff x="5394265" y="4572004"/>
            <a:chExt cx="1608009" cy="438924"/>
          </a:xfrm>
        </p:grpSpPr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CB3DB6ED-3DF4-1F4E-8096-10B7F7ABEF6F}"/>
                </a:ext>
              </a:extLst>
            </p:cNvPr>
            <p:cNvSpPr txBox="1"/>
            <p:nvPr/>
          </p:nvSpPr>
          <p:spPr>
            <a:xfrm>
              <a:off x="5394265" y="4580041"/>
              <a:ext cx="133138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٨٠</a:t>
              </a:r>
            </a:p>
          </p:txBody>
        </p:sp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0937CAAE-649B-194E-8674-7CB899252084}"/>
                </a:ext>
              </a:extLst>
            </p:cNvPr>
            <p:cNvSpPr txBox="1"/>
            <p:nvPr/>
          </p:nvSpPr>
          <p:spPr>
            <a:xfrm>
              <a:off x="6529402" y="457200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FF87D0F2-1A0E-C549-B173-77E1EF59E9F4}"/>
              </a:ext>
            </a:extLst>
          </p:cNvPr>
          <p:cNvGrpSpPr/>
          <p:nvPr/>
        </p:nvGrpSpPr>
        <p:grpSpPr>
          <a:xfrm>
            <a:off x="6686915" y="2742506"/>
            <a:ext cx="4486308" cy="500066"/>
            <a:chOff x="2457434" y="3071810"/>
            <a:chExt cx="4486308" cy="500066"/>
          </a:xfrm>
        </p:grpSpPr>
        <p:sp>
          <p:nvSpPr>
            <p:cNvPr id="301" name="مربع نص 300">
              <a:extLst>
                <a:ext uri="{FF2B5EF4-FFF2-40B4-BE49-F238E27FC236}">
                  <a16:creationId xmlns:a16="http://schemas.microsoft.com/office/drawing/2014/main" id="{902EA230-D3FA-4B4B-A45D-BA1578A3A157}"/>
                </a:ext>
              </a:extLst>
            </p:cNvPr>
            <p:cNvSpPr txBox="1"/>
            <p:nvPr/>
          </p:nvSpPr>
          <p:spPr>
            <a:xfrm>
              <a:off x="5938291" y="3086092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B2A0FA86-36BE-DA40-9F30-F14D629F2198}"/>
                </a:ext>
              </a:extLst>
            </p:cNvPr>
            <p:cNvSpPr txBox="1"/>
            <p:nvPr/>
          </p:nvSpPr>
          <p:spPr>
            <a:xfrm>
              <a:off x="5729296" y="3086098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193" name="مجموعة 157">
              <a:extLst>
                <a:ext uri="{FF2B5EF4-FFF2-40B4-BE49-F238E27FC236}">
                  <a16:creationId xmlns:a16="http://schemas.microsoft.com/office/drawing/2014/main" id="{2E00D746-E6BB-2D43-B829-9710FD02D046}"/>
                </a:ext>
              </a:extLst>
            </p:cNvPr>
            <p:cNvGrpSpPr/>
            <p:nvPr/>
          </p:nvGrpSpPr>
          <p:grpSpPr>
            <a:xfrm>
              <a:off x="4243386" y="3086092"/>
              <a:ext cx="1457332" cy="485784"/>
              <a:chOff x="4243386" y="2614602"/>
              <a:chExt cx="1457332" cy="485784"/>
            </a:xfrm>
          </p:grpSpPr>
          <p:grpSp>
            <p:nvGrpSpPr>
              <p:cNvPr id="285" name="مجموعة 142">
                <a:extLst>
                  <a:ext uri="{FF2B5EF4-FFF2-40B4-BE49-F238E27FC236}">
                    <a16:creationId xmlns:a16="http://schemas.microsoft.com/office/drawing/2014/main" id="{149BCD0C-BA3B-694E-A5A6-2C95F5F49CE5}"/>
                  </a:ext>
                </a:extLst>
              </p:cNvPr>
              <p:cNvGrpSpPr/>
              <p:nvPr/>
            </p:nvGrpSpPr>
            <p:grpSpPr>
              <a:xfrm>
                <a:off x="5057778" y="2614606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94" name="مجموعة 77">
                  <a:extLst>
                    <a:ext uri="{FF2B5EF4-FFF2-40B4-BE49-F238E27FC236}">
                      <a16:creationId xmlns:a16="http://schemas.microsoft.com/office/drawing/2014/main" id="{05AFCF44-CBBB-9140-B304-2D7C15E828C8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96" name="رابط مستقيم 145">
                    <a:extLst>
                      <a:ext uri="{FF2B5EF4-FFF2-40B4-BE49-F238E27FC236}">
                        <a16:creationId xmlns:a16="http://schemas.microsoft.com/office/drawing/2014/main" id="{5FE002CC-3B58-5D48-AE25-526F548AB48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رابط مستقيم 146">
                    <a:extLst>
                      <a:ext uri="{FF2B5EF4-FFF2-40B4-BE49-F238E27FC236}">
                        <a16:creationId xmlns:a16="http://schemas.microsoft.com/office/drawing/2014/main" id="{EDDFAC8E-94F2-404E-BF75-59A5DB12363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رابط مستقيم 147">
                    <a:extLst>
                      <a:ext uri="{FF2B5EF4-FFF2-40B4-BE49-F238E27FC236}">
                        <a16:creationId xmlns:a16="http://schemas.microsoft.com/office/drawing/2014/main" id="{B5BAD346-1CE9-E743-B59D-8A89E992E85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رابط مستقيم 148">
                    <a:extLst>
                      <a:ext uri="{FF2B5EF4-FFF2-40B4-BE49-F238E27FC236}">
                        <a16:creationId xmlns:a16="http://schemas.microsoft.com/office/drawing/2014/main" id="{5D8AEACB-9733-F045-98BD-A0F03DD2651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5" name="مربع نص 294">
                  <a:extLst>
                    <a:ext uri="{FF2B5EF4-FFF2-40B4-BE49-F238E27FC236}">
                      <a16:creationId xmlns:a16="http://schemas.microsoft.com/office/drawing/2014/main" id="{E0CEACAB-CBE9-114F-9E30-84941866DCA0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  <p:sp>
            <p:nvSpPr>
              <p:cNvPr id="286" name="مربع نص 285">
                <a:extLst>
                  <a:ext uri="{FF2B5EF4-FFF2-40B4-BE49-F238E27FC236}">
                    <a16:creationId xmlns:a16="http://schemas.microsoft.com/office/drawing/2014/main" id="{CACA3459-2776-EC43-8AE4-9EDDEB826DAA}"/>
                  </a:ext>
                </a:extLst>
              </p:cNvPr>
              <p:cNvSpPr txBox="1"/>
              <p:nvPr/>
            </p:nvSpPr>
            <p:spPr>
              <a:xfrm>
                <a:off x="4900616" y="2614602"/>
                <a:ext cx="3571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grpSp>
            <p:nvGrpSpPr>
              <p:cNvPr id="287" name="مجموعة 150">
                <a:extLst>
                  <a:ext uri="{FF2B5EF4-FFF2-40B4-BE49-F238E27FC236}">
                    <a16:creationId xmlns:a16="http://schemas.microsoft.com/office/drawing/2014/main" id="{44CF5A01-50B2-1D4A-A22B-CDFC20DDD189}"/>
                  </a:ext>
                </a:extLst>
              </p:cNvPr>
              <p:cNvGrpSpPr/>
              <p:nvPr/>
            </p:nvGrpSpPr>
            <p:grpSpPr>
              <a:xfrm>
                <a:off x="4243386" y="2628892"/>
                <a:ext cx="642940" cy="471494"/>
                <a:chOff x="1628754" y="1971664"/>
                <a:chExt cx="642940" cy="471494"/>
              </a:xfrm>
            </p:grpSpPr>
            <p:grpSp>
              <p:nvGrpSpPr>
                <p:cNvPr id="288" name="مجموعة 77">
                  <a:extLst>
                    <a:ext uri="{FF2B5EF4-FFF2-40B4-BE49-F238E27FC236}">
                      <a16:creationId xmlns:a16="http://schemas.microsoft.com/office/drawing/2014/main" id="{D4D011B3-0EE0-D04D-BB05-4E22F32EBA4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90" name="رابط مستقيم 153">
                    <a:extLst>
                      <a:ext uri="{FF2B5EF4-FFF2-40B4-BE49-F238E27FC236}">
                        <a16:creationId xmlns:a16="http://schemas.microsoft.com/office/drawing/2014/main" id="{51C580D2-3BF3-3841-963D-590D39A2442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رابط مستقيم 154">
                    <a:extLst>
                      <a:ext uri="{FF2B5EF4-FFF2-40B4-BE49-F238E27FC236}">
                        <a16:creationId xmlns:a16="http://schemas.microsoft.com/office/drawing/2014/main" id="{976940B8-0DF2-C747-B0C1-C344FA48BE0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رابط مستقيم 155">
                    <a:extLst>
                      <a:ext uri="{FF2B5EF4-FFF2-40B4-BE49-F238E27FC236}">
                        <a16:creationId xmlns:a16="http://schemas.microsoft.com/office/drawing/2014/main" id="{A7B722FA-089E-8247-B480-768F01888A1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رابط مستقيم 156">
                    <a:extLst>
                      <a:ext uri="{FF2B5EF4-FFF2-40B4-BE49-F238E27FC236}">
                        <a16:creationId xmlns:a16="http://schemas.microsoft.com/office/drawing/2014/main" id="{371FE1A0-E49C-8D43-B315-69F2A8082B6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9" name="مربع نص 288">
                  <a:extLst>
                    <a:ext uri="{FF2B5EF4-FFF2-40B4-BE49-F238E27FC236}">
                      <a16:creationId xmlns:a16="http://schemas.microsoft.com/office/drawing/2014/main" id="{945C3926-D36C-754D-870B-F9FF131B2A2C}"/>
                    </a:ext>
                  </a:extLst>
                </p:cNvPr>
                <p:cNvSpPr txBox="1"/>
                <p:nvPr/>
              </p:nvSpPr>
              <p:spPr>
                <a:xfrm>
                  <a:off x="1628754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</a:t>
                  </a:r>
                </a:p>
              </p:txBody>
            </p:sp>
          </p:grpSp>
        </p:grp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D684D8D-1CE9-D84C-A265-A621E123A125}"/>
                </a:ext>
              </a:extLst>
            </p:cNvPr>
            <p:cNvSpPr txBox="1"/>
            <p:nvPr/>
          </p:nvSpPr>
          <p:spPr>
            <a:xfrm>
              <a:off x="6586552" y="3071810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95" name="مجموعة 133">
              <a:extLst>
                <a:ext uri="{FF2B5EF4-FFF2-40B4-BE49-F238E27FC236}">
                  <a16:creationId xmlns:a16="http://schemas.microsoft.com/office/drawing/2014/main" id="{1CFFB29C-DE21-2C4F-8E56-45C2ED816C53}"/>
                </a:ext>
              </a:extLst>
            </p:cNvPr>
            <p:cNvGrpSpPr/>
            <p:nvPr/>
          </p:nvGrpSpPr>
          <p:grpSpPr>
            <a:xfrm>
              <a:off x="3300400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14" name="مجموعة 77">
                <a:extLst>
                  <a:ext uri="{FF2B5EF4-FFF2-40B4-BE49-F238E27FC236}">
                    <a16:creationId xmlns:a16="http://schemas.microsoft.com/office/drawing/2014/main" id="{AF6B23F7-704A-3544-BC33-88DAFF79A69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6" name="رابط مستقيم 140">
                  <a:extLst>
                    <a:ext uri="{FF2B5EF4-FFF2-40B4-BE49-F238E27FC236}">
                      <a16:creationId xmlns:a16="http://schemas.microsoft.com/office/drawing/2014/main" id="{6973EF03-0890-314D-B6AD-2866AD3371B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142">
                  <a:extLst>
                    <a:ext uri="{FF2B5EF4-FFF2-40B4-BE49-F238E27FC236}">
                      <a16:creationId xmlns:a16="http://schemas.microsoft.com/office/drawing/2014/main" id="{EF623A46-E7B2-9446-A856-C61E209FAD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رابط مستقيم 143">
                  <a:extLst>
                    <a:ext uri="{FF2B5EF4-FFF2-40B4-BE49-F238E27FC236}">
                      <a16:creationId xmlns:a16="http://schemas.microsoft.com/office/drawing/2014/main" id="{02597162-565E-F24D-816A-2FAA4A1C7DF2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رابط مستقيم 150">
                  <a:extLst>
                    <a:ext uri="{FF2B5EF4-FFF2-40B4-BE49-F238E27FC236}">
                      <a16:creationId xmlns:a16="http://schemas.microsoft.com/office/drawing/2014/main" id="{15239066-394C-3A41-9BFB-45BD5C5963A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مربع نص 214">
                <a:extLst>
                  <a:ext uri="{FF2B5EF4-FFF2-40B4-BE49-F238E27FC236}">
                    <a16:creationId xmlns:a16="http://schemas.microsoft.com/office/drawing/2014/main" id="{9A027AED-74EB-9047-BD68-FCF880B2FD4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0DF67B7D-9802-8E46-B0C8-461553526E05}"/>
                </a:ext>
              </a:extLst>
            </p:cNvPr>
            <p:cNvSpPr txBox="1"/>
            <p:nvPr/>
          </p:nvSpPr>
          <p:spPr>
            <a:xfrm>
              <a:off x="2853858" y="3100382"/>
              <a:ext cx="7429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 ٤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174E33EE-BEE1-C34E-AD24-66091D9CB0F1}"/>
                </a:ext>
              </a:extLst>
            </p:cNvPr>
            <p:cNvSpPr txBox="1"/>
            <p:nvPr/>
          </p:nvSpPr>
          <p:spPr>
            <a:xfrm>
              <a:off x="4000496" y="3071814"/>
              <a:ext cx="35719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grpSp>
          <p:nvGrpSpPr>
            <p:cNvPr id="207" name="مجموعة 133">
              <a:extLst>
                <a:ext uri="{FF2B5EF4-FFF2-40B4-BE49-F238E27FC236}">
                  <a16:creationId xmlns:a16="http://schemas.microsoft.com/office/drawing/2014/main" id="{7D2D99F0-34FE-CE49-BC81-2B721EF1C196}"/>
                </a:ext>
              </a:extLst>
            </p:cNvPr>
            <p:cNvGrpSpPr/>
            <p:nvPr/>
          </p:nvGrpSpPr>
          <p:grpSpPr>
            <a:xfrm>
              <a:off x="2457434" y="3071810"/>
              <a:ext cx="642940" cy="471494"/>
              <a:chOff x="1628754" y="1971664"/>
              <a:chExt cx="642940" cy="471494"/>
            </a:xfrm>
          </p:grpSpPr>
          <p:grpSp>
            <p:nvGrpSpPr>
              <p:cNvPr id="208" name="مجموعة 77">
                <a:extLst>
                  <a:ext uri="{FF2B5EF4-FFF2-40B4-BE49-F238E27FC236}">
                    <a16:creationId xmlns:a16="http://schemas.microsoft.com/office/drawing/2014/main" id="{EE4D398C-7A01-CA4B-9D73-4A9D9AB79FC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0" name="رابط مستقيم 168">
                  <a:extLst>
                    <a:ext uri="{FF2B5EF4-FFF2-40B4-BE49-F238E27FC236}">
                      <a16:creationId xmlns:a16="http://schemas.microsoft.com/office/drawing/2014/main" id="{D290D48C-7789-3746-A933-BB26CA3B52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169">
                  <a:extLst>
                    <a:ext uri="{FF2B5EF4-FFF2-40B4-BE49-F238E27FC236}">
                      <a16:creationId xmlns:a16="http://schemas.microsoft.com/office/drawing/2014/main" id="{A0C8C0BB-8A39-1940-B499-CEEF88F22D7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رابط مستقيم 170">
                  <a:extLst>
                    <a:ext uri="{FF2B5EF4-FFF2-40B4-BE49-F238E27FC236}">
                      <a16:creationId xmlns:a16="http://schemas.microsoft.com/office/drawing/2014/main" id="{A4BF28B4-0CE1-0E4C-BC87-9BC4884B8D9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رابط مستقيم 171">
                  <a:extLst>
                    <a:ext uri="{FF2B5EF4-FFF2-40B4-BE49-F238E27FC236}">
                      <a16:creationId xmlns:a16="http://schemas.microsoft.com/office/drawing/2014/main" id="{4B0AFA22-C5C8-704D-8238-DFA766C9F1D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" name="مربع نص 208">
                <a:extLst>
                  <a:ext uri="{FF2B5EF4-FFF2-40B4-BE49-F238E27FC236}">
                    <a16:creationId xmlns:a16="http://schemas.microsoft.com/office/drawing/2014/main" id="{2A33DE77-F730-9A4C-BB89-C9F67C03E66C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</p:grpSp>
      <p:sp>
        <p:nvSpPr>
          <p:cNvPr id="306" name="مربع نص 305">
            <a:extLst>
              <a:ext uri="{FF2B5EF4-FFF2-40B4-BE49-F238E27FC236}">
                <a16:creationId xmlns:a16="http://schemas.microsoft.com/office/drawing/2014/main" id="{32C07D66-8996-A144-8C05-08A12EF2A75B}"/>
              </a:ext>
            </a:extLst>
          </p:cNvPr>
          <p:cNvSpPr txBox="1"/>
          <p:nvPr/>
        </p:nvSpPr>
        <p:spPr>
          <a:xfrm>
            <a:off x="9142107" y="39421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C9F5724F-9880-F84C-8ACA-B5619B253774}"/>
              </a:ext>
            </a:extLst>
          </p:cNvPr>
          <p:cNvSpPr txBox="1"/>
          <p:nvPr/>
        </p:nvSpPr>
        <p:spPr>
          <a:xfrm>
            <a:off x="8500841" y="392733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308" name="مربع نص 307">
            <a:extLst>
              <a:ext uri="{FF2B5EF4-FFF2-40B4-BE49-F238E27FC236}">
                <a16:creationId xmlns:a16="http://schemas.microsoft.com/office/drawing/2014/main" id="{7BE44558-EDF6-A049-8597-A34B45B440D2}"/>
              </a:ext>
            </a:extLst>
          </p:cNvPr>
          <p:cNvSpPr txBox="1"/>
          <p:nvPr/>
        </p:nvSpPr>
        <p:spPr>
          <a:xfrm>
            <a:off x="10358825" y="394217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86369EC-4C9A-5945-9F1A-21A4D3A4A001}"/>
              </a:ext>
            </a:extLst>
          </p:cNvPr>
          <p:cNvSpPr txBox="1"/>
          <p:nvPr/>
        </p:nvSpPr>
        <p:spPr>
          <a:xfrm>
            <a:off x="11647052" y="-678873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684E85C9-6CF8-2A4D-B772-E4C5C8E5E89B}"/>
              </a:ext>
            </a:extLst>
          </p:cNvPr>
          <p:cNvSpPr txBox="1"/>
          <p:nvPr/>
        </p:nvSpPr>
        <p:spPr>
          <a:xfrm>
            <a:off x="7801674" y="390424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4EEE1AEF-99D2-A14C-8662-305D3FEA7996}"/>
              </a:ext>
            </a:extLst>
          </p:cNvPr>
          <p:cNvSpPr txBox="1"/>
          <p:nvPr/>
        </p:nvSpPr>
        <p:spPr>
          <a:xfrm>
            <a:off x="7213653" y="3874042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221" name="خماسي 220">
            <a:extLst>
              <a:ext uri="{FF2B5EF4-FFF2-40B4-BE49-F238E27FC236}">
                <a16:creationId xmlns:a16="http://schemas.microsoft.com/office/drawing/2014/main" id="{D7D62FB8-F4FD-0342-B44D-9D02B73C7AA7}"/>
              </a:ext>
            </a:extLst>
          </p:cNvPr>
          <p:cNvSpPr/>
          <p:nvPr/>
        </p:nvSpPr>
        <p:spPr>
          <a:xfrm rot="5400000">
            <a:off x="7361614" y="1778587"/>
            <a:ext cx="263519" cy="13858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D5F4855-2092-5AFF-EDF7-C6DF212A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8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5" grpId="0"/>
      <p:bldP spid="137" grpId="0"/>
      <p:bldP spid="138" grpId="0"/>
      <p:bldP spid="139" grpId="0"/>
      <p:bldP spid="140" grpId="0" animBg="1"/>
      <p:bldP spid="141" grpId="0"/>
      <p:bldP spid="142" grpId="0"/>
      <p:bldP spid="306" grpId="0"/>
      <p:bldP spid="307" grpId="0"/>
      <p:bldP spid="308" grpId="0"/>
      <p:bldP spid="189" grpId="0"/>
      <p:bldP spid="191" grpId="0"/>
      <p:bldP spid="2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27689" y="261069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EE910DD9-A042-4148-9FC0-C20E4D28FFA7}"/>
              </a:ext>
            </a:extLst>
          </p:cNvPr>
          <p:cNvSpPr txBox="1"/>
          <p:nvPr/>
        </p:nvSpPr>
        <p:spPr>
          <a:xfrm>
            <a:off x="8359256" y="4828056"/>
            <a:ext cx="17158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 × </a:t>
            </a:r>
            <a:r>
              <a:rPr lang="ar-SA" sz="2400" b="1" dirty="0"/>
              <a:t>٥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ب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3200" b="1" spc="-100" baseline="24000" dirty="0"/>
          </a:p>
        </p:txBody>
      </p:sp>
      <p:grpSp>
        <p:nvGrpSpPr>
          <p:cNvPr id="124" name="مجموعة 133">
            <a:extLst>
              <a:ext uri="{FF2B5EF4-FFF2-40B4-BE49-F238E27FC236}">
                <a16:creationId xmlns:a16="http://schemas.microsoft.com/office/drawing/2014/main" id="{4033EB71-5451-F942-8A91-29DE279A7684}"/>
              </a:ext>
            </a:extLst>
          </p:cNvPr>
          <p:cNvGrpSpPr/>
          <p:nvPr/>
        </p:nvGrpSpPr>
        <p:grpSpPr>
          <a:xfrm>
            <a:off x="8056639" y="1894362"/>
            <a:ext cx="2171714" cy="473749"/>
            <a:chOff x="99980" y="1971664"/>
            <a:chExt cx="2171714" cy="473749"/>
          </a:xfrm>
        </p:grpSpPr>
        <p:grpSp>
          <p:nvGrpSpPr>
            <p:cNvPr id="125" name="مجموعة 77">
              <a:extLst>
                <a:ext uri="{FF2B5EF4-FFF2-40B4-BE49-F238E27FC236}">
                  <a16:creationId xmlns:a16="http://schemas.microsoft.com/office/drawing/2014/main" id="{18B42FC7-7227-C246-BAA3-02330FA0E5B0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127" name="رابط مستقيم 136">
                <a:extLst>
                  <a:ext uri="{FF2B5EF4-FFF2-40B4-BE49-F238E27FC236}">
                    <a16:creationId xmlns:a16="http://schemas.microsoft.com/office/drawing/2014/main" id="{13866FAA-26EB-B942-A1F6-81D00614F8F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37">
                <a:extLst>
                  <a:ext uri="{FF2B5EF4-FFF2-40B4-BE49-F238E27FC236}">
                    <a16:creationId xmlns:a16="http://schemas.microsoft.com/office/drawing/2014/main" id="{0463D51B-5D30-244C-B5F2-8FB54FBE1D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38">
                <a:extLst>
                  <a:ext uri="{FF2B5EF4-FFF2-40B4-BE49-F238E27FC236}">
                    <a16:creationId xmlns:a16="http://schemas.microsoft.com/office/drawing/2014/main" id="{BF6229A4-4E47-6342-AE08-7653682D9DF5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رابط مستقيم 139">
                <a:extLst>
                  <a:ext uri="{FF2B5EF4-FFF2-40B4-BE49-F238E27FC236}">
                    <a16:creationId xmlns:a16="http://schemas.microsoft.com/office/drawing/2014/main" id="{097C3BB3-3B42-6142-8954-67275FF8678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A934D352-7707-6F41-B077-4D57ADFF728E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٢٥ ب</a:t>
              </a:r>
              <a:r>
                <a:rPr lang="ar-SA" sz="3200" b="1" spc="-100" baseline="24000" dirty="0"/>
                <a:t>٢</a:t>
              </a:r>
            </a:p>
          </p:txBody>
        </p:sp>
      </p:grpSp>
      <p:grpSp>
        <p:nvGrpSpPr>
          <p:cNvPr id="131" name="مجموعة 60">
            <a:extLst>
              <a:ext uri="{FF2B5EF4-FFF2-40B4-BE49-F238E27FC236}">
                <a16:creationId xmlns:a16="http://schemas.microsoft.com/office/drawing/2014/main" id="{F9837CB1-9B05-5447-8130-742235465D8B}"/>
              </a:ext>
            </a:extLst>
          </p:cNvPr>
          <p:cNvGrpSpPr/>
          <p:nvPr/>
        </p:nvGrpSpPr>
        <p:grpSpPr>
          <a:xfrm>
            <a:off x="7805785" y="2808772"/>
            <a:ext cx="3116444" cy="515943"/>
            <a:chOff x="4835500" y="5072074"/>
            <a:chExt cx="3116444" cy="51594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EF3A9EF2-2765-1F4D-81FE-B022DDDF24BD}"/>
                </a:ext>
              </a:extLst>
            </p:cNvPr>
            <p:cNvSpPr txBox="1"/>
            <p:nvPr/>
          </p:nvSpPr>
          <p:spPr>
            <a:xfrm>
              <a:off x="7350484" y="5125149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133">
              <a:extLst>
                <a:ext uri="{FF2B5EF4-FFF2-40B4-BE49-F238E27FC236}">
                  <a16:creationId xmlns:a16="http://schemas.microsoft.com/office/drawing/2014/main" id="{3748510E-5162-EA44-91B1-E0FED0244037}"/>
                </a:ext>
              </a:extLst>
            </p:cNvPr>
            <p:cNvGrpSpPr/>
            <p:nvPr/>
          </p:nvGrpSpPr>
          <p:grpSpPr>
            <a:xfrm>
              <a:off x="4835500" y="5072074"/>
              <a:ext cx="2422568" cy="515943"/>
              <a:chOff x="-150874" y="1971664"/>
              <a:chExt cx="2422568" cy="515943"/>
            </a:xfrm>
          </p:grpSpPr>
          <p:grpSp>
            <p:nvGrpSpPr>
              <p:cNvPr id="134" name="مجموعة 77">
                <a:extLst>
                  <a:ext uri="{FF2B5EF4-FFF2-40B4-BE49-F238E27FC236}">
                    <a16:creationId xmlns:a16="http://schemas.microsoft.com/office/drawing/2014/main" id="{EE9EF56D-3DF3-5E4D-AE5E-4932ADBCFBA1}"/>
                  </a:ext>
                </a:extLst>
              </p:cNvPr>
              <p:cNvGrpSpPr/>
              <p:nvPr/>
            </p:nvGrpSpPr>
            <p:grpSpPr>
              <a:xfrm>
                <a:off x="-150874" y="1971664"/>
                <a:ext cx="2422568" cy="357190"/>
                <a:chOff x="4649762" y="428604"/>
                <a:chExt cx="2422568" cy="357190"/>
              </a:xfrm>
            </p:grpSpPr>
            <p:cxnSp>
              <p:nvCxnSpPr>
                <p:cNvPr id="136" name="رابط مستقيم 56">
                  <a:extLst>
                    <a:ext uri="{FF2B5EF4-FFF2-40B4-BE49-F238E27FC236}">
                      <a16:creationId xmlns:a16="http://schemas.microsoft.com/office/drawing/2014/main" id="{040C20FA-4CCC-8042-A31C-242CF852D33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57">
                  <a:extLst>
                    <a:ext uri="{FF2B5EF4-FFF2-40B4-BE49-F238E27FC236}">
                      <a16:creationId xmlns:a16="http://schemas.microsoft.com/office/drawing/2014/main" id="{081F29E7-C21C-0548-864F-16A999F1D7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58">
                  <a:extLst>
                    <a:ext uri="{FF2B5EF4-FFF2-40B4-BE49-F238E27FC236}">
                      <a16:creationId xmlns:a16="http://schemas.microsoft.com/office/drawing/2014/main" id="{96722B71-8A82-254A-92D6-1B8A77937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49762" y="430192"/>
                  <a:ext cx="220825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59">
                  <a:extLst>
                    <a:ext uri="{FF2B5EF4-FFF2-40B4-BE49-F238E27FC236}">
                      <a16:creationId xmlns:a16="http://schemas.microsoft.com/office/drawing/2014/main" id="{23149575-B832-B44A-A39C-8B2378830D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A0CBE4EE-4204-C744-937F-AC279F3CFA7D}"/>
                  </a:ext>
                </a:extLst>
              </p:cNvPr>
              <p:cNvSpPr txBox="1"/>
              <p:nvPr/>
            </p:nvSpPr>
            <p:spPr>
              <a:xfrm>
                <a:off x="196199" y="2056720"/>
                <a:ext cx="180097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٥  × ب</a:t>
                </a:r>
                <a:r>
                  <a:rPr lang="ar-SA" sz="3200" b="1" spc="-100" baseline="24000" dirty="0"/>
                  <a:t>٢</a:t>
                </a:r>
              </a:p>
            </p:txBody>
          </p:sp>
        </p:grpSp>
      </p:grp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DE9EECAB-00AD-6A4F-8206-7ED09B3C0976}"/>
              </a:ext>
            </a:extLst>
          </p:cNvPr>
          <p:cNvSpPr txBox="1"/>
          <p:nvPr/>
        </p:nvSpPr>
        <p:spPr>
          <a:xfrm>
            <a:off x="9363034" y="4180542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99C8B044-1B40-2542-A13D-68F2ED6A2800}"/>
              </a:ext>
            </a:extLst>
          </p:cNvPr>
          <p:cNvSpPr txBox="1"/>
          <p:nvPr/>
        </p:nvSpPr>
        <p:spPr>
          <a:xfrm>
            <a:off x="8260481" y="4081131"/>
            <a:ext cx="100013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ب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DC58FF4-3642-4349-9C15-FEFE4CBB7392}"/>
              </a:ext>
            </a:extLst>
          </p:cNvPr>
          <p:cNvSpPr txBox="1"/>
          <p:nvPr/>
        </p:nvSpPr>
        <p:spPr>
          <a:xfrm>
            <a:off x="10157077" y="4857316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2" name="سهم للأسفل 171">
            <a:extLst>
              <a:ext uri="{FF2B5EF4-FFF2-40B4-BE49-F238E27FC236}">
                <a16:creationId xmlns:a16="http://schemas.microsoft.com/office/drawing/2014/main" id="{201432CB-6299-4343-9455-110E398AB4B3}"/>
              </a:ext>
            </a:extLst>
          </p:cNvPr>
          <p:cNvSpPr/>
          <p:nvPr/>
        </p:nvSpPr>
        <p:spPr>
          <a:xfrm>
            <a:off x="9555917" y="325168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سهم للأسفل 173">
            <a:extLst>
              <a:ext uri="{FF2B5EF4-FFF2-40B4-BE49-F238E27FC236}">
                <a16:creationId xmlns:a16="http://schemas.microsoft.com/office/drawing/2014/main" id="{68B72830-F6D7-0344-9AB2-B108A672002D}"/>
              </a:ext>
            </a:extLst>
          </p:cNvPr>
          <p:cNvSpPr/>
          <p:nvPr/>
        </p:nvSpPr>
        <p:spPr>
          <a:xfrm>
            <a:off x="8869271" y="328727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5" name="مجموعة 124">
            <a:extLst>
              <a:ext uri="{FF2B5EF4-FFF2-40B4-BE49-F238E27FC236}">
                <a16:creationId xmlns:a16="http://schemas.microsoft.com/office/drawing/2014/main" id="{596A5B33-BD80-A54C-9145-3670F8ACC7F0}"/>
              </a:ext>
            </a:extLst>
          </p:cNvPr>
          <p:cNvGrpSpPr/>
          <p:nvPr/>
        </p:nvGrpSpPr>
        <p:grpSpPr>
          <a:xfrm>
            <a:off x="2198723" y="2222976"/>
            <a:ext cx="1285884" cy="2858318"/>
            <a:chOff x="1142976" y="2143112"/>
            <a:chExt cx="1285884" cy="2858318"/>
          </a:xfrm>
        </p:grpSpPr>
        <p:grpSp>
          <p:nvGrpSpPr>
            <p:cNvPr id="176" name="مجموعة 111">
              <a:extLst>
                <a:ext uri="{FF2B5EF4-FFF2-40B4-BE49-F238E27FC236}">
                  <a16:creationId xmlns:a16="http://schemas.microsoft.com/office/drawing/2014/main" id="{E3434FD6-766C-0D4F-9B19-B6DBDE2D560B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07" name="رابط مستقيم 255">
                <a:extLst>
                  <a:ext uri="{FF2B5EF4-FFF2-40B4-BE49-F238E27FC236}">
                    <a16:creationId xmlns:a16="http://schemas.microsoft.com/office/drawing/2014/main" id="{A4263A8B-109E-8747-AB9F-7DC9F6D52B82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56">
                <a:extLst>
                  <a:ext uri="{FF2B5EF4-FFF2-40B4-BE49-F238E27FC236}">
                    <a16:creationId xmlns:a16="http://schemas.microsoft.com/office/drawing/2014/main" id="{EB160FBD-3FC1-834E-8CC8-BDB5A44CB5DA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A36C78B4-8B87-B14A-BC73-9CA4272B104C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0837B72B-AA4C-8443-ADAA-6EE68665748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٢٥</a:t>
              </a:r>
            </a:p>
          </p:txBody>
        </p: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A63EF922-484D-3E46-A192-70A2B18B1F1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5DD0DA3-80A4-AC4D-8418-4844A258219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AB529ABD-D59E-6A40-97C0-102CF726DD2F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1417E416-EC29-B04A-A7FC-65D0EF182286}"/>
                </a:ext>
              </a:extLst>
            </p:cNvPr>
            <p:cNvSpPr txBox="1"/>
            <p:nvPr/>
          </p:nvSpPr>
          <p:spPr>
            <a:xfrm>
              <a:off x="1652699" y="3046899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A89111E2-7380-AF45-8195-9ED407FA4FE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EC7E2C57-2715-464C-BC3B-4106941DB6A1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D8C7C70F-4681-434C-91BB-FAF672E87BFD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054647A-145B-384E-8164-423BE0EA05DD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715EA65F-E01D-E14C-8098-C2E34D7A64B1}"/>
              </a:ext>
            </a:extLst>
          </p:cNvPr>
          <p:cNvSpPr txBox="1"/>
          <p:nvPr/>
        </p:nvSpPr>
        <p:spPr>
          <a:xfrm>
            <a:off x="10095134" y="1959803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60BC27AC-C0C9-0145-A21A-71831F13740E}"/>
              </a:ext>
            </a:extLst>
          </p:cNvPr>
          <p:cNvSpPr txBox="1"/>
          <p:nvPr/>
        </p:nvSpPr>
        <p:spPr>
          <a:xfrm>
            <a:off x="10113806" y="2903690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48316F6C-9838-D343-88FB-9F07CACA4D79}"/>
              </a:ext>
            </a:extLst>
          </p:cNvPr>
          <p:cNvSpPr txBox="1"/>
          <p:nvPr/>
        </p:nvSpPr>
        <p:spPr>
          <a:xfrm>
            <a:off x="8333864" y="5407158"/>
            <a:ext cx="17158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١٥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ب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3200" b="1" spc="-100" baseline="24000" dirty="0"/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A61FA69D-7884-C248-A101-C48F2A390AC3}"/>
              </a:ext>
            </a:extLst>
          </p:cNvPr>
          <p:cNvSpPr txBox="1"/>
          <p:nvPr/>
        </p:nvSpPr>
        <p:spPr>
          <a:xfrm>
            <a:off x="10113274" y="5406855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C43090F-20FB-CF66-A531-62BBA79D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448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3" grpId="0"/>
      <p:bldP spid="140" grpId="0" animBg="1"/>
      <p:bldP spid="141" grpId="0" animBg="1"/>
      <p:bldP spid="171" grpId="0"/>
      <p:bldP spid="172" grpId="0" animBg="1"/>
      <p:bldP spid="174" grpId="0" animBg="1"/>
      <p:bldP spid="110" grpId="0"/>
      <p:bldP spid="111" grpId="0"/>
      <p:bldP spid="113" grpId="0"/>
      <p:bldP spid="1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2323" y="22985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EE910DD9-A042-4148-9FC0-C20E4D28FFA7}"/>
              </a:ext>
            </a:extLst>
          </p:cNvPr>
          <p:cNvSpPr txBox="1"/>
          <p:nvPr/>
        </p:nvSpPr>
        <p:spPr>
          <a:xfrm>
            <a:off x="8365440" y="5071050"/>
            <a:ext cx="1219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 </a:t>
            </a:r>
            <a:r>
              <a:rPr lang="ar-SA" sz="2400" b="1" dirty="0"/>
              <a:t>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124" name="مجموعة 133">
            <a:extLst>
              <a:ext uri="{FF2B5EF4-FFF2-40B4-BE49-F238E27FC236}">
                <a16:creationId xmlns:a16="http://schemas.microsoft.com/office/drawing/2014/main" id="{4033EB71-5451-F942-8A91-29DE279A7684}"/>
              </a:ext>
            </a:extLst>
          </p:cNvPr>
          <p:cNvGrpSpPr/>
          <p:nvPr/>
        </p:nvGrpSpPr>
        <p:grpSpPr>
          <a:xfrm>
            <a:off x="8056639" y="1894362"/>
            <a:ext cx="2171714" cy="473749"/>
            <a:chOff x="99980" y="1971664"/>
            <a:chExt cx="2171714" cy="473749"/>
          </a:xfrm>
        </p:grpSpPr>
        <p:grpSp>
          <p:nvGrpSpPr>
            <p:cNvPr id="125" name="مجموعة 77">
              <a:extLst>
                <a:ext uri="{FF2B5EF4-FFF2-40B4-BE49-F238E27FC236}">
                  <a16:creationId xmlns:a16="http://schemas.microsoft.com/office/drawing/2014/main" id="{18B42FC7-7227-C246-BAA3-02330FA0E5B0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127" name="رابط مستقيم 136">
                <a:extLst>
                  <a:ext uri="{FF2B5EF4-FFF2-40B4-BE49-F238E27FC236}">
                    <a16:creationId xmlns:a16="http://schemas.microsoft.com/office/drawing/2014/main" id="{13866FAA-26EB-B942-A1F6-81D00614F8F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37">
                <a:extLst>
                  <a:ext uri="{FF2B5EF4-FFF2-40B4-BE49-F238E27FC236}">
                    <a16:creationId xmlns:a16="http://schemas.microsoft.com/office/drawing/2014/main" id="{0463D51B-5D30-244C-B5F2-8FB54FBE1D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38">
                <a:extLst>
                  <a:ext uri="{FF2B5EF4-FFF2-40B4-BE49-F238E27FC236}">
                    <a16:creationId xmlns:a16="http://schemas.microsoft.com/office/drawing/2014/main" id="{BF6229A4-4E47-6342-AE08-7653682D9DF5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رابط مستقيم 139">
                <a:extLst>
                  <a:ext uri="{FF2B5EF4-FFF2-40B4-BE49-F238E27FC236}">
                    <a16:creationId xmlns:a16="http://schemas.microsoft.com/office/drawing/2014/main" id="{097C3BB3-3B42-6142-8954-67275FF8678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A934D352-7707-6F41-B077-4D57ADFF728E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٨١ ك</a:t>
              </a:r>
              <a:r>
                <a:rPr lang="ar-SA" sz="3200" b="1" spc="-100" baseline="24000" dirty="0"/>
                <a:t>٥</a:t>
              </a:r>
            </a:p>
          </p:txBody>
        </p:sp>
      </p:grpSp>
      <p:grpSp>
        <p:nvGrpSpPr>
          <p:cNvPr id="131" name="مجموعة 60">
            <a:extLst>
              <a:ext uri="{FF2B5EF4-FFF2-40B4-BE49-F238E27FC236}">
                <a16:creationId xmlns:a16="http://schemas.microsoft.com/office/drawing/2014/main" id="{F9837CB1-9B05-5447-8130-742235465D8B}"/>
              </a:ext>
            </a:extLst>
          </p:cNvPr>
          <p:cNvGrpSpPr/>
          <p:nvPr/>
        </p:nvGrpSpPr>
        <p:grpSpPr>
          <a:xfrm>
            <a:off x="6789866" y="2808772"/>
            <a:ext cx="3909979" cy="515943"/>
            <a:chOff x="3819581" y="5072074"/>
            <a:chExt cx="3909979" cy="51594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EF3A9EF2-2765-1F4D-81FE-B022DDDF24BD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133">
              <a:extLst>
                <a:ext uri="{FF2B5EF4-FFF2-40B4-BE49-F238E27FC236}">
                  <a16:creationId xmlns:a16="http://schemas.microsoft.com/office/drawing/2014/main" id="{3748510E-5162-EA44-91B1-E0FED0244037}"/>
                </a:ext>
              </a:extLst>
            </p:cNvPr>
            <p:cNvGrpSpPr/>
            <p:nvPr/>
          </p:nvGrpSpPr>
          <p:grpSpPr>
            <a:xfrm>
              <a:off x="3819581" y="5072074"/>
              <a:ext cx="3438487" cy="515943"/>
              <a:chOff x="-1166793" y="1971664"/>
              <a:chExt cx="3438487" cy="515943"/>
            </a:xfrm>
          </p:grpSpPr>
          <p:grpSp>
            <p:nvGrpSpPr>
              <p:cNvPr id="134" name="مجموعة 77">
                <a:extLst>
                  <a:ext uri="{FF2B5EF4-FFF2-40B4-BE49-F238E27FC236}">
                    <a16:creationId xmlns:a16="http://schemas.microsoft.com/office/drawing/2014/main" id="{EE9EF56D-3DF3-5E4D-AE5E-4932ADBCFBA1}"/>
                  </a:ext>
                </a:extLst>
              </p:cNvPr>
              <p:cNvGrpSpPr/>
              <p:nvPr/>
            </p:nvGrpSpPr>
            <p:grpSpPr>
              <a:xfrm>
                <a:off x="-1166793" y="1971664"/>
                <a:ext cx="3438487" cy="357190"/>
                <a:chOff x="3633843" y="428604"/>
                <a:chExt cx="3438487" cy="357190"/>
              </a:xfrm>
            </p:grpSpPr>
            <p:cxnSp>
              <p:nvCxnSpPr>
                <p:cNvPr id="136" name="رابط مستقيم 56">
                  <a:extLst>
                    <a:ext uri="{FF2B5EF4-FFF2-40B4-BE49-F238E27FC236}">
                      <a16:creationId xmlns:a16="http://schemas.microsoft.com/office/drawing/2014/main" id="{040C20FA-4CCC-8042-A31C-242CF852D33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57">
                  <a:extLst>
                    <a:ext uri="{FF2B5EF4-FFF2-40B4-BE49-F238E27FC236}">
                      <a16:creationId xmlns:a16="http://schemas.microsoft.com/office/drawing/2014/main" id="{081F29E7-C21C-0548-864F-16A999F1D7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58">
                  <a:extLst>
                    <a:ext uri="{FF2B5EF4-FFF2-40B4-BE49-F238E27FC236}">
                      <a16:creationId xmlns:a16="http://schemas.microsoft.com/office/drawing/2014/main" id="{96722B71-8A82-254A-92D6-1B8A77937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3843" y="430192"/>
                  <a:ext cx="32241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59">
                  <a:extLst>
                    <a:ext uri="{FF2B5EF4-FFF2-40B4-BE49-F238E27FC236}">
                      <a16:creationId xmlns:a16="http://schemas.microsoft.com/office/drawing/2014/main" id="{23149575-B832-B44A-A39C-8B2378830D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A0CBE4EE-4204-C744-937F-AC279F3CFA7D}"/>
                  </a:ext>
                </a:extLst>
              </p:cNvPr>
              <p:cNvSpPr txBox="1"/>
              <p:nvPr/>
            </p:nvSpPr>
            <p:spPr>
              <a:xfrm>
                <a:off x="-1140043" y="2056720"/>
                <a:ext cx="313721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٩  ×    ك</a:t>
                </a:r>
                <a:r>
                  <a:rPr lang="ar-SA" sz="3200" b="1" spc="-100" baseline="24000" dirty="0"/>
                  <a:t>٤</a:t>
                </a:r>
                <a:r>
                  <a:rPr lang="ar-SA" sz="2200" b="1" dirty="0"/>
                  <a:t>    ×     ك</a:t>
                </a:r>
                <a:endParaRPr lang="ar-SA" sz="3200" b="1" spc="-100" baseline="24000" dirty="0"/>
              </a:p>
            </p:txBody>
          </p:sp>
        </p:grpSp>
      </p:grp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DE9EECAB-00AD-6A4F-8206-7ED09B3C0976}"/>
              </a:ext>
            </a:extLst>
          </p:cNvPr>
          <p:cNvSpPr txBox="1"/>
          <p:nvPr/>
        </p:nvSpPr>
        <p:spPr>
          <a:xfrm>
            <a:off x="9363034" y="4180542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E5F95408-8B39-1740-B7E8-EA95FA8215CE}"/>
              </a:ext>
            </a:extLst>
          </p:cNvPr>
          <p:cNvSpPr txBox="1"/>
          <p:nvPr/>
        </p:nvSpPr>
        <p:spPr>
          <a:xfrm>
            <a:off x="8274091" y="4296575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ك</a:t>
            </a:r>
            <a:r>
              <a:rPr lang="ar-SA" sz="3200" b="1" spc="-100" baseline="24000" dirty="0"/>
              <a:t>٢</a:t>
            </a:r>
          </a:p>
        </p:txBody>
      </p:sp>
      <p:grpSp>
        <p:nvGrpSpPr>
          <p:cNvPr id="143" name="مجموعة 133">
            <a:extLst>
              <a:ext uri="{FF2B5EF4-FFF2-40B4-BE49-F238E27FC236}">
                <a16:creationId xmlns:a16="http://schemas.microsoft.com/office/drawing/2014/main" id="{E4080942-0F56-2445-BEE2-59550EF0A305}"/>
              </a:ext>
            </a:extLst>
          </p:cNvPr>
          <p:cNvGrpSpPr/>
          <p:nvPr/>
        </p:nvGrpSpPr>
        <p:grpSpPr>
          <a:xfrm>
            <a:off x="7392265" y="5083211"/>
            <a:ext cx="1328748" cy="473749"/>
            <a:chOff x="942946" y="1971664"/>
            <a:chExt cx="1328748" cy="473749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01C3DE02-8564-9E42-9A67-68365A59F9AE}"/>
                </a:ext>
              </a:extLst>
            </p:cNvPr>
            <p:cNvGrpSpPr/>
            <p:nvPr/>
          </p:nvGrpSpPr>
          <p:grpSpPr>
            <a:xfrm>
              <a:off x="1514544" y="1971664"/>
              <a:ext cx="757150" cy="357190"/>
              <a:chOff x="6315180" y="428604"/>
              <a:chExt cx="757150" cy="357190"/>
            </a:xfrm>
          </p:grpSpPr>
          <p:cxnSp>
            <p:nvCxnSpPr>
              <p:cNvPr id="147" name="رابط مستقيم 221">
                <a:extLst>
                  <a:ext uri="{FF2B5EF4-FFF2-40B4-BE49-F238E27FC236}">
                    <a16:creationId xmlns:a16="http://schemas.microsoft.com/office/drawing/2014/main" id="{2BA0CFEC-767E-7341-B3E9-ABF59340D33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222">
                <a:extLst>
                  <a:ext uri="{FF2B5EF4-FFF2-40B4-BE49-F238E27FC236}">
                    <a16:creationId xmlns:a16="http://schemas.microsoft.com/office/drawing/2014/main" id="{9A136250-5466-594C-A8B6-ED97E95CBE2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223">
                <a:extLst>
                  <a:ext uri="{FF2B5EF4-FFF2-40B4-BE49-F238E27FC236}">
                    <a16:creationId xmlns:a16="http://schemas.microsoft.com/office/drawing/2014/main" id="{E1592B37-1D5E-514D-9C10-9996A70271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5180" y="430192"/>
                <a:ext cx="542836" cy="58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224">
                <a:extLst>
                  <a:ext uri="{FF2B5EF4-FFF2-40B4-BE49-F238E27FC236}">
                    <a16:creationId xmlns:a16="http://schemas.microsoft.com/office/drawing/2014/main" id="{AF3D6E06-57F2-AD49-88DF-3F5DFFE6286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18F3065C-7603-954A-A9F7-A39995064ED2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ك</a:t>
              </a:r>
              <a:endParaRPr lang="ar-SA" sz="3200" b="1" spc="-100" baseline="24000" dirty="0"/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DC58FF4-3642-4349-9C15-FEFE4CBB7392}"/>
              </a:ext>
            </a:extLst>
          </p:cNvPr>
          <p:cNvSpPr txBox="1"/>
          <p:nvPr/>
        </p:nvSpPr>
        <p:spPr>
          <a:xfrm>
            <a:off x="10214067" y="518050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2" name="سهم للأسفل 171">
            <a:extLst>
              <a:ext uri="{FF2B5EF4-FFF2-40B4-BE49-F238E27FC236}">
                <a16:creationId xmlns:a16="http://schemas.microsoft.com/office/drawing/2014/main" id="{201432CB-6299-4343-9455-110E398AB4B3}"/>
              </a:ext>
            </a:extLst>
          </p:cNvPr>
          <p:cNvSpPr/>
          <p:nvPr/>
        </p:nvSpPr>
        <p:spPr>
          <a:xfrm>
            <a:off x="9555917" y="325168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سهم للأسفل 173">
            <a:extLst>
              <a:ext uri="{FF2B5EF4-FFF2-40B4-BE49-F238E27FC236}">
                <a16:creationId xmlns:a16="http://schemas.microsoft.com/office/drawing/2014/main" id="{68B72830-F6D7-0344-9AB2-B108A672002D}"/>
              </a:ext>
            </a:extLst>
          </p:cNvPr>
          <p:cNvSpPr/>
          <p:nvPr/>
        </p:nvSpPr>
        <p:spPr>
          <a:xfrm>
            <a:off x="8674004" y="3347489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5" name="مجموعة 124">
            <a:extLst>
              <a:ext uri="{FF2B5EF4-FFF2-40B4-BE49-F238E27FC236}">
                <a16:creationId xmlns:a16="http://schemas.microsoft.com/office/drawing/2014/main" id="{596A5B33-BD80-A54C-9145-3670F8ACC7F0}"/>
              </a:ext>
            </a:extLst>
          </p:cNvPr>
          <p:cNvGrpSpPr/>
          <p:nvPr/>
        </p:nvGrpSpPr>
        <p:grpSpPr>
          <a:xfrm>
            <a:off x="2127285" y="2222976"/>
            <a:ext cx="1357322" cy="2858318"/>
            <a:chOff x="1071538" y="2143112"/>
            <a:chExt cx="1357322" cy="2858318"/>
          </a:xfrm>
        </p:grpSpPr>
        <p:grpSp>
          <p:nvGrpSpPr>
            <p:cNvPr id="176" name="مجموعة 111">
              <a:extLst>
                <a:ext uri="{FF2B5EF4-FFF2-40B4-BE49-F238E27FC236}">
                  <a16:creationId xmlns:a16="http://schemas.microsoft.com/office/drawing/2014/main" id="{E3434FD6-766C-0D4F-9B19-B6DBDE2D560B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07" name="رابط مستقيم 255">
                <a:extLst>
                  <a:ext uri="{FF2B5EF4-FFF2-40B4-BE49-F238E27FC236}">
                    <a16:creationId xmlns:a16="http://schemas.microsoft.com/office/drawing/2014/main" id="{A4263A8B-109E-8747-AB9F-7DC9F6D52B82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56">
                <a:extLst>
                  <a:ext uri="{FF2B5EF4-FFF2-40B4-BE49-F238E27FC236}">
                    <a16:creationId xmlns:a16="http://schemas.microsoft.com/office/drawing/2014/main" id="{EB160FBD-3FC1-834E-8CC8-BDB5A44CB5DA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A36C78B4-8B87-B14A-BC73-9CA4272B104C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0837B72B-AA4C-8443-ADAA-6EE68665748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٨١</a:t>
              </a:r>
            </a:p>
          </p:txBody>
        </p: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A63EF922-484D-3E46-A192-70A2B18B1F1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5DD0DA3-80A4-AC4D-8418-4844A258219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5284AE0A-838D-7C4A-A0F1-06528452FEBA}"/>
                </a:ext>
              </a:extLst>
            </p:cNvPr>
            <p:cNvSpPr txBox="1"/>
            <p:nvPr/>
          </p:nvSpPr>
          <p:spPr>
            <a:xfrm>
              <a:off x="1071538" y="2986084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B37D9FAC-85F6-9C4C-84E5-9AE1E935228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AB529ABD-D59E-6A40-97C0-102CF726DD2F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1417E416-EC29-B04A-A7FC-65D0EF182286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A89111E2-7380-AF45-8195-9ED407FA4FE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EC7E2C57-2715-464C-BC3B-4106941DB6A1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D8C7C70F-4681-434C-91BB-FAF672E87BFD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054647A-145B-384E-8164-423BE0EA05DD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85E6AC41-C5AF-C345-B9EB-06A70D15E89A}"/>
              </a:ext>
            </a:extLst>
          </p:cNvPr>
          <p:cNvSpPr txBox="1"/>
          <p:nvPr/>
        </p:nvSpPr>
        <p:spPr>
          <a:xfrm>
            <a:off x="10144048" y="198952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9A061D50-A8A4-C942-8D3F-BE798142C399}"/>
              </a:ext>
            </a:extLst>
          </p:cNvPr>
          <p:cNvSpPr txBox="1"/>
          <p:nvPr/>
        </p:nvSpPr>
        <p:spPr>
          <a:xfrm>
            <a:off x="2081749" y="3479155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69E1B09A-6493-C046-8146-85F40794D46C}"/>
              </a:ext>
            </a:extLst>
          </p:cNvPr>
          <p:cNvSpPr txBox="1"/>
          <p:nvPr/>
        </p:nvSpPr>
        <p:spPr>
          <a:xfrm>
            <a:off x="2669477" y="3973785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14551381-D847-294F-9CD2-117C86ECF718}"/>
              </a:ext>
            </a:extLst>
          </p:cNvPr>
          <p:cNvSpPr txBox="1"/>
          <p:nvPr/>
        </p:nvSpPr>
        <p:spPr>
          <a:xfrm>
            <a:off x="8392485" y="5060436"/>
            <a:ext cx="17158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 ×</a:t>
            </a:r>
            <a:endParaRPr lang="ar-SA" sz="3200" b="1" spc="-100" baseline="24000" dirty="0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361418A1-906B-794D-904D-E4F7E5F13C93}"/>
              </a:ext>
            </a:extLst>
          </p:cNvPr>
          <p:cNvSpPr txBox="1"/>
          <p:nvPr/>
        </p:nvSpPr>
        <p:spPr>
          <a:xfrm>
            <a:off x="8950040" y="5563931"/>
            <a:ext cx="121953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/>
              <a:t>٤٥ك</a:t>
            </a:r>
            <a:r>
              <a:rPr lang="ar-SA" sz="2200" b="1" baseline="30000"/>
              <a:t>٢</a:t>
            </a:r>
            <a:endParaRPr lang="ar-SA" sz="3200" b="1" spc="-100" baseline="30000" dirty="0"/>
          </a:p>
        </p:txBody>
      </p:sp>
      <p:grpSp>
        <p:nvGrpSpPr>
          <p:cNvPr id="209" name="مجموعة 133">
            <a:extLst>
              <a:ext uri="{FF2B5EF4-FFF2-40B4-BE49-F238E27FC236}">
                <a16:creationId xmlns:a16="http://schemas.microsoft.com/office/drawing/2014/main" id="{C8B0977F-10BF-8C4D-A769-9290C41111A0}"/>
              </a:ext>
            </a:extLst>
          </p:cNvPr>
          <p:cNvGrpSpPr/>
          <p:nvPr/>
        </p:nvGrpSpPr>
        <p:grpSpPr>
          <a:xfrm>
            <a:off x="8104029" y="5462447"/>
            <a:ext cx="1328748" cy="473749"/>
            <a:chOff x="942946" y="1971664"/>
            <a:chExt cx="1328748" cy="473749"/>
          </a:xfrm>
        </p:grpSpPr>
        <p:grpSp>
          <p:nvGrpSpPr>
            <p:cNvPr id="210" name="مجموعة 77">
              <a:extLst>
                <a:ext uri="{FF2B5EF4-FFF2-40B4-BE49-F238E27FC236}">
                  <a16:creationId xmlns:a16="http://schemas.microsoft.com/office/drawing/2014/main" id="{87700867-80E1-ED48-AFA0-A698DD9186E7}"/>
                </a:ext>
              </a:extLst>
            </p:cNvPr>
            <p:cNvGrpSpPr/>
            <p:nvPr/>
          </p:nvGrpSpPr>
          <p:grpSpPr>
            <a:xfrm>
              <a:off x="1514544" y="1971664"/>
              <a:ext cx="757150" cy="357190"/>
              <a:chOff x="6315180" y="428604"/>
              <a:chExt cx="757150" cy="357190"/>
            </a:xfrm>
          </p:grpSpPr>
          <p:cxnSp>
            <p:nvCxnSpPr>
              <p:cNvPr id="212" name="رابط مستقيم 221">
                <a:extLst>
                  <a:ext uri="{FF2B5EF4-FFF2-40B4-BE49-F238E27FC236}">
                    <a16:creationId xmlns:a16="http://schemas.microsoft.com/office/drawing/2014/main" id="{CF612F8A-BCE0-ED42-83DD-249EEA195F8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22">
                <a:extLst>
                  <a:ext uri="{FF2B5EF4-FFF2-40B4-BE49-F238E27FC236}">
                    <a16:creationId xmlns:a16="http://schemas.microsoft.com/office/drawing/2014/main" id="{694290AC-DEB3-F24A-926B-C34C9481795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23">
                <a:extLst>
                  <a:ext uri="{FF2B5EF4-FFF2-40B4-BE49-F238E27FC236}">
                    <a16:creationId xmlns:a16="http://schemas.microsoft.com/office/drawing/2014/main" id="{D6F0AD21-4E7A-1046-99B7-7F0769F620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5180" y="430192"/>
                <a:ext cx="542836" cy="58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رابط مستقيم 224">
                <a:extLst>
                  <a:ext uri="{FF2B5EF4-FFF2-40B4-BE49-F238E27FC236}">
                    <a16:creationId xmlns:a16="http://schemas.microsoft.com/office/drawing/2014/main" id="{3F9ECA78-8919-0149-B374-F3B43D48F7B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BCEEE636-1DD3-D14A-9588-237BFB65EEBD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ك</a:t>
              </a:r>
              <a:endParaRPr lang="ar-SA" sz="3200" b="1" spc="-100" baseline="24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7D731331-8B22-7B47-8AE8-03799E38708E}"/>
                  </a:ext>
                </a:extLst>
              </p14:cNvPr>
              <p14:cNvContentPartPr/>
              <p14:nvPr/>
            </p14:nvContentPartPr>
            <p14:xfrm>
              <a:off x="10228320" y="2831400"/>
              <a:ext cx="64800" cy="9252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7D731331-8B22-7B47-8AE8-03799E387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18960" y="2822040"/>
                <a:ext cx="83520" cy="111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32AA046-11E6-92DA-AAE5-9656739C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5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3" grpId="0"/>
      <p:bldP spid="140" grpId="0" animBg="1"/>
      <p:bldP spid="142" grpId="0" animBg="1"/>
      <p:bldP spid="171" grpId="0"/>
      <p:bldP spid="172" grpId="0" animBg="1"/>
      <p:bldP spid="174" grpId="0" animBg="1"/>
      <p:bldP spid="110" grpId="0"/>
      <p:bldP spid="114" grpId="0"/>
      <p:bldP spid="1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FF2F92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2323" y="229853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4" name="مجموعة 133">
            <a:extLst>
              <a:ext uri="{FF2B5EF4-FFF2-40B4-BE49-F238E27FC236}">
                <a16:creationId xmlns:a16="http://schemas.microsoft.com/office/drawing/2014/main" id="{4033EB71-5451-F942-8A91-29DE279A7684}"/>
              </a:ext>
            </a:extLst>
          </p:cNvPr>
          <p:cNvGrpSpPr/>
          <p:nvPr/>
        </p:nvGrpSpPr>
        <p:grpSpPr>
          <a:xfrm>
            <a:off x="8056639" y="1894362"/>
            <a:ext cx="2171714" cy="473749"/>
            <a:chOff x="99980" y="1971664"/>
            <a:chExt cx="2171714" cy="473749"/>
          </a:xfrm>
        </p:grpSpPr>
        <p:grpSp>
          <p:nvGrpSpPr>
            <p:cNvPr id="125" name="مجموعة 77">
              <a:extLst>
                <a:ext uri="{FF2B5EF4-FFF2-40B4-BE49-F238E27FC236}">
                  <a16:creationId xmlns:a16="http://schemas.microsoft.com/office/drawing/2014/main" id="{18B42FC7-7227-C246-BAA3-02330FA0E5B0}"/>
                </a:ext>
              </a:extLst>
            </p:cNvPr>
            <p:cNvGrpSpPr/>
            <p:nvPr/>
          </p:nvGrpSpPr>
          <p:grpSpPr>
            <a:xfrm>
              <a:off x="689380" y="1971664"/>
              <a:ext cx="1582314" cy="357190"/>
              <a:chOff x="5490016" y="428604"/>
              <a:chExt cx="1582314" cy="357190"/>
            </a:xfrm>
          </p:grpSpPr>
          <p:cxnSp>
            <p:nvCxnSpPr>
              <p:cNvPr id="127" name="رابط مستقيم 136">
                <a:extLst>
                  <a:ext uri="{FF2B5EF4-FFF2-40B4-BE49-F238E27FC236}">
                    <a16:creationId xmlns:a16="http://schemas.microsoft.com/office/drawing/2014/main" id="{13866FAA-26EB-B942-A1F6-81D00614F8F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رابط مستقيم 137">
                <a:extLst>
                  <a:ext uri="{FF2B5EF4-FFF2-40B4-BE49-F238E27FC236}">
                    <a16:creationId xmlns:a16="http://schemas.microsoft.com/office/drawing/2014/main" id="{0463D51B-5D30-244C-B5F2-8FB54FBE1D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رابط مستقيم 138">
                <a:extLst>
                  <a:ext uri="{FF2B5EF4-FFF2-40B4-BE49-F238E27FC236}">
                    <a16:creationId xmlns:a16="http://schemas.microsoft.com/office/drawing/2014/main" id="{BF6229A4-4E47-6342-AE08-7653682D9DF5}"/>
                  </a:ext>
                </a:extLst>
              </p:cNvPr>
              <p:cNvCxnSpPr/>
              <p:nvPr/>
            </p:nvCxnSpPr>
            <p:spPr>
              <a:xfrm rot="10800000">
                <a:off x="5490016" y="428604"/>
                <a:ext cx="13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رابط مستقيم 139">
                <a:extLst>
                  <a:ext uri="{FF2B5EF4-FFF2-40B4-BE49-F238E27FC236}">
                    <a16:creationId xmlns:a16="http://schemas.microsoft.com/office/drawing/2014/main" id="{097C3BB3-3B42-6142-8954-67275FF8678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A934D352-7707-6F41-B077-4D57ADFF728E}"/>
                </a:ext>
              </a:extLst>
            </p:cNvPr>
            <p:cNvSpPr txBox="1"/>
            <p:nvPr/>
          </p:nvSpPr>
          <p:spPr>
            <a:xfrm>
              <a:off x="99980" y="2014526"/>
              <a:ext cx="210165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 ٢٨  </a:t>
              </a:r>
              <a:r>
                <a:rPr lang="ar-SA" sz="2200" b="1" dirty="0" err="1"/>
                <a:t>أ</a:t>
              </a:r>
              <a:r>
                <a:rPr lang="ar-SA" sz="2200" b="1" dirty="0"/>
                <a:t> </a:t>
              </a:r>
              <a:r>
                <a:rPr lang="ar-SA" sz="2200" b="1" baseline="30000" dirty="0"/>
                <a:t>٢</a:t>
              </a:r>
              <a:r>
                <a:rPr lang="ar-SA" sz="2200" b="1" dirty="0"/>
                <a:t> ب</a:t>
              </a:r>
              <a:r>
                <a:rPr lang="ar-SA" sz="2200" b="1" baseline="30000" dirty="0"/>
                <a:t>٣</a:t>
              </a:r>
              <a:endParaRPr lang="ar-SA" sz="3200" b="1" spc="-100" baseline="30000" dirty="0"/>
            </a:p>
          </p:txBody>
        </p:sp>
      </p:grpSp>
      <p:grpSp>
        <p:nvGrpSpPr>
          <p:cNvPr id="131" name="مجموعة 60">
            <a:extLst>
              <a:ext uri="{FF2B5EF4-FFF2-40B4-BE49-F238E27FC236}">
                <a16:creationId xmlns:a16="http://schemas.microsoft.com/office/drawing/2014/main" id="{F9837CB1-9B05-5447-8130-742235465D8B}"/>
              </a:ext>
            </a:extLst>
          </p:cNvPr>
          <p:cNvGrpSpPr/>
          <p:nvPr/>
        </p:nvGrpSpPr>
        <p:grpSpPr>
          <a:xfrm>
            <a:off x="6789866" y="2808772"/>
            <a:ext cx="3909979" cy="515943"/>
            <a:chOff x="3819581" y="5072074"/>
            <a:chExt cx="3909979" cy="51594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EF3A9EF2-2765-1F4D-81FE-B022DDDF24BD}"/>
                </a:ext>
              </a:extLst>
            </p:cNvPr>
            <p:cNvSpPr txBox="1"/>
            <p:nvPr/>
          </p:nvSpPr>
          <p:spPr>
            <a:xfrm>
              <a:off x="7128100" y="5126965"/>
              <a:ext cx="6014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133">
              <a:extLst>
                <a:ext uri="{FF2B5EF4-FFF2-40B4-BE49-F238E27FC236}">
                  <a16:creationId xmlns:a16="http://schemas.microsoft.com/office/drawing/2014/main" id="{3748510E-5162-EA44-91B1-E0FED0244037}"/>
                </a:ext>
              </a:extLst>
            </p:cNvPr>
            <p:cNvGrpSpPr/>
            <p:nvPr/>
          </p:nvGrpSpPr>
          <p:grpSpPr>
            <a:xfrm>
              <a:off x="3819581" y="5072074"/>
              <a:ext cx="3438487" cy="515943"/>
              <a:chOff x="-1166793" y="1971664"/>
              <a:chExt cx="3438487" cy="515943"/>
            </a:xfrm>
          </p:grpSpPr>
          <p:grpSp>
            <p:nvGrpSpPr>
              <p:cNvPr id="134" name="مجموعة 77">
                <a:extLst>
                  <a:ext uri="{FF2B5EF4-FFF2-40B4-BE49-F238E27FC236}">
                    <a16:creationId xmlns:a16="http://schemas.microsoft.com/office/drawing/2014/main" id="{EE9EF56D-3DF3-5E4D-AE5E-4932ADBCFBA1}"/>
                  </a:ext>
                </a:extLst>
              </p:cNvPr>
              <p:cNvGrpSpPr/>
              <p:nvPr/>
            </p:nvGrpSpPr>
            <p:grpSpPr>
              <a:xfrm>
                <a:off x="-1166793" y="1971664"/>
                <a:ext cx="3438487" cy="357190"/>
                <a:chOff x="3633843" y="428604"/>
                <a:chExt cx="3438487" cy="357190"/>
              </a:xfrm>
            </p:grpSpPr>
            <p:cxnSp>
              <p:nvCxnSpPr>
                <p:cNvPr id="136" name="رابط مستقيم 56">
                  <a:extLst>
                    <a:ext uri="{FF2B5EF4-FFF2-40B4-BE49-F238E27FC236}">
                      <a16:creationId xmlns:a16="http://schemas.microsoft.com/office/drawing/2014/main" id="{040C20FA-4CCC-8042-A31C-242CF852D33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57">
                  <a:extLst>
                    <a:ext uri="{FF2B5EF4-FFF2-40B4-BE49-F238E27FC236}">
                      <a16:creationId xmlns:a16="http://schemas.microsoft.com/office/drawing/2014/main" id="{081F29E7-C21C-0548-864F-16A999F1D7F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58">
                  <a:extLst>
                    <a:ext uri="{FF2B5EF4-FFF2-40B4-BE49-F238E27FC236}">
                      <a16:creationId xmlns:a16="http://schemas.microsoft.com/office/drawing/2014/main" id="{96722B71-8A82-254A-92D6-1B8A77937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3843" y="430192"/>
                  <a:ext cx="322417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59">
                  <a:extLst>
                    <a:ext uri="{FF2B5EF4-FFF2-40B4-BE49-F238E27FC236}">
                      <a16:creationId xmlns:a16="http://schemas.microsoft.com/office/drawing/2014/main" id="{23149575-B832-B44A-A39C-8B2378830D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A0CBE4EE-4204-C744-937F-AC279F3CFA7D}"/>
                  </a:ext>
                </a:extLst>
              </p:cNvPr>
              <p:cNvSpPr txBox="1"/>
              <p:nvPr/>
            </p:nvSpPr>
            <p:spPr>
              <a:xfrm>
                <a:off x="-1140043" y="2056720"/>
                <a:ext cx="3137211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  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٢  × ٧ ×  أ</a:t>
                </a:r>
                <a:r>
                  <a:rPr lang="ar-SA" sz="3200" b="1" spc="-100" baseline="24000" dirty="0"/>
                  <a:t>٢</a:t>
                </a:r>
                <a:r>
                  <a:rPr lang="ar-SA" sz="2200" b="1" dirty="0"/>
                  <a:t>  ×   ب</a:t>
                </a:r>
                <a:r>
                  <a:rPr lang="ar-SA" sz="2200" b="1" baseline="30000" dirty="0"/>
                  <a:t>٢</a:t>
                </a:r>
                <a:r>
                  <a:rPr lang="ar-SA" sz="2200" b="1" dirty="0"/>
                  <a:t> × ب</a:t>
                </a:r>
                <a:endParaRPr lang="ar-SA" sz="3200" b="1" spc="-100" baseline="30000" dirty="0"/>
              </a:p>
            </p:txBody>
          </p:sp>
        </p:grpSp>
      </p:grp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DE9EECAB-00AD-6A4F-8206-7ED09B3C0976}"/>
              </a:ext>
            </a:extLst>
          </p:cNvPr>
          <p:cNvSpPr txBox="1"/>
          <p:nvPr/>
        </p:nvSpPr>
        <p:spPr>
          <a:xfrm>
            <a:off x="9363034" y="4180542"/>
            <a:ext cx="5286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E5F95408-8B39-1740-B7E8-EA95FA8215CE}"/>
              </a:ext>
            </a:extLst>
          </p:cNvPr>
          <p:cNvSpPr txBox="1"/>
          <p:nvPr/>
        </p:nvSpPr>
        <p:spPr>
          <a:xfrm>
            <a:off x="8274091" y="4296575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24000" dirty="0"/>
              <a:t>| </a:t>
            </a:r>
            <a:r>
              <a:rPr lang="ar-SA" sz="3200" b="1" spc="-100" baseline="24000" dirty="0" err="1"/>
              <a:t>أ</a:t>
            </a:r>
            <a:r>
              <a:rPr lang="ar-SA" sz="3200" b="1" spc="-100" baseline="24000" dirty="0"/>
              <a:t>|</a:t>
            </a:r>
          </a:p>
        </p:txBody>
      </p:sp>
      <p:grpSp>
        <p:nvGrpSpPr>
          <p:cNvPr id="143" name="مجموعة 133">
            <a:extLst>
              <a:ext uri="{FF2B5EF4-FFF2-40B4-BE49-F238E27FC236}">
                <a16:creationId xmlns:a16="http://schemas.microsoft.com/office/drawing/2014/main" id="{E4080942-0F56-2445-BEE2-59550EF0A305}"/>
              </a:ext>
            </a:extLst>
          </p:cNvPr>
          <p:cNvGrpSpPr/>
          <p:nvPr/>
        </p:nvGrpSpPr>
        <p:grpSpPr>
          <a:xfrm>
            <a:off x="7626176" y="4990955"/>
            <a:ext cx="1328748" cy="473749"/>
            <a:chOff x="942946" y="1971664"/>
            <a:chExt cx="1328748" cy="473749"/>
          </a:xfrm>
        </p:grpSpPr>
        <p:grpSp>
          <p:nvGrpSpPr>
            <p:cNvPr id="144" name="مجموعة 77">
              <a:extLst>
                <a:ext uri="{FF2B5EF4-FFF2-40B4-BE49-F238E27FC236}">
                  <a16:creationId xmlns:a16="http://schemas.microsoft.com/office/drawing/2014/main" id="{01C3DE02-8564-9E42-9A67-68365A59F9AE}"/>
                </a:ext>
              </a:extLst>
            </p:cNvPr>
            <p:cNvGrpSpPr/>
            <p:nvPr/>
          </p:nvGrpSpPr>
          <p:grpSpPr>
            <a:xfrm>
              <a:off x="1514544" y="1971664"/>
              <a:ext cx="757150" cy="357190"/>
              <a:chOff x="6315180" y="428604"/>
              <a:chExt cx="757150" cy="357190"/>
            </a:xfrm>
          </p:grpSpPr>
          <p:cxnSp>
            <p:nvCxnSpPr>
              <p:cNvPr id="147" name="رابط مستقيم 221">
                <a:extLst>
                  <a:ext uri="{FF2B5EF4-FFF2-40B4-BE49-F238E27FC236}">
                    <a16:creationId xmlns:a16="http://schemas.microsoft.com/office/drawing/2014/main" id="{2BA0CFEC-767E-7341-B3E9-ABF59340D33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222">
                <a:extLst>
                  <a:ext uri="{FF2B5EF4-FFF2-40B4-BE49-F238E27FC236}">
                    <a16:creationId xmlns:a16="http://schemas.microsoft.com/office/drawing/2014/main" id="{9A136250-5466-594C-A8B6-ED97E95CBE2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رابط مستقيم 223">
                <a:extLst>
                  <a:ext uri="{FF2B5EF4-FFF2-40B4-BE49-F238E27FC236}">
                    <a16:creationId xmlns:a16="http://schemas.microsoft.com/office/drawing/2014/main" id="{E1592B37-1D5E-514D-9C10-9996A70271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5180" y="430192"/>
                <a:ext cx="542836" cy="58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رابط مستقيم 224">
                <a:extLst>
                  <a:ext uri="{FF2B5EF4-FFF2-40B4-BE49-F238E27FC236}">
                    <a16:creationId xmlns:a16="http://schemas.microsoft.com/office/drawing/2014/main" id="{AF3D6E06-57F2-AD49-88DF-3F5DFFE6286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18F3065C-7603-954A-A9F7-A39995064ED2}"/>
                </a:ext>
              </a:extLst>
            </p:cNvPr>
            <p:cNvSpPr txBox="1"/>
            <p:nvPr/>
          </p:nvSpPr>
          <p:spPr>
            <a:xfrm>
              <a:off x="942946" y="2014526"/>
              <a:ext cx="12586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٧ب</a:t>
              </a:r>
              <a:endParaRPr lang="ar-SA" sz="3200" b="1" spc="-100" baseline="24000" dirty="0"/>
            </a:p>
          </p:txBody>
        </p:sp>
      </p:grp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9DC58FF4-3642-4349-9C15-FEFE4CBB7392}"/>
              </a:ext>
            </a:extLst>
          </p:cNvPr>
          <p:cNvSpPr txBox="1"/>
          <p:nvPr/>
        </p:nvSpPr>
        <p:spPr>
          <a:xfrm>
            <a:off x="10214067" y="5180508"/>
            <a:ext cx="35719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72" name="سهم للأسفل 171">
            <a:extLst>
              <a:ext uri="{FF2B5EF4-FFF2-40B4-BE49-F238E27FC236}">
                <a16:creationId xmlns:a16="http://schemas.microsoft.com/office/drawing/2014/main" id="{201432CB-6299-4343-9455-110E398AB4B3}"/>
              </a:ext>
            </a:extLst>
          </p:cNvPr>
          <p:cNvSpPr/>
          <p:nvPr/>
        </p:nvSpPr>
        <p:spPr>
          <a:xfrm>
            <a:off x="9555917" y="3251684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سهم للأسفل 173">
            <a:extLst>
              <a:ext uri="{FF2B5EF4-FFF2-40B4-BE49-F238E27FC236}">
                <a16:creationId xmlns:a16="http://schemas.microsoft.com/office/drawing/2014/main" id="{68B72830-F6D7-0344-9AB2-B108A672002D}"/>
              </a:ext>
            </a:extLst>
          </p:cNvPr>
          <p:cNvSpPr/>
          <p:nvPr/>
        </p:nvSpPr>
        <p:spPr>
          <a:xfrm>
            <a:off x="8661937" y="3242585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5" name="مجموعة 124">
            <a:extLst>
              <a:ext uri="{FF2B5EF4-FFF2-40B4-BE49-F238E27FC236}">
                <a16:creationId xmlns:a16="http://schemas.microsoft.com/office/drawing/2014/main" id="{596A5B33-BD80-A54C-9145-3670F8ACC7F0}"/>
              </a:ext>
            </a:extLst>
          </p:cNvPr>
          <p:cNvGrpSpPr/>
          <p:nvPr/>
        </p:nvGrpSpPr>
        <p:grpSpPr>
          <a:xfrm>
            <a:off x="2127285" y="2222976"/>
            <a:ext cx="1357322" cy="2858318"/>
            <a:chOff x="1071538" y="2143112"/>
            <a:chExt cx="1357322" cy="2858318"/>
          </a:xfrm>
        </p:grpSpPr>
        <p:grpSp>
          <p:nvGrpSpPr>
            <p:cNvPr id="176" name="مجموعة 111">
              <a:extLst>
                <a:ext uri="{FF2B5EF4-FFF2-40B4-BE49-F238E27FC236}">
                  <a16:creationId xmlns:a16="http://schemas.microsoft.com/office/drawing/2014/main" id="{E3434FD6-766C-0D4F-9B19-B6DBDE2D560B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07" name="رابط مستقيم 255">
                <a:extLst>
                  <a:ext uri="{FF2B5EF4-FFF2-40B4-BE49-F238E27FC236}">
                    <a16:creationId xmlns:a16="http://schemas.microsoft.com/office/drawing/2014/main" id="{A4263A8B-109E-8747-AB9F-7DC9F6D52B82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56">
                <a:extLst>
                  <a:ext uri="{FF2B5EF4-FFF2-40B4-BE49-F238E27FC236}">
                    <a16:creationId xmlns:a16="http://schemas.microsoft.com/office/drawing/2014/main" id="{EB160FBD-3FC1-834E-8CC8-BDB5A44CB5DA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A36C78B4-8B87-B14A-BC73-9CA4272B104C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0837B72B-AA4C-8443-ADAA-6EE686657489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٢٨</a:t>
              </a:r>
            </a:p>
          </p:txBody>
        </p: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A63EF922-484D-3E46-A192-70A2B18B1F1A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C5DD0DA3-80A4-AC4D-8418-4844A2582193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١٤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5284AE0A-838D-7C4A-A0F1-06528452FEBA}"/>
                </a:ext>
              </a:extLst>
            </p:cNvPr>
            <p:cNvSpPr txBox="1"/>
            <p:nvPr/>
          </p:nvSpPr>
          <p:spPr>
            <a:xfrm>
              <a:off x="1071538" y="2986084"/>
              <a:ext cx="57150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B37D9FAC-85F6-9C4C-84E5-9AE1E9352285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AB529ABD-D59E-6A40-97C0-102CF726DD2F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1417E416-EC29-B04A-A7FC-65D0EF182286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A89111E2-7380-AF45-8195-9ED407FA4FE5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EC7E2C57-2715-464C-BC3B-4106941DB6A1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D8C7C70F-4681-434C-91BB-FAF672E87BFD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A054647A-145B-384E-8164-423BE0EA05DD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14551381-D847-294F-9CD2-117C86ECF718}"/>
              </a:ext>
            </a:extLst>
          </p:cNvPr>
          <p:cNvSpPr txBox="1"/>
          <p:nvPr/>
        </p:nvSpPr>
        <p:spPr>
          <a:xfrm>
            <a:off x="9456800" y="5114326"/>
            <a:ext cx="8198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  <a:endParaRPr lang="ar-SA" sz="3200" b="1" spc="-100" baseline="24000" dirty="0"/>
          </a:p>
        </p:txBody>
      </p:sp>
      <p:sp>
        <p:nvSpPr>
          <p:cNvPr id="118" name="سهم للأسفل 117">
            <a:extLst>
              <a:ext uri="{FF2B5EF4-FFF2-40B4-BE49-F238E27FC236}">
                <a16:creationId xmlns:a16="http://schemas.microsoft.com/office/drawing/2014/main" id="{3093BA50-801C-F24C-8B8C-8E371BF2E620}"/>
              </a:ext>
            </a:extLst>
          </p:cNvPr>
          <p:cNvSpPr/>
          <p:nvPr/>
        </p:nvSpPr>
        <p:spPr>
          <a:xfrm>
            <a:off x="7575976" y="32882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F1F5B41F-A669-E849-9EBF-A925078F0F60}"/>
              </a:ext>
            </a:extLst>
          </p:cNvPr>
          <p:cNvSpPr txBox="1"/>
          <p:nvPr/>
        </p:nvSpPr>
        <p:spPr>
          <a:xfrm>
            <a:off x="7265644" y="4254627"/>
            <a:ext cx="6429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24000" dirty="0"/>
              <a:t>| ب|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6AD7FFBF-1658-F441-A3FF-32D5B10DA51D}"/>
              </a:ext>
            </a:extLst>
          </p:cNvPr>
          <p:cNvSpPr txBox="1"/>
          <p:nvPr/>
        </p:nvSpPr>
        <p:spPr>
          <a:xfrm>
            <a:off x="9495672" y="5110202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24000" dirty="0"/>
              <a:t>| </a:t>
            </a:r>
            <a:r>
              <a:rPr lang="ar-SA" sz="3200" b="1" spc="-100" baseline="24000" dirty="0" err="1"/>
              <a:t>أ</a:t>
            </a:r>
            <a:r>
              <a:rPr lang="ar-SA" sz="3200" b="1" spc="-100" baseline="24000" dirty="0"/>
              <a:t>|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FD902853-B608-CA42-98A6-BAB04731FFA3}"/>
              </a:ext>
            </a:extLst>
          </p:cNvPr>
          <p:cNvSpPr txBox="1"/>
          <p:nvPr/>
        </p:nvSpPr>
        <p:spPr>
          <a:xfrm>
            <a:off x="8958170" y="511367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spc="-100" baseline="24000" dirty="0"/>
              <a:t>| ب|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7BB08D6-5EF0-602F-BBE3-BD43DFEA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863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40" grpId="0" animBg="1"/>
      <p:bldP spid="142" grpId="0" animBg="1"/>
      <p:bldP spid="171" grpId="0"/>
      <p:bldP spid="172" grpId="0" animBg="1"/>
      <p:bldP spid="174" grpId="0" animBg="1"/>
      <p:bldP spid="114" grpId="0"/>
      <p:bldP spid="118" grpId="0" animBg="1"/>
      <p:bldP spid="119" grpId="0" animBg="1"/>
      <p:bldP spid="120" grpId="0" animBg="1"/>
      <p:bldP spid="1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  <a:solidFill>
            <a:srgbClr val="00B0F0"/>
          </a:solidFill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7910" y="19300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244669" y="1096901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52670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 err="1"/>
                <a:t>تاكد</a:t>
              </a:r>
              <a:endParaRPr lang="ar-SA" sz="2400" b="1" dirty="0"/>
            </a:p>
          </p:txBody>
        </p:sp>
      </p:grp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0285A8AF-4830-B24B-B626-6C62DD99A35E}"/>
              </a:ext>
            </a:extLst>
          </p:cNvPr>
          <p:cNvSpPr/>
          <p:nvPr/>
        </p:nvSpPr>
        <p:spPr>
          <a:xfrm>
            <a:off x="5895389" y="3391700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1" name="مجموعة 120">
            <a:extLst>
              <a:ext uri="{FF2B5EF4-FFF2-40B4-BE49-F238E27FC236}">
                <a16:creationId xmlns:a16="http://schemas.microsoft.com/office/drawing/2014/main" id="{124C809C-937E-B841-8A83-52FA4E06C804}"/>
              </a:ext>
            </a:extLst>
          </p:cNvPr>
          <p:cNvGrpSpPr/>
          <p:nvPr/>
        </p:nvGrpSpPr>
        <p:grpSpPr>
          <a:xfrm>
            <a:off x="7002655" y="1867958"/>
            <a:ext cx="1244402" cy="1028712"/>
            <a:chOff x="2613218" y="1757350"/>
            <a:chExt cx="1244402" cy="1028712"/>
          </a:xfrm>
        </p:grpSpPr>
        <p:grpSp>
          <p:nvGrpSpPr>
            <p:cNvPr id="62" name="مجموعة 53">
              <a:extLst>
                <a:ext uri="{FF2B5EF4-FFF2-40B4-BE49-F238E27FC236}">
                  <a16:creationId xmlns:a16="http://schemas.microsoft.com/office/drawing/2014/main" id="{D5D9A0F4-0FA7-4F45-B1E5-7CF9DA5E7EC1}"/>
                </a:ext>
              </a:extLst>
            </p:cNvPr>
            <p:cNvGrpSpPr/>
            <p:nvPr/>
          </p:nvGrpSpPr>
          <p:grpSpPr>
            <a:xfrm>
              <a:off x="2613218" y="1757350"/>
              <a:ext cx="1231494" cy="502325"/>
              <a:chOff x="2613218" y="1785926"/>
              <a:chExt cx="1231494" cy="502325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842F4477-0429-2C43-8F74-1D37E93756B7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+</a:t>
                </a:r>
                <a:endParaRPr lang="ar-SA" sz="3200" b="1" spc="-100" baseline="24000" dirty="0"/>
              </a:p>
            </p:txBody>
          </p:sp>
          <p:grpSp>
            <p:nvGrpSpPr>
              <p:cNvPr id="79" name="مجموعة 52">
                <a:extLst>
                  <a:ext uri="{FF2B5EF4-FFF2-40B4-BE49-F238E27FC236}">
                    <a16:creationId xmlns:a16="http://schemas.microsoft.com/office/drawing/2014/main" id="{F3BC31A7-56BA-2C49-87BC-92B6A64544FD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80" name="مجموعة 77">
                  <a:extLst>
                    <a:ext uri="{FF2B5EF4-FFF2-40B4-BE49-F238E27FC236}">
                      <a16:creationId xmlns:a16="http://schemas.microsoft.com/office/drawing/2014/main" id="{D414A3A3-F01C-1345-82A3-645C6B2A3883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83" name="رابط مستقيم 47">
                    <a:extLst>
                      <a:ext uri="{FF2B5EF4-FFF2-40B4-BE49-F238E27FC236}">
                        <a16:creationId xmlns:a16="http://schemas.microsoft.com/office/drawing/2014/main" id="{9E72B8DF-E2AD-BF4D-B9BD-4ABFA96EDBA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رابط مستقيم 48">
                    <a:extLst>
                      <a:ext uri="{FF2B5EF4-FFF2-40B4-BE49-F238E27FC236}">
                        <a16:creationId xmlns:a16="http://schemas.microsoft.com/office/drawing/2014/main" id="{58DF3779-C1E8-BA4A-BD16-1865CC2781D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رابط مستقيم 49">
                    <a:extLst>
                      <a:ext uri="{FF2B5EF4-FFF2-40B4-BE49-F238E27FC236}">
                        <a16:creationId xmlns:a16="http://schemas.microsoft.com/office/drawing/2014/main" id="{B2BF8BFB-A562-7A43-BEB5-5EA07E46CE2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رابط مستقيم 50">
                    <a:extLst>
                      <a:ext uri="{FF2B5EF4-FFF2-40B4-BE49-F238E27FC236}">
                        <a16:creationId xmlns:a16="http://schemas.microsoft.com/office/drawing/2014/main" id="{AF46D18D-93FD-4A44-AAB1-F22B0D6087D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مربع نص 81">
                  <a:extLst>
                    <a:ext uri="{FF2B5EF4-FFF2-40B4-BE49-F238E27FC236}">
                      <a16:creationId xmlns:a16="http://schemas.microsoft.com/office/drawing/2014/main" id="{1C3B70AD-8E5C-074F-8D4E-F7984D712666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63" name="رابط مستقيم 54">
              <a:extLst>
                <a:ext uri="{FF2B5EF4-FFF2-40B4-BE49-F238E27FC236}">
                  <a16:creationId xmlns:a16="http://schemas.microsoft.com/office/drawing/2014/main" id="{960DDD73-F006-8B49-9AF6-058B661E8F09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مجموعة 55">
              <a:extLst>
                <a:ext uri="{FF2B5EF4-FFF2-40B4-BE49-F238E27FC236}">
                  <a16:creationId xmlns:a16="http://schemas.microsoft.com/office/drawing/2014/main" id="{9620C659-91CE-F44C-B1D3-1955BB1C68E8}"/>
                </a:ext>
              </a:extLst>
            </p:cNvPr>
            <p:cNvGrpSpPr/>
            <p:nvPr/>
          </p:nvGrpSpPr>
          <p:grpSpPr>
            <a:xfrm>
              <a:off x="2613218" y="2283737"/>
              <a:ext cx="1244402" cy="502325"/>
              <a:chOff x="2611838" y="1785926"/>
              <a:chExt cx="1244402" cy="502325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8007C28B-E4C0-EC4B-B2B2-6C586E9843D8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+</a:t>
                </a:r>
                <a:endParaRPr lang="ar-SA" sz="3200" b="1" spc="-100" baseline="24000" dirty="0"/>
              </a:p>
            </p:txBody>
          </p:sp>
          <p:grpSp>
            <p:nvGrpSpPr>
              <p:cNvPr id="68" name="مجموعة 57">
                <a:extLst>
                  <a:ext uri="{FF2B5EF4-FFF2-40B4-BE49-F238E27FC236}">
                    <a16:creationId xmlns:a16="http://schemas.microsoft.com/office/drawing/2014/main" id="{841A1505-4798-694F-B3AD-1809735729A1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69" name="مجموعة 77">
                  <a:extLst>
                    <a:ext uri="{FF2B5EF4-FFF2-40B4-BE49-F238E27FC236}">
                      <a16:creationId xmlns:a16="http://schemas.microsoft.com/office/drawing/2014/main" id="{C019B3EB-B301-3D40-828A-50C3A7466141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71" name="رابط مستقيم 60">
                    <a:extLst>
                      <a:ext uri="{FF2B5EF4-FFF2-40B4-BE49-F238E27FC236}">
                        <a16:creationId xmlns:a16="http://schemas.microsoft.com/office/drawing/2014/main" id="{A68198F7-F489-744B-81F5-4658E22481B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61">
                    <a:extLst>
                      <a:ext uri="{FF2B5EF4-FFF2-40B4-BE49-F238E27FC236}">
                        <a16:creationId xmlns:a16="http://schemas.microsoft.com/office/drawing/2014/main" id="{23E92B7B-2801-0B47-8587-30BBA9B3C06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62">
                    <a:extLst>
                      <a:ext uri="{FF2B5EF4-FFF2-40B4-BE49-F238E27FC236}">
                        <a16:creationId xmlns:a16="http://schemas.microsoft.com/office/drawing/2014/main" id="{763526AF-0758-6743-B696-6C5460B3001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رابط مستقيم 68">
                    <a:extLst>
                      <a:ext uri="{FF2B5EF4-FFF2-40B4-BE49-F238E27FC236}">
                        <a16:creationId xmlns:a16="http://schemas.microsoft.com/office/drawing/2014/main" id="{651C6CCA-852A-444C-BA9C-F4BB5C5A39C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مربع نص 69">
                  <a:extLst>
                    <a:ext uri="{FF2B5EF4-FFF2-40B4-BE49-F238E27FC236}">
                      <a16:creationId xmlns:a16="http://schemas.microsoft.com/office/drawing/2014/main" id="{151EABEC-479D-3048-8ABF-1E37A281ACFB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87" name="مجموعة 104">
            <a:extLst>
              <a:ext uri="{FF2B5EF4-FFF2-40B4-BE49-F238E27FC236}">
                <a16:creationId xmlns:a16="http://schemas.microsoft.com/office/drawing/2014/main" id="{B6FF2CC4-8C4B-074C-B9B9-C024058A40AF}"/>
              </a:ext>
            </a:extLst>
          </p:cNvPr>
          <p:cNvGrpSpPr/>
          <p:nvPr/>
        </p:nvGrpSpPr>
        <p:grpSpPr>
          <a:xfrm>
            <a:off x="9717295" y="1925110"/>
            <a:ext cx="1600214" cy="973815"/>
            <a:chOff x="6858012" y="1857366"/>
            <a:chExt cx="1600214" cy="973815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D550B97A-7D06-1547-9227-038812527026}"/>
                </a:ext>
              </a:extLst>
            </p:cNvPr>
            <p:cNvGrpSpPr/>
            <p:nvPr/>
          </p:nvGrpSpPr>
          <p:grpSpPr>
            <a:xfrm>
              <a:off x="7215206" y="1857366"/>
              <a:ext cx="1243020" cy="973815"/>
              <a:chOff x="7215206" y="1857366"/>
              <a:chExt cx="1243020" cy="973815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5F3BEB70-69F4-F144-AB89-61D09DC79DA1}"/>
                  </a:ext>
                </a:extLst>
              </p:cNvPr>
              <p:cNvSpPr txBox="1"/>
              <p:nvPr/>
            </p:nvSpPr>
            <p:spPr>
              <a:xfrm>
                <a:off x="7600970" y="1857366"/>
                <a:ext cx="5286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cxnSp>
            <p:nvCxnSpPr>
              <p:cNvPr id="91" name="رابط مستقيم 69">
                <a:extLst>
                  <a:ext uri="{FF2B5EF4-FFF2-40B4-BE49-F238E27FC236}">
                    <a16:creationId xmlns:a16="http://schemas.microsoft.com/office/drawing/2014/main" id="{243C6B03-345D-104D-9E73-C5FA315F5E81}"/>
                  </a:ext>
                </a:extLst>
              </p:cNvPr>
              <p:cNvCxnSpPr/>
              <p:nvPr/>
            </p:nvCxnSpPr>
            <p:spPr>
              <a:xfrm rot="10800000">
                <a:off x="7314214" y="2243130"/>
                <a:ext cx="104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مجموعة 78">
                <a:extLst>
                  <a:ext uri="{FF2B5EF4-FFF2-40B4-BE49-F238E27FC236}">
                    <a16:creationId xmlns:a16="http://schemas.microsoft.com/office/drawing/2014/main" id="{E3E26446-EF37-BF47-A860-590D293117C4}"/>
                  </a:ext>
                </a:extLst>
              </p:cNvPr>
              <p:cNvGrpSpPr/>
              <p:nvPr/>
            </p:nvGrpSpPr>
            <p:grpSpPr>
              <a:xfrm>
                <a:off x="7215206" y="2328856"/>
                <a:ext cx="1243020" cy="502325"/>
                <a:chOff x="2613220" y="1785926"/>
                <a:chExt cx="1243020" cy="502325"/>
              </a:xfrm>
            </p:grpSpPr>
            <p:sp>
              <p:nvSpPr>
                <p:cNvPr id="93" name="مربع نص 92">
                  <a:extLst>
                    <a:ext uri="{FF2B5EF4-FFF2-40B4-BE49-F238E27FC236}">
                      <a16:creationId xmlns:a16="http://schemas.microsoft.com/office/drawing/2014/main" id="{170C218A-5AC9-A149-8B44-CF183A69E998}"/>
                    </a:ext>
                  </a:extLst>
                </p:cNvPr>
                <p:cNvSpPr txBox="1"/>
                <p:nvPr/>
              </p:nvSpPr>
              <p:spPr>
                <a:xfrm>
                  <a:off x="3100376" y="1857360"/>
                  <a:ext cx="75586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٦ -</a:t>
                  </a:r>
                  <a:endParaRPr lang="ar-SA" sz="3200" b="1" spc="-100" baseline="24000" dirty="0"/>
                </a:p>
              </p:txBody>
            </p:sp>
            <p:grpSp>
              <p:nvGrpSpPr>
                <p:cNvPr id="94" name="مجموعة 80">
                  <a:extLst>
                    <a:ext uri="{FF2B5EF4-FFF2-40B4-BE49-F238E27FC236}">
                      <a16:creationId xmlns:a16="http://schemas.microsoft.com/office/drawing/2014/main" id="{9BCB58D1-431F-C546-97A9-358A16D9F8C4}"/>
                    </a:ext>
                  </a:extLst>
                </p:cNvPr>
                <p:cNvGrpSpPr/>
                <p:nvPr/>
              </p:nvGrpSpPr>
              <p:grpSpPr>
                <a:xfrm>
                  <a:off x="2613220" y="1785926"/>
                  <a:ext cx="639144" cy="502325"/>
                  <a:chOff x="2613220" y="1785926"/>
                  <a:chExt cx="639144" cy="502325"/>
                </a:xfrm>
              </p:grpSpPr>
              <p:grpSp>
                <p:nvGrpSpPr>
                  <p:cNvPr id="95" name="مجموعة 77">
                    <a:extLst>
                      <a:ext uri="{FF2B5EF4-FFF2-40B4-BE49-F238E27FC236}">
                        <a16:creationId xmlns:a16="http://schemas.microsoft.com/office/drawing/2014/main" id="{4AA2AA20-3F14-C641-BD8C-F81FABD2E83A}"/>
                      </a:ext>
                    </a:extLst>
                  </p:cNvPr>
                  <p:cNvGrpSpPr/>
                  <p:nvPr/>
                </p:nvGrpSpPr>
                <p:grpSpPr>
                  <a:xfrm>
                    <a:off x="2786050" y="1785926"/>
                    <a:ext cx="466314" cy="357190"/>
                    <a:chOff x="6606016" y="428604"/>
                    <a:chExt cx="466314" cy="357190"/>
                  </a:xfrm>
                </p:grpSpPr>
                <p:cxnSp>
                  <p:nvCxnSpPr>
                    <p:cNvPr id="97" name="رابط مستقيم 83">
                      <a:extLst>
                        <a:ext uri="{FF2B5EF4-FFF2-40B4-BE49-F238E27FC236}">
                          <a16:creationId xmlns:a16="http://schemas.microsoft.com/office/drawing/2014/main" id="{7295D796-6514-D345-807D-FA64EBE8D4B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6715140" y="571480"/>
                      <a:ext cx="357190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رابط مستقيم 84">
                      <a:extLst>
                        <a:ext uri="{FF2B5EF4-FFF2-40B4-BE49-F238E27FC236}">
                          <a16:creationId xmlns:a16="http://schemas.microsoft.com/office/drawing/2014/main" id="{225D875D-8A94-4A48-AAE9-30A10230F032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 flipV="1">
                      <a:off x="6858016" y="642918"/>
                      <a:ext cx="214314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رابط مستقيم 85">
                      <a:extLst>
                        <a:ext uri="{FF2B5EF4-FFF2-40B4-BE49-F238E27FC236}">
                          <a16:creationId xmlns:a16="http://schemas.microsoft.com/office/drawing/2014/main" id="{0FF29173-88B0-6749-AF0B-B464E1ADE8E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6606016" y="428604"/>
                      <a:ext cx="252000" cy="158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رابط مستقيم 86">
                      <a:extLst>
                        <a:ext uri="{FF2B5EF4-FFF2-40B4-BE49-F238E27FC236}">
                          <a16:creationId xmlns:a16="http://schemas.microsoft.com/office/drawing/2014/main" id="{73601A7D-FEDB-5A47-9F53-FCEEBB6CBA5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7021263" y="565395"/>
                      <a:ext cx="30696" cy="714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6" name="مربع نص 95">
                    <a:extLst>
                      <a:ext uri="{FF2B5EF4-FFF2-40B4-BE49-F238E27FC236}">
                        <a16:creationId xmlns:a16="http://schemas.microsoft.com/office/drawing/2014/main" id="{24919D6A-40E3-3A42-97E2-D04111A8118B}"/>
                      </a:ext>
                    </a:extLst>
                  </p:cNvPr>
                  <p:cNvSpPr txBox="1"/>
                  <p:nvPr/>
                </p:nvSpPr>
                <p:spPr>
                  <a:xfrm>
                    <a:off x="2613220" y="1857364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٨</a:t>
                    </a:r>
                    <a:endParaRPr lang="ar-SA" sz="3200" b="1" spc="-100" baseline="24000" dirty="0"/>
                  </a:p>
                </p:txBody>
              </p:sp>
            </p:grpSp>
          </p:grp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429B985D-A666-5A40-8859-7745C5CF40F9}"/>
                </a:ext>
              </a:extLst>
            </p:cNvPr>
            <p:cNvSpPr txBox="1"/>
            <p:nvPr/>
          </p:nvSpPr>
          <p:spPr>
            <a:xfrm>
              <a:off x="6858012" y="20288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grpSp>
        <p:nvGrpSpPr>
          <p:cNvPr id="102" name="مجموعة 106">
            <a:extLst>
              <a:ext uri="{FF2B5EF4-FFF2-40B4-BE49-F238E27FC236}">
                <a16:creationId xmlns:a16="http://schemas.microsoft.com/office/drawing/2014/main" id="{59A6FD01-A4A2-9D47-9DBB-4D7ED2D8FD69}"/>
              </a:ext>
            </a:extLst>
          </p:cNvPr>
          <p:cNvGrpSpPr/>
          <p:nvPr/>
        </p:nvGrpSpPr>
        <p:grpSpPr>
          <a:xfrm>
            <a:off x="8574291" y="1925108"/>
            <a:ext cx="1243024" cy="973815"/>
            <a:chOff x="7215202" y="1857366"/>
            <a:chExt cx="1243024" cy="973815"/>
          </a:xfrm>
        </p:grpSpPr>
        <p:sp>
          <p:nvSpPr>
            <p:cNvPr id="110" name="مربع نص 109">
              <a:extLst>
                <a:ext uri="{FF2B5EF4-FFF2-40B4-BE49-F238E27FC236}">
                  <a16:creationId xmlns:a16="http://schemas.microsoft.com/office/drawing/2014/main" id="{D70654BB-7CC3-934F-8EA8-162BBC2A2F80}"/>
                </a:ext>
              </a:extLst>
            </p:cNvPr>
            <p:cNvSpPr txBox="1"/>
            <p:nvPr/>
          </p:nvSpPr>
          <p:spPr>
            <a:xfrm>
              <a:off x="7600970" y="1857366"/>
              <a:ext cx="5286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cxnSp>
          <p:nvCxnSpPr>
            <p:cNvPr id="111" name="رابط مستقيم 109">
              <a:extLst>
                <a:ext uri="{FF2B5EF4-FFF2-40B4-BE49-F238E27FC236}">
                  <a16:creationId xmlns:a16="http://schemas.microsoft.com/office/drawing/2014/main" id="{C52A408E-89D9-DE42-A671-E8E8923F8509}"/>
                </a:ext>
              </a:extLst>
            </p:cNvPr>
            <p:cNvCxnSpPr/>
            <p:nvPr/>
          </p:nvCxnSpPr>
          <p:spPr>
            <a:xfrm rot="10800000">
              <a:off x="7314214" y="2243130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مجموعة 110">
              <a:extLst>
                <a:ext uri="{FF2B5EF4-FFF2-40B4-BE49-F238E27FC236}">
                  <a16:creationId xmlns:a16="http://schemas.microsoft.com/office/drawing/2014/main" id="{41C9044F-5848-074E-AFD7-14E925EB2179}"/>
                </a:ext>
              </a:extLst>
            </p:cNvPr>
            <p:cNvGrpSpPr/>
            <p:nvPr/>
          </p:nvGrpSpPr>
          <p:grpSpPr>
            <a:xfrm>
              <a:off x="7215202" y="2328856"/>
              <a:ext cx="1243024" cy="502325"/>
              <a:chOff x="2613216" y="1785926"/>
              <a:chExt cx="1243024" cy="502325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911E1830-38E1-9E4D-ACEE-C08AB6F1A349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558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-</a:t>
                </a:r>
                <a:endParaRPr lang="ar-SA" sz="3200" b="1" spc="-100" baseline="24000" dirty="0"/>
              </a:p>
            </p:txBody>
          </p:sp>
          <p:grpSp>
            <p:nvGrpSpPr>
              <p:cNvPr id="114" name="مجموعة 112">
                <a:extLst>
                  <a:ext uri="{FF2B5EF4-FFF2-40B4-BE49-F238E27FC236}">
                    <a16:creationId xmlns:a16="http://schemas.microsoft.com/office/drawing/2014/main" id="{22E0C056-E530-3846-A1A6-90BC547BE5B2}"/>
                  </a:ext>
                </a:extLst>
              </p:cNvPr>
              <p:cNvGrpSpPr/>
              <p:nvPr/>
            </p:nvGrpSpPr>
            <p:grpSpPr>
              <a:xfrm>
                <a:off x="2613216" y="1785926"/>
                <a:ext cx="639148" cy="502325"/>
                <a:chOff x="2613216" y="1785926"/>
                <a:chExt cx="639148" cy="502325"/>
              </a:xfrm>
            </p:grpSpPr>
            <p:grpSp>
              <p:nvGrpSpPr>
                <p:cNvPr id="115" name="مجموعة 77">
                  <a:extLst>
                    <a:ext uri="{FF2B5EF4-FFF2-40B4-BE49-F238E27FC236}">
                      <a16:creationId xmlns:a16="http://schemas.microsoft.com/office/drawing/2014/main" id="{2C04392F-8BBF-4E44-97E8-DD99298D626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17" name="رابط مستقيم 115">
                    <a:extLst>
                      <a:ext uri="{FF2B5EF4-FFF2-40B4-BE49-F238E27FC236}">
                        <a16:creationId xmlns:a16="http://schemas.microsoft.com/office/drawing/2014/main" id="{9ED09C7E-AC4D-B14A-919F-9EAA6AA06FC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رابط مستقيم 116">
                    <a:extLst>
                      <a:ext uri="{FF2B5EF4-FFF2-40B4-BE49-F238E27FC236}">
                        <a16:creationId xmlns:a16="http://schemas.microsoft.com/office/drawing/2014/main" id="{7E14B8C2-AA42-7B4D-9B7F-7611F059416D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17">
                    <a:extLst>
                      <a:ext uri="{FF2B5EF4-FFF2-40B4-BE49-F238E27FC236}">
                        <a16:creationId xmlns:a16="http://schemas.microsoft.com/office/drawing/2014/main" id="{AF6188D5-7EFF-4949-9720-CDF34EE631C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18">
                    <a:extLst>
                      <a:ext uri="{FF2B5EF4-FFF2-40B4-BE49-F238E27FC236}">
                        <a16:creationId xmlns:a16="http://schemas.microsoft.com/office/drawing/2014/main" id="{7D1957E8-F5F5-324D-9871-83C871E43C0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" name="مربع نص 115">
                  <a:extLst>
                    <a:ext uri="{FF2B5EF4-FFF2-40B4-BE49-F238E27FC236}">
                      <a16:creationId xmlns:a16="http://schemas.microsoft.com/office/drawing/2014/main" id="{9CE171B3-42DA-F94D-A373-276170E27257}"/>
                    </a:ext>
                  </a:extLst>
                </p:cNvPr>
                <p:cNvSpPr txBox="1"/>
                <p:nvPr/>
              </p:nvSpPr>
              <p:spPr>
                <a:xfrm>
                  <a:off x="2613216" y="1857364"/>
                  <a:ext cx="530024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F1A1814-E031-5042-8BD9-C20696CC3280}"/>
              </a:ext>
            </a:extLst>
          </p:cNvPr>
          <p:cNvSpPr txBox="1"/>
          <p:nvPr/>
        </p:nvSpPr>
        <p:spPr>
          <a:xfrm>
            <a:off x="8188525" y="2096560"/>
            <a:ext cx="4857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  <a:endParaRPr lang="ar-SA" sz="3200" b="1" spc="-100" baseline="24000" dirty="0"/>
          </a:p>
        </p:txBody>
      </p:sp>
      <p:grpSp>
        <p:nvGrpSpPr>
          <p:cNvPr id="122" name="مجموعة 150">
            <a:extLst>
              <a:ext uri="{FF2B5EF4-FFF2-40B4-BE49-F238E27FC236}">
                <a16:creationId xmlns:a16="http://schemas.microsoft.com/office/drawing/2014/main" id="{7FFBA934-B613-BD45-8486-947958620FEB}"/>
              </a:ext>
            </a:extLst>
          </p:cNvPr>
          <p:cNvGrpSpPr/>
          <p:nvPr/>
        </p:nvGrpSpPr>
        <p:grpSpPr>
          <a:xfrm>
            <a:off x="7760990" y="3511032"/>
            <a:ext cx="1973357" cy="502325"/>
            <a:chOff x="4901707" y="3357562"/>
            <a:chExt cx="1973357" cy="502325"/>
          </a:xfrm>
        </p:grpSpPr>
        <p:sp>
          <p:nvSpPr>
            <p:cNvPr id="123" name="مربع نص 122">
              <a:extLst>
                <a:ext uri="{FF2B5EF4-FFF2-40B4-BE49-F238E27FC236}">
                  <a16:creationId xmlns:a16="http://schemas.microsoft.com/office/drawing/2014/main" id="{9C388DF7-C2A0-CC46-9268-17FE021B18A1}"/>
                </a:ext>
              </a:extLst>
            </p:cNvPr>
            <p:cNvSpPr txBox="1"/>
            <p:nvPr/>
          </p:nvSpPr>
          <p:spPr>
            <a:xfrm>
              <a:off x="4901707" y="3428996"/>
              <a:ext cx="197335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٩ ( ٦ ــ        )</a:t>
              </a:r>
              <a:endParaRPr lang="ar-SA" sz="3200" b="1" spc="-100" baseline="24000" dirty="0"/>
            </a:p>
          </p:txBody>
        </p:sp>
        <p:grpSp>
          <p:nvGrpSpPr>
            <p:cNvPr id="124" name="مجموعة 140">
              <a:extLst>
                <a:ext uri="{FF2B5EF4-FFF2-40B4-BE49-F238E27FC236}">
                  <a16:creationId xmlns:a16="http://schemas.microsoft.com/office/drawing/2014/main" id="{9E43E7CD-C48F-5E40-AA94-F11D9AEBBBD0}"/>
                </a:ext>
              </a:extLst>
            </p:cNvPr>
            <p:cNvGrpSpPr/>
            <p:nvPr/>
          </p:nvGrpSpPr>
          <p:grpSpPr>
            <a:xfrm>
              <a:off x="5286380" y="3357562"/>
              <a:ext cx="657230" cy="502325"/>
              <a:chOff x="2595134" y="1785926"/>
              <a:chExt cx="657230" cy="502325"/>
            </a:xfrm>
          </p:grpSpPr>
          <p:grpSp>
            <p:nvGrpSpPr>
              <p:cNvPr id="125" name="مجموعة 77">
                <a:extLst>
                  <a:ext uri="{FF2B5EF4-FFF2-40B4-BE49-F238E27FC236}">
                    <a16:creationId xmlns:a16="http://schemas.microsoft.com/office/drawing/2014/main" id="{5CBE5B76-5D17-D941-B7F2-2CE636FE4BFF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27" name="رابط مستقيم 143">
                  <a:extLst>
                    <a:ext uri="{FF2B5EF4-FFF2-40B4-BE49-F238E27FC236}">
                      <a16:creationId xmlns:a16="http://schemas.microsoft.com/office/drawing/2014/main" id="{0DD7245F-F66D-A84A-9CAE-F5DE093F3FE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44">
                  <a:extLst>
                    <a:ext uri="{FF2B5EF4-FFF2-40B4-BE49-F238E27FC236}">
                      <a16:creationId xmlns:a16="http://schemas.microsoft.com/office/drawing/2014/main" id="{95AA9692-C619-2A43-B197-92BDADEBB0D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45">
                  <a:extLst>
                    <a:ext uri="{FF2B5EF4-FFF2-40B4-BE49-F238E27FC236}">
                      <a16:creationId xmlns:a16="http://schemas.microsoft.com/office/drawing/2014/main" id="{EA641129-8C82-E549-8637-AE19051588CB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146">
                  <a:extLst>
                    <a:ext uri="{FF2B5EF4-FFF2-40B4-BE49-F238E27FC236}">
                      <a16:creationId xmlns:a16="http://schemas.microsoft.com/office/drawing/2014/main" id="{735928D7-A9E8-3F4F-A059-B77F6E5F38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597DA238-F96C-684A-92C6-C911D6ABEC0D}"/>
                  </a:ext>
                </a:extLst>
              </p:cNvPr>
              <p:cNvSpPr txBox="1"/>
              <p:nvPr/>
            </p:nvSpPr>
            <p:spPr>
              <a:xfrm>
                <a:off x="2595134" y="1857364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31" name="مجموعة 105">
            <a:extLst>
              <a:ext uri="{FF2B5EF4-FFF2-40B4-BE49-F238E27FC236}">
                <a16:creationId xmlns:a16="http://schemas.microsoft.com/office/drawing/2014/main" id="{04F0900E-A7CA-3147-B4B4-3F5AB63A265A}"/>
              </a:ext>
            </a:extLst>
          </p:cNvPr>
          <p:cNvGrpSpPr/>
          <p:nvPr/>
        </p:nvGrpSpPr>
        <p:grpSpPr>
          <a:xfrm>
            <a:off x="8071110" y="3794525"/>
            <a:ext cx="2131967" cy="430887"/>
            <a:chOff x="5211827" y="3641055"/>
            <a:chExt cx="2131967" cy="430887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D940197E-C865-8E44-A324-0EBEA70D63F3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33" name="رابط مستقيم 124">
              <a:extLst>
                <a:ext uri="{FF2B5EF4-FFF2-40B4-BE49-F238E27FC236}">
                  <a16:creationId xmlns:a16="http://schemas.microsoft.com/office/drawing/2014/main" id="{F3E638F7-B236-C549-9292-41EA0B2224B1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141DD1D5-826E-154B-A605-CE043A20136F}"/>
              </a:ext>
            </a:extLst>
          </p:cNvPr>
          <p:cNvSpPr txBox="1"/>
          <p:nvPr/>
        </p:nvSpPr>
        <p:spPr>
          <a:xfrm>
            <a:off x="9115839" y="4108853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٣٦</a:t>
            </a:r>
            <a:endParaRPr lang="ar-SA" sz="3200" b="1" spc="-100" baseline="24000" dirty="0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FD8B99E7-9AC7-DF4C-B30C-90B4696B8C06}"/>
              </a:ext>
            </a:extLst>
          </p:cNvPr>
          <p:cNvSpPr txBox="1"/>
          <p:nvPr/>
        </p:nvSpPr>
        <p:spPr>
          <a:xfrm>
            <a:off x="8074225" y="411111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٨</a:t>
            </a:r>
            <a:endParaRPr lang="ar-SA" sz="3200" b="1" spc="-100" baseline="24000" dirty="0"/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4DA87EF-F3F1-7E44-BD6F-72EA15F805DA}"/>
              </a:ext>
            </a:extLst>
          </p:cNvPr>
          <p:cNvSpPr txBox="1"/>
          <p:nvPr/>
        </p:nvSpPr>
        <p:spPr>
          <a:xfrm>
            <a:off x="8602867" y="411111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82C3E7EC-6381-6B41-8FDF-4539F807A86A}"/>
              </a:ext>
            </a:extLst>
          </p:cNvPr>
          <p:cNvSpPr txBox="1"/>
          <p:nvPr/>
        </p:nvSpPr>
        <p:spPr>
          <a:xfrm>
            <a:off x="9331313" y="482434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٥٤</a:t>
            </a:r>
            <a:endParaRPr lang="ar-SA" sz="3200" b="1" spc="-100" baseline="24000" dirty="0"/>
          </a:p>
        </p:txBody>
      </p:sp>
      <p:grpSp>
        <p:nvGrpSpPr>
          <p:cNvPr id="138" name="مجموعة 151">
            <a:extLst>
              <a:ext uri="{FF2B5EF4-FFF2-40B4-BE49-F238E27FC236}">
                <a16:creationId xmlns:a16="http://schemas.microsoft.com/office/drawing/2014/main" id="{F8B4CA40-F09C-4A4C-B27F-1DB930C611AB}"/>
              </a:ext>
            </a:extLst>
          </p:cNvPr>
          <p:cNvGrpSpPr/>
          <p:nvPr/>
        </p:nvGrpSpPr>
        <p:grpSpPr>
          <a:xfrm>
            <a:off x="8071110" y="5008971"/>
            <a:ext cx="2131967" cy="433146"/>
            <a:chOff x="5211827" y="3641055"/>
            <a:chExt cx="2131967" cy="433146"/>
          </a:xfrm>
        </p:grpSpPr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6CD830B2-3FF1-114D-BC54-C61A62583B44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140" name="رابط مستقيم 153">
              <a:extLst>
                <a:ext uri="{FF2B5EF4-FFF2-40B4-BE49-F238E27FC236}">
                  <a16:creationId xmlns:a16="http://schemas.microsoft.com/office/drawing/2014/main" id="{CFBABA96-EE9F-8049-9B99-48362B60C61A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DBF9042D-4759-D44E-97A0-DDBA97890867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900C2021-A9BD-7A4E-A968-68F2E5200768}"/>
              </a:ext>
            </a:extLst>
          </p:cNvPr>
          <p:cNvSpPr txBox="1"/>
          <p:nvPr/>
        </p:nvSpPr>
        <p:spPr>
          <a:xfrm>
            <a:off x="8645729" y="532329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٢٨</a:t>
            </a:r>
            <a:endParaRPr lang="ar-SA" sz="3200" b="1" spc="-100" baseline="24000" dirty="0"/>
          </a:p>
        </p:txBody>
      </p:sp>
      <p:grpSp>
        <p:nvGrpSpPr>
          <p:cNvPr id="143" name="مجموعة 158">
            <a:extLst>
              <a:ext uri="{FF2B5EF4-FFF2-40B4-BE49-F238E27FC236}">
                <a16:creationId xmlns:a16="http://schemas.microsoft.com/office/drawing/2014/main" id="{14D8E725-599A-9B4A-8972-125B0B0881ED}"/>
              </a:ext>
            </a:extLst>
          </p:cNvPr>
          <p:cNvGrpSpPr/>
          <p:nvPr/>
        </p:nvGrpSpPr>
        <p:grpSpPr>
          <a:xfrm>
            <a:off x="8217101" y="4725478"/>
            <a:ext cx="1071570" cy="504586"/>
            <a:chOff x="3431750" y="4826925"/>
            <a:chExt cx="1071570" cy="504586"/>
          </a:xfrm>
        </p:grpSpPr>
        <p:grpSp>
          <p:nvGrpSpPr>
            <p:cNvPr id="144" name="مجموعة 123">
              <a:extLst>
                <a:ext uri="{FF2B5EF4-FFF2-40B4-BE49-F238E27FC236}">
                  <a16:creationId xmlns:a16="http://schemas.microsoft.com/office/drawing/2014/main" id="{F9C0A1E2-31EB-884A-AC4A-72A003FE95F4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147" name="مجموعة 77">
                <a:extLst>
                  <a:ext uri="{FF2B5EF4-FFF2-40B4-BE49-F238E27FC236}">
                    <a16:creationId xmlns:a16="http://schemas.microsoft.com/office/drawing/2014/main" id="{702D690E-C062-1D41-B972-A0A023F5A988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169" name="رابط مستقيم 137">
                  <a:extLst>
                    <a:ext uri="{FF2B5EF4-FFF2-40B4-BE49-F238E27FC236}">
                      <a16:creationId xmlns:a16="http://schemas.microsoft.com/office/drawing/2014/main" id="{F973F62E-B133-2D4B-B051-18851136EAA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38">
                  <a:extLst>
                    <a:ext uri="{FF2B5EF4-FFF2-40B4-BE49-F238E27FC236}">
                      <a16:creationId xmlns:a16="http://schemas.microsoft.com/office/drawing/2014/main" id="{FB8D4444-9579-E046-911D-5BAFA66B51C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39">
                  <a:extLst>
                    <a:ext uri="{FF2B5EF4-FFF2-40B4-BE49-F238E27FC236}">
                      <a16:creationId xmlns:a16="http://schemas.microsoft.com/office/drawing/2014/main" id="{D19B3657-F786-AA45-9903-2D362DF8CB20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رابط مستقيم 149">
                  <a:extLst>
                    <a:ext uri="{FF2B5EF4-FFF2-40B4-BE49-F238E27FC236}">
                      <a16:creationId xmlns:a16="http://schemas.microsoft.com/office/drawing/2014/main" id="{7E37C872-852B-CF4E-B863-B969DFC38E6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مربع نص 147">
                <a:extLst>
                  <a:ext uri="{FF2B5EF4-FFF2-40B4-BE49-F238E27FC236}">
                    <a16:creationId xmlns:a16="http://schemas.microsoft.com/office/drawing/2014/main" id="{A3C63107-5FEE-1B4C-A421-A79379CE7FB0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  <a:endParaRPr lang="ar-SA" sz="3200" b="1" spc="-100" baseline="24000" dirty="0"/>
              </a:p>
            </p:txBody>
          </p:sp>
        </p:grpSp>
        <p:sp>
          <p:nvSpPr>
            <p:cNvPr id="145" name="مربع نص 144">
              <a:extLst>
                <a:ext uri="{FF2B5EF4-FFF2-40B4-BE49-F238E27FC236}">
                  <a16:creationId xmlns:a16="http://schemas.microsoft.com/office/drawing/2014/main" id="{19334C33-7D7F-B744-A10A-C193887457BA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spc="-100" baseline="24000" dirty="0"/>
            </a:p>
          </p:txBody>
        </p:sp>
      </p:grp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BEA03865-FC48-8B46-965D-8FB8D4F8B13F}"/>
              </a:ext>
            </a:extLst>
          </p:cNvPr>
          <p:cNvSpPr txBox="1"/>
          <p:nvPr/>
        </p:nvSpPr>
        <p:spPr>
          <a:xfrm>
            <a:off x="8720761" y="4810718"/>
            <a:ext cx="6822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٩</a:t>
            </a:r>
            <a:endParaRPr lang="ar-SA" sz="3200" b="1" spc="-100" baseline="24000" dirty="0"/>
          </a:p>
        </p:txBody>
      </p:sp>
      <p:sp>
        <p:nvSpPr>
          <p:cNvPr id="174" name="شكل حر 173">
            <a:extLst>
              <a:ext uri="{FF2B5EF4-FFF2-40B4-BE49-F238E27FC236}">
                <a16:creationId xmlns:a16="http://schemas.microsoft.com/office/drawing/2014/main" id="{126CDAE5-7550-084B-951E-1A548717C8A9}"/>
              </a:ext>
            </a:extLst>
          </p:cNvPr>
          <p:cNvSpPr/>
          <p:nvPr/>
        </p:nvSpPr>
        <p:spPr>
          <a:xfrm>
            <a:off x="8159951" y="2808679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شكل حر 174">
            <a:extLst>
              <a:ext uri="{FF2B5EF4-FFF2-40B4-BE49-F238E27FC236}">
                <a16:creationId xmlns:a16="http://schemas.microsoft.com/office/drawing/2014/main" id="{FDE70D3E-8DB1-F84C-81D1-1814B562A702}"/>
              </a:ext>
            </a:extLst>
          </p:cNvPr>
          <p:cNvSpPr/>
          <p:nvPr/>
        </p:nvSpPr>
        <p:spPr>
          <a:xfrm>
            <a:off x="7431283" y="2808681"/>
            <a:ext cx="155734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6" name="شكل حر 175">
            <a:extLst>
              <a:ext uri="{FF2B5EF4-FFF2-40B4-BE49-F238E27FC236}">
                <a16:creationId xmlns:a16="http://schemas.microsoft.com/office/drawing/2014/main" id="{90F2E082-F4E0-0040-B6AC-A8B5FC050955}"/>
              </a:ext>
            </a:extLst>
          </p:cNvPr>
          <p:cNvSpPr/>
          <p:nvPr/>
        </p:nvSpPr>
        <p:spPr>
          <a:xfrm>
            <a:off x="7902773" y="2780105"/>
            <a:ext cx="1500198" cy="416722"/>
          </a:xfrm>
          <a:custGeom>
            <a:avLst/>
            <a:gdLst>
              <a:gd name="connsiteX0" fmla="*/ 400050 w 400050"/>
              <a:gd name="connsiteY0" fmla="*/ 14287 h 202406"/>
              <a:gd name="connsiteX1" fmla="*/ 200025 w 400050"/>
              <a:gd name="connsiteY1" fmla="*/ 200025 h 202406"/>
              <a:gd name="connsiteX2" fmla="*/ 0 w 400050"/>
              <a:gd name="connsiteY2" fmla="*/ 0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202406">
                <a:moveTo>
                  <a:pt x="400050" y="14287"/>
                </a:moveTo>
                <a:cubicBezTo>
                  <a:pt x="333375" y="108346"/>
                  <a:pt x="266700" y="202406"/>
                  <a:pt x="200025" y="200025"/>
                </a:cubicBezTo>
                <a:cubicBezTo>
                  <a:pt x="133350" y="197644"/>
                  <a:pt x="66675" y="98822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0" name="مربع نص 239">
            <a:extLst>
              <a:ext uri="{FF2B5EF4-FFF2-40B4-BE49-F238E27FC236}">
                <a16:creationId xmlns:a16="http://schemas.microsoft.com/office/drawing/2014/main" id="{E446F46F-0866-554D-A4CE-4AF69693FD77}"/>
              </a:ext>
            </a:extLst>
          </p:cNvPr>
          <p:cNvSpPr txBox="1"/>
          <p:nvPr/>
        </p:nvSpPr>
        <p:spPr>
          <a:xfrm>
            <a:off x="5327956" y="1167700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٥٤</a:t>
            </a:r>
            <a:endParaRPr lang="ar-SA" sz="3200" b="1" spc="-100" baseline="24000" dirty="0"/>
          </a:p>
        </p:txBody>
      </p:sp>
      <p:sp>
        <p:nvSpPr>
          <p:cNvPr id="241" name="مربع نص 240">
            <a:extLst>
              <a:ext uri="{FF2B5EF4-FFF2-40B4-BE49-F238E27FC236}">
                <a16:creationId xmlns:a16="http://schemas.microsoft.com/office/drawing/2014/main" id="{F9F6CD17-C83E-8F43-B21B-E2B8B0A2DD10}"/>
              </a:ext>
            </a:extLst>
          </p:cNvPr>
          <p:cNvSpPr txBox="1"/>
          <p:nvPr/>
        </p:nvSpPr>
        <p:spPr>
          <a:xfrm>
            <a:off x="4437730" y="1674240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٢٨</a:t>
            </a:r>
            <a:endParaRPr lang="ar-SA" sz="3200" b="1" spc="-100" baseline="24000" dirty="0"/>
          </a:p>
        </p:txBody>
      </p:sp>
      <p:grpSp>
        <p:nvGrpSpPr>
          <p:cNvPr id="242" name="مجموعة 158">
            <a:extLst>
              <a:ext uri="{FF2B5EF4-FFF2-40B4-BE49-F238E27FC236}">
                <a16:creationId xmlns:a16="http://schemas.microsoft.com/office/drawing/2014/main" id="{820E30B2-D593-2A46-B9C5-BEAF7701E3DA}"/>
              </a:ext>
            </a:extLst>
          </p:cNvPr>
          <p:cNvGrpSpPr/>
          <p:nvPr/>
        </p:nvGrpSpPr>
        <p:grpSpPr>
          <a:xfrm>
            <a:off x="3723350" y="1076419"/>
            <a:ext cx="1571636" cy="504586"/>
            <a:chOff x="2931684" y="4826925"/>
            <a:chExt cx="1571636" cy="504586"/>
          </a:xfrm>
        </p:grpSpPr>
        <p:grpSp>
          <p:nvGrpSpPr>
            <p:cNvPr id="243" name="مجموعة 123">
              <a:extLst>
                <a:ext uri="{FF2B5EF4-FFF2-40B4-BE49-F238E27FC236}">
                  <a16:creationId xmlns:a16="http://schemas.microsoft.com/office/drawing/2014/main" id="{91C115F7-03F6-EE44-A46C-6B183D4688C4}"/>
                </a:ext>
              </a:extLst>
            </p:cNvPr>
            <p:cNvGrpSpPr/>
            <p:nvPr/>
          </p:nvGrpSpPr>
          <p:grpSpPr>
            <a:xfrm>
              <a:off x="2931684" y="4826925"/>
              <a:ext cx="1136454" cy="502325"/>
              <a:chOff x="2115910" y="1785926"/>
              <a:chExt cx="1136454" cy="502325"/>
            </a:xfrm>
          </p:grpSpPr>
          <p:grpSp>
            <p:nvGrpSpPr>
              <p:cNvPr id="245" name="مجموعة 77">
                <a:extLst>
                  <a:ext uri="{FF2B5EF4-FFF2-40B4-BE49-F238E27FC236}">
                    <a16:creationId xmlns:a16="http://schemas.microsoft.com/office/drawing/2014/main" id="{3C3286C0-08E2-3F46-B35E-8D1265BC438A}"/>
                  </a:ext>
                </a:extLst>
              </p:cNvPr>
              <p:cNvGrpSpPr/>
              <p:nvPr/>
            </p:nvGrpSpPr>
            <p:grpSpPr>
              <a:xfrm>
                <a:off x="2318050" y="1785926"/>
                <a:ext cx="934314" cy="357190"/>
                <a:chOff x="6138016" y="428604"/>
                <a:chExt cx="934314" cy="357190"/>
              </a:xfrm>
            </p:grpSpPr>
            <p:cxnSp>
              <p:nvCxnSpPr>
                <p:cNvPr id="247" name="رابط مستقيم 131">
                  <a:extLst>
                    <a:ext uri="{FF2B5EF4-FFF2-40B4-BE49-F238E27FC236}">
                      <a16:creationId xmlns:a16="http://schemas.microsoft.com/office/drawing/2014/main" id="{B2E612DD-7FD9-0849-9AB2-1E960E59FE7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رابط مستقيم 132">
                  <a:extLst>
                    <a:ext uri="{FF2B5EF4-FFF2-40B4-BE49-F238E27FC236}">
                      <a16:creationId xmlns:a16="http://schemas.microsoft.com/office/drawing/2014/main" id="{EF7FA987-6529-8740-B8A8-876A2D590B6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رابط مستقيم 133">
                  <a:extLst>
                    <a:ext uri="{FF2B5EF4-FFF2-40B4-BE49-F238E27FC236}">
                      <a16:creationId xmlns:a16="http://schemas.microsoft.com/office/drawing/2014/main" id="{78CCE0E1-FC75-DB4C-A015-97A3D602562D}"/>
                    </a:ext>
                  </a:extLst>
                </p:cNvPr>
                <p:cNvCxnSpPr/>
                <p:nvPr/>
              </p:nvCxnSpPr>
              <p:spPr>
                <a:xfrm rot="10800000">
                  <a:off x="6138016" y="428604"/>
                  <a:ext cx="72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رابط مستقيم 140">
                  <a:extLst>
                    <a:ext uri="{FF2B5EF4-FFF2-40B4-BE49-F238E27FC236}">
                      <a16:creationId xmlns:a16="http://schemas.microsoft.com/office/drawing/2014/main" id="{7009CC86-C7AC-654A-90A7-6F94A24F3B2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EEAA3B6D-A829-1442-87A6-06B93CAD24AA}"/>
                  </a:ext>
                </a:extLst>
              </p:cNvPr>
              <p:cNvSpPr txBox="1"/>
              <p:nvPr/>
            </p:nvSpPr>
            <p:spPr>
              <a:xfrm>
                <a:off x="2115910" y="1857364"/>
                <a:ext cx="1027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 × ٢</a:t>
                </a:r>
                <a:endParaRPr lang="ar-SA" sz="3200" b="1" spc="-100" baseline="24000" dirty="0"/>
              </a:p>
            </p:txBody>
          </p:sp>
        </p:grpSp>
        <p:sp>
          <p:nvSpPr>
            <p:cNvPr id="244" name="مربع نص 243">
              <a:extLst>
                <a:ext uri="{FF2B5EF4-FFF2-40B4-BE49-F238E27FC236}">
                  <a16:creationId xmlns:a16="http://schemas.microsoft.com/office/drawing/2014/main" id="{18A495C5-A275-D344-8279-C769A9F896A5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sp>
        <p:nvSpPr>
          <p:cNvPr id="251" name="مربع نص 250">
            <a:extLst>
              <a:ext uri="{FF2B5EF4-FFF2-40B4-BE49-F238E27FC236}">
                <a16:creationId xmlns:a16="http://schemas.microsoft.com/office/drawing/2014/main" id="{507584BE-D572-F84B-A4A6-B25FA6F6B0FA}"/>
              </a:ext>
            </a:extLst>
          </p:cNvPr>
          <p:cNvSpPr txBox="1"/>
          <p:nvPr/>
        </p:nvSpPr>
        <p:spPr>
          <a:xfrm>
            <a:off x="4777878" y="1150116"/>
            <a:ext cx="6928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 ٩</a:t>
            </a:r>
            <a:endParaRPr lang="ar-SA" sz="3200" b="1" spc="-100" baseline="24000" dirty="0"/>
          </a:p>
        </p:txBody>
      </p:sp>
      <p:sp>
        <p:nvSpPr>
          <p:cNvPr id="252" name="مربع نص 251">
            <a:extLst>
              <a:ext uri="{FF2B5EF4-FFF2-40B4-BE49-F238E27FC236}">
                <a16:creationId xmlns:a16="http://schemas.microsoft.com/office/drawing/2014/main" id="{060E7F09-96CF-E44C-95D5-D97D7ADD558E}"/>
              </a:ext>
            </a:extLst>
          </p:cNvPr>
          <p:cNvSpPr txBox="1"/>
          <p:nvPr/>
        </p:nvSpPr>
        <p:spPr>
          <a:xfrm>
            <a:off x="2966108" y="1145594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٥٤</a:t>
            </a:r>
            <a:endParaRPr lang="ar-SA" sz="3200" b="1" spc="-100" baseline="24000" dirty="0"/>
          </a:p>
        </p:txBody>
      </p:sp>
      <p:grpSp>
        <p:nvGrpSpPr>
          <p:cNvPr id="253" name="مجموعة 151">
            <a:extLst>
              <a:ext uri="{FF2B5EF4-FFF2-40B4-BE49-F238E27FC236}">
                <a16:creationId xmlns:a16="http://schemas.microsoft.com/office/drawing/2014/main" id="{B16CEA57-0E61-2F43-978C-5BCCED53E374}"/>
              </a:ext>
            </a:extLst>
          </p:cNvPr>
          <p:cNvGrpSpPr/>
          <p:nvPr/>
        </p:nvGrpSpPr>
        <p:grpSpPr>
          <a:xfrm>
            <a:off x="1748545" y="1357653"/>
            <a:ext cx="2131967" cy="433146"/>
            <a:chOff x="5211827" y="3641055"/>
            <a:chExt cx="2131967" cy="433146"/>
          </a:xfrm>
        </p:grpSpPr>
        <p:sp>
          <p:nvSpPr>
            <p:cNvPr id="254" name="مربع نص 253">
              <a:extLst>
                <a:ext uri="{FF2B5EF4-FFF2-40B4-BE49-F238E27FC236}">
                  <a16:creationId xmlns:a16="http://schemas.microsoft.com/office/drawing/2014/main" id="{4570FFB3-45F1-0244-BD9C-C1D9B6A5E185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55" name="رابط مستقيم 176">
              <a:extLst>
                <a:ext uri="{FF2B5EF4-FFF2-40B4-BE49-F238E27FC236}">
                  <a16:creationId xmlns:a16="http://schemas.microsoft.com/office/drawing/2014/main" id="{E25C288D-20A2-2145-8E6D-8B0DFB476057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مربع نص 255">
              <a:extLst>
                <a:ext uri="{FF2B5EF4-FFF2-40B4-BE49-F238E27FC236}">
                  <a16:creationId xmlns:a16="http://schemas.microsoft.com/office/drawing/2014/main" id="{44E63EFA-7F69-C34F-8B9F-43BB6B55E1B8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257" name="مربع نص 256">
            <a:extLst>
              <a:ext uri="{FF2B5EF4-FFF2-40B4-BE49-F238E27FC236}">
                <a16:creationId xmlns:a16="http://schemas.microsoft.com/office/drawing/2014/main" id="{67A367E1-D1D0-1D44-8D48-8CA7B642C0B2}"/>
              </a:ext>
            </a:extLst>
          </p:cNvPr>
          <p:cNvSpPr txBox="1"/>
          <p:nvPr/>
        </p:nvSpPr>
        <p:spPr>
          <a:xfrm>
            <a:off x="2323164" y="1671981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٢٨</a:t>
            </a:r>
            <a:endParaRPr lang="ar-SA" sz="3200" b="1" spc="-100" baseline="24000" dirty="0"/>
          </a:p>
        </p:txBody>
      </p:sp>
      <p:grpSp>
        <p:nvGrpSpPr>
          <p:cNvPr id="258" name="مجموعة 158">
            <a:extLst>
              <a:ext uri="{FF2B5EF4-FFF2-40B4-BE49-F238E27FC236}">
                <a16:creationId xmlns:a16="http://schemas.microsoft.com/office/drawing/2014/main" id="{10604EF0-12B3-9B4C-AB6D-48D8331BB340}"/>
              </a:ext>
            </a:extLst>
          </p:cNvPr>
          <p:cNvGrpSpPr/>
          <p:nvPr/>
        </p:nvGrpSpPr>
        <p:grpSpPr>
          <a:xfrm>
            <a:off x="1765950" y="1074160"/>
            <a:ext cx="1100144" cy="504586"/>
            <a:chOff x="3403176" y="4826925"/>
            <a:chExt cx="1100144" cy="504586"/>
          </a:xfrm>
        </p:grpSpPr>
        <p:grpSp>
          <p:nvGrpSpPr>
            <p:cNvPr id="259" name="مجموعة 123">
              <a:extLst>
                <a:ext uri="{FF2B5EF4-FFF2-40B4-BE49-F238E27FC236}">
                  <a16:creationId xmlns:a16="http://schemas.microsoft.com/office/drawing/2014/main" id="{950D19F2-5F1A-5F47-8A93-6ECE50FE7DC0}"/>
                </a:ext>
              </a:extLst>
            </p:cNvPr>
            <p:cNvGrpSpPr/>
            <p:nvPr/>
          </p:nvGrpSpPr>
          <p:grpSpPr>
            <a:xfrm>
              <a:off x="3403176" y="4826925"/>
              <a:ext cx="664962" cy="502325"/>
              <a:chOff x="2587402" y="1785926"/>
              <a:chExt cx="664962" cy="502325"/>
            </a:xfrm>
          </p:grpSpPr>
          <p:grpSp>
            <p:nvGrpSpPr>
              <p:cNvPr id="261" name="مجموعة 77">
                <a:extLst>
                  <a:ext uri="{FF2B5EF4-FFF2-40B4-BE49-F238E27FC236}">
                    <a16:creationId xmlns:a16="http://schemas.microsoft.com/office/drawing/2014/main" id="{7C174BF9-1B09-CF48-BB22-F31554C7886A}"/>
                  </a:ext>
                </a:extLst>
              </p:cNvPr>
              <p:cNvGrpSpPr/>
              <p:nvPr/>
            </p:nvGrpSpPr>
            <p:grpSpPr>
              <a:xfrm>
                <a:off x="2750050" y="1785926"/>
                <a:ext cx="502314" cy="357190"/>
                <a:chOff x="6570016" y="428604"/>
                <a:chExt cx="502314" cy="357190"/>
              </a:xfrm>
            </p:grpSpPr>
            <p:cxnSp>
              <p:nvCxnSpPr>
                <p:cNvPr id="263" name="رابط مستقيم 184">
                  <a:extLst>
                    <a:ext uri="{FF2B5EF4-FFF2-40B4-BE49-F238E27FC236}">
                      <a16:creationId xmlns:a16="http://schemas.microsoft.com/office/drawing/2014/main" id="{6ECDC614-FDB5-F342-B060-298AAFD8AFE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رابط مستقيم 185">
                  <a:extLst>
                    <a:ext uri="{FF2B5EF4-FFF2-40B4-BE49-F238E27FC236}">
                      <a16:creationId xmlns:a16="http://schemas.microsoft.com/office/drawing/2014/main" id="{8065309E-63B8-204B-99D3-7B09194D864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رابط مستقيم 186">
                  <a:extLst>
                    <a:ext uri="{FF2B5EF4-FFF2-40B4-BE49-F238E27FC236}">
                      <a16:creationId xmlns:a16="http://schemas.microsoft.com/office/drawing/2014/main" id="{6E1CD2EF-0A67-E14D-9222-B11B466CFF4B}"/>
                    </a:ext>
                  </a:extLst>
                </p:cNvPr>
                <p:cNvCxnSpPr/>
                <p:nvPr/>
              </p:nvCxnSpPr>
              <p:spPr>
                <a:xfrm rot="10800000">
                  <a:off x="6570016" y="428604"/>
                  <a:ext cx="28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رابط مستقيم 187">
                  <a:extLst>
                    <a:ext uri="{FF2B5EF4-FFF2-40B4-BE49-F238E27FC236}">
                      <a16:creationId xmlns:a16="http://schemas.microsoft.com/office/drawing/2014/main" id="{4578274A-D05E-7B4A-A182-1BD9FB4BBBE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مربع نص 261">
                <a:extLst>
                  <a:ext uri="{FF2B5EF4-FFF2-40B4-BE49-F238E27FC236}">
                    <a16:creationId xmlns:a16="http://schemas.microsoft.com/office/drawing/2014/main" id="{44132C04-2B3B-8240-8B5C-6B09C3C4A821}"/>
                  </a:ext>
                </a:extLst>
              </p:cNvPr>
              <p:cNvSpPr txBox="1"/>
              <p:nvPr/>
            </p:nvSpPr>
            <p:spPr>
              <a:xfrm>
                <a:off x="2587402" y="1857364"/>
                <a:ext cx="55583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  <p:sp>
          <p:nvSpPr>
            <p:cNvPr id="260" name="مربع نص 259">
              <a:extLst>
                <a:ext uri="{FF2B5EF4-FFF2-40B4-BE49-F238E27FC236}">
                  <a16:creationId xmlns:a16="http://schemas.microsoft.com/office/drawing/2014/main" id="{89AFF889-6F01-D541-8CCB-6D95F0B4766A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</a:t>
              </a:r>
            </a:p>
          </p:txBody>
        </p:sp>
      </p:grpSp>
      <p:sp>
        <p:nvSpPr>
          <p:cNvPr id="267" name="مربع نص 266">
            <a:extLst>
              <a:ext uri="{FF2B5EF4-FFF2-40B4-BE49-F238E27FC236}">
                <a16:creationId xmlns:a16="http://schemas.microsoft.com/office/drawing/2014/main" id="{CAB11367-E119-E346-88D5-B8D294FB74AA}"/>
              </a:ext>
            </a:extLst>
          </p:cNvPr>
          <p:cNvSpPr txBox="1"/>
          <p:nvPr/>
        </p:nvSpPr>
        <p:spPr>
          <a:xfrm>
            <a:off x="2663312" y="1147857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</a:t>
            </a:r>
            <a:endParaRPr lang="ar-SA" sz="3200" b="1" spc="-100" baseline="24000" dirty="0"/>
          </a:p>
        </p:txBody>
      </p:sp>
      <p:cxnSp>
        <p:nvCxnSpPr>
          <p:cNvPr id="280" name="رابط مستقيم 120">
            <a:extLst>
              <a:ext uri="{FF2B5EF4-FFF2-40B4-BE49-F238E27FC236}">
                <a16:creationId xmlns:a16="http://schemas.microsoft.com/office/drawing/2014/main" id="{081C90CE-530C-A241-B2CB-342E9A342C19}"/>
              </a:ext>
            </a:extLst>
          </p:cNvPr>
          <p:cNvCxnSpPr/>
          <p:nvPr/>
        </p:nvCxnSpPr>
        <p:spPr>
          <a:xfrm rot="10800000">
            <a:off x="3824405" y="1583262"/>
            <a:ext cx="162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مجموعة 280">
            <a:extLst>
              <a:ext uri="{FF2B5EF4-FFF2-40B4-BE49-F238E27FC236}">
                <a16:creationId xmlns:a16="http://schemas.microsoft.com/office/drawing/2014/main" id="{83395307-F406-3346-84BE-6439CFE12778}"/>
              </a:ext>
            </a:extLst>
          </p:cNvPr>
          <p:cNvGrpSpPr/>
          <p:nvPr/>
        </p:nvGrpSpPr>
        <p:grpSpPr>
          <a:xfrm>
            <a:off x="3435278" y="2124164"/>
            <a:ext cx="2415432" cy="840875"/>
            <a:chOff x="4996769" y="3357562"/>
            <a:chExt cx="1878295" cy="840875"/>
          </a:xfrm>
        </p:grpSpPr>
        <p:sp>
          <p:nvSpPr>
            <p:cNvPr id="282" name="مربع نص 281">
              <a:extLst>
                <a:ext uri="{FF2B5EF4-FFF2-40B4-BE49-F238E27FC236}">
                  <a16:creationId xmlns:a16="http://schemas.microsoft.com/office/drawing/2014/main" id="{4B03A356-0E87-834D-9025-E3D9F2FC8B90}"/>
                </a:ext>
              </a:extLst>
            </p:cNvPr>
            <p:cNvSpPr txBox="1"/>
            <p:nvPr/>
          </p:nvSpPr>
          <p:spPr>
            <a:xfrm>
              <a:off x="4996769" y="3428996"/>
              <a:ext cx="187829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٢ (٢٧ ــ٩        )</a:t>
              </a:r>
              <a:endParaRPr lang="ar-SA" sz="3200" b="1" spc="-100" baseline="24000" dirty="0"/>
            </a:p>
          </p:txBody>
        </p:sp>
        <p:grpSp>
          <p:nvGrpSpPr>
            <p:cNvPr id="283" name="مجموعة 140">
              <a:extLst>
                <a:ext uri="{FF2B5EF4-FFF2-40B4-BE49-F238E27FC236}">
                  <a16:creationId xmlns:a16="http://schemas.microsoft.com/office/drawing/2014/main" id="{1504C6C2-8A0B-0547-9684-C2AD0ADB0465}"/>
                </a:ext>
              </a:extLst>
            </p:cNvPr>
            <p:cNvGrpSpPr/>
            <p:nvPr/>
          </p:nvGrpSpPr>
          <p:grpSpPr>
            <a:xfrm>
              <a:off x="5376690" y="3357562"/>
              <a:ext cx="566920" cy="521130"/>
              <a:chOff x="2685444" y="1785926"/>
              <a:chExt cx="566920" cy="521130"/>
            </a:xfrm>
          </p:grpSpPr>
          <p:grpSp>
            <p:nvGrpSpPr>
              <p:cNvPr id="284" name="مجموعة 77">
                <a:extLst>
                  <a:ext uri="{FF2B5EF4-FFF2-40B4-BE49-F238E27FC236}">
                    <a16:creationId xmlns:a16="http://schemas.microsoft.com/office/drawing/2014/main" id="{3A64BA5A-980A-0B47-94AB-B5520685240F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286" name="رابط مستقيم 160">
                  <a:extLst>
                    <a:ext uri="{FF2B5EF4-FFF2-40B4-BE49-F238E27FC236}">
                      <a16:creationId xmlns:a16="http://schemas.microsoft.com/office/drawing/2014/main" id="{F445A980-A1EF-C247-A425-90B31A9964B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رابط مستقيم 161">
                  <a:extLst>
                    <a:ext uri="{FF2B5EF4-FFF2-40B4-BE49-F238E27FC236}">
                      <a16:creationId xmlns:a16="http://schemas.microsoft.com/office/drawing/2014/main" id="{1EAA409C-5996-2944-B6FD-23F09060E5A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رابط مستقيم 162">
                  <a:extLst>
                    <a:ext uri="{FF2B5EF4-FFF2-40B4-BE49-F238E27FC236}">
                      <a16:creationId xmlns:a16="http://schemas.microsoft.com/office/drawing/2014/main" id="{4DB14E24-E3D6-0549-9D1C-0E0EBFEA2839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رابط مستقيم 165">
                  <a:extLst>
                    <a:ext uri="{FF2B5EF4-FFF2-40B4-BE49-F238E27FC236}">
                      <a16:creationId xmlns:a16="http://schemas.microsoft.com/office/drawing/2014/main" id="{7720201C-975A-C541-B297-3F39B95532B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5" name="مربع نص 284">
                <a:extLst>
                  <a:ext uri="{FF2B5EF4-FFF2-40B4-BE49-F238E27FC236}">
                    <a16:creationId xmlns:a16="http://schemas.microsoft.com/office/drawing/2014/main" id="{F7A1A9EF-A00E-EF42-876A-06FDABD87EC7}"/>
                  </a:ext>
                </a:extLst>
              </p:cNvPr>
              <p:cNvSpPr txBox="1"/>
              <p:nvPr/>
            </p:nvSpPr>
            <p:spPr>
              <a:xfrm>
                <a:off x="2685444" y="1876169"/>
                <a:ext cx="54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90" name="مجموعة 105">
            <a:extLst>
              <a:ext uri="{FF2B5EF4-FFF2-40B4-BE49-F238E27FC236}">
                <a16:creationId xmlns:a16="http://schemas.microsoft.com/office/drawing/2014/main" id="{A08FCA31-F933-994C-B149-5888489C4CA2}"/>
              </a:ext>
            </a:extLst>
          </p:cNvPr>
          <p:cNvGrpSpPr/>
          <p:nvPr/>
        </p:nvGrpSpPr>
        <p:grpSpPr>
          <a:xfrm>
            <a:off x="3690739" y="2435464"/>
            <a:ext cx="2131967" cy="430887"/>
            <a:chOff x="5211827" y="3641055"/>
            <a:chExt cx="2131967" cy="430887"/>
          </a:xfrm>
        </p:grpSpPr>
        <p:sp>
          <p:nvSpPr>
            <p:cNvPr id="291" name="مربع نص 290">
              <a:extLst>
                <a:ext uri="{FF2B5EF4-FFF2-40B4-BE49-F238E27FC236}">
                  <a16:creationId xmlns:a16="http://schemas.microsoft.com/office/drawing/2014/main" id="{21A77192-F34A-1142-8EDB-5FB04902A10E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92" name="رابط مستقيم 168">
              <a:extLst>
                <a:ext uri="{FF2B5EF4-FFF2-40B4-BE49-F238E27FC236}">
                  <a16:creationId xmlns:a16="http://schemas.microsoft.com/office/drawing/2014/main" id="{2E4BEAA7-AB03-5147-8FD8-09A582EA28AA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مربع نص 292">
            <a:extLst>
              <a:ext uri="{FF2B5EF4-FFF2-40B4-BE49-F238E27FC236}">
                <a16:creationId xmlns:a16="http://schemas.microsoft.com/office/drawing/2014/main" id="{DF19DC8C-F364-DB49-9EB4-EF453194BBFD}"/>
              </a:ext>
            </a:extLst>
          </p:cNvPr>
          <p:cNvSpPr txBox="1"/>
          <p:nvPr/>
        </p:nvSpPr>
        <p:spPr>
          <a:xfrm>
            <a:off x="4182093" y="2724244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٢٨</a:t>
            </a:r>
            <a:endParaRPr lang="ar-SA" sz="3200" b="1" spc="-100" baseline="24000" dirty="0"/>
          </a:p>
        </p:txBody>
      </p:sp>
      <p:sp>
        <p:nvSpPr>
          <p:cNvPr id="294" name="مربع نص 293">
            <a:extLst>
              <a:ext uri="{FF2B5EF4-FFF2-40B4-BE49-F238E27FC236}">
                <a16:creationId xmlns:a16="http://schemas.microsoft.com/office/drawing/2014/main" id="{F622A8EB-0192-F44A-9B7C-188AFC6E5522}"/>
              </a:ext>
            </a:extLst>
          </p:cNvPr>
          <p:cNvSpPr txBox="1"/>
          <p:nvPr/>
        </p:nvSpPr>
        <p:spPr>
          <a:xfrm>
            <a:off x="2737413" y="2211109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٢٧</a:t>
            </a:r>
            <a:endParaRPr lang="ar-SA" sz="3200" b="1" spc="-100" baseline="24000" dirty="0"/>
          </a:p>
        </p:txBody>
      </p:sp>
      <p:grpSp>
        <p:nvGrpSpPr>
          <p:cNvPr id="295" name="مجموعة 151">
            <a:extLst>
              <a:ext uri="{FF2B5EF4-FFF2-40B4-BE49-F238E27FC236}">
                <a16:creationId xmlns:a16="http://schemas.microsoft.com/office/drawing/2014/main" id="{75EC198E-AF0C-8240-A34A-C54E7BAA7DE1}"/>
              </a:ext>
            </a:extLst>
          </p:cNvPr>
          <p:cNvGrpSpPr/>
          <p:nvPr/>
        </p:nvGrpSpPr>
        <p:grpSpPr>
          <a:xfrm>
            <a:off x="1481735" y="2424204"/>
            <a:ext cx="2131967" cy="433146"/>
            <a:chOff x="5211827" y="3641055"/>
            <a:chExt cx="2131967" cy="433146"/>
          </a:xfrm>
        </p:grpSpPr>
        <p:sp>
          <p:nvSpPr>
            <p:cNvPr id="296" name="مربع نص 295">
              <a:extLst>
                <a:ext uri="{FF2B5EF4-FFF2-40B4-BE49-F238E27FC236}">
                  <a16:creationId xmlns:a16="http://schemas.microsoft.com/office/drawing/2014/main" id="{D1C1C025-E948-294F-A9AE-7CA4CF57F572}"/>
                </a:ext>
              </a:extLst>
            </p:cNvPr>
            <p:cNvSpPr txBox="1"/>
            <p:nvPr/>
          </p:nvSpPr>
          <p:spPr>
            <a:xfrm>
              <a:off x="6858016" y="3641055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  <p:cxnSp>
          <p:nvCxnSpPr>
            <p:cNvPr id="297" name="رابط مستقيم 192">
              <a:extLst>
                <a:ext uri="{FF2B5EF4-FFF2-40B4-BE49-F238E27FC236}">
                  <a16:creationId xmlns:a16="http://schemas.microsoft.com/office/drawing/2014/main" id="{588B031B-69A7-6741-A6B2-98F283F818B4}"/>
                </a:ext>
              </a:extLst>
            </p:cNvPr>
            <p:cNvCxnSpPr/>
            <p:nvPr/>
          </p:nvCxnSpPr>
          <p:spPr>
            <a:xfrm rot="10800000">
              <a:off x="5211827" y="3871920"/>
              <a:ext cx="162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مربع نص 297">
              <a:extLst>
                <a:ext uri="{FF2B5EF4-FFF2-40B4-BE49-F238E27FC236}">
                  <a16:creationId xmlns:a16="http://schemas.microsoft.com/office/drawing/2014/main" id="{A8598EE0-E4FB-0345-B22F-6F11A850B7EF}"/>
                </a:ext>
              </a:extLst>
            </p:cNvPr>
            <p:cNvSpPr txBox="1"/>
            <p:nvPr/>
          </p:nvSpPr>
          <p:spPr>
            <a:xfrm>
              <a:off x="6858016" y="3643314"/>
              <a:ext cx="4857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  <a:endParaRPr lang="ar-SA" sz="3200" b="1" spc="-100" baseline="24000" dirty="0"/>
            </a:p>
          </p:txBody>
        </p:sp>
      </p:grpSp>
      <p:sp>
        <p:nvSpPr>
          <p:cNvPr id="299" name="مربع نص 298">
            <a:extLst>
              <a:ext uri="{FF2B5EF4-FFF2-40B4-BE49-F238E27FC236}">
                <a16:creationId xmlns:a16="http://schemas.microsoft.com/office/drawing/2014/main" id="{D11C5CC7-F0E1-4F44-8A1F-3BF9FF97CE5D}"/>
              </a:ext>
            </a:extLst>
          </p:cNvPr>
          <p:cNvSpPr txBox="1"/>
          <p:nvPr/>
        </p:nvSpPr>
        <p:spPr>
          <a:xfrm>
            <a:off x="2056354" y="2738532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١٤</a:t>
            </a:r>
            <a:endParaRPr lang="ar-SA" sz="3200" b="1" spc="-100" baseline="24000" dirty="0"/>
          </a:p>
        </p:txBody>
      </p:sp>
      <p:grpSp>
        <p:nvGrpSpPr>
          <p:cNvPr id="300" name="مجموعة 158">
            <a:extLst>
              <a:ext uri="{FF2B5EF4-FFF2-40B4-BE49-F238E27FC236}">
                <a16:creationId xmlns:a16="http://schemas.microsoft.com/office/drawing/2014/main" id="{6E73076F-8830-8644-93FB-1A0F2B1FF43F}"/>
              </a:ext>
            </a:extLst>
          </p:cNvPr>
          <p:cNvGrpSpPr/>
          <p:nvPr/>
        </p:nvGrpSpPr>
        <p:grpSpPr>
          <a:xfrm>
            <a:off x="1627726" y="2140711"/>
            <a:ext cx="1071570" cy="504586"/>
            <a:chOff x="3431750" y="4826925"/>
            <a:chExt cx="1071570" cy="504586"/>
          </a:xfrm>
        </p:grpSpPr>
        <p:grpSp>
          <p:nvGrpSpPr>
            <p:cNvPr id="301" name="مجموعة 123">
              <a:extLst>
                <a:ext uri="{FF2B5EF4-FFF2-40B4-BE49-F238E27FC236}">
                  <a16:creationId xmlns:a16="http://schemas.microsoft.com/office/drawing/2014/main" id="{A2345374-EF9E-4D45-B4D1-346903F6810F}"/>
                </a:ext>
              </a:extLst>
            </p:cNvPr>
            <p:cNvGrpSpPr/>
            <p:nvPr/>
          </p:nvGrpSpPr>
          <p:grpSpPr>
            <a:xfrm>
              <a:off x="3431750" y="4826925"/>
              <a:ext cx="636388" cy="502325"/>
              <a:chOff x="2615976" y="1785926"/>
              <a:chExt cx="636388" cy="502325"/>
            </a:xfrm>
          </p:grpSpPr>
          <p:grpSp>
            <p:nvGrpSpPr>
              <p:cNvPr id="303" name="مجموعة 77">
                <a:extLst>
                  <a:ext uri="{FF2B5EF4-FFF2-40B4-BE49-F238E27FC236}">
                    <a16:creationId xmlns:a16="http://schemas.microsoft.com/office/drawing/2014/main" id="{663DB4C7-5AFF-7843-8F1D-1C7C5CDF066E}"/>
                  </a:ext>
                </a:extLst>
              </p:cNvPr>
              <p:cNvGrpSpPr/>
              <p:nvPr/>
            </p:nvGrpSpPr>
            <p:grpSpPr>
              <a:xfrm>
                <a:off x="2786050" y="1785926"/>
                <a:ext cx="466314" cy="357190"/>
                <a:chOff x="6606016" y="428604"/>
                <a:chExt cx="466314" cy="357190"/>
              </a:xfrm>
            </p:grpSpPr>
            <p:cxnSp>
              <p:nvCxnSpPr>
                <p:cNvPr id="305" name="رابط مستقيم 200">
                  <a:extLst>
                    <a:ext uri="{FF2B5EF4-FFF2-40B4-BE49-F238E27FC236}">
                      <a16:creationId xmlns:a16="http://schemas.microsoft.com/office/drawing/2014/main" id="{8CF96A39-291E-EB48-A274-1E4FF0DBA35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رابط مستقيم 201">
                  <a:extLst>
                    <a:ext uri="{FF2B5EF4-FFF2-40B4-BE49-F238E27FC236}">
                      <a16:creationId xmlns:a16="http://schemas.microsoft.com/office/drawing/2014/main" id="{0C475715-198C-4A42-8633-54786E67930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رابط مستقيم 202">
                  <a:extLst>
                    <a:ext uri="{FF2B5EF4-FFF2-40B4-BE49-F238E27FC236}">
                      <a16:creationId xmlns:a16="http://schemas.microsoft.com/office/drawing/2014/main" id="{9536C44E-B649-A44F-B5F5-FFFF1E2853E3}"/>
                    </a:ext>
                  </a:extLst>
                </p:cNvPr>
                <p:cNvCxnSpPr/>
                <p:nvPr/>
              </p:nvCxnSpPr>
              <p:spPr>
                <a:xfrm rot="10800000">
                  <a:off x="6606016" y="428604"/>
                  <a:ext cx="25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رابط مستقيم 203">
                  <a:extLst>
                    <a:ext uri="{FF2B5EF4-FFF2-40B4-BE49-F238E27FC236}">
                      <a16:creationId xmlns:a16="http://schemas.microsoft.com/office/drawing/2014/main" id="{57358022-1953-F641-B8F2-0546D0B662A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4" name="مربع نص 303">
                <a:extLst>
                  <a:ext uri="{FF2B5EF4-FFF2-40B4-BE49-F238E27FC236}">
                    <a16:creationId xmlns:a16="http://schemas.microsoft.com/office/drawing/2014/main" id="{0BF95783-7EB2-C243-9939-90940D817C2B}"/>
                  </a:ext>
                </a:extLst>
              </p:cNvPr>
              <p:cNvSpPr txBox="1"/>
              <p:nvPr/>
            </p:nvSpPr>
            <p:spPr>
              <a:xfrm>
                <a:off x="2615976" y="1857364"/>
                <a:ext cx="527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  <a:endParaRPr lang="ar-SA" sz="3200" b="1" spc="-100" baseline="24000" dirty="0"/>
              </a:p>
            </p:txBody>
          </p:sp>
        </p:grpSp>
        <p:sp>
          <p:nvSpPr>
            <p:cNvPr id="302" name="مربع نص 301">
              <a:extLst>
                <a:ext uri="{FF2B5EF4-FFF2-40B4-BE49-F238E27FC236}">
                  <a16:creationId xmlns:a16="http://schemas.microsoft.com/office/drawing/2014/main" id="{C321E242-9886-4E45-ADE3-FCA191B14B5D}"/>
                </a:ext>
              </a:extLst>
            </p:cNvPr>
            <p:cNvSpPr txBox="1"/>
            <p:nvPr/>
          </p:nvSpPr>
          <p:spPr>
            <a:xfrm>
              <a:off x="3986206" y="4900624"/>
              <a:ext cx="51711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b="1" spc="-100" baseline="24000" dirty="0"/>
            </a:p>
          </p:txBody>
        </p:sp>
      </p:grpSp>
      <p:sp>
        <p:nvSpPr>
          <p:cNvPr id="309" name="مربع نص 308">
            <a:extLst>
              <a:ext uri="{FF2B5EF4-FFF2-40B4-BE49-F238E27FC236}">
                <a16:creationId xmlns:a16="http://schemas.microsoft.com/office/drawing/2014/main" id="{0C1826A6-927D-D449-A16D-8879DB851404}"/>
              </a:ext>
            </a:extLst>
          </p:cNvPr>
          <p:cNvSpPr txBox="1"/>
          <p:nvPr/>
        </p:nvSpPr>
        <p:spPr>
          <a:xfrm>
            <a:off x="2225046" y="2214408"/>
            <a:ext cx="5171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ــ٩</a:t>
            </a:r>
            <a:endParaRPr lang="ar-SA" sz="3200" b="1" spc="-100" baseline="24000" dirty="0"/>
          </a:p>
        </p:txBody>
      </p:sp>
      <p:cxnSp>
        <p:nvCxnSpPr>
          <p:cNvPr id="310" name="رابط مستقيم 207">
            <a:extLst>
              <a:ext uri="{FF2B5EF4-FFF2-40B4-BE49-F238E27FC236}">
                <a16:creationId xmlns:a16="http://schemas.microsoft.com/office/drawing/2014/main" id="{464B26C6-D14B-3544-BBE0-7242693E1BCD}"/>
              </a:ext>
            </a:extLst>
          </p:cNvPr>
          <p:cNvCxnSpPr>
            <a:cxnSpLocks/>
          </p:cNvCxnSpPr>
          <p:nvPr/>
        </p:nvCxnSpPr>
        <p:spPr>
          <a:xfrm flipH="1">
            <a:off x="5538715" y="2342503"/>
            <a:ext cx="157160" cy="2263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رابط مستقيم 209">
            <a:extLst>
              <a:ext uri="{FF2B5EF4-FFF2-40B4-BE49-F238E27FC236}">
                <a16:creationId xmlns:a16="http://schemas.microsoft.com/office/drawing/2014/main" id="{8ECC6B2D-6229-0849-9809-37338838D4AB}"/>
              </a:ext>
            </a:extLst>
          </p:cNvPr>
          <p:cNvCxnSpPr>
            <a:cxnSpLocks/>
          </p:cNvCxnSpPr>
          <p:nvPr/>
        </p:nvCxnSpPr>
        <p:spPr>
          <a:xfrm flipH="1">
            <a:off x="4319455" y="2786415"/>
            <a:ext cx="236549" cy="349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A1DD5DB7-9563-704D-B04C-77173E1D5E30}"/>
                  </a:ext>
                </a:extLst>
              </p14:cNvPr>
              <p14:cNvContentPartPr/>
              <p14:nvPr/>
            </p14:nvContentPartPr>
            <p14:xfrm>
              <a:off x="7766640" y="4745520"/>
              <a:ext cx="360" cy="72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A1DD5DB7-9563-704D-B04C-77173E1D5E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7280" y="4736160"/>
                <a:ext cx="19080" cy="259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A4EEFB4-3AB3-25EA-2645-54960B1A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29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800" decel="100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800" decel="100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21" grpId="0"/>
      <p:bldP spid="134" grpId="0"/>
      <p:bldP spid="135" grpId="0"/>
      <p:bldP spid="136" grpId="0"/>
      <p:bldP spid="137" grpId="0"/>
      <p:bldP spid="142" grpId="0"/>
      <p:bldP spid="173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240" grpId="0"/>
      <p:bldP spid="241" grpId="0"/>
      <p:bldP spid="251" grpId="0"/>
      <p:bldP spid="252" grpId="0"/>
      <p:bldP spid="257" grpId="0"/>
      <p:bldP spid="267" grpId="0"/>
      <p:bldP spid="293" grpId="0"/>
      <p:bldP spid="294" grpId="0"/>
      <p:bldP spid="299" grpId="0"/>
      <p:bldP spid="3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10696" y="50006"/>
            <a:ext cx="5656729" cy="67579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6420031" y="4123313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6420031" y="4814009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6420031" y="5506163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6420031" y="6110225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6450925" y="369605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6432984" y="967913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6440849" y="1500125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6420031" y="212968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6450925" y="272815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6450925" y="3409954"/>
            <a:ext cx="642332" cy="27613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6056367" y="1601801"/>
            <a:ext cx="727327" cy="709133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6077588" y="498133"/>
            <a:ext cx="727327" cy="709133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6077588" y="4278499"/>
            <a:ext cx="727327" cy="709133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6077588" y="5630597"/>
            <a:ext cx="727327" cy="709133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3288" y="1853715"/>
            <a:ext cx="1468477" cy="1104203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632" y="2713439"/>
            <a:ext cx="1121631" cy="843397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6835" y="3775703"/>
            <a:ext cx="970692" cy="729900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5198" y="4123312"/>
            <a:ext cx="835462" cy="628215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263" y="4620421"/>
            <a:ext cx="1905000" cy="1968500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6056367" y="2883852"/>
            <a:ext cx="727327" cy="709133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1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4003C98-23D5-4A7D-F3EF-59A823C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149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9C96DD3E-2875-A66F-6A5B-6A592671B6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1095875" y="1196697"/>
            <a:ext cx="3643427" cy="3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5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69383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ar-SA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515939" y="193006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لماذا؟</a:t>
            </a:r>
          </a:p>
        </p:txBody>
      </p:sp>
      <p:sp>
        <p:nvSpPr>
          <p:cNvPr id="177" name="مربع نص 176">
            <a:extLst>
              <a:ext uri="{FF2B5EF4-FFF2-40B4-BE49-F238E27FC236}">
                <a16:creationId xmlns:a16="http://schemas.microsoft.com/office/drawing/2014/main" id="{BC889578-8FEC-7442-B1D2-529E5A0A26AD}"/>
              </a:ext>
            </a:extLst>
          </p:cNvPr>
          <p:cNvSpPr txBox="1"/>
          <p:nvPr/>
        </p:nvSpPr>
        <p:spPr>
          <a:xfrm>
            <a:off x="8527771" y="5793129"/>
            <a:ext cx="5300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٢٩</a:t>
            </a:r>
            <a:endParaRPr lang="ar-SA" sz="3200" b="1" spc="-100" baseline="24000" dirty="0"/>
          </a:p>
        </p:txBody>
      </p:sp>
      <p:pic>
        <p:nvPicPr>
          <p:cNvPr id="209" name="Picture 3">
            <a:extLst>
              <a:ext uri="{FF2B5EF4-FFF2-40B4-BE49-F238E27FC236}">
                <a16:creationId xmlns:a16="http://schemas.microsoft.com/office/drawing/2014/main" id="{B59B2DC6-FA92-B34E-9779-57601CB9D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47141" t="10717" b="11820"/>
          <a:stretch/>
        </p:blipFill>
        <p:spPr bwMode="auto">
          <a:xfrm>
            <a:off x="6829865" y="1214140"/>
            <a:ext cx="4455856" cy="22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مستطيل 209">
            <a:extLst>
              <a:ext uri="{FF2B5EF4-FFF2-40B4-BE49-F238E27FC236}">
                <a16:creationId xmlns:a16="http://schemas.microsoft.com/office/drawing/2014/main" id="{BD45D12B-AA97-F546-B595-10BB4E94D0B9}"/>
              </a:ext>
            </a:extLst>
          </p:cNvPr>
          <p:cNvSpPr/>
          <p:nvPr/>
        </p:nvSpPr>
        <p:spPr>
          <a:xfrm>
            <a:off x="5881686" y="3643314"/>
            <a:ext cx="435771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ما العبارة الجذرية في معادلة إيجاد السرعة المدارية للقمر الاصطناعي  ؟</a:t>
            </a:r>
          </a:p>
        </p:txBody>
      </p:sp>
      <p:sp>
        <p:nvSpPr>
          <p:cNvPr id="211" name="مستطيل 210">
            <a:extLst>
              <a:ext uri="{FF2B5EF4-FFF2-40B4-BE49-F238E27FC236}">
                <a16:creationId xmlns:a16="http://schemas.microsoft.com/office/drawing/2014/main" id="{D6F98B76-448A-0247-8D53-585A7657141B}"/>
              </a:ext>
            </a:extLst>
          </p:cNvPr>
          <p:cNvSpPr/>
          <p:nvPr/>
        </p:nvSpPr>
        <p:spPr>
          <a:xfrm>
            <a:off x="5881686" y="4670640"/>
            <a:ext cx="435771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ماذا تعني إشارة الجذر في المعادلة  ؟</a:t>
            </a:r>
          </a:p>
        </p:txBody>
      </p:sp>
      <p:sp>
        <p:nvSpPr>
          <p:cNvPr id="212" name="زاوية مطوية 211">
            <a:extLst>
              <a:ext uri="{FF2B5EF4-FFF2-40B4-BE49-F238E27FC236}">
                <a16:creationId xmlns:a16="http://schemas.microsoft.com/office/drawing/2014/main" id="{C3B1726A-86E2-9443-A035-B0ED4C73F62B}"/>
              </a:ext>
            </a:extLst>
          </p:cNvPr>
          <p:cNvSpPr/>
          <p:nvPr/>
        </p:nvSpPr>
        <p:spPr>
          <a:xfrm flipH="1">
            <a:off x="2881290" y="4670640"/>
            <a:ext cx="3000396" cy="857256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13" name="مستطيل 212">
            <a:extLst>
              <a:ext uri="{FF2B5EF4-FFF2-40B4-BE49-F238E27FC236}">
                <a16:creationId xmlns:a16="http://schemas.microsoft.com/office/drawing/2014/main" id="{86DC8287-3B5E-D044-8F69-6981E0B7028B}"/>
              </a:ext>
            </a:extLst>
          </p:cNvPr>
          <p:cNvSpPr/>
          <p:nvPr/>
        </p:nvSpPr>
        <p:spPr>
          <a:xfrm>
            <a:off x="5881686" y="5715016"/>
            <a:ext cx="4357718" cy="857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بناءا على ما تعرفه عن ترتيب العمليات ، متى يجب عليك أن تبسط العبارة الجذرية  ؟</a:t>
            </a:r>
          </a:p>
        </p:txBody>
      </p:sp>
      <p:sp>
        <p:nvSpPr>
          <p:cNvPr id="214" name="زاوية مطوية 213">
            <a:extLst>
              <a:ext uri="{FF2B5EF4-FFF2-40B4-BE49-F238E27FC236}">
                <a16:creationId xmlns:a16="http://schemas.microsoft.com/office/drawing/2014/main" id="{A798F78F-D358-BC4A-9E77-9CC5357D22FE}"/>
              </a:ext>
            </a:extLst>
          </p:cNvPr>
          <p:cNvSpPr/>
          <p:nvPr/>
        </p:nvSpPr>
        <p:spPr>
          <a:xfrm flipH="1">
            <a:off x="1666844" y="5715016"/>
            <a:ext cx="4214842" cy="857256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5" name="مربع نص 214">
            <a:extLst>
              <a:ext uri="{FF2B5EF4-FFF2-40B4-BE49-F238E27FC236}">
                <a16:creationId xmlns:a16="http://schemas.microsoft.com/office/drawing/2014/main" id="{94DFBA43-0785-0D42-8B30-939C861BACA2}"/>
              </a:ext>
            </a:extLst>
          </p:cNvPr>
          <p:cNvSpPr txBox="1"/>
          <p:nvPr/>
        </p:nvSpPr>
        <p:spPr>
          <a:xfrm>
            <a:off x="2854096" y="4714884"/>
            <a:ext cx="30003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يجب أن تجد الجذر التربيعي للقيمة التي تقع تحت إشارة الجذر</a:t>
            </a:r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96A38130-8989-A341-AC00-05616C83B641}"/>
              </a:ext>
            </a:extLst>
          </p:cNvPr>
          <p:cNvSpPr txBox="1"/>
          <p:nvPr/>
        </p:nvSpPr>
        <p:spPr>
          <a:xfrm>
            <a:off x="2095472" y="5721510"/>
            <a:ext cx="37567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يتم تبسيط العبارة الجذرية تحت إشارة الجذر قبل إيجاد الجذر التربيعي .</a:t>
            </a:r>
          </a:p>
        </p:txBody>
      </p:sp>
      <p:sp>
        <p:nvSpPr>
          <p:cNvPr id="217" name="زاوية مطوية 216">
            <a:extLst>
              <a:ext uri="{FF2B5EF4-FFF2-40B4-BE49-F238E27FC236}">
                <a16:creationId xmlns:a16="http://schemas.microsoft.com/office/drawing/2014/main" id="{F1558AB7-CF89-EE49-BA8A-23AFCAFFEB79}"/>
              </a:ext>
            </a:extLst>
          </p:cNvPr>
          <p:cNvSpPr/>
          <p:nvPr/>
        </p:nvSpPr>
        <p:spPr>
          <a:xfrm flipH="1">
            <a:off x="3952860" y="3643314"/>
            <a:ext cx="1928826" cy="857256"/>
          </a:xfrm>
          <a:prstGeom prst="foldedCorner">
            <a:avLst>
              <a:gd name="adj" fmla="val 441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8" name="Picture 8">
            <a:extLst>
              <a:ext uri="{FF2B5EF4-FFF2-40B4-BE49-F238E27FC236}">
                <a16:creationId xmlns:a16="http://schemas.microsoft.com/office/drawing/2014/main" id="{FCD32A20-9E32-6742-8534-3EE1CB66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36811" y="3729500"/>
            <a:ext cx="1186875" cy="69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219" name="Picture 3">
            <a:extLst>
              <a:ext uri="{FF2B5EF4-FFF2-40B4-BE49-F238E27FC236}">
                <a16:creationId xmlns:a16="http://schemas.microsoft.com/office/drawing/2014/main" id="{62317A50-8BDD-A84B-8D97-0E547571E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4032" r="53529" b="21705"/>
          <a:stretch/>
        </p:blipFill>
        <p:spPr bwMode="auto">
          <a:xfrm>
            <a:off x="1339112" y="524234"/>
            <a:ext cx="3917269" cy="21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3">
            <a:extLst>
              <a:ext uri="{FF2B5EF4-FFF2-40B4-BE49-F238E27FC236}">
                <a16:creationId xmlns:a16="http://schemas.microsoft.com/office/drawing/2014/main" id="{F32CAEC3-B257-5A4C-9C43-7EB99075A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7455" t="87950"/>
          <a:stretch/>
        </p:blipFill>
        <p:spPr bwMode="auto">
          <a:xfrm>
            <a:off x="3484480" y="3284500"/>
            <a:ext cx="7801241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5588C11-483D-CF63-45C3-0D2A373A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107</a:t>
            </a:fld>
            <a:endParaRPr lang="ar-SA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FA2F0A88-3508-0565-DC3E-070F43419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12880" y="5770850"/>
            <a:ext cx="785357" cy="7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7" grpId="0"/>
      <p:bldP spid="210" grpId="0" animBg="1"/>
      <p:bldP spid="211" grpId="0" animBg="1"/>
      <p:bldP spid="212" grpId="0" animBg="1"/>
      <p:bldP spid="213" grpId="0" animBg="1"/>
      <p:bldP spid="214" grpId="0" animBg="1"/>
      <p:bldP spid="215" grpId="0"/>
      <p:bldP spid="216" grpId="0"/>
      <p:bldP spid="2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373664" y="50005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37FE67E-A23B-7A4C-B984-1465A0AB2BE4}"/>
              </a:ext>
            </a:extLst>
          </p:cNvPr>
          <p:cNvGrpSpPr/>
          <p:nvPr/>
        </p:nvGrpSpPr>
        <p:grpSpPr>
          <a:xfrm>
            <a:off x="856225" y="985177"/>
            <a:ext cx="928250" cy="505976"/>
            <a:chOff x="856225" y="985177"/>
            <a:chExt cx="928250" cy="505976"/>
          </a:xfrm>
        </p:grpSpPr>
        <p:sp>
          <p:nvSpPr>
            <p:cNvPr id="2" name="مستطيل ذو زاويتين مستديرتين في نفس الجانب 1">
              <a:extLst>
                <a:ext uri="{FF2B5EF4-FFF2-40B4-BE49-F238E27FC236}">
                  <a16:creationId xmlns:a16="http://schemas.microsoft.com/office/drawing/2014/main" id="{AE9A2736-524D-8C4A-B16E-260C7DF52A8D}"/>
                </a:ext>
              </a:extLst>
            </p:cNvPr>
            <p:cNvSpPr/>
            <p:nvPr/>
          </p:nvSpPr>
          <p:spPr>
            <a:xfrm rot="16200000">
              <a:off x="1094460" y="801138"/>
              <a:ext cx="505976" cy="874054"/>
            </a:xfrm>
            <a:prstGeom prst="round2SameRect">
              <a:avLst/>
            </a:prstGeom>
            <a:solidFill>
              <a:schemeClr val="accent1"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8D133B02-4FE5-7A42-9EDB-C9F6416C51DB}"/>
                </a:ext>
              </a:extLst>
            </p:cNvPr>
            <p:cNvSpPr txBox="1"/>
            <p:nvPr/>
          </p:nvSpPr>
          <p:spPr>
            <a:xfrm>
              <a:off x="856225" y="1057677"/>
              <a:ext cx="8731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9DCED94-B570-324B-B9B3-3C76E47DF80E}"/>
              </a:ext>
            </a:extLst>
          </p:cNvPr>
          <p:cNvGrpSpPr/>
          <p:nvPr/>
        </p:nvGrpSpPr>
        <p:grpSpPr>
          <a:xfrm>
            <a:off x="10391955" y="3365028"/>
            <a:ext cx="1037639" cy="505976"/>
            <a:chOff x="10391955" y="3365028"/>
            <a:chExt cx="1037639" cy="505976"/>
          </a:xfrm>
        </p:grpSpPr>
        <p:sp>
          <p:nvSpPr>
            <p:cNvPr id="61" name="مستطيل ذو زاويتين مستديرتين في نفس الجانب 60">
              <a:extLst>
                <a:ext uri="{FF2B5EF4-FFF2-40B4-BE49-F238E27FC236}">
                  <a16:creationId xmlns:a16="http://schemas.microsoft.com/office/drawing/2014/main" id="{C2B8A0AD-60C1-A149-B01C-7C9F364E18A6}"/>
                </a:ext>
              </a:extLst>
            </p:cNvPr>
            <p:cNvSpPr/>
            <p:nvPr/>
          </p:nvSpPr>
          <p:spPr>
            <a:xfrm rot="16200000" flipV="1">
              <a:off x="10720207" y="3161617"/>
              <a:ext cx="505976" cy="912798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94FD53FD-A16B-BB42-8C22-77C4EEEB1C6B}"/>
                </a:ext>
              </a:extLst>
            </p:cNvPr>
            <p:cNvSpPr txBox="1"/>
            <p:nvPr/>
          </p:nvSpPr>
          <p:spPr>
            <a:xfrm>
              <a:off x="10391955" y="3433350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4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631C823-9940-F245-8483-4373452FCBBA}"/>
              </a:ext>
            </a:extLst>
          </p:cNvPr>
          <p:cNvGrpSpPr/>
          <p:nvPr/>
        </p:nvGrpSpPr>
        <p:grpSpPr>
          <a:xfrm>
            <a:off x="512711" y="3521291"/>
            <a:ext cx="1111742" cy="505976"/>
            <a:chOff x="581074" y="3138810"/>
            <a:chExt cx="1111742" cy="505976"/>
          </a:xfrm>
        </p:grpSpPr>
        <p:sp>
          <p:nvSpPr>
            <p:cNvPr id="55" name="مستطيل ذو زاويتين مستديرتين في نفس الجانب 54">
              <a:extLst>
                <a:ext uri="{FF2B5EF4-FFF2-40B4-BE49-F238E27FC236}">
                  <a16:creationId xmlns:a16="http://schemas.microsoft.com/office/drawing/2014/main" id="{5EDB8170-4EFD-3548-8E3B-DE7D3F14EAC3}"/>
                </a:ext>
              </a:extLst>
            </p:cNvPr>
            <p:cNvSpPr/>
            <p:nvPr/>
          </p:nvSpPr>
          <p:spPr>
            <a:xfrm rot="16200000">
              <a:off x="1017004" y="2968974"/>
              <a:ext cx="505976" cy="845648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3190AD3D-ED10-604D-9097-8D36D4D20FDF}"/>
                </a:ext>
              </a:extLst>
            </p:cNvPr>
            <p:cNvSpPr txBox="1"/>
            <p:nvPr/>
          </p:nvSpPr>
          <p:spPr>
            <a:xfrm>
              <a:off x="581074" y="3211310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2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E466F88-AF06-5C43-847C-5BC7A2F78CB4}"/>
              </a:ext>
            </a:extLst>
          </p:cNvPr>
          <p:cNvGrpSpPr/>
          <p:nvPr/>
        </p:nvGrpSpPr>
        <p:grpSpPr>
          <a:xfrm>
            <a:off x="10520634" y="5313339"/>
            <a:ext cx="963153" cy="505976"/>
            <a:chOff x="10520634" y="5313339"/>
            <a:chExt cx="963153" cy="505976"/>
          </a:xfrm>
        </p:grpSpPr>
        <p:sp>
          <p:nvSpPr>
            <p:cNvPr id="63" name="مستطيل ذو زاويتين مستديرتين في نفس الجانب 62">
              <a:extLst>
                <a:ext uri="{FF2B5EF4-FFF2-40B4-BE49-F238E27FC236}">
                  <a16:creationId xmlns:a16="http://schemas.microsoft.com/office/drawing/2014/main" id="{52F2963C-7A49-8F49-821B-0C7EC116C9D5}"/>
                </a:ext>
              </a:extLst>
            </p:cNvPr>
            <p:cNvSpPr/>
            <p:nvPr/>
          </p:nvSpPr>
          <p:spPr>
            <a:xfrm rot="16200000" flipV="1">
              <a:off x="10749223" y="5084750"/>
              <a:ext cx="505976" cy="963153"/>
            </a:xfrm>
            <a:prstGeom prst="round2SameRect">
              <a:avLst/>
            </a:prstGeom>
            <a:solidFill>
              <a:srgbClr val="76D6FF">
                <a:alpha val="9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9B2FEFAE-28CE-7046-BADB-83621382E992}"/>
                </a:ext>
              </a:extLst>
            </p:cNvPr>
            <p:cNvSpPr txBox="1"/>
            <p:nvPr/>
          </p:nvSpPr>
          <p:spPr>
            <a:xfrm>
              <a:off x="10558119" y="5382936"/>
              <a:ext cx="871475" cy="369332"/>
            </a:xfrm>
            <a:prstGeom prst="rect">
              <a:avLst/>
            </a:prstGeom>
            <a:solidFill>
              <a:srgbClr val="76D6FF"/>
            </a:solidFill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5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D883FF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3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647540" y="15784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787799" y="222966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4022B272-70B5-AD44-AD36-E9806C6165F6}"/>
              </a:ext>
            </a:extLst>
          </p:cNvPr>
          <p:cNvSpPr txBox="1"/>
          <p:nvPr/>
        </p:nvSpPr>
        <p:spPr>
          <a:xfrm>
            <a:off x="1753921" y="865752"/>
            <a:ext cx="3630112" cy="5847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989B978-CF41-724C-A364-ADF7340CC92E}"/>
              </a:ext>
            </a:extLst>
          </p:cNvPr>
          <p:cNvSpPr txBox="1"/>
          <p:nvPr/>
        </p:nvSpPr>
        <p:spPr>
          <a:xfrm>
            <a:off x="7265351" y="854828"/>
            <a:ext cx="3648710" cy="1077218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FF2F92"/>
                </a:solidFill>
                <a:latin typeface="Beirut" pitchFamily="2" charset="-78"/>
                <a:cs typeface="Beirut" pitchFamily="2" charset="-78"/>
              </a:rPr>
              <a:t>تبسيط الجذور التربيعية للمتغيرات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FBEE5556-68B2-BB40-BA75-7011CAFE61F2}"/>
              </a:ext>
            </a:extLst>
          </p:cNvPr>
          <p:cNvSpPr txBox="1"/>
          <p:nvPr/>
        </p:nvSpPr>
        <p:spPr>
          <a:xfrm>
            <a:off x="7115183" y="2998071"/>
            <a:ext cx="3770205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2800" dirty="0">
                <a:solidFill>
                  <a:srgbClr val="953D96"/>
                </a:solidFill>
                <a:latin typeface="Beirut" pitchFamily="2" charset="-78"/>
                <a:cs typeface="Beirut" pitchFamily="2" charset="-78"/>
              </a:rPr>
              <a:t>خاصية قسمة الجذور التربيعية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1507848" y="237587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3200" dirty="0">
                <a:solidFill>
                  <a:srgbClr val="009193"/>
                </a:solidFill>
                <a:latin typeface="Beirut" pitchFamily="2" charset="-78"/>
                <a:cs typeface="Beirut" pitchFamily="2" charset="-78"/>
              </a:rPr>
              <a:t>خاصية ضرب الجذور التربيعية</a:t>
            </a:r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930F54A4-C39D-7A4A-A1DD-FD26BA266A7A}"/>
              </a:ext>
            </a:extLst>
          </p:cNvPr>
          <p:cNvSpPr/>
          <p:nvPr/>
        </p:nvSpPr>
        <p:spPr>
          <a:xfrm>
            <a:off x="2060216" y="3206878"/>
            <a:ext cx="3295751" cy="70226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FC9095C3-9689-F847-9E03-3E94565816E1}"/>
              </a:ext>
            </a:extLst>
          </p:cNvPr>
          <p:cNvGrpSpPr/>
          <p:nvPr/>
        </p:nvGrpSpPr>
        <p:grpSpPr>
          <a:xfrm>
            <a:off x="3159900" y="3403897"/>
            <a:ext cx="2015928" cy="457208"/>
            <a:chOff x="2441766" y="757218"/>
            <a:chExt cx="2015928" cy="457208"/>
          </a:xfrm>
        </p:grpSpPr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1531AD51-8FEB-3149-BD81-4916AE99BCC5}"/>
                </a:ext>
              </a:extLst>
            </p:cNvPr>
            <p:cNvGrpSpPr/>
            <p:nvPr/>
          </p:nvGrpSpPr>
          <p:grpSpPr>
            <a:xfrm>
              <a:off x="3756224" y="757220"/>
              <a:ext cx="701470" cy="428632"/>
              <a:chOff x="3856240" y="857232"/>
              <a:chExt cx="701470" cy="428632"/>
            </a:xfrm>
          </p:grpSpPr>
          <p:grpSp>
            <p:nvGrpSpPr>
              <p:cNvPr id="94" name="مجموعة 93">
                <a:extLst>
                  <a:ext uri="{FF2B5EF4-FFF2-40B4-BE49-F238E27FC236}">
                    <a16:creationId xmlns:a16="http://schemas.microsoft.com/office/drawing/2014/main" id="{B599EAC6-6793-BE46-B0EC-B4F92AB54C62}"/>
                  </a:ext>
                </a:extLst>
              </p:cNvPr>
              <p:cNvGrpSpPr/>
              <p:nvPr/>
            </p:nvGrpSpPr>
            <p:grpSpPr>
              <a:xfrm>
                <a:off x="3986206" y="857232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6" name="رابط مستقيم 57">
                  <a:extLst>
                    <a:ext uri="{FF2B5EF4-FFF2-40B4-BE49-F238E27FC236}">
                      <a16:creationId xmlns:a16="http://schemas.microsoft.com/office/drawing/2014/main" id="{4677A101-4C21-854D-AA95-37199E6E5F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58">
                  <a:extLst>
                    <a:ext uri="{FF2B5EF4-FFF2-40B4-BE49-F238E27FC236}">
                      <a16:creationId xmlns:a16="http://schemas.microsoft.com/office/drawing/2014/main" id="{B3AA4E34-1361-984A-9DF1-C32F8579271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59">
                  <a:extLst>
                    <a:ext uri="{FF2B5EF4-FFF2-40B4-BE49-F238E27FC236}">
                      <a16:creationId xmlns:a16="http://schemas.microsoft.com/office/drawing/2014/main" id="{50A077B8-2B8A-DC43-A046-58490DF03EC8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رابط مستقيم 60">
                  <a:extLst>
                    <a:ext uri="{FF2B5EF4-FFF2-40B4-BE49-F238E27FC236}">
                      <a16:creationId xmlns:a16="http://schemas.microsoft.com/office/drawing/2014/main" id="{07DC472A-AB15-1F45-B024-4176D4B1096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B4037BFB-905C-D647-842E-90400A390E7A}"/>
                  </a:ext>
                </a:extLst>
              </p:cNvPr>
              <p:cNvSpPr txBox="1"/>
              <p:nvPr/>
            </p:nvSpPr>
            <p:spPr>
              <a:xfrm>
                <a:off x="3856240" y="857232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س</a:t>
                </a:r>
              </a:p>
            </p:txBody>
          </p: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A2AAB45E-B579-B546-AF56-6B87BDA58329}"/>
                </a:ext>
              </a:extLst>
            </p:cNvPr>
            <p:cNvSpPr txBox="1"/>
            <p:nvPr/>
          </p:nvSpPr>
          <p:spPr>
            <a:xfrm>
              <a:off x="3428992" y="78579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6C537B28-B11B-594A-9AFF-E0EF6209FD16}"/>
                </a:ext>
              </a:extLst>
            </p:cNvPr>
            <p:cNvSpPr txBox="1"/>
            <p:nvPr/>
          </p:nvSpPr>
          <p:spPr>
            <a:xfrm>
              <a:off x="2441766" y="78579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0FEF50F7-4055-5243-B888-0C90848CB8B9}"/>
                </a:ext>
              </a:extLst>
            </p:cNvPr>
            <p:cNvGrpSpPr/>
            <p:nvPr/>
          </p:nvGrpSpPr>
          <p:grpSpPr>
            <a:xfrm>
              <a:off x="2743186" y="757218"/>
              <a:ext cx="744334" cy="428632"/>
              <a:chOff x="3813376" y="857232"/>
              <a:chExt cx="744334" cy="428632"/>
            </a:xfrm>
          </p:grpSpPr>
          <p:grpSp>
            <p:nvGrpSpPr>
              <p:cNvPr id="88" name="مجموعة 87">
                <a:extLst>
                  <a:ext uri="{FF2B5EF4-FFF2-40B4-BE49-F238E27FC236}">
                    <a16:creationId xmlns:a16="http://schemas.microsoft.com/office/drawing/2014/main" id="{A11EE5B7-0EFE-1042-BF5E-8A28ACEE3620}"/>
                  </a:ext>
                </a:extLst>
              </p:cNvPr>
              <p:cNvGrpSpPr/>
              <p:nvPr/>
            </p:nvGrpSpPr>
            <p:grpSpPr>
              <a:xfrm>
                <a:off x="3986206" y="857232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0" name="رابط مستقيم 91">
                  <a:extLst>
                    <a:ext uri="{FF2B5EF4-FFF2-40B4-BE49-F238E27FC236}">
                      <a16:creationId xmlns:a16="http://schemas.microsoft.com/office/drawing/2014/main" id="{81977405-A15A-9442-908E-BF72C41560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رابط مستقيم 92">
                  <a:extLst>
                    <a:ext uri="{FF2B5EF4-FFF2-40B4-BE49-F238E27FC236}">
                      <a16:creationId xmlns:a16="http://schemas.microsoft.com/office/drawing/2014/main" id="{EB081028-CD20-4847-B4EB-2F0AED0E481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رابط مستقيم 93">
                  <a:extLst>
                    <a:ext uri="{FF2B5EF4-FFF2-40B4-BE49-F238E27FC236}">
                      <a16:creationId xmlns:a16="http://schemas.microsoft.com/office/drawing/2014/main" id="{001411A8-57E2-1C44-9597-D0E85AA3A3BA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رابط مستقيم 94">
                  <a:extLst>
                    <a:ext uri="{FF2B5EF4-FFF2-40B4-BE49-F238E27FC236}">
                      <a16:creationId xmlns:a16="http://schemas.microsoft.com/office/drawing/2014/main" id="{5648119F-D237-7842-A206-1D2743781DC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0962EF3C-300C-BE44-A85D-363D3CC8382A}"/>
                  </a:ext>
                </a:extLst>
              </p:cNvPr>
              <p:cNvSpPr txBox="1"/>
              <p:nvPr/>
            </p:nvSpPr>
            <p:spPr>
              <a:xfrm>
                <a:off x="3813376" y="857232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ص</a:t>
                </a:r>
              </a:p>
            </p:txBody>
          </p:sp>
        </p:grp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CB4072D1-5D57-B343-94CB-F1562C1DF307}"/>
              </a:ext>
            </a:extLst>
          </p:cNvPr>
          <p:cNvGrpSpPr/>
          <p:nvPr/>
        </p:nvGrpSpPr>
        <p:grpSpPr>
          <a:xfrm>
            <a:off x="2172382" y="3343696"/>
            <a:ext cx="1020651" cy="428632"/>
            <a:chOff x="6051679" y="538154"/>
            <a:chExt cx="1020651" cy="428632"/>
          </a:xfrm>
        </p:grpSpPr>
        <p:grpSp>
          <p:nvGrpSpPr>
            <p:cNvPr id="101" name="مجموعة 100">
              <a:extLst>
                <a:ext uri="{FF2B5EF4-FFF2-40B4-BE49-F238E27FC236}">
                  <a16:creationId xmlns:a16="http://schemas.microsoft.com/office/drawing/2014/main" id="{EA4E8B98-696E-AA4E-BCE9-56F4C4B49445}"/>
                </a:ext>
              </a:extLst>
            </p:cNvPr>
            <p:cNvGrpSpPr/>
            <p:nvPr/>
          </p:nvGrpSpPr>
          <p:grpSpPr>
            <a:xfrm>
              <a:off x="6174016" y="571480"/>
              <a:ext cx="898314" cy="357190"/>
              <a:chOff x="6174016" y="428604"/>
              <a:chExt cx="898314" cy="357190"/>
            </a:xfrm>
          </p:grpSpPr>
          <p:cxnSp>
            <p:nvCxnSpPr>
              <p:cNvPr id="110" name="رابط مستقيم 73">
                <a:extLst>
                  <a:ext uri="{FF2B5EF4-FFF2-40B4-BE49-F238E27FC236}">
                    <a16:creationId xmlns:a16="http://schemas.microsoft.com/office/drawing/2014/main" id="{4FAE532E-AE87-824B-A7FE-0DFBD7E4AA3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74">
                <a:extLst>
                  <a:ext uri="{FF2B5EF4-FFF2-40B4-BE49-F238E27FC236}">
                    <a16:creationId xmlns:a16="http://schemas.microsoft.com/office/drawing/2014/main" id="{0FF05E6B-1958-614B-9CC1-CCD97FAFCBF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75">
                <a:extLst>
                  <a:ext uri="{FF2B5EF4-FFF2-40B4-BE49-F238E27FC236}">
                    <a16:creationId xmlns:a16="http://schemas.microsoft.com/office/drawing/2014/main" id="{DCF2A34B-FB71-9E4C-A083-9ED34FC3BC5F}"/>
                  </a:ext>
                </a:extLst>
              </p:cNvPr>
              <p:cNvCxnSpPr/>
              <p:nvPr/>
            </p:nvCxnSpPr>
            <p:spPr>
              <a:xfrm rot="10800000">
                <a:off x="6174016" y="428604"/>
                <a:ext cx="68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رابط مستقيم 76">
                <a:extLst>
                  <a:ext uri="{FF2B5EF4-FFF2-40B4-BE49-F238E27FC236}">
                    <a16:creationId xmlns:a16="http://schemas.microsoft.com/office/drawing/2014/main" id="{07B80D34-70E4-684F-8D04-49B54599B0D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4B4D4060-B3AF-4248-AA7F-9A613DD187D8}"/>
                </a:ext>
              </a:extLst>
            </p:cNvPr>
            <p:cNvSpPr txBox="1"/>
            <p:nvPr/>
          </p:nvSpPr>
          <p:spPr>
            <a:xfrm>
              <a:off x="6051679" y="538154"/>
              <a:ext cx="97293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س ص</a:t>
              </a:r>
            </a:p>
          </p:txBody>
        </p:sp>
      </p:grpSp>
      <p:sp>
        <p:nvSpPr>
          <p:cNvPr id="131" name="مستطيل مستدير الزوايا 130">
            <a:extLst>
              <a:ext uri="{FF2B5EF4-FFF2-40B4-BE49-F238E27FC236}">
                <a16:creationId xmlns:a16="http://schemas.microsoft.com/office/drawing/2014/main" id="{E43FA128-F85D-B14A-B2BC-463A3F2EFD29}"/>
              </a:ext>
            </a:extLst>
          </p:cNvPr>
          <p:cNvSpPr/>
          <p:nvPr/>
        </p:nvSpPr>
        <p:spPr>
          <a:xfrm>
            <a:off x="1994487" y="4149790"/>
            <a:ext cx="3129746" cy="66106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6189D63A-C168-9447-8201-EA1862D9C9AB}"/>
              </a:ext>
            </a:extLst>
          </p:cNvPr>
          <p:cNvGrpSpPr/>
          <p:nvPr/>
        </p:nvGrpSpPr>
        <p:grpSpPr>
          <a:xfrm>
            <a:off x="2907466" y="4275942"/>
            <a:ext cx="1985976" cy="471496"/>
            <a:chOff x="2300272" y="428604"/>
            <a:chExt cx="1985976" cy="471496"/>
          </a:xfrm>
        </p:grpSpPr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64E7C231-B368-9842-A4B9-2D3E57137B03}"/>
                </a:ext>
              </a:extLst>
            </p:cNvPr>
            <p:cNvGrpSpPr/>
            <p:nvPr/>
          </p:nvGrpSpPr>
          <p:grpSpPr>
            <a:xfrm>
              <a:off x="3586158" y="428604"/>
              <a:ext cx="700090" cy="428632"/>
              <a:chOff x="3514720" y="428604"/>
              <a:chExt cx="700090" cy="428632"/>
            </a:xfrm>
          </p:grpSpPr>
          <p:grpSp>
            <p:nvGrpSpPr>
              <p:cNvPr id="125" name="مجموعة 124">
                <a:extLst>
                  <a:ext uri="{FF2B5EF4-FFF2-40B4-BE49-F238E27FC236}">
                    <a16:creationId xmlns:a16="http://schemas.microsoft.com/office/drawing/2014/main" id="{1C1FBDA5-F40A-7549-B199-8C610C735ACB}"/>
                  </a:ext>
                </a:extLst>
              </p:cNvPr>
              <p:cNvGrpSpPr/>
              <p:nvPr/>
            </p:nvGrpSpPr>
            <p:grpSpPr>
              <a:xfrm>
                <a:off x="3643306" y="42860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27" name="رابط مستقيم 14">
                  <a:extLst>
                    <a:ext uri="{FF2B5EF4-FFF2-40B4-BE49-F238E27FC236}">
                      <a16:creationId xmlns:a16="http://schemas.microsoft.com/office/drawing/2014/main" id="{9AEB8BEA-BE5A-5B4B-A4A7-E80B64D43D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8">
                  <a:extLst>
                    <a:ext uri="{FF2B5EF4-FFF2-40B4-BE49-F238E27FC236}">
                      <a16:creationId xmlns:a16="http://schemas.microsoft.com/office/drawing/2014/main" id="{24C8C1CA-F5FD-8D4E-B167-80128A4A719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20">
                  <a:extLst>
                    <a:ext uri="{FF2B5EF4-FFF2-40B4-BE49-F238E27FC236}">
                      <a16:creationId xmlns:a16="http://schemas.microsoft.com/office/drawing/2014/main" id="{BA561724-4BC3-304C-A71E-EC5C3ACB7EF9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رابط مستقيم 21">
                  <a:extLst>
                    <a:ext uri="{FF2B5EF4-FFF2-40B4-BE49-F238E27FC236}">
                      <a16:creationId xmlns:a16="http://schemas.microsoft.com/office/drawing/2014/main" id="{5985016B-4116-8843-988C-5C20D186325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18D73A8C-17ED-9B44-AF2B-7C3A4ED54A77}"/>
                  </a:ext>
                </a:extLst>
              </p:cNvPr>
              <p:cNvSpPr txBox="1"/>
              <p:nvPr/>
            </p:nvSpPr>
            <p:spPr>
              <a:xfrm>
                <a:off x="3514720" y="428604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س</a:t>
                </a:r>
              </a:p>
            </p:txBody>
          </p:sp>
        </p:grpSp>
        <p:sp>
          <p:nvSpPr>
            <p:cNvPr id="116" name="مربع نص 115">
              <a:extLst>
                <a:ext uri="{FF2B5EF4-FFF2-40B4-BE49-F238E27FC236}">
                  <a16:creationId xmlns:a16="http://schemas.microsoft.com/office/drawing/2014/main" id="{BC8692DE-E8B6-2C46-A931-7C90A5C657B8}"/>
                </a:ext>
              </a:extLst>
            </p:cNvPr>
            <p:cNvSpPr txBox="1"/>
            <p:nvPr/>
          </p:nvSpPr>
          <p:spPr>
            <a:xfrm>
              <a:off x="3313310" y="471466"/>
              <a:ext cx="32999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×</a:t>
              </a:r>
            </a:p>
          </p:txBody>
        </p:sp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75764975-17D1-F947-A5F5-C7BB524A8618}"/>
                </a:ext>
              </a:extLst>
            </p:cNvPr>
            <p:cNvGrpSpPr/>
            <p:nvPr/>
          </p:nvGrpSpPr>
          <p:grpSpPr>
            <a:xfrm>
              <a:off x="2586026" y="428604"/>
              <a:ext cx="700090" cy="428632"/>
              <a:chOff x="3514720" y="428604"/>
              <a:chExt cx="700090" cy="428632"/>
            </a:xfrm>
          </p:grpSpPr>
          <p:grpSp>
            <p:nvGrpSpPr>
              <p:cNvPr id="119" name="مجموعة 118">
                <a:extLst>
                  <a:ext uri="{FF2B5EF4-FFF2-40B4-BE49-F238E27FC236}">
                    <a16:creationId xmlns:a16="http://schemas.microsoft.com/office/drawing/2014/main" id="{A757A5F6-5DD6-A842-B480-27B9FE2ACB66}"/>
                  </a:ext>
                </a:extLst>
              </p:cNvPr>
              <p:cNvGrpSpPr/>
              <p:nvPr/>
            </p:nvGrpSpPr>
            <p:grpSpPr>
              <a:xfrm>
                <a:off x="3643306" y="42860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21" name="رابط مستقيم 29">
                  <a:extLst>
                    <a:ext uri="{FF2B5EF4-FFF2-40B4-BE49-F238E27FC236}">
                      <a16:creationId xmlns:a16="http://schemas.microsoft.com/office/drawing/2014/main" id="{A38D4296-D44A-0442-AC84-E5623FA3F15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30">
                  <a:extLst>
                    <a:ext uri="{FF2B5EF4-FFF2-40B4-BE49-F238E27FC236}">
                      <a16:creationId xmlns:a16="http://schemas.microsoft.com/office/drawing/2014/main" id="{2AEB8B9D-DF8A-F443-B1B0-348B675D7CD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31">
                  <a:extLst>
                    <a:ext uri="{FF2B5EF4-FFF2-40B4-BE49-F238E27FC236}">
                      <a16:creationId xmlns:a16="http://schemas.microsoft.com/office/drawing/2014/main" id="{0255C9CE-317F-8346-8120-BC9162B14B3A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32">
                  <a:extLst>
                    <a:ext uri="{FF2B5EF4-FFF2-40B4-BE49-F238E27FC236}">
                      <a16:creationId xmlns:a16="http://schemas.microsoft.com/office/drawing/2014/main" id="{1BCD28C4-010D-D94B-8F8B-A4AB2CE22A9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88CA5C4D-910F-AD4B-950F-FFAF592B1410}"/>
                  </a:ext>
                </a:extLst>
              </p:cNvPr>
              <p:cNvSpPr txBox="1"/>
              <p:nvPr/>
            </p:nvSpPr>
            <p:spPr>
              <a:xfrm>
                <a:off x="3514720" y="428604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س</a:t>
                </a:r>
              </a:p>
            </p:txBody>
          </p:sp>
        </p:grp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32BDF840-CAEF-EE4A-9279-7CF80840AED3}"/>
                </a:ext>
              </a:extLst>
            </p:cNvPr>
            <p:cNvSpPr txBox="1"/>
            <p:nvPr/>
          </p:nvSpPr>
          <p:spPr>
            <a:xfrm>
              <a:off x="2300272" y="471468"/>
              <a:ext cx="40143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590EE91D-A965-9548-8AD2-D5C9E95EC3CC}"/>
              </a:ext>
            </a:extLst>
          </p:cNvPr>
          <p:cNvSpPr txBox="1"/>
          <p:nvPr/>
        </p:nvSpPr>
        <p:spPr>
          <a:xfrm>
            <a:off x="2298778" y="4232997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س</a:t>
            </a:r>
          </a:p>
        </p:txBody>
      </p:sp>
      <p:sp>
        <p:nvSpPr>
          <p:cNvPr id="133" name="مستطيل مستدير الزوايا 132">
            <a:extLst>
              <a:ext uri="{FF2B5EF4-FFF2-40B4-BE49-F238E27FC236}">
                <a16:creationId xmlns:a16="http://schemas.microsoft.com/office/drawing/2014/main" id="{56FE7298-2999-C744-BA6D-765FA3B10347}"/>
              </a:ext>
            </a:extLst>
          </p:cNvPr>
          <p:cNvSpPr/>
          <p:nvPr/>
        </p:nvSpPr>
        <p:spPr>
          <a:xfrm>
            <a:off x="2159616" y="1652684"/>
            <a:ext cx="3011911" cy="4768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تحقق من فهمك صـ١٤٠</a:t>
            </a:r>
          </a:p>
        </p:txBody>
      </p:sp>
      <p:sp>
        <p:nvSpPr>
          <p:cNvPr id="134" name="مستطيل مستدير الزوايا 133">
            <a:extLst>
              <a:ext uri="{FF2B5EF4-FFF2-40B4-BE49-F238E27FC236}">
                <a16:creationId xmlns:a16="http://schemas.microsoft.com/office/drawing/2014/main" id="{FE16D527-1903-A646-925D-8A93FA202CB7}"/>
              </a:ext>
            </a:extLst>
          </p:cNvPr>
          <p:cNvSpPr/>
          <p:nvPr/>
        </p:nvSpPr>
        <p:spPr>
          <a:xfrm>
            <a:off x="2133756" y="5200915"/>
            <a:ext cx="3011911" cy="4768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تحقق من فهمك صـ١٤١</a:t>
            </a:r>
          </a:p>
        </p:txBody>
      </p:sp>
      <p:sp>
        <p:nvSpPr>
          <p:cNvPr id="192" name="مستطيل مستدير الزوايا 191">
            <a:extLst>
              <a:ext uri="{FF2B5EF4-FFF2-40B4-BE49-F238E27FC236}">
                <a16:creationId xmlns:a16="http://schemas.microsoft.com/office/drawing/2014/main" id="{04D26B7A-74D1-A040-B58F-0563A4D748D0}"/>
              </a:ext>
            </a:extLst>
          </p:cNvPr>
          <p:cNvSpPr/>
          <p:nvPr/>
        </p:nvSpPr>
        <p:spPr>
          <a:xfrm>
            <a:off x="7470628" y="3610258"/>
            <a:ext cx="3193953" cy="939027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93" name="مجموعة 192">
            <a:extLst>
              <a:ext uri="{FF2B5EF4-FFF2-40B4-BE49-F238E27FC236}">
                <a16:creationId xmlns:a16="http://schemas.microsoft.com/office/drawing/2014/main" id="{8802BD95-5753-9741-84CA-5B2A2330F163}"/>
              </a:ext>
            </a:extLst>
          </p:cNvPr>
          <p:cNvGrpSpPr/>
          <p:nvPr/>
        </p:nvGrpSpPr>
        <p:grpSpPr>
          <a:xfrm>
            <a:off x="8773142" y="3705603"/>
            <a:ext cx="1042996" cy="928694"/>
            <a:chOff x="7315218" y="2928934"/>
            <a:chExt cx="1042996" cy="928694"/>
          </a:xfrm>
        </p:grpSpPr>
        <p:grpSp>
          <p:nvGrpSpPr>
            <p:cNvPr id="194" name="مجموعة 193">
              <a:extLst>
                <a:ext uri="{FF2B5EF4-FFF2-40B4-BE49-F238E27FC236}">
                  <a16:creationId xmlns:a16="http://schemas.microsoft.com/office/drawing/2014/main" id="{B06559DB-3632-114D-A73A-01715E4EEC0A}"/>
                </a:ext>
              </a:extLst>
            </p:cNvPr>
            <p:cNvGrpSpPr/>
            <p:nvPr/>
          </p:nvGrpSpPr>
          <p:grpSpPr>
            <a:xfrm>
              <a:off x="7638776" y="2928934"/>
              <a:ext cx="719438" cy="928694"/>
              <a:chOff x="5500694" y="214290"/>
              <a:chExt cx="719438" cy="928694"/>
            </a:xfrm>
          </p:grpSpPr>
          <p:grpSp>
            <p:nvGrpSpPr>
              <p:cNvPr id="205" name="مجموعة 204">
                <a:extLst>
                  <a:ext uri="{FF2B5EF4-FFF2-40B4-BE49-F238E27FC236}">
                    <a16:creationId xmlns:a16="http://schemas.microsoft.com/office/drawing/2014/main" id="{6E78DA77-FD26-A046-A241-1272DD420A90}"/>
                  </a:ext>
                </a:extLst>
              </p:cNvPr>
              <p:cNvGrpSpPr/>
              <p:nvPr/>
            </p:nvGrpSpPr>
            <p:grpSpPr>
              <a:xfrm>
                <a:off x="5500694" y="214290"/>
                <a:ext cx="700090" cy="428632"/>
                <a:chOff x="3514720" y="428604"/>
                <a:chExt cx="700090" cy="428632"/>
              </a:xfrm>
            </p:grpSpPr>
            <p:grpSp>
              <p:nvGrpSpPr>
                <p:cNvPr id="214" name="مجموعة 213">
                  <a:extLst>
                    <a:ext uri="{FF2B5EF4-FFF2-40B4-BE49-F238E27FC236}">
                      <a16:creationId xmlns:a16="http://schemas.microsoft.com/office/drawing/2014/main" id="{686B0092-21B9-C440-B1E2-ED6DF53583FB}"/>
                    </a:ext>
                  </a:extLst>
                </p:cNvPr>
                <p:cNvGrpSpPr/>
                <p:nvPr/>
              </p:nvGrpSpPr>
              <p:grpSpPr>
                <a:xfrm>
                  <a:off x="3643306" y="42860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216" name="رابط مستقيم 36">
                    <a:extLst>
                      <a:ext uri="{FF2B5EF4-FFF2-40B4-BE49-F238E27FC236}">
                        <a16:creationId xmlns:a16="http://schemas.microsoft.com/office/drawing/2014/main" id="{DD8619EB-047A-BD41-BF20-E36254B6FF0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رابط مستقيم 37">
                    <a:extLst>
                      <a:ext uri="{FF2B5EF4-FFF2-40B4-BE49-F238E27FC236}">
                        <a16:creationId xmlns:a16="http://schemas.microsoft.com/office/drawing/2014/main" id="{3BC48DA6-2097-8F42-9FC4-5B1E16B9526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رابط مستقيم 38">
                    <a:extLst>
                      <a:ext uri="{FF2B5EF4-FFF2-40B4-BE49-F238E27FC236}">
                        <a16:creationId xmlns:a16="http://schemas.microsoft.com/office/drawing/2014/main" id="{199614B8-0286-9748-BDA4-9E33B1683FF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رابط مستقيم 39">
                    <a:extLst>
                      <a:ext uri="{FF2B5EF4-FFF2-40B4-BE49-F238E27FC236}">
                        <a16:creationId xmlns:a16="http://schemas.microsoft.com/office/drawing/2014/main" id="{AED79E5A-AD46-4541-A96D-4E06726EE75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" name="مربع نص 214">
                  <a:extLst>
                    <a:ext uri="{FF2B5EF4-FFF2-40B4-BE49-F238E27FC236}">
                      <a16:creationId xmlns:a16="http://schemas.microsoft.com/office/drawing/2014/main" id="{11719FDE-53F2-7941-8D71-62134747405C}"/>
                    </a:ext>
                  </a:extLst>
                </p:cNvPr>
                <p:cNvSpPr txBox="1"/>
                <p:nvPr/>
              </p:nvSpPr>
              <p:spPr>
                <a:xfrm>
                  <a:off x="3514720" y="42860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س</a:t>
                  </a:r>
                </a:p>
              </p:txBody>
            </p:sp>
          </p:grpSp>
          <p:grpSp>
            <p:nvGrpSpPr>
              <p:cNvPr id="206" name="مجموعة 205">
                <a:extLst>
                  <a:ext uri="{FF2B5EF4-FFF2-40B4-BE49-F238E27FC236}">
                    <a16:creationId xmlns:a16="http://schemas.microsoft.com/office/drawing/2014/main" id="{178BA291-752F-C142-AB56-08956345487D}"/>
                  </a:ext>
                </a:extLst>
              </p:cNvPr>
              <p:cNvGrpSpPr/>
              <p:nvPr/>
            </p:nvGrpSpPr>
            <p:grpSpPr>
              <a:xfrm>
                <a:off x="5500694" y="714352"/>
                <a:ext cx="700090" cy="428632"/>
                <a:chOff x="3514720" y="428604"/>
                <a:chExt cx="700090" cy="428632"/>
              </a:xfrm>
            </p:grpSpPr>
            <p:grpSp>
              <p:nvGrpSpPr>
                <p:cNvPr id="208" name="مجموعة 207">
                  <a:extLst>
                    <a:ext uri="{FF2B5EF4-FFF2-40B4-BE49-F238E27FC236}">
                      <a16:creationId xmlns:a16="http://schemas.microsoft.com/office/drawing/2014/main" id="{547453BC-4EE9-0647-9389-4C0189B82F81}"/>
                    </a:ext>
                  </a:extLst>
                </p:cNvPr>
                <p:cNvGrpSpPr/>
                <p:nvPr/>
              </p:nvGrpSpPr>
              <p:grpSpPr>
                <a:xfrm>
                  <a:off x="3643306" y="42860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210" name="رابط مستقيم 43">
                    <a:extLst>
                      <a:ext uri="{FF2B5EF4-FFF2-40B4-BE49-F238E27FC236}">
                        <a16:creationId xmlns:a16="http://schemas.microsoft.com/office/drawing/2014/main" id="{A4C9523B-3A79-5341-AB06-A4159BFBC77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رابط مستقيم 44">
                    <a:extLst>
                      <a:ext uri="{FF2B5EF4-FFF2-40B4-BE49-F238E27FC236}">
                        <a16:creationId xmlns:a16="http://schemas.microsoft.com/office/drawing/2014/main" id="{045254AB-6D88-194D-A1A1-DF4E4F99FEE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رابط مستقيم 45">
                    <a:extLst>
                      <a:ext uri="{FF2B5EF4-FFF2-40B4-BE49-F238E27FC236}">
                        <a16:creationId xmlns:a16="http://schemas.microsoft.com/office/drawing/2014/main" id="{8A00B062-35CC-3B44-9EC4-95CF0777C26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رابط مستقيم 46">
                    <a:extLst>
                      <a:ext uri="{FF2B5EF4-FFF2-40B4-BE49-F238E27FC236}">
                        <a16:creationId xmlns:a16="http://schemas.microsoft.com/office/drawing/2014/main" id="{FC3E8950-8B5F-764F-A7E5-6AEE79D590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9" name="مربع نص 208">
                  <a:extLst>
                    <a:ext uri="{FF2B5EF4-FFF2-40B4-BE49-F238E27FC236}">
                      <a16:creationId xmlns:a16="http://schemas.microsoft.com/office/drawing/2014/main" id="{49E9B26A-3542-B843-9793-0422B4B247FE}"/>
                    </a:ext>
                  </a:extLst>
                </p:cNvPr>
                <p:cNvSpPr txBox="1"/>
                <p:nvPr/>
              </p:nvSpPr>
              <p:spPr>
                <a:xfrm>
                  <a:off x="3514720" y="42860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ص</a:t>
                  </a:r>
                </a:p>
              </p:txBody>
            </p:sp>
          </p:grpSp>
          <p:cxnSp>
            <p:nvCxnSpPr>
              <p:cNvPr id="207" name="رابط مستقيم 48">
                <a:extLst>
                  <a:ext uri="{FF2B5EF4-FFF2-40B4-BE49-F238E27FC236}">
                    <a16:creationId xmlns:a16="http://schemas.microsoft.com/office/drawing/2014/main" id="{9E12F3C8-3887-EA4E-9842-1D5229499DC8}"/>
                  </a:ext>
                </a:extLst>
              </p:cNvPr>
              <p:cNvCxnSpPr/>
              <p:nvPr/>
            </p:nvCxnSpPr>
            <p:spPr>
              <a:xfrm rot="10800000">
                <a:off x="5572132" y="642918"/>
                <a:ext cx="64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4FBD2774-29AC-684A-860C-F5E54FAF70E5}"/>
                </a:ext>
              </a:extLst>
            </p:cNvPr>
            <p:cNvSpPr txBox="1"/>
            <p:nvPr/>
          </p:nvSpPr>
          <p:spPr>
            <a:xfrm>
              <a:off x="7315218" y="3143248"/>
              <a:ext cx="40143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220" name="مجموعة 219">
            <a:extLst>
              <a:ext uri="{FF2B5EF4-FFF2-40B4-BE49-F238E27FC236}">
                <a16:creationId xmlns:a16="http://schemas.microsoft.com/office/drawing/2014/main" id="{E9ACDEA6-B1B1-C249-BD6F-0D7DC11A427F}"/>
              </a:ext>
            </a:extLst>
          </p:cNvPr>
          <p:cNvGrpSpPr/>
          <p:nvPr/>
        </p:nvGrpSpPr>
        <p:grpSpPr>
          <a:xfrm>
            <a:off x="8026156" y="3710520"/>
            <a:ext cx="728666" cy="785818"/>
            <a:chOff x="5857884" y="357166"/>
            <a:chExt cx="728666" cy="785818"/>
          </a:xfrm>
        </p:grpSpPr>
        <p:grpSp>
          <p:nvGrpSpPr>
            <p:cNvPr id="221" name="مجموعة 220">
              <a:extLst>
                <a:ext uri="{FF2B5EF4-FFF2-40B4-BE49-F238E27FC236}">
                  <a16:creationId xmlns:a16="http://schemas.microsoft.com/office/drawing/2014/main" id="{B66F6568-2CD4-6A45-A5BD-153CCA323E1C}"/>
                </a:ext>
              </a:extLst>
            </p:cNvPr>
            <p:cNvGrpSpPr/>
            <p:nvPr/>
          </p:nvGrpSpPr>
          <p:grpSpPr>
            <a:xfrm>
              <a:off x="5857884" y="357166"/>
              <a:ext cx="615748" cy="785818"/>
              <a:chOff x="5857884" y="357166"/>
              <a:chExt cx="615748" cy="785818"/>
            </a:xfrm>
          </p:grpSpPr>
          <p:cxnSp>
            <p:nvCxnSpPr>
              <p:cNvPr id="227" name="رابط مستقيم 49">
                <a:extLst>
                  <a:ext uri="{FF2B5EF4-FFF2-40B4-BE49-F238E27FC236}">
                    <a16:creationId xmlns:a16="http://schemas.microsoft.com/office/drawing/2014/main" id="{01AFC473-E5A4-6744-BFE5-7840A26EABB4}"/>
                  </a:ext>
                </a:extLst>
              </p:cNvPr>
              <p:cNvCxnSpPr/>
              <p:nvPr/>
            </p:nvCxnSpPr>
            <p:spPr>
              <a:xfrm rot="10800000">
                <a:off x="5986474" y="785794"/>
                <a:ext cx="3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مربع نص 227">
                <a:extLst>
                  <a:ext uri="{FF2B5EF4-FFF2-40B4-BE49-F238E27FC236}">
                    <a16:creationId xmlns:a16="http://schemas.microsoft.com/office/drawing/2014/main" id="{96A7E8E0-E1C4-524A-B05D-1AB9A7EDC8B0}"/>
                  </a:ext>
                </a:extLst>
              </p:cNvPr>
              <p:cNvSpPr txBox="1"/>
              <p:nvPr/>
            </p:nvSpPr>
            <p:spPr>
              <a:xfrm>
                <a:off x="5857884" y="35716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س</a:t>
                </a:r>
              </a:p>
            </p:txBody>
          </p:sp>
          <p:sp>
            <p:nvSpPr>
              <p:cNvPr id="229" name="مربع نص 228">
                <a:extLst>
                  <a:ext uri="{FF2B5EF4-FFF2-40B4-BE49-F238E27FC236}">
                    <a16:creationId xmlns:a16="http://schemas.microsoft.com/office/drawing/2014/main" id="{9D715939-8271-A64B-BA78-3671E5D4534F}"/>
                  </a:ext>
                </a:extLst>
              </p:cNvPr>
              <p:cNvSpPr txBox="1"/>
              <p:nvPr/>
            </p:nvSpPr>
            <p:spPr>
              <a:xfrm>
                <a:off x="5857884" y="714352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ص</a:t>
                </a:r>
              </a:p>
            </p:txBody>
          </p:sp>
        </p:grpSp>
        <p:grpSp>
          <p:nvGrpSpPr>
            <p:cNvPr id="222" name="مجموعة 221">
              <a:extLst>
                <a:ext uri="{FF2B5EF4-FFF2-40B4-BE49-F238E27FC236}">
                  <a16:creationId xmlns:a16="http://schemas.microsoft.com/office/drawing/2014/main" id="{09EAB4D2-12C4-6642-8314-C48E73155EA7}"/>
                </a:ext>
              </a:extLst>
            </p:cNvPr>
            <p:cNvGrpSpPr/>
            <p:nvPr/>
          </p:nvGrpSpPr>
          <p:grpSpPr>
            <a:xfrm>
              <a:off x="5976236" y="428600"/>
              <a:ext cx="610314" cy="642942"/>
              <a:chOff x="6462016" y="428604"/>
              <a:chExt cx="610314" cy="357190"/>
            </a:xfrm>
          </p:grpSpPr>
          <p:cxnSp>
            <p:nvCxnSpPr>
              <p:cNvPr id="223" name="رابط مستقيم 64">
                <a:extLst>
                  <a:ext uri="{FF2B5EF4-FFF2-40B4-BE49-F238E27FC236}">
                    <a16:creationId xmlns:a16="http://schemas.microsoft.com/office/drawing/2014/main" id="{D3A8C341-FD63-CF41-987F-41384F0C0C3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رابط مستقيم 65">
                <a:extLst>
                  <a:ext uri="{FF2B5EF4-FFF2-40B4-BE49-F238E27FC236}">
                    <a16:creationId xmlns:a16="http://schemas.microsoft.com/office/drawing/2014/main" id="{D82F6DEC-2D1E-264C-8DA2-0084C4F087C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رابط مستقيم 66">
                <a:extLst>
                  <a:ext uri="{FF2B5EF4-FFF2-40B4-BE49-F238E27FC236}">
                    <a16:creationId xmlns:a16="http://schemas.microsoft.com/office/drawing/2014/main" id="{8BCCD789-8349-5940-90BB-24EE116CDF25}"/>
                  </a:ext>
                </a:extLst>
              </p:cNvPr>
              <p:cNvCxnSpPr/>
              <p:nvPr/>
            </p:nvCxnSpPr>
            <p:spPr>
              <a:xfrm rot="10800000">
                <a:off x="6462016" y="428604"/>
                <a:ext cx="39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رابط مستقيم 67">
                <a:extLst>
                  <a:ext uri="{FF2B5EF4-FFF2-40B4-BE49-F238E27FC236}">
                    <a16:creationId xmlns:a16="http://schemas.microsoft.com/office/drawing/2014/main" id="{FA213EE8-E491-3F40-88B3-F166752FF93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0" name="مربع نص 229">
            <a:extLst>
              <a:ext uri="{FF2B5EF4-FFF2-40B4-BE49-F238E27FC236}">
                <a16:creationId xmlns:a16="http://schemas.microsoft.com/office/drawing/2014/main" id="{93B3B1A9-FB62-8E46-8FC0-A778382106C3}"/>
              </a:ext>
            </a:extLst>
          </p:cNvPr>
          <p:cNvSpPr txBox="1"/>
          <p:nvPr/>
        </p:nvSpPr>
        <p:spPr>
          <a:xfrm>
            <a:off x="7115183" y="4622982"/>
            <a:ext cx="3965998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800" dirty="0">
                <a:solidFill>
                  <a:schemeClr val="accent6"/>
                </a:solidFill>
                <a:latin typeface="Beirut" pitchFamily="2" charset="-78"/>
                <a:cs typeface="Beirut" pitchFamily="2" charset="-78"/>
              </a:rPr>
              <a:t>استعمال المرافق لإنطاق المقام</a:t>
            </a:r>
          </a:p>
        </p:txBody>
      </p:sp>
      <p:sp>
        <p:nvSpPr>
          <p:cNvPr id="258" name="مستطيل مستدير الزوايا 257">
            <a:extLst>
              <a:ext uri="{FF2B5EF4-FFF2-40B4-BE49-F238E27FC236}">
                <a16:creationId xmlns:a16="http://schemas.microsoft.com/office/drawing/2014/main" id="{450087E6-9138-EA4E-B755-CA52844597D3}"/>
              </a:ext>
            </a:extLst>
          </p:cNvPr>
          <p:cNvSpPr/>
          <p:nvPr/>
        </p:nvSpPr>
        <p:spPr>
          <a:xfrm>
            <a:off x="6657977" y="5177225"/>
            <a:ext cx="2308318" cy="68489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9" name="مستطيل مستدير الزوايا 258">
            <a:extLst>
              <a:ext uri="{FF2B5EF4-FFF2-40B4-BE49-F238E27FC236}">
                <a16:creationId xmlns:a16="http://schemas.microsoft.com/office/drawing/2014/main" id="{9472483C-D8BC-6247-A60B-F91FC515356A}"/>
              </a:ext>
            </a:extLst>
          </p:cNvPr>
          <p:cNvSpPr/>
          <p:nvPr/>
        </p:nvSpPr>
        <p:spPr>
          <a:xfrm>
            <a:off x="8982731" y="5177302"/>
            <a:ext cx="2308318" cy="68489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1" name="مجموعة 230">
            <a:extLst>
              <a:ext uri="{FF2B5EF4-FFF2-40B4-BE49-F238E27FC236}">
                <a16:creationId xmlns:a16="http://schemas.microsoft.com/office/drawing/2014/main" id="{557B924C-6536-224E-98DB-FCF2A8581DAF}"/>
              </a:ext>
            </a:extLst>
          </p:cNvPr>
          <p:cNvGrpSpPr/>
          <p:nvPr/>
        </p:nvGrpSpPr>
        <p:grpSpPr>
          <a:xfrm>
            <a:off x="8999426" y="5361635"/>
            <a:ext cx="2330260" cy="430887"/>
            <a:chOff x="3714744" y="571480"/>
            <a:chExt cx="2330260" cy="430887"/>
          </a:xfrm>
        </p:grpSpPr>
        <p:grpSp>
          <p:nvGrpSpPr>
            <p:cNvPr id="232" name="مجموعة 231">
              <a:extLst>
                <a:ext uri="{FF2B5EF4-FFF2-40B4-BE49-F238E27FC236}">
                  <a16:creationId xmlns:a16="http://schemas.microsoft.com/office/drawing/2014/main" id="{88BAF670-CB18-D444-A36E-0A769AB168FC}"/>
                </a:ext>
              </a:extLst>
            </p:cNvPr>
            <p:cNvGrpSpPr/>
            <p:nvPr/>
          </p:nvGrpSpPr>
          <p:grpSpPr>
            <a:xfrm>
              <a:off x="5100640" y="571480"/>
              <a:ext cx="571504" cy="357190"/>
              <a:chOff x="6500826" y="428604"/>
              <a:chExt cx="571504" cy="357190"/>
            </a:xfrm>
          </p:grpSpPr>
          <p:cxnSp>
            <p:nvCxnSpPr>
              <p:cNvPr id="239" name="رابط مستقيم 98">
                <a:extLst>
                  <a:ext uri="{FF2B5EF4-FFF2-40B4-BE49-F238E27FC236}">
                    <a16:creationId xmlns:a16="http://schemas.microsoft.com/office/drawing/2014/main" id="{24BC8406-0E88-2340-98D9-2B388DE7C62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رابط مستقيم 99">
                <a:extLst>
                  <a:ext uri="{FF2B5EF4-FFF2-40B4-BE49-F238E27FC236}">
                    <a16:creationId xmlns:a16="http://schemas.microsoft.com/office/drawing/2014/main" id="{4F0D3F1C-45A8-714B-AD04-C10470FFBA8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رابط مستقيم 100">
                <a:extLst>
                  <a:ext uri="{FF2B5EF4-FFF2-40B4-BE49-F238E27FC236}">
                    <a16:creationId xmlns:a16="http://schemas.microsoft.com/office/drawing/2014/main" id="{67CC03B2-5611-1540-B74E-5F3D6E592E16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رابط مستقيم 101">
                <a:extLst>
                  <a:ext uri="{FF2B5EF4-FFF2-40B4-BE49-F238E27FC236}">
                    <a16:creationId xmlns:a16="http://schemas.microsoft.com/office/drawing/2014/main" id="{18A96A55-6A8B-AC41-A861-003A49C87F4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3" name="مربع نص 232">
              <a:extLst>
                <a:ext uri="{FF2B5EF4-FFF2-40B4-BE49-F238E27FC236}">
                  <a16:creationId xmlns:a16="http://schemas.microsoft.com/office/drawing/2014/main" id="{FF318BED-78A2-DF4B-A8A8-C8D750C98DC5}"/>
                </a:ext>
              </a:extLst>
            </p:cNvPr>
            <p:cNvSpPr txBox="1"/>
            <p:nvPr/>
          </p:nvSpPr>
          <p:spPr>
            <a:xfrm>
              <a:off x="3714744" y="57148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  ب  +  ص    جـ</a:t>
              </a:r>
            </a:p>
          </p:txBody>
        </p:sp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C45C6D72-C537-FF44-928B-42E131B3168D}"/>
                </a:ext>
              </a:extLst>
            </p:cNvPr>
            <p:cNvGrpSpPr/>
            <p:nvPr/>
          </p:nvGrpSpPr>
          <p:grpSpPr>
            <a:xfrm>
              <a:off x="3814760" y="571480"/>
              <a:ext cx="571504" cy="357190"/>
              <a:chOff x="6500826" y="428604"/>
              <a:chExt cx="571504" cy="357190"/>
            </a:xfrm>
          </p:grpSpPr>
          <p:cxnSp>
            <p:nvCxnSpPr>
              <p:cNvPr id="235" name="رابط مستقيم 177">
                <a:extLst>
                  <a:ext uri="{FF2B5EF4-FFF2-40B4-BE49-F238E27FC236}">
                    <a16:creationId xmlns:a16="http://schemas.microsoft.com/office/drawing/2014/main" id="{154CE274-9B68-7E4B-8F93-06EE0B8CA57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رابط مستقيم 178">
                <a:extLst>
                  <a:ext uri="{FF2B5EF4-FFF2-40B4-BE49-F238E27FC236}">
                    <a16:creationId xmlns:a16="http://schemas.microsoft.com/office/drawing/2014/main" id="{B5AFFBF0-4DFA-374D-854D-BCEFC34DA7F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رابط مستقيم 179">
                <a:extLst>
                  <a:ext uri="{FF2B5EF4-FFF2-40B4-BE49-F238E27FC236}">
                    <a16:creationId xmlns:a16="http://schemas.microsoft.com/office/drawing/2014/main" id="{CA7A41AF-B2E4-AE4A-9B41-4D0EC5A91F05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رابط مستقيم 180">
                <a:extLst>
                  <a:ext uri="{FF2B5EF4-FFF2-40B4-BE49-F238E27FC236}">
                    <a16:creationId xmlns:a16="http://schemas.microsoft.com/office/drawing/2014/main" id="{651B9CEC-C494-AC49-A29F-328805A9984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" name="مجموعة 242">
            <a:extLst>
              <a:ext uri="{FF2B5EF4-FFF2-40B4-BE49-F238E27FC236}">
                <a16:creationId xmlns:a16="http://schemas.microsoft.com/office/drawing/2014/main" id="{3D45A817-E866-4B4A-ADEC-D5946596B2A0}"/>
              </a:ext>
            </a:extLst>
          </p:cNvPr>
          <p:cNvGrpSpPr/>
          <p:nvPr/>
        </p:nvGrpSpPr>
        <p:grpSpPr>
          <a:xfrm>
            <a:off x="6632226" y="5330242"/>
            <a:ext cx="2330260" cy="430887"/>
            <a:chOff x="3714744" y="571480"/>
            <a:chExt cx="2330260" cy="430887"/>
          </a:xfrm>
        </p:grpSpPr>
        <p:grpSp>
          <p:nvGrpSpPr>
            <p:cNvPr id="244" name="مجموعة 243">
              <a:extLst>
                <a:ext uri="{FF2B5EF4-FFF2-40B4-BE49-F238E27FC236}">
                  <a16:creationId xmlns:a16="http://schemas.microsoft.com/office/drawing/2014/main" id="{D519C110-A642-B445-9687-54B3E243892C}"/>
                </a:ext>
              </a:extLst>
            </p:cNvPr>
            <p:cNvGrpSpPr/>
            <p:nvPr/>
          </p:nvGrpSpPr>
          <p:grpSpPr>
            <a:xfrm>
              <a:off x="5100640" y="571480"/>
              <a:ext cx="571504" cy="357190"/>
              <a:chOff x="6500826" y="428604"/>
              <a:chExt cx="571504" cy="357190"/>
            </a:xfrm>
          </p:grpSpPr>
          <p:cxnSp>
            <p:nvCxnSpPr>
              <p:cNvPr id="251" name="رابط مستقيم 190">
                <a:extLst>
                  <a:ext uri="{FF2B5EF4-FFF2-40B4-BE49-F238E27FC236}">
                    <a16:creationId xmlns:a16="http://schemas.microsoft.com/office/drawing/2014/main" id="{96CBD908-CFE5-1E48-8A6F-3F02669372E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رابط مستقيم 191">
                <a:extLst>
                  <a:ext uri="{FF2B5EF4-FFF2-40B4-BE49-F238E27FC236}">
                    <a16:creationId xmlns:a16="http://schemas.microsoft.com/office/drawing/2014/main" id="{F55BA455-8761-A844-AD87-CCFC869A3A9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رابط مستقيم 192">
                <a:extLst>
                  <a:ext uri="{FF2B5EF4-FFF2-40B4-BE49-F238E27FC236}">
                    <a16:creationId xmlns:a16="http://schemas.microsoft.com/office/drawing/2014/main" id="{B2182FA3-5DEF-6447-932A-63D7A8EB85F6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رابط مستقيم 193">
                <a:extLst>
                  <a:ext uri="{FF2B5EF4-FFF2-40B4-BE49-F238E27FC236}">
                    <a16:creationId xmlns:a16="http://schemas.microsoft.com/office/drawing/2014/main" id="{E93D2262-CDCD-634A-A74F-8F5CA687F65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CC1CE735-1AC2-9548-97A9-5C95F8CA7C12}"/>
                </a:ext>
              </a:extLst>
            </p:cNvPr>
            <p:cNvSpPr txBox="1"/>
            <p:nvPr/>
          </p:nvSpPr>
          <p:spPr>
            <a:xfrm>
              <a:off x="3714744" y="57148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  ب  ــ   ص    جـ</a:t>
              </a:r>
            </a:p>
          </p:txBody>
        </p:sp>
        <p:grpSp>
          <p:nvGrpSpPr>
            <p:cNvPr id="246" name="مجموعة 245">
              <a:extLst>
                <a:ext uri="{FF2B5EF4-FFF2-40B4-BE49-F238E27FC236}">
                  <a16:creationId xmlns:a16="http://schemas.microsoft.com/office/drawing/2014/main" id="{9CFB67B6-1E8F-8C43-B6BC-5C0A9ECE1372}"/>
                </a:ext>
              </a:extLst>
            </p:cNvPr>
            <p:cNvGrpSpPr/>
            <p:nvPr/>
          </p:nvGrpSpPr>
          <p:grpSpPr>
            <a:xfrm>
              <a:off x="3814760" y="571480"/>
              <a:ext cx="571504" cy="357190"/>
              <a:chOff x="6500826" y="428604"/>
              <a:chExt cx="571504" cy="357190"/>
            </a:xfrm>
          </p:grpSpPr>
          <p:cxnSp>
            <p:nvCxnSpPr>
              <p:cNvPr id="247" name="رابط مستقيم 186">
                <a:extLst>
                  <a:ext uri="{FF2B5EF4-FFF2-40B4-BE49-F238E27FC236}">
                    <a16:creationId xmlns:a16="http://schemas.microsoft.com/office/drawing/2014/main" id="{4E9D5D7F-3DA1-B24D-A22E-CC5623AD400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رابط مستقيم 187">
                <a:extLst>
                  <a:ext uri="{FF2B5EF4-FFF2-40B4-BE49-F238E27FC236}">
                    <a16:creationId xmlns:a16="http://schemas.microsoft.com/office/drawing/2014/main" id="{A74FF320-36B5-E84A-A42F-53E60F5ECF7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رابط مستقيم 188">
                <a:extLst>
                  <a:ext uri="{FF2B5EF4-FFF2-40B4-BE49-F238E27FC236}">
                    <a16:creationId xmlns:a16="http://schemas.microsoft.com/office/drawing/2014/main" id="{E9CF2C66-6CEB-A44F-9CFD-55DC8A93DE02}"/>
                  </a:ext>
                </a:extLst>
              </p:cNvPr>
              <p:cNvCxnSpPr/>
              <p:nvPr/>
            </p:nvCxnSpPr>
            <p:spPr>
              <a:xfrm rot="10800000">
                <a:off x="6500826" y="428604"/>
                <a:ext cx="35719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رابط مستقيم 189">
                <a:extLst>
                  <a:ext uri="{FF2B5EF4-FFF2-40B4-BE49-F238E27FC236}">
                    <a16:creationId xmlns:a16="http://schemas.microsoft.com/office/drawing/2014/main" id="{CDE3415A-D66F-6C41-8276-AB7F3B009D3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0" name="مستطيل مستدير الزوايا 259">
            <a:extLst>
              <a:ext uri="{FF2B5EF4-FFF2-40B4-BE49-F238E27FC236}">
                <a16:creationId xmlns:a16="http://schemas.microsoft.com/office/drawing/2014/main" id="{C993EF92-9C1D-6643-94D3-9B74C99C907F}"/>
              </a:ext>
            </a:extLst>
          </p:cNvPr>
          <p:cNvSpPr/>
          <p:nvPr/>
        </p:nvSpPr>
        <p:spPr>
          <a:xfrm>
            <a:off x="9226913" y="2127693"/>
            <a:ext cx="1687148" cy="68489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64AFEBD2-319B-9541-92F6-66104153CD23}"/>
              </a:ext>
            </a:extLst>
          </p:cNvPr>
          <p:cNvSpPr txBox="1"/>
          <p:nvPr/>
        </p:nvSpPr>
        <p:spPr>
          <a:xfrm>
            <a:off x="8943320" y="2243613"/>
            <a:ext cx="111384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 err="1"/>
              <a:t>س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grpSp>
        <p:nvGrpSpPr>
          <p:cNvPr id="136" name="مجموعة 135">
            <a:extLst>
              <a:ext uri="{FF2B5EF4-FFF2-40B4-BE49-F238E27FC236}">
                <a16:creationId xmlns:a16="http://schemas.microsoft.com/office/drawing/2014/main" id="{C49CAD34-BBBA-5A40-88FD-EF99A3AF8093}"/>
              </a:ext>
            </a:extLst>
          </p:cNvPr>
          <p:cNvGrpSpPr/>
          <p:nvPr/>
        </p:nvGrpSpPr>
        <p:grpSpPr>
          <a:xfrm>
            <a:off x="9856733" y="2282625"/>
            <a:ext cx="1032080" cy="471494"/>
            <a:chOff x="4071934" y="571480"/>
            <a:chExt cx="1032080" cy="471494"/>
          </a:xfrm>
        </p:grpSpPr>
        <p:grpSp>
          <p:nvGrpSpPr>
            <p:cNvPr id="137" name="مجموعة 136">
              <a:extLst>
                <a:ext uri="{FF2B5EF4-FFF2-40B4-BE49-F238E27FC236}">
                  <a16:creationId xmlns:a16="http://schemas.microsoft.com/office/drawing/2014/main" id="{E016B8D6-01C9-D24B-A0A7-C3CC3E67F737}"/>
                </a:ext>
              </a:extLst>
            </p:cNvPr>
            <p:cNvGrpSpPr/>
            <p:nvPr/>
          </p:nvGrpSpPr>
          <p:grpSpPr>
            <a:xfrm>
              <a:off x="4457700" y="571480"/>
              <a:ext cx="646314" cy="357190"/>
              <a:chOff x="6426016" y="428604"/>
              <a:chExt cx="646314" cy="357190"/>
            </a:xfrm>
          </p:grpSpPr>
          <p:cxnSp>
            <p:nvCxnSpPr>
              <p:cNvPr id="140" name="رابط مستقيم 118">
                <a:extLst>
                  <a:ext uri="{FF2B5EF4-FFF2-40B4-BE49-F238E27FC236}">
                    <a16:creationId xmlns:a16="http://schemas.microsoft.com/office/drawing/2014/main" id="{FF4C96C5-873A-8046-B77E-6E527CCC253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رابط مستقيم 119">
                <a:extLst>
                  <a:ext uri="{FF2B5EF4-FFF2-40B4-BE49-F238E27FC236}">
                    <a16:creationId xmlns:a16="http://schemas.microsoft.com/office/drawing/2014/main" id="{251EB86D-B810-8D4E-91B4-2AAA91B652E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رابط مستقيم 120">
                <a:extLst>
                  <a:ext uri="{FF2B5EF4-FFF2-40B4-BE49-F238E27FC236}">
                    <a16:creationId xmlns:a16="http://schemas.microsoft.com/office/drawing/2014/main" id="{841743C4-AB6C-0E4C-AA41-0D10BBFA79D5}"/>
                  </a:ext>
                </a:extLst>
              </p:cNvPr>
              <p:cNvCxnSpPr/>
              <p:nvPr/>
            </p:nvCxnSpPr>
            <p:spPr>
              <a:xfrm rot="10800000">
                <a:off x="6426016" y="428604"/>
                <a:ext cx="43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رابط مستقيم 121">
                <a:extLst>
                  <a:ext uri="{FF2B5EF4-FFF2-40B4-BE49-F238E27FC236}">
                    <a16:creationId xmlns:a16="http://schemas.microsoft.com/office/drawing/2014/main" id="{25FE07CD-D2E1-0A41-9667-776A48C4E71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C2F408CC-6797-FC4C-B11F-A48D03E05A48}"/>
                </a:ext>
              </a:extLst>
            </p:cNvPr>
            <p:cNvSpPr txBox="1"/>
            <p:nvPr/>
          </p:nvSpPr>
          <p:spPr>
            <a:xfrm>
              <a:off x="4329108" y="571480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س</a:t>
              </a:r>
              <a:r>
                <a:rPr lang="ar-SA" sz="3200" b="1" baseline="18000" dirty="0"/>
                <a:t>٢</a:t>
              </a:r>
            </a:p>
          </p:txBody>
        </p:sp>
        <p:sp>
          <p:nvSpPr>
            <p:cNvPr id="139" name="مربع نص 138">
              <a:extLst>
                <a:ext uri="{FF2B5EF4-FFF2-40B4-BE49-F238E27FC236}">
                  <a16:creationId xmlns:a16="http://schemas.microsoft.com/office/drawing/2014/main" id="{2984FBF5-EC56-0542-961B-5143300CB028}"/>
                </a:ext>
              </a:extLst>
            </p:cNvPr>
            <p:cNvSpPr txBox="1"/>
            <p:nvPr/>
          </p:nvSpPr>
          <p:spPr>
            <a:xfrm>
              <a:off x="4071934" y="614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sp>
        <p:nvSpPr>
          <p:cNvPr id="261" name="مستطيل مستدير الزوايا 260">
            <a:extLst>
              <a:ext uri="{FF2B5EF4-FFF2-40B4-BE49-F238E27FC236}">
                <a16:creationId xmlns:a16="http://schemas.microsoft.com/office/drawing/2014/main" id="{753A1EAD-132D-074F-9932-572B8E275155}"/>
              </a:ext>
            </a:extLst>
          </p:cNvPr>
          <p:cNvSpPr/>
          <p:nvPr/>
        </p:nvSpPr>
        <p:spPr>
          <a:xfrm>
            <a:off x="6764657" y="2123943"/>
            <a:ext cx="2356945" cy="684899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0167F68D-7405-1940-BFA7-32FE9CEE9429}"/>
              </a:ext>
            </a:extLst>
          </p:cNvPr>
          <p:cNvGrpSpPr/>
          <p:nvPr/>
        </p:nvGrpSpPr>
        <p:grpSpPr>
          <a:xfrm>
            <a:off x="7952983" y="2293617"/>
            <a:ext cx="1032080" cy="471494"/>
            <a:chOff x="4071934" y="571480"/>
            <a:chExt cx="1032080" cy="471494"/>
          </a:xfrm>
        </p:grpSpPr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8A4B3F6C-2D45-4341-B0BB-666D67A63E4E}"/>
                </a:ext>
              </a:extLst>
            </p:cNvPr>
            <p:cNvGrpSpPr/>
            <p:nvPr/>
          </p:nvGrpSpPr>
          <p:grpSpPr>
            <a:xfrm>
              <a:off x="4457700" y="571480"/>
              <a:ext cx="646314" cy="357190"/>
              <a:chOff x="6426016" y="428604"/>
              <a:chExt cx="646314" cy="357190"/>
            </a:xfrm>
          </p:grpSpPr>
          <p:cxnSp>
            <p:nvCxnSpPr>
              <p:cNvPr id="170" name="رابط مستقيم 137">
                <a:extLst>
                  <a:ext uri="{FF2B5EF4-FFF2-40B4-BE49-F238E27FC236}">
                    <a16:creationId xmlns:a16="http://schemas.microsoft.com/office/drawing/2014/main" id="{D6BA0207-43E4-DA48-B348-AA04323BF08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رابط مستقيم 138">
                <a:extLst>
                  <a:ext uri="{FF2B5EF4-FFF2-40B4-BE49-F238E27FC236}">
                    <a16:creationId xmlns:a16="http://schemas.microsoft.com/office/drawing/2014/main" id="{B6CCF80B-A853-1540-B480-642EE1FBDE8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39">
                <a:extLst>
                  <a:ext uri="{FF2B5EF4-FFF2-40B4-BE49-F238E27FC236}">
                    <a16:creationId xmlns:a16="http://schemas.microsoft.com/office/drawing/2014/main" id="{E555ADEB-A527-4E4E-B0A1-6F8219821874}"/>
                  </a:ext>
                </a:extLst>
              </p:cNvPr>
              <p:cNvCxnSpPr/>
              <p:nvPr/>
            </p:nvCxnSpPr>
            <p:spPr>
              <a:xfrm rot="10800000">
                <a:off x="6426016" y="428604"/>
                <a:ext cx="43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40">
                <a:extLst>
                  <a:ext uri="{FF2B5EF4-FFF2-40B4-BE49-F238E27FC236}">
                    <a16:creationId xmlns:a16="http://schemas.microsoft.com/office/drawing/2014/main" id="{A508B130-12CB-9846-BE30-F5A3E536905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مربع نص 147">
              <a:extLst>
                <a:ext uri="{FF2B5EF4-FFF2-40B4-BE49-F238E27FC236}">
                  <a16:creationId xmlns:a16="http://schemas.microsoft.com/office/drawing/2014/main" id="{7BC9A81C-45B9-2B4E-9936-221373C3FEFB}"/>
                </a:ext>
              </a:extLst>
            </p:cNvPr>
            <p:cNvSpPr txBox="1"/>
            <p:nvPr/>
          </p:nvSpPr>
          <p:spPr>
            <a:xfrm>
              <a:off x="4329108" y="571480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س</a:t>
              </a:r>
              <a:r>
                <a:rPr lang="ar-SA" sz="3200" b="1" baseline="18000" dirty="0"/>
                <a:t>٣</a:t>
              </a:r>
            </a:p>
          </p:txBody>
        </p:sp>
        <p:sp>
          <p:nvSpPr>
            <p:cNvPr id="169" name="مربع نص 168">
              <a:extLst>
                <a:ext uri="{FF2B5EF4-FFF2-40B4-BE49-F238E27FC236}">
                  <a16:creationId xmlns:a16="http://schemas.microsoft.com/office/drawing/2014/main" id="{F3F72202-7EFD-604E-9495-936679031738}"/>
                </a:ext>
              </a:extLst>
            </p:cNvPr>
            <p:cNvSpPr txBox="1"/>
            <p:nvPr/>
          </p:nvSpPr>
          <p:spPr>
            <a:xfrm>
              <a:off x="4071934" y="614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</p:grpSp>
      <p:grpSp>
        <p:nvGrpSpPr>
          <p:cNvPr id="174" name="مجموعة 173">
            <a:extLst>
              <a:ext uri="{FF2B5EF4-FFF2-40B4-BE49-F238E27FC236}">
                <a16:creationId xmlns:a16="http://schemas.microsoft.com/office/drawing/2014/main" id="{EFC0BE40-D3C3-C34F-9278-E2AC0CEEADC5}"/>
              </a:ext>
            </a:extLst>
          </p:cNvPr>
          <p:cNvGrpSpPr/>
          <p:nvPr/>
        </p:nvGrpSpPr>
        <p:grpSpPr>
          <a:xfrm>
            <a:off x="6781706" y="2254532"/>
            <a:ext cx="1487292" cy="430887"/>
            <a:chOff x="2557448" y="285728"/>
            <a:chExt cx="1487292" cy="430887"/>
          </a:xfrm>
        </p:grpSpPr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44B70C3F-AEE7-8040-8CCF-8CBB5BD20D0D}"/>
                </a:ext>
              </a:extLst>
            </p:cNvPr>
            <p:cNvSpPr txBox="1"/>
            <p:nvPr/>
          </p:nvSpPr>
          <p:spPr>
            <a:xfrm>
              <a:off x="2786050" y="285728"/>
              <a:ext cx="12586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</a:t>
              </a:r>
              <a:r>
                <a:rPr lang="ar-SA" sz="2200" b="1" dirty="0">
                  <a:latin typeface="Tahoma"/>
                  <a:cs typeface="Tahoma"/>
                </a:rPr>
                <a:t>|</a:t>
              </a:r>
              <a:r>
                <a:rPr lang="ar-SA" sz="2200" b="1" dirty="0"/>
                <a:t>س</a:t>
              </a:r>
              <a:r>
                <a:rPr lang="ar-SA" sz="2200" b="1" dirty="0">
                  <a:latin typeface="Tahoma"/>
                  <a:cs typeface="Tahoma"/>
                </a:rPr>
                <a:t>|</a:t>
              </a:r>
              <a:endParaRPr lang="ar-SA" sz="2200" b="1" dirty="0"/>
            </a:p>
          </p:txBody>
        </p:sp>
        <p:grpSp>
          <p:nvGrpSpPr>
            <p:cNvPr id="176" name="مجموعة 175">
              <a:extLst>
                <a:ext uri="{FF2B5EF4-FFF2-40B4-BE49-F238E27FC236}">
                  <a16:creationId xmlns:a16="http://schemas.microsoft.com/office/drawing/2014/main" id="{243FC55B-271F-8E42-B92C-0FE904105F35}"/>
                </a:ext>
              </a:extLst>
            </p:cNvPr>
            <p:cNvGrpSpPr/>
            <p:nvPr/>
          </p:nvGrpSpPr>
          <p:grpSpPr>
            <a:xfrm>
              <a:off x="2557448" y="285728"/>
              <a:ext cx="700092" cy="428632"/>
              <a:chOff x="7000892" y="642918"/>
              <a:chExt cx="700092" cy="428632"/>
            </a:xfrm>
          </p:grpSpPr>
          <p:grpSp>
            <p:nvGrpSpPr>
              <p:cNvPr id="177" name="مجموعة 176">
                <a:extLst>
                  <a:ext uri="{FF2B5EF4-FFF2-40B4-BE49-F238E27FC236}">
                    <a16:creationId xmlns:a16="http://schemas.microsoft.com/office/drawing/2014/main" id="{569FE4D0-B521-E449-A7A0-B3ADB2DB8EFE}"/>
                  </a:ext>
                </a:extLst>
              </p:cNvPr>
              <p:cNvGrpSpPr/>
              <p:nvPr/>
            </p:nvGrpSpPr>
            <p:grpSpPr>
              <a:xfrm>
                <a:off x="7129480" y="642918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188" name="رابط مستقيم 146">
                  <a:extLst>
                    <a:ext uri="{FF2B5EF4-FFF2-40B4-BE49-F238E27FC236}">
                      <a16:creationId xmlns:a16="http://schemas.microsoft.com/office/drawing/2014/main" id="{05AB0DBC-44F9-1445-8038-08610F5F826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147">
                  <a:extLst>
                    <a:ext uri="{FF2B5EF4-FFF2-40B4-BE49-F238E27FC236}">
                      <a16:creationId xmlns:a16="http://schemas.microsoft.com/office/drawing/2014/main" id="{488F4FD5-8AF9-9644-A57F-24967D594B3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148">
                  <a:extLst>
                    <a:ext uri="{FF2B5EF4-FFF2-40B4-BE49-F238E27FC236}">
                      <a16:creationId xmlns:a16="http://schemas.microsoft.com/office/drawing/2014/main" id="{9A2464F2-B800-634C-9B16-4C4466D80B04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149">
                  <a:extLst>
                    <a:ext uri="{FF2B5EF4-FFF2-40B4-BE49-F238E27FC236}">
                      <a16:creationId xmlns:a16="http://schemas.microsoft.com/office/drawing/2014/main" id="{36B01422-36BC-9245-A427-F79BF23A732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مربع نص 186">
                <a:extLst>
                  <a:ext uri="{FF2B5EF4-FFF2-40B4-BE49-F238E27FC236}">
                    <a16:creationId xmlns:a16="http://schemas.microsoft.com/office/drawing/2014/main" id="{4F09ABBE-BC30-614E-B70F-7BDB255BF4B1}"/>
                  </a:ext>
                </a:extLst>
              </p:cNvPr>
              <p:cNvSpPr txBox="1"/>
              <p:nvPr/>
            </p:nvSpPr>
            <p:spPr>
              <a:xfrm>
                <a:off x="7000892" y="64291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س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1F2E6BA6-3718-8D4A-ABA9-E4A4ACCDA0AD}"/>
                  </a:ext>
                </a:extLst>
              </p14:cNvPr>
              <p14:cNvContentPartPr/>
              <p14:nvPr/>
            </p14:nvContentPartPr>
            <p14:xfrm>
              <a:off x="3433680" y="4073040"/>
              <a:ext cx="939960" cy="9828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1F2E6BA6-3718-8D4A-ABA9-E4A4ACCDA0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4320" y="4063680"/>
                <a:ext cx="9586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2115B5F1-231E-A64C-937E-1970886CB069}"/>
                  </a:ext>
                </a:extLst>
              </p14:cNvPr>
              <p14:cNvContentPartPr/>
              <p14:nvPr/>
            </p14:nvContentPartPr>
            <p14:xfrm>
              <a:off x="2219400" y="4561200"/>
              <a:ext cx="18000" cy="36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2115B5F1-231E-A64C-937E-1970886CB0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0040" y="4551840"/>
                <a:ext cx="367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EFDB7F46-2490-AD28-2737-2AFDBDA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008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678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0208 L -0.0556 0.0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3.7037E-6 L 0.0668 0.00393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3.7037E-6 L 0.06042 0.00393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1" grpId="0" animBg="1"/>
      <p:bldP spid="17" grpId="0" animBg="1"/>
      <p:bldP spid="131" grpId="0" animBg="1"/>
      <p:bldP spid="132" grpId="0"/>
      <p:bldP spid="133" grpId="0" animBg="1"/>
      <p:bldP spid="134" grpId="0" animBg="1"/>
      <p:bldP spid="192" grpId="0" animBg="1"/>
      <p:bldP spid="230" grpId="0" animBg="1"/>
      <p:bldP spid="230" grpId="1" animBg="1"/>
      <p:bldP spid="258" grpId="0" animBg="1"/>
      <p:bldP spid="259" grpId="0" animBg="1"/>
      <p:bldP spid="260" grpId="0" animBg="1"/>
      <p:bldP spid="144" grpId="0"/>
      <p:bldP spid="2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78" name="مجموعة 106">
            <a:extLst>
              <a:ext uri="{FF2B5EF4-FFF2-40B4-BE49-F238E27FC236}">
                <a16:creationId xmlns:a16="http://schemas.microsoft.com/office/drawing/2014/main" id="{2EA08499-71BC-0B4C-BA1F-BFFDBDEECE55}"/>
              </a:ext>
            </a:extLst>
          </p:cNvPr>
          <p:cNvGrpSpPr/>
          <p:nvPr/>
        </p:nvGrpSpPr>
        <p:grpSpPr>
          <a:xfrm>
            <a:off x="7226344" y="1200778"/>
            <a:ext cx="2757508" cy="806717"/>
            <a:chOff x="4857752" y="214290"/>
            <a:chExt cx="3000396" cy="785818"/>
          </a:xfrm>
        </p:grpSpPr>
        <p:sp>
          <p:nvSpPr>
            <p:cNvPr id="79" name="زاوية مطوية 78">
              <a:extLst>
                <a:ext uri="{FF2B5EF4-FFF2-40B4-BE49-F238E27FC236}">
                  <a16:creationId xmlns:a16="http://schemas.microsoft.com/office/drawing/2014/main" id="{E8B008D9-71BB-D840-91F6-C3C0EC6279F1}"/>
                </a:ext>
              </a:extLst>
            </p:cNvPr>
            <p:cNvSpPr/>
            <p:nvPr/>
          </p:nvSpPr>
          <p:spPr>
            <a:xfrm flipH="1">
              <a:off x="4857752" y="214290"/>
              <a:ext cx="3000396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0" name="مجموعة 26">
              <a:extLst>
                <a:ext uri="{FF2B5EF4-FFF2-40B4-BE49-F238E27FC236}">
                  <a16:creationId xmlns:a16="http://schemas.microsoft.com/office/drawing/2014/main" id="{3CA28C8F-6A2E-5943-8448-AB6C8DA5970D}"/>
                </a:ext>
              </a:extLst>
            </p:cNvPr>
            <p:cNvGrpSpPr/>
            <p:nvPr/>
          </p:nvGrpSpPr>
          <p:grpSpPr>
            <a:xfrm>
              <a:off x="5572132" y="357166"/>
              <a:ext cx="2214578" cy="485784"/>
              <a:chOff x="5572132" y="785794"/>
              <a:chExt cx="2214578" cy="485784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818A60C7-B6D4-F145-837A-E5AAAA76B80C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</a:t>
                </a:r>
              </a:p>
            </p:txBody>
          </p:sp>
          <p:grpSp>
            <p:nvGrpSpPr>
              <p:cNvPr id="83" name="مجموعة 17">
                <a:extLst>
                  <a:ext uri="{FF2B5EF4-FFF2-40B4-BE49-F238E27FC236}">
                    <a16:creationId xmlns:a16="http://schemas.microsoft.com/office/drawing/2014/main" id="{229715A2-28BB-8C4A-A67E-32D13066C88C}"/>
                  </a:ext>
                </a:extLst>
              </p:cNvPr>
              <p:cNvGrpSpPr/>
              <p:nvPr/>
            </p:nvGrpSpPr>
            <p:grpSpPr>
              <a:xfrm>
                <a:off x="5572132" y="800084"/>
                <a:ext cx="700092" cy="471494"/>
                <a:chOff x="1571602" y="1971664"/>
                <a:chExt cx="700092" cy="471494"/>
              </a:xfrm>
            </p:grpSpPr>
            <p:grpSp>
              <p:nvGrpSpPr>
                <p:cNvPr id="84" name="مجموعة 77">
                  <a:extLst>
                    <a:ext uri="{FF2B5EF4-FFF2-40B4-BE49-F238E27FC236}">
                      <a16:creationId xmlns:a16="http://schemas.microsoft.com/office/drawing/2014/main" id="{15B34E3C-6686-7F40-A100-3DCE5605532B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86" name="رابط مستقيم 13">
                    <a:extLst>
                      <a:ext uri="{FF2B5EF4-FFF2-40B4-BE49-F238E27FC236}">
                        <a16:creationId xmlns:a16="http://schemas.microsoft.com/office/drawing/2014/main" id="{4FC12367-A712-E640-A813-63B29CEE35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رابط مستقيم 14">
                    <a:extLst>
                      <a:ext uri="{FF2B5EF4-FFF2-40B4-BE49-F238E27FC236}">
                        <a16:creationId xmlns:a16="http://schemas.microsoft.com/office/drawing/2014/main" id="{336C585F-AC1F-6D4C-8E47-79FC2375F27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رابط مستقيم 15">
                    <a:extLst>
                      <a:ext uri="{FF2B5EF4-FFF2-40B4-BE49-F238E27FC236}">
                        <a16:creationId xmlns:a16="http://schemas.microsoft.com/office/drawing/2014/main" id="{827447AC-4EAD-734D-9A92-22C6E69DDCE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رابط مستقيم 16">
                    <a:extLst>
                      <a:ext uri="{FF2B5EF4-FFF2-40B4-BE49-F238E27FC236}">
                        <a16:creationId xmlns:a16="http://schemas.microsoft.com/office/drawing/2014/main" id="{842FABB6-F616-8F45-A659-BF4BDCC04E2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F70B9233-07A7-7D4F-B4F9-DBFF89882AC4}"/>
                    </a:ext>
                  </a:extLst>
                </p:cNvPr>
                <p:cNvSpPr txBox="1"/>
                <p:nvPr/>
              </p:nvSpPr>
              <p:spPr>
                <a:xfrm>
                  <a:off x="1571602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٥٤</a:t>
                  </a:r>
                </a:p>
              </p:txBody>
            </p:sp>
          </p:grpSp>
        </p:grpSp>
      </p:grpSp>
      <p:grpSp>
        <p:nvGrpSpPr>
          <p:cNvPr id="90" name="مجموعة 43">
            <a:extLst>
              <a:ext uri="{FF2B5EF4-FFF2-40B4-BE49-F238E27FC236}">
                <a16:creationId xmlns:a16="http://schemas.microsoft.com/office/drawing/2014/main" id="{5B41C6A3-195F-A648-9675-65B500E72826}"/>
              </a:ext>
            </a:extLst>
          </p:cNvPr>
          <p:cNvGrpSpPr/>
          <p:nvPr/>
        </p:nvGrpSpPr>
        <p:grpSpPr>
          <a:xfrm>
            <a:off x="10016020" y="2294966"/>
            <a:ext cx="1014418" cy="471494"/>
            <a:chOff x="3686170" y="2714620"/>
            <a:chExt cx="1014418" cy="471494"/>
          </a:xfrm>
        </p:grpSpPr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8136F9E-59A6-F447-BE49-56D991098763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92" name="مجموعة 19">
              <a:extLst>
                <a:ext uri="{FF2B5EF4-FFF2-40B4-BE49-F238E27FC236}">
                  <a16:creationId xmlns:a16="http://schemas.microsoft.com/office/drawing/2014/main" id="{F153BA48-DE21-1D40-9CF5-E9C1823ED59F}"/>
                </a:ext>
              </a:extLst>
            </p:cNvPr>
            <p:cNvGrpSpPr/>
            <p:nvPr/>
          </p:nvGrpSpPr>
          <p:grpSpPr>
            <a:xfrm>
              <a:off x="4000496" y="2714620"/>
              <a:ext cx="700092" cy="471494"/>
              <a:chOff x="1571602" y="1971664"/>
              <a:chExt cx="700092" cy="471494"/>
            </a:xfrm>
          </p:grpSpPr>
          <p:grpSp>
            <p:nvGrpSpPr>
              <p:cNvPr id="93" name="مجموعة 77">
                <a:extLst>
                  <a:ext uri="{FF2B5EF4-FFF2-40B4-BE49-F238E27FC236}">
                    <a16:creationId xmlns:a16="http://schemas.microsoft.com/office/drawing/2014/main" id="{34833423-06FA-8441-B4AF-F8C997B83B85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95" name="رابط مستقيم 22">
                  <a:extLst>
                    <a:ext uri="{FF2B5EF4-FFF2-40B4-BE49-F238E27FC236}">
                      <a16:creationId xmlns:a16="http://schemas.microsoft.com/office/drawing/2014/main" id="{BD01A8BF-F562-714A-9586-697A04AA5C7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23">
                  <a:extLst>
                    <a:ext uri="{FF2B5EF4-FFF2-40B4-BE49-F238E27FC236}">
                      <a16:creationId xmlns:a16="http://schemas.microsoft.com/office/drawing/2014/main" id="{785381FD-1D2B-0541-9C99-3E8D09A01A1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رابط مستقيم 24">
                  <a:extLst>
                    <a:ext uri="{FF2B5EF4-FFF2-40B4-BE49-F238E27FC236}">
                      <a16:creationId xmlns:a16="http://schemas.microsoft.com/office/drawing/2014/main" id="{7531A988-F198-1040-B444-A22E4A8754B5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رابط مستقيم 25">
                  <a:extLst>
                    <a:ext uri="{FF2B5EF4-FFF2-40B4-BE49-F238E27FC236}">
                      <a16:creationId xmlns:a16="http://schemas.microsoft.com/office/drawing/2014/main" id="{36B66F55-D581-E245-B52B-5AE5150C47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095782E7-BCF3-AD44-835C-EA311D667888}"/>
                  </a:ext>
                </a:extLst>
              </p:cNvPr>
              <p:cNvSpPr txBox="1"/>
              <p:nvPr/>
            </p:nvSpPr>
            <p:spPr>
              <a:xfrm>
                <a:off x="1571602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٥٤</a:t>
                </a:r>
              </a:p>
            </p:txBody>
          </p:sp>
        </p:grpSp>
      </p:grpSp>
      <p:grpSp>
        <p:nvGrpSpPr>
          <p:cNvPr id="99" name="مجموعة 27">
            <a:extLst>
              <a:ext uri="{FF2B5EF4-FFF2-40B4-BE49-F238E27FC236}">
                <a16:creationId xmlns:a16="http://schemas.microsoft.com/office/drawing/2014/main" id="{67BFC0DF-D053-BF4E-B345-22F57FC1C794}"/>
              </a:ext>
            </a:extLst>
          </p:cNvPr>
          <p:cNvGrpSpPr/>
          <p:nvPr/>
        </p:nvGrpSpPr>
        <p:grpSpPr>
          <a:xfrm>
            <a:off x="7658566" y="2294967"/>
            <a:ext cx="2414604" cy="473753"/>
            <a:chOff x="-142910" y="1971664"/>
            <a:chExt cx="2414604" cy="473753"/>
          </a:xfrm>
        </p:grpSpPr>
        <p:grpSp>
          <p:nvGrpSpPr>
            <p:cNvPr id="100" name="مجموعة 77">
              <a:extLst>
                <a:ext uri="{FF2B5EF4-FFF2-40B4-BE49-F238E27FC236}">
                  <a16:creationId xmlns:a16="http://schemas.microsoft.com/office/drawing/2014/main" id="{FF378BA1-5D09-E249-BF2C-976942AFDD8B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102" name="رابط مستقيم 30">
                <a:extLst>
                  <a:ext uri="{FF2B5EF4-FFF2-40B4-BE49-F238E27FC236}">
                    <a16:creationId xmlns:a16="http://schemas.microsoft.com/office/drawing/2014/main" id="{8BCB8CB0-0018-9845-88FC-DEB785F3361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31">
                <a:extLst>
                  <a:ext uri="{FF2B5EF4-FFF2-40B4-BE49-F238E27FC236}">
                    <a16:creationId xmlns:a16="http://schemas.microsoft.com/office/drawing/2014/main" id="{7A111A65-651E-DD49-A330-15644E8749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32">
                <a:extLst>
                  <a:ext uri="{FF2B5EF4-FFF2-40B4-BE49-F238E27FC236}">
                    <a16:creationId xmlns:a16="http://schemas.microsoft.com/office/drawing/2014/main" id="{4E5CDB2F-4CA5-6A4B-BFF9-A07C8971C046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33">
                <a:extLst>
                  <a:ext uri="{FF2B5EF4-FFF2-40B4-BE49-F238E27FC236}">
                    <a16:creationId xmlns:a16="http://schemas.microsoft.com/office/drawing/2014/main" id="{A7133A36-0D31-6A4E-96DA-A8EBFBA123D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22F45F04-7D69-AE4E-877C-E705C4D7E5B8}"/>
                </a:ext>
              </a:extLst>
            </p:cNvPr>
            <p:cNvSpPr txBox="1"/>
            <p:nvPr/>
          </p:nvSpPr>
          <p:spPr>
            <a:xfrm>
              <a:off x="-142910" y="201453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٣ × ٣ × ٣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70CFFFCA-226C-B94C-B98F-B1D4D2243D02}"/>
              </a:ext>
            </a:extLst>
          </p:cNvPr>
          <p:cNvSpPr txBox="1"/>
          <p:nvPr/>
        </p:nvSpPr>
        <p:spPr>
          <a:xfrm>
            <a:off x="7658564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9C05D5B9-AC12-4F44-A5AE-8951DED11CD9}"/>
              </a:ext>
            </a:extLst>
          </p:cNvPr>
          <p:cNvSpPr txBox="1"/>
          <p:nvPr/>
        </p:nvSpPr>
        <p:spPr>
          <a:xfrm>
            <a:off x="8444382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5" name="مجموعة 99">
            <a:extLst>
              <a:ext uri="{FF2B5EF4-FFF2-40B4-BE49-F238E27FC236}">
                <a16:creationId xmlns:a16="http://schemas.microsoft.com/office/drawing/2014/main" id="{2AFEE1F9-8DEC-6742-8F04-82301FAB7E20}"/>
              </a:ext>
            </a:extLst>
          </p:cNvPr>
          <p:cNvGrpSpPr/>
          <p:nvPr/>
        </p:nvGrpSpPr>
        <p:grpSpPr>
          <a:xfrm>
            <a:off x="8339790" y="5464171"/>
            <a:ext cx="1285882" cy="471494"/>
            <a:chOff x="2071672" y="1285860"/>
            <a:chExt cx="1285882" cy="471494"/>
          </a:xfrm>
        </p:grpSpPr>
        <p:grpSp>
          <p:nvGrpSpPr>
            <p:cNvPr id="116" name="مجموعة 82">
              <a:extLst>
                <a:ext uri="{FF2B5EF4-FFF2-40B4-BE49-F238E27FC236}">
                  <a16:creationId xmlns:a16="http://schemas.microsoft.com/office/drawing/2014/main" id="{C8C1073C-842F-C945-B213-C4CFF1F2E00D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8" name="مجموعة 77">
                <a:extLst>
                  <a:ext uri="{FF2B5EF4-FFF2-40B4-BE49-F238E27FC236}">
                    <a16:creationId xmlns:a16="http://schemas.microsoft.com/office/drawing/2014/main" id="{0BA19424-568A-8C43-9A40-E750055B96E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0" name="رابط مستقيم 85">
                  <a:extLst>
                    <a:ext uri="{FF2B5EF4-FFF2-40B4-BE49-F238E27FC236}">
                      <a16:creationId xmlns:a16="http://schemas.microsoft.com/office/drawing/2014/main" id="{C127523B-011E-3C4D-A332-06501C66C8A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رابط مستقيم 86">
                  <a:extLst>
                    <a:ext uri="{FF2B5EF4-FFF2-40B4-BE49-F238E27FC236}">
                      <a16:creationId xmlns:a16="http://schemas.microsoft.com/office/drawing/2014/main" id="{E3653125-BEBD-5542-A58E-104F3D56807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87">
                  <a:extLst>
                    <a:ext uri="{FF2B5EF4-FFF2-40B4-BE49-F238E27FC236}">
                      <a16:creationId xmlns:a16="http://schemas.microsoft.com/office/drawing/2014/main" id="{97A56BAD-A66F-3243-B680-54CBCB3011A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88">
                  <a:extLst>
                    <a:ext uri="{FF2B5EF4-FFF2-40B4-BE49-F238E27FC236}">
                      <a16:creationId xmlns:a16="http://schemas.microsoft.com/office/drawing/2014/main" id="{2A5141CD-67CC-CB43-ADF9-703EE923DE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BD40C0AD-F041-9640-ACDF-00A5C2D8A5E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CD1FCC55-8E9F-A34E-912B-44AED6F230F9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٣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CC8014F8-0B08-F04E-88A9-86EAF3467C39}"/>
              </a:ext>
            </a:extLst>
          </p:cNvPr>
          <p:cNvSpPr txBox="1"/>
          <p:nvPr/>
        </p:nvSpPr>
        <p:spPr>
          <a:xfrm>
            <a:off x="10014638" y="4723854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5" name="خماسي 124">
            <a:extLst>
              <a:ext uri="{FF2B5EF4-FFF2-40B4-BE49-F238E27FC236}">
                <a16:creationId xmlns:a16="http://schemas.microsoft.com/office/drawing/2014/main" id="{3D0056E8-A234-5243-9DAF-04C47214E949}"/>
              </a:ext>
            </a:extLst>
          </p:cNvPr>
          <p:cNvSpPr/>
          <p:nvPr/>
        </p:nvSpPr>
        <p:spPr>
          <a:xfrm rot="5400000">
            <a:off x="8780141" y="323080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خماسي 125">
            <a:extLst>
              <a:ext uri="{FF2B5EF4-FFF2-40B4-BE49-F238E27FC236}">
                <a16:creationId xmlns:a16="http://schemas.microsoft.com/office/drawing/2014/main" id="{5804CC57-ED31-1647-B6AE-011271465F0B}"/>
              </a:ext>
            </a:extLst>
          </p:cNvPr>
          <p:cNvSpPr/>
          <p:nvPr/>
        </p:nvSpPr>
        <p:spPr>
          <a:xfrm rot="5400000">
            <a:off x="7222793" y="3230807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7" name="مجموعة 102">
            <a:extLst>
              <a:ext uri="{FF2B5EF4-FFF2-40B4-BE49-F238E27FC236}">
                <a16:creationId xmlns:a16="http://schemas.microsoft.com/office/drawing/2014/main" id="{0D2BF0BB-0D5C-CB4B-AAC1-F44462D6DCDC}"/>
              </a:ext>
            </a:extLst>
          </p:cNvPr>
          <p:cNvGrpSpPr/>
          <p:nvPr/>
        </p:nvGrpSpPr>
        <p:grpSpPr>
          <a:xfrm>
            <a:off x="6905880" y="3337964"/>
            <a:ext cx="3481616" cy="471502"/>
            <a:chOff x="2047652" y="3571876"/>
            <a:chExt cx="3481616" cy="471502"/>
          </a:xfrm>
        </p:grpSpPr>
        <p:grpSp>
          <p:nvGrpSpPr>
            <p:cNvPr id="128" name="مجموعة 34">
              <a:extLst>
                <a:ext uri="{FF2B5EF4-FFF2-40B4-BE49-F238E27FC236}">
                  <a16:creationId xmlns:a16="http://schemas.microsoft.com/office/drawing/2014/main" id="{7091B90F-D5E5-3F47-816C-CEFC88993A7F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2" name="مجموعة 77">
                <a:extLst>
                  <a:ext uri="{FF2B5EF4-FFF2-40B4-BE49-F238E27FC236}">
                    <a16:creationId xmlns:a16="http://schemas.microsoft.com/office/drawing/2014/main" id="{A562BA6E-1FA4-614B-A2F4-1DE0E2DEEC7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4" name="رابط مستقيم 37">
                  <a:extLst>
                    <a:ext uri="{FF2B5EF4-FFF2-40B4-BE49-F238E27FC236}">
                      <a16:creationId xmlns:a16="http://schemas.microsoft.com/office/drawing/2014/main" id="{1C7A281F-73CE-5C43-886E-2EAE0CD0D71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38">
                  <a:extLst>
                    <a:ext uri="{FF2B5EF4-FFF2-40B4-BE49-F238E27FC236}">
                      <a16:creationId xmlns:a16="http://schemas.microsoft.com/office/drawing/2014/main" id="{8C0E4587-02E0-3041-ABA8-D0BCC8C6D59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رابط مستقيم 39">
                  <a:extLst>
                    <a:ext uri="{FF2B5EF4-FFF2-40B4-BE49-F238E27FC236}">
                      <a16:creationId xmlns:a16="http://schemas.microsoft.com/office/drawing/2014/main" id="{895BFE32-B32D-B24F-876D-FF8197F2A72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رابط مستقيم 40">
                  <a:extLst>
                    <a:ext uri="{FF2B5EF4-FFF2-40B4-BE49-F238E27FC236}">
                      <a16:creationId xmlns:a16="http://schemas.microsoft.com/office/drawing/2014/main" id="{E15F8E24-E09F-CB40-AEA4-13EBC354458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مربع نص 172">
                <a:extLst>
                  <a:ext uri="{FF2B5EF4-FFF2-40B4-BE49-F238E27FC236}">
                    <a16:creationId xmlns:a16="http://schemas.microsoft.com/office/drawing/2014/main" id="{1B705E7D-67D8-084D-96DF-07BECED69497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072D1DEF-57BE-6E4C-A59D-1593C82D4B74}"/>
                </a:ext>
              </a:extLst>
            </p:cNvPr>
            <p:cNvSpPr txBox="1"/>
            <p:nvPr/>
          </p:nvSpPr>
          <p:spPr>
            <a:xfrm>
              <a:off x="2047652" y="3607133"/>
              <a:ext cx="348161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        ×        </a:t>
              </a:r>
            </a:p>
          </p:txBody>
        </p:sp>
        <p:grpSp>
          <p:nvGrpSpPr>
            <p:cNvPr id="130" name="مجموعة 52">
              <a:extLst>
                <a:ext uri="{FF2B5EF4-FFF2-40B4-BE49-F238E27FC236}">
                  <a16:creationId xmlns:a16="http://schemas.microsoft.com/office/drawing/2014/main" id="{6E8AA373-7664-2547-B74A-C71CB44195F3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5" name="مجموعة 77">
                <a:extLst>
                  <a:ext uri="{FF2B5EF4-FFF2-40B4-BE49-F238E27FC236}">
                    <a16:creationId xmlns:a16="http://schemas.microsoft.com/office/drawing/2014/main" id="{694EF711-7900-5F46-9BAD-3A27384D552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8" name="رابط مستقيم 55">
                  <a:extLst>
                    <a:ext uri="{FF2B5EF4-FFF2-40B4-BE49-F238E27FC236}">
                      <a16:creationId xmlns:a16="http://schemas.microsoft.com/office/drawing/2014/main" id="{56242786-1CB4-E545-AA97-302EF9210FB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56">
                  <a:extLst>
                    <a:ext uri="{FF2B5EF4-FFF2-40B4-BE49-F238E27FC236}">
                      <a16:creationId xmlns:a16="http://schemas.microsoft.com/office/drawing/2014/main" id="{6FD6D293-E003-0A4D-8CB1-4C34A52B9CF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57">
                  <a:extLst>
                    <a:ext uri="{FF2B5EF4-FFF2-40B4-BE49-F238E27FC236}">
                      <a16:creationId xmlns:a16="http://schemas.microsoft.com/office/drawing/2014/main" id="{9BA75E02-17F7-6448-9585-1919AFA4044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58">
                  <a:extLst>
                    <a:ext uri="{FF2B5EF4-FFF2-40B4-BE49-F238E27FC236}">
                      <a16:creationId xmlns:a16="http://schemas.microsoft.com/office/drawing/2014/main" id="{BB6D2205-2440-3146-A571-EBC43A1483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B6A196AA-A668-534C-BFAF-0DD502F6E7A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1" name="مجموعة 59">
              <a:extLst>
                <a:ext uri="{FF2B5EF4-FFF2-40B4-BE49-F238E27FC236}">
                  <a16:creationId xmlns:a16="http://schemas.microsoft.com/office/drawing/2014/main" id="{5F799183-5E5B-9B49-9D75-CDEE5A9ABAB9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9" name="مجموعة 77">
                <a:extLst>
                  <a:ext uri="{FF2B5EF4-FFF2-40B4-BE49-F238E27FC236}">
                    <a16:creationId xmlns:a16="http://schemas.microsoft.com/office/drawing/2014/main" id="{619B5747-A939-9749-B957-4CB7608FD40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1" name="رابط مستقيم 62">
                  <a:extLst>
                    <a:ext uri="{FF2B5EF4-FFF2-40B4-BE49-F238E27FC236}">
                      <a16:creationId xmlns:a16="http://schemas.microsoft.com/office/drawing/2014/main" id="{BE9B92EA-C12C-3749-B7CB-96022D5E0E3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63">
                  <a:extLst>
                    <a:ext uri="{FF2B5EF4-FFF2-40B4-BE49-F238E27FC236}">
                      <a16:creationId xmlns:a16="http://schemas.microsoft.com/office/drawing/2014/main" id="{9AC80CAA-6835-C847-8D51-CBC6FAC1AF7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رابط مستقيم 64">
                  <a:extLst>
                    <a:ext uri="{FF2B5EF4-FFF2-40B4-BE49-F238E27FC236}">
                      <a16:creationId xmlns:a16="http://schemas.microsoft.com/office/drawing/2014/main" id="{E1D62DA2-4AEA-FA45-B8E6-634BF951F07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رابط مستقيم 65">
                  <a:extLst>
                    <a:ext uri="{FF2B5EF4-FFF2-40B4-BE49-F238E27FC236}">
                      <a16:creationId xmlns:a16="http://schemas.microsoft.com/office/drawing/2014/main" id="{69E9F87F-5C0D-EF47-80E8-112FEB31408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" name="مربع نص 139">
                <a:extLst>
                  <a:ext uri="{FF2B5EF4-FFF2-40B4-BE49-F238E27FC236}">
                    <a16:creationId xmlns:a16="http://schemas.microsoft.com/office/drawing/2014/main" id="{450BA0A1-7D35-254F-81BA-7C886B65AC7E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2" name="مجموعة 66">
              <a:extLst>
                <a:ext uri="{FF2B5EF4-FFF2-40B4-BE49-F238E27FC236}">
                  <a16:creationId xmlns:a16="http://schemas.microsoft.com/office/drawing/2014/main" id="{1FCC44B2-37A3-454B-91F5-4F776E27A251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33" name="مجموعة 77">
                <a:extLst>
                  <a:ext uri="{FF2B5EF4-FFF2-40B4-BE49-F238E27FC236}">
                    <a16:creationId xmlns:a16="http://schemas.microsoft.com/office/drawing/2014/main" id="{CBCFA7F6-13EF-7440-8A7C-535ACDCD12C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5" name="رابط مستقيم 69">
                  <a:extLst>
                    <a:ext uri="{FF2B5EF4-FFF2-40B4-BE49-F238E27FC236}">
                      <a16:creationId xmlns:a16="http://schemas.microsoft.com/office/drawing/2014/main" id="{C9273A5D-7F15-6340-BB53-870F3E2BB0C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0">
                  <a:extLst>
                    <a:ext uri="{FF2B5EF4-FFF2-40B4-BE49-F238E27FC236}">
                      <a16:creationId xmlns:a16="http://schemas.microsoft.com/office/drawing/2014/main" id="{1FA6EDE0-7024-2643-9CEE-5A9E8A2E125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71">
                  <a:extLst>
                    <a:ext uri="{FF2B5EF4-FFF2-40B4-BE49-F238E27FC236}">
                      <a16:creationId xmlns:a16="http://schemas.microsoft.com/office/drawing/2014/main" id="{A3B6B12E-70ED-0843-823B-CAB970EB57F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رابط مستقيم 72">
                  <a:extLst>
                    <a:ext uri="{FF2B5EF4-FFF2-40B4-BE49-F238E27FC236}">
                      <a16:creationId xmlns:a16="http://schemas.microsoft.com/office/drawing/2014/main" id="{3724AA79-DF30-B440-9AAD-8D740906F93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AEEB6641-82C0-3C42-BEF4-3544202F3808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187" name="مجموعة 124">
            <a:extLst>
              <a:ext uri="{FF2B5EF4-FFF2-40B4-BE49-F238E27FC236}">
                <a16:creationId xmlns:a16="http://schemas.microsoft.com/office/drawing/2014/main" id="{CEDC245B-D494-C047-A6C4-A94E924BF5D8}"/>
              </a:ext>
            </a:extLst>
          </p:cNvPr>
          <p:cNvGrpSpPr/>
          <p:nvPr/>
        </p:nvGrpSpPr>
        <p:grpSpPr>
          <a:xfrm>
            <a:off x="2951738" y="2248367"/>
            <a:ext cx="1285884" cy="2858318"/>
            <a:chOff x="1142976" y="2143112"/>
            <a:chExt cx="1285884" cy="2858318"/>
          </a:xfrm>
        </p:grpSpPr>
        <p:grpSp>
          <p:nvGrpSpPr>
            <p:cNvPr id="188" name="مجموعة 111">
              <a:extLst>
                <a:ext uri="{FF2B5EF4-FFF2-40B4-BE49-F238E27FC236}">
                  <a16:creationId xmlns:a16="http://schemas.microsoft.com/office/drawing/2014/main" id="{59D066AE-E7FF-3242-9894-DAE04F5C4FE2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0" name="رابط مستقيم 108">
                <a:extLst>
                  <a:ext uri="{FF2B5EF4-FFF2-40B4-BE49-F238E27FC236}">
                    <a16:creationId xmlns:a16="http://schemas.microsoft.com/office/drawing/2014/main" id="{A93AC67A-1D1F-5A4F-8E17-5E296B3843FF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رابط مستقيم 110">
                <a:extLst>
                  <a:ext uri="{FF2B5EF4-FFF2-40B4-BE49-F238E27FC236}">
                    <a16:creationId xmlns:a16="http://schemas.microsoft.com/office/drawing/2014/main" id="{A6BBF5A2-BC1C-CB42-9196-F122B1B2B1E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28044B2C-0B38-1245-87ED-56626005844A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A4DDA09B-4D38-6543-8BF0-405D6E2E8B15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٥٤</a:t>
              </a:r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FA624E24-8803-A24E-A3A7-3591BFFE0FB3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2" name="مربع نص 191">
              <a:extLst>
                <a:ext uri="{FF2B5EF4-FFF2-40B4-BE49-F238E27FC236}">
                  <a16:creationId xmlns:a16="http://schemas.microsoft.com/office/drawing/2014/main" id="{F1F2AF22-09AC-5448-9434-05A6EA3C305E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٢٧</a:t>
              </a:r>
            </a:p>
          </p:txBody>
        </p: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30BE7361-96AE-D240-8027-1EB3006C3A0E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9505392E-809B-204F-A28C-B790FE49F1A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D83A0BE8-0706-2A4B-90CA-7862BF03F511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7C7CEFA9-5749-A240-BFE4-5471C244AD85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00750D2A-D8BB-764C-8C52-E3E003A6B5A0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69F23404-9EB8-014C-96E3-013D03C1E246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876AAE20-3B51-B048-8106-A189D3A539D2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15C91802-CD9D-1F47-8B70-BD8A6E7BF691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65EF2DB7-7C92-0C4D-A3D1-35F2A3030E89}"/>
              </a:ext>
            </a:extLst>
          </p:cNvPr>
          <p:cNvGrpSpPr/>
          <p:nvPr/>
        </p:nvGrpSpPr>
        <p:grpSpPr>
          <a:xfrm>
            <a:off x="9101614" y="4623842"/>
            <a:ext cx="642940" cy="471494"/>
            <a:chOff x="1628754" y="1971664"/>
            <a:chExt cx="642940" cy="471494"/>
          </a:xfrm>
        </p:grpSpPr>
        <p:grpSp>
          <p:nvGrpSpPr>
            <p:cNvPr id="213" name="مجموعة 77">
              <a:extLst>
                <a:ext uri="{FF2B5EF4-FFF2-40B4-BE49-F238E27FC236}">
                  <a16:creationId xmlns:a16="http://schemas.microsoft.com/office/drawing/2014/main" id="{25968FB5-1F25-BC42-8A07-7F0D13BBC68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15" name="رابط مستقيم 125">
                <a:extLst>
                  <a:ext uri="{FF2B5EF4-FFF2-40B4-BE49-F238E27FC236}">
                    <a16:creationId xmlns:a16="http://schemas.microsoft.com/office/drawing/2014/main" id="{DC68D4D1-29E2-FF48-B19A-29961750272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رابط مستقيم 126">
                <a:extLst>
                  <a:ext uri="{FF2B5EF4-FFF2-40B4-BE49-F238E27FC236}">
                    <a16:creationId xmlns:a16="http://schemas.microsoft.com/office/drawing/2014/main" id="{7B26F804-1F5F-F849-8E23-85AB77B1902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رابط مستقيم 127">
                <a:extLst>
                  <a:ext uri="{FF2B5EF4-FFF2-40B4-BE49-F238E27FC236}">
                    <a16:creationId xmlns:a16="http://schemas.microsoft.com/office/drawing/2014/main" id="{0614429C-07F0-E64D-9AAA-BDF6D763959D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رابط مستقيم 128">
                <a:extLst>
                  <a:ext uri="{FF2B5EF4-FFF2-40B4-BE49-F238E27FC236}">
                    <a16:creationId xmlns:a16="http://schemas.microsoft.com/office/drawing/2014/main" id="{0D9F0754-D6F9-E44B-9808-B55CCFF1E3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مربع نص 213">
              <a:extLst>
                <a:ext uri="{FF2B5EF4-FFF2-40B4-BE49-F238E27FC236}">
                  <a16:creationId xmlns:a16="http://schemas.microsoft.com/office/drawing/2014/main" id="{6921666A-4F40-D143-B936-B49A0D7EC8BD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68F50CC-6B79-5BC3-B50D-FEF8C7FA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690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13" grpId="0"/>
      <p:bldP spid="114" grpId="0"/>
      <p:bldP spid="124" grpId="0"/>
      <p:bldP spid="125" grpId="0" animBg="1"/>
      <p:bldP spid="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61" name="مجموعة 6">
            <a:extLst>
              <a:ext uri="{FF2B5EF4-FFF2-40B4-BE49-F238E27FC236}">
                <a16:creationId xmlns:a16="http://schemas.microsoft.com/office/drawing/2014/main" id="{A7FD686B-508D-F24F-9FE3-B85A0AD5DB40}"/>
              </a:ext>
            </a:extLst>
          </p:cNvPr>
          <p:cNvGrpSpPr/>
          <p:nvPr/>
        </p:nvGrpSpPr>
        <p:grpSpPr>
          <a:xfrm>
            <a:off x="10061033" y="1160041"/>
            <a:ext cx="1071570" cy="78581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AACED98-C346-7F47-B4B8-77AD82F14533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6D4B1611-1BC6-3D4C-90D7-AA8B7858A0A8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تأكـــد</a:t>
              </a:r>
            </a:p>
          </p:txBody>
        </p:sp>
      </p:grpSp>
      <p:grpSp>
        <p:nvGrpSpPr>
          <p:cNvPr id="64" name="مجموعة 106">
            <a:extLst>
              <a:ext uri="{FF2B5EF4-FFF2-40B4-BE49-F238E27FC236}">
                <a16:creationId xmlns:a16="http://schemas.microsoft.com/office/drawing/2014/main" id="{36A04F55-AAC3-E149-8B1C-26D5FE86B01B}"/>
              </a:ext>
            </a:extLst>
          </p:cNvPr>
          <p:cNvGrpSpPr/>
          <p:nvPr/>
        </p:nvGrpSpPr>
        <p:grpSpPr>
          <a:xfrm>
            <a:off x="7395881" y="1207179"/>
            <a:ext cx="2578137" cy="785818"/>
            <a:chOff x="5280010" y="214290"/>
            <a:chExt cx="2578137" cy="785818"/>
          </a:xfrm>
        </p:grpSpPr>
        <p:sp>
          <p:nvSpPr>
            <p:cNvPr id="65" name="زاوية مطوية 64">
              <a:extLst>
                <a:ext uri="{FF2B5EF4-FFF2-40B4-BE49-F238E27FC236}">
                  <a16:creationId xmlns:a16="http://schemas.microsoft.com/office/drawing/2014/main" id="{82C83953-16D8-8F44-908F-1AE2845E3BA5}"/>
                </a:ext>
              </a:extLst>
            </p:cNvPr>
            <p:cNvSpPr/>
            <p:nvPr/>
          </p:nvSpPr>
          <p:spPr>
            <a:xfrm flipH="1">
              <a:off x="5280010" y="214290"/>
              <a:ext cx="2578137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8" name="مجموعة 26">
              <a:extLst>
                <a:ext uri="{FF2B5EF4-FFF2-40B4-BE49-F238E27FC236}">
                  <a16:creationId xmlns:a16="http://schemas.microsoft.com/office/drawing/2014/main" id="{B749C54C-FAB2-014E-BFAD-7905152F5BA0}"/>
                </a:ext>
              </a:extLst>
            </p:cNvPr>
            <p:cNvGrpSpPr/>
            <p:nvPr/>
          </p:nvGrpSpPr>
          <p:grpSpPr>
            <a:xfrm>
              <a:off x="5572132" y="357166"/>
              <a:ext cx="2214578" cy="485784"/>
              <a:chOff x="5572132" y="785794"/>
              <a:chExt cx="2214578" cy="485784"/>
            </a:xfrm>
          </p:grpSpPr>
          <p:sp>
            <p:nvSpPr>
              <p:cNvPr id="69" name="مربع نص 68">
                <a:extLst>
                  <a:ext uri="{FF2B5EF4-FFF2-40B4-BE49-F238E27FC236}">
                    <a16:creationId xmlns:a16="http://schemas.microsoft.com/office/drawing/2014/main" id="{96EEE8E9-1BD9-7246-BE5C-07DAEA073A5F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70" name="مجموعة 17">
                <a:extLst>
                  <a:ext uri="{FF2B5EF4-FFF2-40B4-BE49-F238E27FC236}">
                    <a16:creationId xmlns:a16="http://schemas.microsoft.com/office/drawing/2014/main" id="{7B07C3B2-4AE9-094E-A95B-6106963C2015}"/>
                  </a:ext>
                </a:extLst>
              </p:cNvPr>
              <p:cNvGrpSpPr/>
              <p:nvPr/>
            </p:nvGrpSpPr>
            <p:grpSpPr>
              <a:xfrm>
                <a:off x="5572132" y="800084"/>
                <a:ext cx="700092" cy="471494"/>
                <a:chOff x="1571602" y="1971664"/>
                <a:chExt cx="700092" cy="471494"/>
              </a:xfrm>
            </p:grpSpPr>
            <p:grpSp>
              <p:nvGrpSpPr>
                <p:cNvPr id="71" name="مجموعة 77">
                  <a:extLst>
                    <a:ext uri="{FF2B5EF4-FFF2-40B4-BE49-F238E27FC236}">
                      <a16:creationId xmlns:a16="http://schemas.microsoft.com/office/drawing/2014/main" id="{79B79AC9-7A0C-2D43-8163-D53AEA229934}"/>
                    </a:ext>
                  </a:extLst>
                </p:cNvPr>
                <p:cNvGrpSpPr/>
                <p:nvPr/>
              </p:nvGrpSpPr>
              <p:grpSpPr>
                <a:xfrm>
                  <a:off x="1700190" y="1971664"/>
                  <a:ext cx="571504" cy="357190"/>
                  <a:chOff x="6500826" y="428604"/>
                  <a:chExt cx="571504" cy="357190"/>
                </a:xfrm>
              </p:grpSpPr>
              <p:cxnSp>
                <p:nvCxnSpPr>
                  <p:cNvPr id="73" name="رابط مستقيم 13">
                    <a:extLst>
                      <a:ext uri="{FF2B5EF4-FFF2-40B4-BE49-F238E27FC236}">
                        <a16:creationId xmlns:a16="http://schemas.microsoft.com/office/drawing/2014/main" id="{A22F1C5E-62DD-0746-BC43-D4D6517B994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رابط مستقيم 14">
                    <a:extLst>
                      <a:ext uri="{FF2B5EF4-FFF2-40B4-BE49-F238E27FC236}">
                        <a16:creationId xmlns:a16="http://schemas.microsoft.com/office/drawing/2014/main" id="{12F3FFB2-3BC6-C94D-8056-B5E2E2A4104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15">
                    <a:extLst>
                      <a:ext uri="{FF2B5EF4-FFF2-40B4-BE49-F238E27FC236}">
                        <a16:creationId xmlns:a16="http://schemas.microsoft.com/office/drawing/2014/main" id="{8076AEF7-6A16-7E43-9551-A2E3CC78B85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500826" y="428604"/>
                    <a:ext cx="35719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رابط مستقيم 16">
                    <a:extLst>
                      <a:ext uri="{FF2B5EF4-FFF2-40B4-BE49-F238E27FC236}">
                        <a16:creationId xmlns:a16="http://schemas.microsoft.com/office/drawing/2014/main" id="{EBDA854B-0805-6748-A1FB-01DE93945CD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" name="مربع نص 71">
                  <a:extLst>
                    <a:ext uri="{FF2B5EF4-FFF2-40B4-BE49-F238E27FC236}">
                      <a16:creationId xmlns:a16="http://schemas.microsoft.com/office/drawing/2014/main" id="{37A44D7B-01ED-C64B-B7A7-5E097D32ACEB}"/>
                    </a:ext>
                  </a:extLst>
                </p:cNvPr>
                <p:cNvSpPr txBox="1"/>
                <p:nvPr/>
              </p:nvSpPr>
              <p:spPr>
                <a:xfrm>
                  <a:off x="1571602" y="2014526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٢٤</a:t>
                  </a:r>
                </a:p>
              </p:txBody>
            </p:sp>
          </p:grpSp>
        </p:grpSp>
      </p:grpSp>
      <p:grpSp>
        <p:nvGrpSpPr>
          <p:cNvPr id="80" name="مجموعة 43">
            <a:extLst>
              <a:ext uri="{FF2B5EF4-FFF2-40B4-BE49-F238E27FC236}">
                <a16:creationId xmlns:a16="http://schemas.microsoft.com/office/drawing/2014/main" id="{4D468236-3331-9443-9903-AE05FA975571}"/>
              </a:ext>
            </a:extLst>
          </p:cNvPr>
          <p:cNvGrpSpPr/>
          <p:nvPr/>
        </p:nvGrpSpPr>
        <p:grpSpPr>
          <a:xfrm>
            <a:off x="9363340" y="2357802"/>
            <a:ext cx="1014418" cy="471494"/>
            <a:chOff x="3686170" y="2714620"/>
            <a:chExt cx="1014418" cy="471494"/>
          </a:xfrm>
        </p:grpSpPr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6F88FEB5-5DA5-594E-BC06-AEC4AB45FA19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83" name="مجموعة 19">
              <a:extLst>
                <a:ext uri="{FF2B5EF4-FFF2-40B4-BE49-F238E27FC236}">
                  <a16:creationId xmlns:a16="http://schemas.microsoft.com/office/drawing/2014/main" id="{D1427CCD-91A9-EE49-80B5-1D1CB483882C}"/>
                </a:ext>
              </a:extLst>
            </p:cNvPr>
            <p:cNvGrpSpPr/>
            <p:nvPr/>
          </p:nvGrpSpPr>
          <p:grpSpPr>
            <a:xfrm>
              <a:off x="4000496" y="2714620"/>
              <a:ext cx="700092" cy="471494"/>
              <a:chOff x="1571602" y="1971664"/>
              <a:chExt cx="700092" cy="471494"/>
            </a:xfrm>
          </p:grpSpPr>
          <p:grpSp>
            <p:nvGrpSpPr>
              <p:cNvPr id="84" name="مجموعة 77">
                <a:extLst>
                  <a:ext uri="{FF2B5EF4-FFF2-40B4-BE49-F238E27FC236}">
                    <a16:creationId xmlns:a16="http://schemas.microsoft.com/office/drawing/2014/main" id="{1337CA51-CE1E-9A43-AE6A-91EE035CF6B0}"/>
                  </a:ext>
                </a:extLst>
              </p:cNvPr>
              <p:cNvGrpSpPr/>
              <p:nvPr/>
            </p:nvGrpSpPr>
            <p:grpSpPr>
              <a:xfrm>
                <a:off x="1700190" y="1971664"/>
                <a:ext cx="571504" cy="357190"/>
                <a:chOff x="6500826" y="428604"/>
                <a:chExt cx="571504" cy="357190"/>
              </a:xfrm>
            </p:grpSpPr>
            <p:cxnSp>
              <p:nvCxnSpPr>
                <p:cNvPr id="86" name="رابط مستقيم 22">
                  <a:extLst>
                    <a:ext uri="{FF2B5EF4-FFF2-40B4-BE49-F238E27FC236}">
                      <a16:creationId xmlns:a16="http://schemas.microsoft.com/office/drawing/2014/main" id="{E04BC1DF-72EA-5B41-8A02-7FB4C4221CB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23">
                  <a:extLst>
                    <a:ext uri="{FF2B5EF4-FFF2-40B4-BE49-F238E27FC236}">
                      <a16:creationId xmlns:a16="http://schemas.microsoft.com/office/drawing/2014/main" id="{4D24501D-FA48-1341-B0E1-BA577A39AB0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رابط مستقيم 24">
                  <a:extLst>
                    <a:ext uri="{FF2B5EF4-FFF2-40B4-BE49-F238E27FC236}">
                      <a16:creationId xmlns:a16="http://schemas.microsoft.com/office/drawing/2014/main" id="{742117F7-B74D-0A4B-8F59-2D48ADCF5008}"/>
                    </a:ext>
                  </a:extLst>
                </p:cNvPr>
                <p:cNvCxnSpPr/>
                <p:nvPr/>
              </p:nvCxnSpPr>
              <p:spPr>
                <a:xfrm rot="10800000">
                  <a:off x="6500826" y="428604"/>
                  <a:ext cx="35719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رابط مستقيم 25">
                  <a:extLst>
                    <a:ext uri="{FF2B5EF4-FFF2-40B4-BE49-F238E27FC236}">
                      <a16:creationId xmlns:a16="http://schemas.microsoft.com/office/drawing/2014/main" id="{76F38509-1DDF-E245-89DE-8AF8BE2B60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C9E9D175-1C44-714C-BE90-2E89126DF0AC}"/>
                  </a:ext>
                </a:extLst>
              </p:cNvPr>
              <p:cNvSpPr txBox="1"/>
              <p:nvPr/>
            </p:nvSpPr>
            <p:spPr>
              <a:xfrm>
                <a:off x="1571602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٢٤</a:t>
                </a:r>
              </a:p>
            </p:txBody>
          </p:sp>
        </p:grpSp>
      </p:grpSp>
      <p:grpSp>
        <p:nvGrpSpPr>
          <p:cNvPr id="90" name="مجموعة 27">
            <a:extLst>
              <a:ext uri="{FF2B5EF4-FFF2-40B4-BE49-F238E27FC236}">
                <a16:creationId xmlns:a16="http://schemas.microsoft.com/office/drawing/2014/main" id="{14122CEA-3AE9-FA44-9819-A6B65C9509BB}"/>
              </a:ext>
            </a:extLst>
          </p:cNvPr>
          <p:cNvGrpSpPr/>
          <p:nvPr/>
        </p:nvGrpSpPr>
        <p:grpSpPr>
          <a:xfrm>
            <a:off x="6886049" y="2331318"/>
            <a:ext cx="2414604" cy="473753"/>
            <a:chOff x="-142910" y="1971664"/>
            <a:chExt cx="2414604" cy="473753"/>
          </a:xfrm>
        </p:grpSpPr>
        <p:grpSp>
          <p:nvGrpSpPr>
            <p:cNvPr id="91" name="مجموعة 77">
              <a:extLst>
                <a:ext uri="{FF2B5EF4-FFF2-40B4-BE49-F238E27FC236}">
                  <a16:creationId xmlns:a16="http://schemas.microsoft.com/office/drawing/2014/main" id="{10C2F527-D9AC-F442-B62C-17D8AEB2715B}"/>
                </a:ext>
              </a:extLst>
            </p:cNvPr>
            <p:cNvGrpSpPr/>
            <p:nvPr/>
          </p:nvGrpSpPr>
          <p:grpSpPr>
            <a:xfrm>
              <a:off x="401380" y="1971664"/>
              <a:ext cx="1870314" cy="357190"/>
              <a:chOff x="5202016" y="428604"/>
              <a:chExt cx="1870314" cy="357190"/>
            </a:xfrm>
          </p:grpSpPr>
          <p:cxnSp>
            <p:nvCxnSpPr>
              <p:cNvPr id="93" name="رابط مستقيم 30">
                <a:extLst>
                  <a:ext uri="{FF2B5EF4-FFF2-40B4-BE49-F238E27FC236}">
                    <a16:creationId xmlns:a16="http://schemas.microsoft.com/office/drawing/2014/main" id="{E9180BBD-75AF-354E-989A-D7AAE884C9C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31">
                <a:extLst>
                  <a:ext uri="{FF2B5EF4-FFF2-40B4-BE49-F238E27FC236}">
                    <a16:creationId xmlns:a16="http://schemas.microsoft.com/office/drawing/2014/main" id="{36DF488E-2B6B-8D4F-B6B2-A55233C235E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32">
                <a:extLst>
                  <a:ext uri="{FF2B5EF4-FFF2-40B4-BE49-F238E27FC236}">
                    <a16:creationId xmlns:a16="http://schemas.microsoft.com/office/drawing/2014/main" id="{C7B2D9E5-B372-F945-979D-DD98E86797BA}"/>
                  </a:ext>
                </a:extLst>
              </p:cNvPr>
              <p:cNvCxnSpPr/>
              <p:nvPr/>
            </p:nvCxnSpPr>
            <p:spPr>
              <a:xfrm rot="10800000">
                <a:off x="5202016" y="428604"/>
                <a:ext cx="165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33">
                <a:extLst>
                  <a:ext uri="{FF2B5EF4-FFF2-40B4-BE49-F238E27FC236}">
                    <a16:creationId xmlns:a16="http://schemas.microsoft.com/office/drawing/2014/main" id="{C3BADB6F-DB18-2340-894E-53B119EA5DA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BE8867A0-AF53-7F47-98EC-108A40CEE291}"/>
                </a:ext>
              </a:extLst>
            </p:cNvPr>
            <p:cNvSpPr txBox="1"/>
            <p:nvPr/>
          </p:nvSpPr>
          <p:spPr>
            <a:xfrm>
              <a:off x="-142910" y="2014530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٢ × ٢ × ٣</a:t>
              </a:r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73CE2479-43BD-7E45-91CD-0EF17F9AC03C}"/>
              </a:ext>
            </a:extLst>
          </p:cNvPr>
          <p:cNvSpPr txBox="1"/>
          <p:nvPr/>
        </p:nvSpPr>
        <p:spPr>
          <a:xfrm>
            <a:off x="9463577" y="473334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D6164685-D106-6448-A3DB-BB94588E9D8B}"/>
              </a:ext>
            </a:extLst>
          </p:cNvPr>
          <p:cNvSpPr txBox="1"/>
          <p:nvPr/>
        </p:nvSpPr>
        <p:spPr>
          <a:xfrm>
            <a:off x="8707715" y="473334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99" name="مجموعة 99">
            <a:extLst>
              <a:ext uri="{FF2B5EF4-FFF2-40B4-BE49-F238E27FC236}">
                <a16:creationId xmlns:a16="http://schemas.microsoft.com/office/drawing/2014/main" id="{F39807BC-001D-D241-BC91-6D67EC0A104C}"/>
              </a:ext>
            </a:extLst>
          </p:cNvPr>
          <p:cNvGrpSpPr/>
          <p:nvPr/>
        </p:nvGrpSpPr>
        <p:grpSpPr>
          <a:xfrm>
            <a:off x="8292197" y="5312371"/>
            <a:ext cx="1285882" cy="471494"/>
            <a:chOff x="2071672" y="1285860"/>
            <a:chExt cx="1285882" cy="471494"/>
          </a:xfrm>
        </p:grpSpPr>
        <p:grpSp>
          <p:nvGrpSpPr>
            <p:cNvPr id="100" name="مجموعة 82">
              <a:extLst>
                <a:ext uri="{FF2B5EF4-FFF2-40B4-BE49-F238E27FC236}">
                  <a16:creationId xmlns:a16="http://schemas.microsoft.com/office/drawing/2014/main" id="{86B99151-9354-4D4C-AD84-269B5A031A6E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02" name="مجموعة 77">
                <a:extLst>
                  <a:ext uri="{FF2B5EF4-FFF2-40B4-BE49-F238E27FC236}">
                    <a16:creationId xmlns:a16="http://schemas.microsoft.com/office/drawing/2014/main" id="{28558C5E-DC48-B441-AF57-CF44ADA4CC6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1" name="رابط مستقيم 85">
                  <a:extLst>
                    <a:ext uri="{FF2B5EF4-FFF2-40B4-BE49-F238E27FC236}">
                      <a16:creationId xmlns:a16="http://schemas.microsoft.com/office/drawing/2014/main" id="{B7F12F68-D7CF-B64F-9B7D-6EB8A0A6F80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رابط مستقيم 86">
                  <a:extLst>
                    <a:ext uri="{FF2B5EF4-FFF2-40B4-BE49-F238E27FC236}">
                      <a16:creationId xmlns:a16="http://schemas.microsoft.com/office/drawing/2014/main" id="{62B11BFE-A357-A945-A230-42294A80FFC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رابط مستقيم 87">
                  <a:extLst>
                    <a:ext uri="{FF2B5EF4-FFF2-40B4-BE49-F238E27FC236}">
                      <a16:creationId xmlns:a16="http://schemas.microsoft.com/office/drawing/2014/main" id="{48A73AFF-EB9A-CE4B-8B01-5DD696CF085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رابط مستقيم 88">
                  <a:extLst>
                    <a:ext uri="{FF2B5EF4-FFF2-40B4-BE49-F238E27FC236}">
                      <a16:creationId xmlns:a16="http://schemas.microsoft.com/office/drawing/2014/main" id="{4C56683F-9C13-C446-B8F7-59DADD4F861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6A05AF86-123A-F944-8CF6-FA8AC768B5E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</p:grpSp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FB4F3425-60FB-7D4E-A049-479BBDDB2DAC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٢</a:t>
              </a:r>
            </a:p>
          </p:txBody>
        </p:sp>
      </p:grp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9D3014E6-382E-1F44-B2E4-7B09744E3DD7}"/>
              </a:ext>
            </a:extLst>
          </p:cNvPr>
          <p:cNvSpPr txBox="1"/>
          <p:nvPr/>
        </p:nvSpPr>
        <p:spPr>
          <a:xfrm>
            <a:off x="10277971" y="473334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16" name="خماسي 115">
            <a:extLst>
              <a:ext uri="{FF2B5EF4-FFF2-40B4-BE49-F238E27FC236}">
                <a16:creationId xmlns:a16="http://schemas.microsoft.com/office/drawing/2014/main" id="{2B63D3ED-19A8-2D4C-BAEF-B4C407490AE9}"/>
              </a:ext>
            </a:extLst>
          </p:cNvPr>
          <p:cNvSpPr/>
          <p:nvPr/>
        </p:nvSpPr>
        <p:spPr>
          <a:xfrm rot="5400000">
            <a:off x="9043474" y="3240302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خماسي 116">
            <a:extLst>
              <a:ext uri="{FF2B5EF4-FFF2-40B4-BE49-F238E27FC236}">
                <a16:creationId xmlns:a16="http://schemas.microsoft.com/office/drawing/2014/main" id="{19C0587F-3AA8-DB4E-A302-1AB3E88C8991}"/>
              </a:ext>
            </a:extLst>
          </p:cNvPr>
          <p:cNvSpPr/>
          <p:nvPr/>
        </p:nvSpPr>
        <p:spPr>
          <a:xfrm rot="5400000">
            <a:off x="7486126" y="3240302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8" name="مجموعة 102">
            <a:extLst>
              <a:ext uri="{FF2B5EF4-FFF2-40B4-BE49-F238E27FC236}">
                <a16:creationId xmlns:a16="http://schemas.microsoft.com/office/drawing/2014/main" id="{C83CA3F6-BC93-0A47-9E9E-929AF058ACC8}"/>
              </a:ext>
            </a:extLst>
          </p:cNvPr>
          <p:cNvGrpSpPr/>
          <p:nvPr/>
        </p:nvGrpSpPr>
        <p:grpSpPr>
          <a:xfrm>
            <a:off x="7061063" y="3347459"/>
            <a:ext cx="3643338" cy="471502"/>
            <a:chOff x="1939502" y="3571876"/>
            <a:chExt cx="3643338" cy="471502"/>
          </a:xfrm>
        </p:grpSpPr>
        <p:grpSp>
          <p:nvGrpSpPr>
            <p:cNvPr id="119" name="مجموعة 34">
              <a:extLst>
                <a:ext uri="{FF2B5EF4-FFF2-40B4-BE49-F238E27FC236}">
                  <a16:creationId xmlns:a16="http://schemas.microsoft.com/office/drawing/2014/main" id="{2E1B2D78-C623-274A-AC4F-E5E27A311E64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339F7617-A38D-3E43-8CF4-9AF96BA61CC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4" name="رابط مستقيم 37">
                  <a:extLst>
                    <a:ext uri="{FF2B5EF4-FFF2-40B4-BE49-F238E27FC236}">
                      <a16:creationId xmlns:a16="http://schemas.microsoft.com/office/drawing/2014/main" id="{6F771286-0BCA-D442-A261-619DF61C199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38">
                  <a:extLst>
                    <a:ext uri="{FF2B5EF4-FFF2-40B4-BE49-F238E27FC236}">
                      <a16:creationId xmlns:a16="http://schemas.microsoft.com/office/drawing/2014/main" id="{0CD7A6FB-2937-3849-B729-CDBCF603530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39">
                  <a:extLst>
                    <a:ext uri="{FF2B5EF4-FFF2-40B4-BE49-F238E27FC236}">
                      <a16:creationId xmlns:a16="http://schemas.microsoft.com/office/drawing/2014/main" id="{45B84A3F-4D37-A34D-AA5F-6E14708E116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40">
                  <a:extLst>
                    <a:ext uri="{FF2B5EF4-FFF2-40B4-BE49-F238E27FC236}">
                      <a16:creationId xmlns:a16="http://schemas.microsoft.com/office/drawing/2014/main" id="{26CEEB0C-9729-F642-83D4-F7A7EE30E5D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ED80D687-1A78-FA4B-8635-9572995EC195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F4A78779-8727-2545-81FA-00E5E16FA3D1}"/>
                </a:ext>
              </a:extLst>
            </p:cNvPr>
            <p:cNvSpPr txBox="1"/>
            <p:nvPr/>
          </p:nvSpPr>
          <p:spPr>
            <a:xfrm>
              <a:off x="1939502" y="3602624"/>
              <a:ext cx="36433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        ×        </a:t>
              </a:r>
            </a:p>
          </p:txBody>
        </p:sp>
        <p:grpSp>
          <p:nvGrpSpPr>
            <p:cNvPr id="121" name="مجموعة 52">
              <a:extLst>
                <a:ext uri="{FF2B5EF4-FFF2-40B4-BE49-F238E27FC236}">
                  <a16:creationId xmlns:a16="http://schemas.microsoft.com/office/drawing/2014/main" id="{7CC0A326-72AB-864A-AB72-57BD7FF43720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6" name="مجموعة 77">
                <a:extLst>
                  <a:ext uri="{FF2B5EF4-FFF2-40B4-BE49-F238E27FC236}">
                    <a16:creationId xmlns:a16="http://schemas.microsoft.com/office/drawing/2014/main" id="{941FC83C-A3C5-4545-A7DD-F90B58DC54F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8" name="رابط مستقيم 55">
                  <a:extLst>
                    <a:ext uri="{FF2B5EF4-FFF2-40B4-BE49-F238E27FC236}">
                      <a16:creationId xmlns:a16="http://schemas.microsoft.com/office/drawing/2014/main" id="{571ED9BB-51E2-6540-9D4D-902DCDA7A4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56">
                  <a:extLst>
                    <a:ext uri="{FF2B5EF4-FFF2-40B4-BE49-F238E27FC236}">
                      <a16:creationId xmlns:a16="http://schemas.microsoft.com/office/drawing/2014/main" id="{EC569582-EF8C-4844-AC2D-145F2BBA586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57">
                  <a:extLst>
                    <a:ext uri="{FF2B5EF4-FFF2-40B4-BE49-F238E27FC236}">
                      <a16:creationId xmlns:a16="http://schemas.microsoft.com/office/drawing/2014/main" id="{E1B7CF09-84DD-F64F-8467-B2B92B89F15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58">
                  <a:extLst>
                    <a:ext uri="{FF2B5EF4-FFF2-40B4-BE49-F238E27FC236}">
                      <a16:creationId xmlns:a16="http://schemas.microsoft.com/office/drawing/2014/main" id="{C9EC4CA8-938A-6D40-91C8-8DDF29515C4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3185A83A-1FBA-9C4A-8F04-6F8FBC320D3A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2" name="مجموعة 59">
              <a:extLst>
                <a:ext uri="{FF2B5EF4-FFF2-40B4-BE49-F238E27FC236}">
                  <a16:creationId xmlns:a16="http://schemas.microsoft.com/office/drawing/2014/main" id="{B699F788-9FBD-C84C-81A2-4315D26BA966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0" name="مجموعة 77">
                <a:extLst>
                  <a:ext uri="{FF2B5EF4-FFF2-40B4-BE49-F238E27FC236}">
                    <a16:creationId xmlns:a16="http://schemas.microsoft.com/office/drawing/2014/main" id="{9FE9C5A8-9C7B-8540-AEA0-787B7AEF6CCA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2" name="رابط مستقيم 62">
                  <a:extLst>
                    <a:ext uri="{FF2B5EF4-FFF2-40B4-BE49-F238E27FC236}">
                      <a16:creationId xmlns:a16="http://schemas.microsoft.com/office/drawing/2014/main" id="{0984FDEA-D060-524D-B964-044642555AD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رابط مستقيم 63">
                  <a:extLst>
                    <a:ext uri="{FF2B5EF4-FFF2-40B4-BE49-F238E27FC236}">
                      <a16:creationId xmlns:a16="http://schemas.microsoft.com/office/drawing/2014/main" id="{7864A9A3-EAD5-FB46-8E15-33556A39FFD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64">
                  <a:extLst>
                    <a:ext uri="{FF2B5EF4-FFF2-40B4-BE49-F238E27FC236}">
                      <a16:creationId xmlns:a16="http://schemas.microsoft.com/office/drawing/2014/main" id="{739EA286-E971-6C4C-8021-D0FB92831018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65">
                  <a:extLst>
                    <a:ext uri="{FF2B5EF4-FFF2-40B4-BE49-F238E27FC236}">
                      <a16:creationId xmlns:a16="http://schemas.microsoft.com/office/drawing/2014/main" id="{55D48A98-0F77-DB49-A96B-33E5C75B472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مربع نص 130">
                <a:extLst>
                  <a:ext uri="{FF2B5EF4-FFF2-40B4-BE49-F238E27FC236}">
                    <a16:creationId xmlns:a16="http://schemas.microsoft.com/office/drawing/2014/main" id="{D24514B9-BD19-B944-B066-C7E51B5B35E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3" name="مجموعة 66">
              <a:extLst>
                <a:ext uri="{FF2B5EF4-FFF2-40B4-BE49-F238E27FC236}">
                  <a16:creationId xmlns:a16="http://schemas.microsoft.com/office/drawing/2014/main" id="{E77C3B9D-11AF-5E45-9ED6-4DF2EE915469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24" name="مجموعة 77">
                <a:extLst>
                  <a:ext uri="{FF2B5EF4-FFF2-40B4-BE49-F238E27FC236}">
                    <a16:creationId xmlns:a16="http://schemas.microsoft.com/office/drawing/2014/main" id="{65C0982C-5888-4743-A03D-7A1BA176F60B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6" name="رابط مستقيم 69">
                  <a:extLst>
                    <a:ext uri="{FF2B5EF4-FFF2-40B4-BE49-F238E27FC236}">
                      <a16:creationId xmlns:a16="http://schemas.microsoft.com/office/drawing/2014/main" id="{02D24249-8EAF-DB42-9416-BC5CD4AA515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70">
                  <a:extLst>
                    <a:ext uri="{FF2B5EF4-FFF2-40B4-BE49-F238E27FC236}">
                      <a16:creationId xmlns:a16="http://schemas.microsoft.com/office/drawing/2014/main" id="{178ECF9E-CC2F-2447-8575-93431EE4509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71">
                  <a:extLst>
                    <a:ext uri="{FF2B5EF4-FFF2-40B4-BE49-F238E27FC236}">
                      <a16:creationId xmlns:a16="http://schemas.microsoft.com/office/drawing/2014/main" id="{FAD1036D-1D90-454D-8CF1-7D9B47AE631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72">
                  <a:extLst>
                    <a:ext uri="{FF2B5EF4-FFF2-40B4-BE49-F238E27FC236}">
                      <a16:creationId xmlns:a16="http://schemas.microsoft.com/office/drawing/2014/main" id="{E93DD5A8-461B-9847-9ECB-04349DE7957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>
                <a:extLst>
                  <a:ext uri="{FF2B5EF4-FFF2-40B4-BE49-F238E27FC236}">
                    <a16:creationId xmlns:a16="http://schemas.microsoft.com/office/drawing/2014/main" id="{F1D3501A-3040-F142-AB13-EC8027C6924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</p:grpSp>
      <p:grpSp>
        <p:nvGrpSpPr>
          <p:cNvPr id="169" name="مجموعة 124">
            <a:extLst>
              <a:ext uri="{FF2B5EF4-FFF2-40B4-BE49-F238E27FC236}">
                <a16:creationId xmlns:a16="http://schemas.microsoft.com/office/drawing/2014/main" id="{3575CDD4-2656-DB46-8B78-1CE755D77807}"/>
              </a:ext>
            </a:extLst>
          </p:cNvPr>
          <p:cNvGrpSpPr/>
          <p:nvPr/>
        </p:nvGrpSpPr>
        <p:grpSpPr>
          <a:xfrm>
            <a:off x="3037543" y="2061176"/>
            <a:ext cx="1285884" cy="2858318"/>
            <a:chOff x="1142976" y="2143112"/>
            <a:chExt cx="1285884" cy="2858318"/>
          </a:xfrm>
        </p:grpSpPr>
        <p:grpSp>
          <p:nvGrpSpPr>
            <p:cNvPr id="170" name="مجموعة 111">
              <a:extLst>
                <a:ext uri="{FF2B5EF4-FFF2-40B4-BE49-F238E27FC236}">
                  <a16:creationId xmlns:a16="http://schemas.microsoft.com/office/drawing/2014/main" id="{750F13E2-DF88-B34A-8099-C10785FFDDA7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192" name="رابط مستقيم 108">
                <a:extLst>
                  <a:ext uri="{FF2B5EF4-FFF2-40B4-BE49-F238E27FC236}">
                    <a16:creationId xmlns:a16="http://schemas.microsoft.com/office/drawing/2014/main" id="{3AEEEDD0-4618-E144-B768-EEF176BF78A3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رابط مستقيم 110">
                <a:extLst>
                  <a:ext uri="{FF2B5EF4-FFF2-40B4-BE49-F238E27FC236}">
                    <a16:creationId xmlns:a16="http://schemas.microsoft.com/office/drawing/2014/main" id="{BBE08121-26D0-6648-AE10-AB5D5287FA8E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مربع نص 170">
              <a:extLst>
                <a:ext uri="{FF2B5EF4-FFF2-40B4-BE49-F238E27FC236}">
                  <a16:creationId xmlns:a16="http://schemas.microsoft.com/office/drawing/2014/main" id="{83E3E85C-D1D3-F742-931E-F9F80439C730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EEB000F2-E30B-394D-BD30-718395583276}"/>
                </a:ext>
              </a:extLst>
            </p:cNvPr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٢٤</a:t>
              </a:r>
            </a:p>
          </p:txBody>
        </p:sp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A6668FCC-B799-CC4A-9855-30C369D86617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B566ADEE-35CB-1A46-B38C-9DC533F76496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sp>
          <p:nvSpPr>
            <p:cNvPr id="175" name="مربع نص 174">
              <a:extLst>
                <a:ext uri="{FF2B5EF4-FFF2-40B4-BE49-F238E27FC236}">
                  <a16:creationId xmlns:a16="http://schemas.microsoft.com/office/drawing/2014/main" id="{DEF7C8A3-57C5-2548-9812-92CAD625A039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76" name="مربع نص 175">
              <a:extLst>
                <a:ext uri="{FF2B5EF4-FFF2-40B4-BE49-F238E27FC236}">
                  <a16:creationId xmlns:a16="http://schemas.microsoft.com/office/drawing/2014/main" id="{27BAA1F9-0CF7-234F-A697-24A64A2EB1D4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CAF1F6FE-997E-A246-B096-1F73A3D39BE1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7" name="مربع نص 186">
              <a:extLst>
                <a:ext uri="{FF2B5EF4-FFF2-40B4-BE49-F238E27FC236}">
                  <a16:creationId xmlns:a16="http://schemas.microsoft.com/office/drawing/2014/main" id="{8D1A7FAD-E7DA-E746-983A-C3DFDE9BC71A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6664FA35-22AB-A540-AEEC-1549CCB1F764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89" name="مربع نص 188">
              <a:extLst>
                <a:ext uri="{FF2B5EF4-FFF2-40B4-BE49-F238E27FC236}">
                  <a16:creationId xmlns:a16="http://schemas.microsoft.com/office/drawing/2014/main" id="{5A001C1C-7433-2E46-9085-E189AB527B73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0" name="مربع نص 189">
              <a:extLst>
                <a:ext uri="{FF2B5EF4-FFF2-40B4-BE49-F238E27FC236}">
                  <a16:creationId xmlns:a16="http://schemas.microsoft.com/office/drawing/2014/main" id="{41252C9B-34B6-5F4C-B926-DF8C9C5F6839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191" name="مربع نص 190">
              <a:extLst>
                <a:ext uri="{FF2B5EF4-FFF2-40B4-BE49-F238E27FC236}">
                  <a16:creationId xmlns:a16="http://schemas.microsoft.com/office/drawing/2014/main" id="{56BBF871-3A94-6A42-B32B-5E6DE7DC11D0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</p:grpSp>
      <p:grpSp>
        <p:nvGrpSpPr>
          <p:cNvPr id="194" name="مجموعة 109">
            <a:extLst>
              <a:ext uri="{FF2B5EF4-FFF2-40B4-BE49-F238E27FC236}">
                <a16:creationId xmlns:a16="http://schemas.microsoft.com/office/drawing/2014/main" id="{F571295D-780E-364E-A6D2-4CA5A2FE4542}"/>
              </a:ext>
            </a:extLst>
          </p:cNvPr>
          <p:cNvGrpSpPr/>
          <p:nvPr/>
        </p:nvGrpSpPr>
        <p:grpSpPr>
          <a:xfrm>
            <a:off x="7821887" y="4633337"/>
            <a:ext cx="642940" cy="471494"/>
            <a:chOff x="1628754" y="1971664"/>
            <a:chExt cx="642940" cy="471494"/>
          </a:xfrm>
        </p:grpSpPr>
        <p:grpSp>
          <p:nvGrpSpPr>
            <p:cNvPr id="195" name="مجموعة 77">
              <a:extLst>
                <a:ext uri="{FF2B5EF4-FFF2-40B4-BE49-F238E27FC236}">
                  <a16:creationId xmlns:a16="http://schemas.microsoft.com/office/drawing/2014/main" id="{3B4D2AFD-EEFA-7046-A061-52E6CA1590CB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206" name="رابط مستقيم 125">
                <a:extLst>
                  <a:ext uri="{FF2B5EF4-FFF2-40B4-BE49-F238E27FC236}">
                    <a16:creationId xmlns:a16="http://schemas.microsoft.com/office/drawing/2014/main" id="{6F623100-812C-A54A-8DBC-E61A789DA5D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126">
                <a:extLst>
                  <a:ext uri="{FF2B5EF4-FFF2-40B4-BE49-F238E27FC236}">
                    <a16:creationId xmlns:a16="http://schemas.microsoft.com/office/drawing/2014/main" id="{5C12CBEA-8F2D-1045-A2C4-D69C5B0CF3E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127">
                <a:extLst>
                  <a:ext uri="{FF2B5EF4-FFF2-40B4-BE49-F238E27FC236}">
                    <a16:creationId xmlns:a16="http://schemas.microsoft.com/office/drawing/2014/main" id="{4986B442-E8C6-8D40-A280-13A06D79E06B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128">
                <a:extLst>
                  <a:ext uri="{FF2B5EF4-FFF2-40B4-BE49-F238E27FC236}">
                    <a16:creationId xmlns:a16="http://schemas.microsoft.com/office/drawing/2014/main" id="{0D12E051-93AA-D74E-9702-BDDE4D96D8F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3A41DE66-21D2-924B-9E22-BEE0727A544E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28F36BD-11F6-5A0A-BF0A-4C63D321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1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7" grpId="0"/>
      <p:bldP spid="98" grpId="0"/>
      <p:bldP spid="115" grpId="0"/>
      <p:bldP spid="116" grpId="0" animBg="1"/>
      <p:bldP spid="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496128" y="12804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6154367" y="50006"/>
            <a:ext cx="5656729" cy="67579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781169" y="222966"/>
            <a:ext cx="5069541" cy="6329777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6419132" y="229853"/>
            <a:ext cx="5064656" cy="6371398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10372773" y="968175"/>
            <a:ext cx="1066002" cy="505976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rgbClr val="0070C0">
                <a:alpha val="9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3"/>
              <a:ext cx="103315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defTabSz="914400" rtl="0" eaLnBrk="1" latinLnBrk="0" hangingPunct="1"/>
              <a:r>
                <a:rPr lang="en-US" dirty="0">
                  <a:solidFill>
                    <a:schemeClr val="bg1"/>
                  </a:solidFill>
                </a:rPr>
                <a:t>Step 1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6482676" y="233371"/>
            <a:ext cx="4956099" cy="6308966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820180" y="255209"/>
            <a:ext cx="5107790" cy="621963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5681450" y="1853208"/>
            <a:ext cx="974777" cy="666294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5681450" y="5556960"/>
            <a:ext cx="974777" cy="666294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5687106" y="571685"/>
            <a:ext cx="974777" cy="666294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5658115" y="3132023"/>
            <a:ext cx="974777" cy="666294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5678609" y="4254605"/>
            <a:ext cx="974777" cy="666294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6846231" y="494763"/>
            <a:ext cx="396599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3200" dirty="0">
                <a:solidFill>
                  <a:srgbClr val="7A81FF"/>
                </a:solidFill>
                <a:latin typeface="Beirut" pitchFamily="2" charset="-78"/>
                <a:cs typeface="Beirut" pitchFamily="2" charset="-78"/>
              </a:rPr>
              <a:t>تبسيط الجذور التربيعية</a:t>
            </a:r>
          </a:p>
        </p:txBody>
      </p:sp>
      <p:grpSp>
        <p:nvGrpSpPr>
          <p:cNvPr id="75" name="مجموعة 6">
            <a:extLst>
              <a:ext uri="{FF2B5EF4-FFF2-40B4-BE49-F238E27FC236}">
                <a16:creationId xmlns:a16="http://schemas.microsoft.com/office/drawing/2014/main" id="{CCEE658C-8DD8-D047-A291-D88A09F8DCDF}"/>
              </a:ext>
            </a:extLst>
          </p:cNvPr>
          <p:cNvGrpSpPr/>
          <p:nvPr/>
        </p:nvGrpSpPr>
        <p:grpSpPr>
          <a:xfrm>
            <a:off x="10123475" y="1233133"/>
            <a:ext cx="1135120" cy="688778"/>
            <a:chOff x="7858148" y="2000240"/>
            <a:chExt cx="1071570" cy="785818"/>
          </a:xfrm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</p:grpSpPr>
        <p:sp>
          <p:nvSpPr>
            <p:cNvPr id="76" name="زاوية مطوية 75">
              <a:extLst>
                <a:ext uri="{FF2B5EF4-FFF2-40B4-BE49-F238E27FC236}">
                  <a16:creationId xmlns:a16="http://schemas.microsoft.com/office/drawing/2014/main" id="{49EB49FB-5386-694F-973F-38B7D6036F9E}"/>
                </a:ext>
              </a:extLst>
            </p:cNvPr>
            <p:cNvSpPr/>
            <p:nvPr/>
          </p:nvSpPr>
          <p:spPr>
            <a:xfrm>
              <a:off x="7858148" y="2000240"/>
              <a:ext cx="1071570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2DC863F0-CAF6-C84E-B8C1-EC2723C4A617}"/>
                </a:ext>
              </a:extLst>
            </p:cNvPr>
            <p:cNvSpPr txBox="1"/>
            <p:nvPr/>
          </p:nvSpPr>
          <p:spPr>
            <a:xfrm>
              <a:off x="7858148" y="2071678"/>
              <a:ext cx="1071570" cy="4616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relaxedInset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</a:p>
          </p:txBody>
        </p:sp>
      </p:grpSp>
      <p:grpSp>
        <p:nvGrpSpPr>
          <p:cNvPr id="61" name="مجموعة 106">
            <a:extLst>
              <a:ext uri="{FF2B5EF4-FFF2-40B4-BE49-F238E27FC236}">
                <a16:creationId xmlns:a16="http://schemas.microsoft.com/office/drawing/2014/main" id="{6F39F4B5-2E97-364F-8BCE-7AD267E3658A}"/>
              </a:ext>
            </a:extLst>
          </p:cNvPr>
          <p:cNvGrpSpPr/>
          <p:nvPr/>
        </p:nvGrpSpPr>
        <p:grpSpPr>
          <a:xfrm>
            <a:off x="7449671" y="1182457"/>
            <a:ext cx="2541422" cy="785818"/>
            <a:chOff x="5316726" y="214290"/>
            <a:chExt cx="2541422" cy="785818"/>
          </a:xfrm>
        </p:grpSpPr>
        <p:sp>
          <p:nvSpPr>
            <p:cNvPr id="62" name="زاوية مطوية 61">
              <a:extLst>
                <a:ext uri="{FF2B5EF4-FFF2-40B4-BE49-F238E27FC236}">
                  <a16:creationId xmlns:a16="http://schemas.microsoft.com/office/drawing/2014/main" id="{B5ABE00B-5033-4E4A-96AA-91A0A1B6341F}"/>
                </a:ext>
              </a:extLst>
            </p:cNvPr>
            <p:cNvSpPr/>
            <p:nvPr/>
          </p:nvSpPr>
          <p:spPr>
            <a:xfrm flipH="1">
              <a:off x="5316726" y="214290"/>
              <a:ext cx="2541422" cy="785818"/>
            </a:xfrm>
            <a:prstGeom prst="foldedCorner">
              <a:avLst>
                <a:gd name="adj" fmla="val 3303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63" name="مجموعة 26">
              <a:extLst>
                <a:ext uri="{FF2B5EF4-FFF2-40B4-BE49-F238E27FC236}">
                  <a16:creationId xmlns:a16="http://schemas.microsoft.com/office/drawing/2014/main" id="{46BB50FF-19FC-3B46-9356-84285D4735FC}"/>
                </a:ext>
              </a:extLst>
            </p:cNvPr>
            <p:cNvGrpSpPr/>
            <p:nvPr/>
          </p:nvGrpSpPr>
          <p:grpSpPr>
            <a:xfrm>
              <a:off x="5500694" y="357166"/>
              <a:ext cx="2286016" cy="488039"/>
              <a:chOff x="5500694" y="785794"/>
              <a:chExt cx="2286016" cy="488039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55D3A7BC-FCC5-1446-99F3-EA4BF8B096C7}"/>
                  </a:ext>
                </a:extLst>
              </p:cNvPr>
              <p:cNvSpPr txBox="1"/>
              <p:nvPr/>
            </p:nvSpPr>
            <p:spPr>
              <a:xfrm>
                <a:off x="6215074" y="785794"/>
                <a:ext cx="157163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400" b="1" dirty="0"/>
                  <a:t>بسط العبارة :</a:t>
                </a:r>
              </a:p>
            </p:txBody>
          </p:sp>
          <p:grpSp>
            <p:nvGrpSpPr>
              <p:cNvPr id="65" name="مجموعة 17">
                <a:extLst>
                  <a:ext uri="{FF2B5EF4-FFF2-40B4-BE49-F238E27FC236}">
                    <a16:creationId xmlns:a16="http://schemas.microsoft.com/office/drawing/2014/main" id="{A88C88E4-7ACD-254D-BEF7-86E5ADEA3DDD}"/>
                  </a:ext>
                </a:extLst>
              </p:cNvPr>
              <p:cNvGrpSpPr/>
              <p:nvPr/>
            </p:nvGrpSpPr>
            <p:grpSpPr>
              <a:xfrm>
                <a:off x="5500694" y="800084"/>
                <a:ext cx="771530" cy="473749"/>
                <a:chOff x="1500164" y="1971664"/>
                <a:chExt cx="771530" cy="473749"/>
              </a:xfrm>
            </p:grpSpPr>
            <p:grpSp>
              <p:nvGrpSpPr>
                <p:cNvPr id="68" name="مجموعة 77">
                  <a:extLst>
                    <a:ext uri="{FF2B5EF4-FFF2-40B4-BE49-F238E27FC236}">
                      <a16:creationId xmlns:a16="http://schemas.microsoft.com/office/drawing/2014/main" id="{7FF1D5E1-BC32-B84F-AE22-5C2E518864EE}"/>
                    </a:ext>
                  </a:extLst>
                </p:cNvPr>
                <p:cNvGrpSpPr/>
                <p:nvPr/>
              </p:nvGrpSpPr>
              <p:grpSpPr>
                <a:xfrm>
                  <a:off x="1625380" y="1971664"/>
                  <a:ext cx="646314" cy="357190"/>
                  <a:chOff x="6426016" y="428604"/>
                  <a:chExt cx="646314" cy="357190"/>
                </a:xfrm>
              </p:grpSpPr>
              <p:cxnSp>
                <p:nvCxnSpPr>
                  <p:cNvPr id="70" name="رابط مستقيم 13">
                    <a:extLst>
                      <a:ext uri="{FF2B5EF4-FFF2-40B4-BE49-F238E27FC236}">
                        <a16:creationId xmlns:a16="http://schemas.microsoft.com/office/drawing/2014/main" id="{A96DE6F1-E0F4-0E45-B59E-ECF9E25E29A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14">
                    <a:extLst>
                      <a:ext uri="{FF2B5EF4-FFF2-40B4-BE49-F238E27FC236}">
                        <a16:creationId xmlns:a16="http://schemas.microsoft.com/office/drawing/2014/main" id="{19B47529-91A5-AB44-84EE-B4932C009E3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15">
                    <a:extLst>
                      <a:ext uri="{FF2B5EF4-FFF2-40B4-BE49-F238E27FC236}">
                        <a16:creationId xmlns:a16="http://schemas.microsoft.com/office/drawing/2014/main" id="{C73796D0-BE7A-2A48-8747-E462B2DEF68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26016" y="428604"/>
                    <a:ext cx="43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16">
                    <a:extLst>
                      <a:ext uri="{FF2B5EF4-FFF2-40B4-BE49-F238E27FC236}">
                        <a16:creationId xmlns:a16="http://schemas.microsoft.com/office/drawing/2014/main" id="{464ABC30-85D7-9347-8E25-BCF15B0B03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B8853C83-0B7B-DA49-950E-0620E05F2AEF}"/>
                    </a:ext>
                  </a:extLst>
                </p:cNvPr>
                <p:cNvSpPr txBox="1"/>
                <p:nvPr/>
              </p:nvSpPr>
              <p:spPr>
                <a:xfrm>
                  <a:off x="1500164" y="2014526"/>
                  <a:ext cx="68718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١٨٠</a:t>
                  </a:r>
                </a:p>
              </p:txBody>
            </p:sp>
          </p:grpSp>
        </p:grp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EB2247FE-B01B-E242-8E89-1367A471027A}"/>
              </a:ext>
            </a:extLst>
          </p:cNvPr>
          <p:cNvSpPr txBox="1"/>
          <p:nvPr/>
        </p:nvSpPr>
        <p:spPr>
          <a:xfrm>
            <a:off x="988134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</a:t>
            </a:r>
          </a:p>
        </p:txBody>
      </p:sp>
      <p:grpSp>
        <p:nvGrpSpPr>
          <p:cNvPr id="78" name="مجموعة 43">
            <a:extLst>
              <a:ext uri="{FF2B5EF4-FFF2-40B4-BE49-F238E27FC236}">
                <a16:creationId xmlns:a16="http://schemas.microsoft.com/office/drawing/2014/main" id="{F44FB7AB-59CE-7543-817E-7521B3BB3820}"/>
              </a:ext>
            </a:extLst>
          </p:cNvPr>
          <p:cNvGrpSpPr/>
          <p:nvPr/>
        </p:nvGrpSpPr>
        <p:grpSpPr>
          <a:xfrm>
            <a:off x="9752760" y="2294235"/>
            <a:ext cx="1014418" cy="473749"/>
            <a:chOff x="3686170" y="2714620"/>
            <a:chExt cx="1014418" cy="473749"/>
          </a:xfrm>
        </p:grpSpPr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FB8324AC-A7E5-1643-AA56-F01D0B5E5BE9}"/>
                </a:ext>
              </a:extLst>
            </p:cNvPr>
            <p:cNvSpPr txBox="1"/>
            <p:nvPr/>
          </p:nvSpPr>
          <p:spPr>
            <a:xfrm>
              <a:off x="3686170" y="274319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=</a:t>
              </a:r>
            </a:p>
          </p:txBody>
        </p:sp>
        <p:grpSp>
          <p:nvGrpSpPr>
            <p:cNvPr id="80" name="مجموعة 19">
              <a:extLst>
                <a:ext uri="{FF2B5EF4-FFF2-40B4-BE49-F238E27FC236}">
                  <a16:creationId xmlns:a16="http://schemas.microsoft.com/office/drawing/2014/main" id="{A49C619A-24E9-024A-8633-B833190EDEF1}"/>
                </a:ext>
              </a:extLst>
            </p:cNvPr>
            <p:cNvGrpSpPr/>
            <p:nvPr/>
          </p:nvGrpSpPr>
          <p:grpSpPr>
            <a:xfrm>
              <a:off x="3914770" y="2714620"/>
              <a:ext cx="785818" cy="473749"/>
              <a:chOff x="1485876" y="1971664"/>
              <a:chExt cx="785818" cy="473749"/>
            </a:xfrm>
          </p:grpSpPr>
          <p:grpSp>
            <p:nvGrpSpPr>
              <p:cNvPr id="82" name="مجموعة 77">
                <a:extLst>
                  <a:ext uri="{FF2B5EF4-FFF2-40B4-BE49-F238E27FC236}">
                    <a16:creationId xmlns:a16="http://schemas.microsoft.com/office/drawing/2014/main" id="{7C834805-658B-5B45-A250-FD765ECE9EB2}"/>
                  </a:ext>
                </a:extLst>
              </p:cNvPr>
              <p:cNvGrpSpPr/>
              <p:nvPr/>
            </p:nvGrpSpPr>
            <p:grpSpPr>
              <a:xfrm>
                <a:off x="1625380" y="1971664"/>
                <a:ext cx="646314" cy="357190"/>
                <a:chOff x="6426016" y="428604"/>
                <a:chExt cx="646314" cy="357190"/>
              </a:xfrm>
            </p:grpSpPr>
            <p:cxnSp>
              <p:nvCxnSpPr>
                <p:cNvPr id="84" name="رابط مستقيم 22">
                  <a:extLst>
                    <a:ext uri="{FF2B5EF4-FFF2-40B4-BE49-F238E27FC236}">
                      <a16:creationId xmlns:a16="http://schemas.microsoft.com/office/drawing/2014/main" id="{6CA5AEE7-59CF-074D-95FC-2FAF07FBD9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رابط مستقيم 23">
                  <a:extLst>
                    <a:ext uri="{FF2B5EF4-FFF2-40B4-BE49-F238E27FC236}">
                      <a16:creationId xmlns:a16="http://schemas.microsoft.com/office/drawing/2014/main" id="{9DDB1E8D-4240-AD41-B1AF-C87C91CD555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24">
                  <a:extLst>
                    <a:ext uri="{FF2B5EF4-FFF2-40B4-BE49-F238E27FC236}">
                      <a16:creationId xmlns:a16="http://schemas.microsoft.com/office/drawing/2014/main" id="{2E1377BA-5CC8-8B4A-92C3-31D99809B2EF}"/>
                    </a:ext>
                  </a:extLst>
                </p:cNvPr>
                <p:cNvCxnSpPr/>
                <p:nvPr/>
              </p:nvCxnSpPr>
              <p:spPr>
                <a:xfrm rot="10800000">
                  <a:off x="6426016" y="428604"/>
                  <a:ext cx="432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رابط مستقيم 25">
                  <a:extLst>
                    <a:ext uri="{FF2B5EF4-FFF2-40B4-BE49-F238E27FC236}">
                      <a16:creationId xmlns:a16="http://schemas.microsoft.com/office/drawing/2014/main" id="{F0F4E6B1-8D9B-A448-B958-E219F2915A7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95F46B3B-43E2-7F46-8A7F-FE886F8CF9E4}"/>
                  </a:ext>
                </a:extLst>
              </p:cNvPr>
              <p:cNvSpPr txBox="1"/>
              <p:nvPr/>
            </p:nvSpPr>
            <p:spPr>
              <a:xfrm>
                <a:off x="1485876" y="2014526"/>
                <a:ext cx="7000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١٨٠</a:t>
                </a:r>
              </a:p>
            </p:txBody>
          </p:sp>
        </p:grpSp>
      </p:grpSp>
      <p:grpSp>
        <p:nvGrpSpPr>
          <p:cNvPr id="88" name="مجموعة 27">
            <a:extLst>
              <a:ext uri="{FF2B5EF4-FFF2-40B4-BE49-F238E27FC236}">
                <a16:creationId xmlns:a16="http://schemas.microsoft.com/office/drawing/2014/main" id="{81B3AC5C-E8E5-7B47-A21F-0A303AF9AE9E}"/>
              </a:ext>
            </a:extLst>
          </p:cNvPr>
          <p:cNvGrpSpPr/>
          <p:nvPr/>
        </p:nvGrpSpPr>
        <p:grpSpPr>
          <a:xfrm>
            <a:off x="7168084" y="2266281"/>
            <a:ext cx="2414604" cy="473749"/>
            <a:chOff x="-142910" y="1971664"/>
            <a:chExt cx="2414604" cy="473749"/>
          </a:xfrm>
        </p:grpSpPr>
        <p:grpSp>
          <p:nvGrpSpPr>
            <p:cNvPr id="89" name="مجموعة 77">
              <a:extLst>
                <a:ext uri="{FF2B5EF4-FFF2-40B4-BE49-F238E27FC236}">
                  <a16:creationId xmlns:a16="http://schemas.microsoft.com/office/drawing/2014/main" id="{ACAA8997-5693-E54A-9BFF-6E3BE46BE9FF}"/>
                </a:ext>
              </a:extLst>
            </p:cNvPr>
            <p:cNvGrpSpPr/>
            <p:nvPr/>
          </p:nvGrpSpPr>
          <p:grpSpPr>
            <a:xfrm>
              <a:off x="-102620" y="1971664"/>
              <a:ext cx="2374314" cy="357190"/>
              <a:chOff x="4698016" y="428604"/>
              <a:chExt cx="2374314" cy="357190"/>
            </a:xfrm>
          </p:grpSpPr>
          <p:cxnSp>
            <p:nvCxnSpPr>
              <p:cNvPr id="91" name="رابط مستقيم 30">
                <a:extLst>
                  <a:ext uri="{FF2B5EF4-FFF2-40B4-BE49-F238E27FC236}">
                    <a16:creationId xmlns:a16="http://schemas.microsoft.com/office/drawing/2014/main" id="{BB897D56-9BF8-A94A-8664-CDEB3353809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رابط مستقيم 31">
                <a:extLst>
                  <a:ext uri="{FF2B5EF4-FFF2-40B4-BE49-F238E27FC236}">
                    <a16:creationId xmlns:a16="http://schemas.microsoft.com/office/drawing/2014/main" id="{C07ACF39-B16F-8545-8D96-ACE2C7D1EA2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32">
                <a:extLst>
                  <a:ext uri="{FF2B5EF4-FFF2-40B4-BE49-F238E27FC236}">
                    <a16:creationId xmlns:a16="http://schemas.microsoft.com/office/drawing/2014/main" id="{C650FE01-C647-C04A-B5BC-286D68AB82AB}"/>
                  </a:ext>
                </a:extLst>
              </p:cNvPr>
              <p:cNvCxnSpPr/>
              <p:nvPr/>
            </p:nvCxnSpPr>
            <p:spPr>
              <a:xfrm rot="10800000">
                <a:off x="4698016" y="428604"/>
                <a:ext cx="21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33">
                <a:extLst>
                  <a:ext uri="{FF2B5EF4-FFF2-40B4-BE49-F238E27FC236}">
                    <a16:creationId xmlns:a16="http://schemas.microsoft.com/office/drawing/2014/main" id="{3DDDCA70-6AD9-1C4C-A18C-4C95B3A36CA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38E2F341-6C9E-4D43-AB85-667CEC32417F}"/>
                </a:ext>
              </a:extLst>
            </p:cNvPr>
            <p:cNvSpPr txBox="1"/>
            <p:nvPr/>
          </p:nvSpPr>
          <p:spPr>
            <a:xfrm>
              <a:off x="-142910" y="2014526"/>
              <a:ext cx="23302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 ٢ × ٢ × ٣ × ٣ × ٥</a:t>
              </a:r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54BC120-F372-5D48-81BA-FC9AEC546310}"/>
              </a:ext>
            </a:extLst>
          </p:cNvPr>
          <p:cNvSpPr txBox="1"/>
          <p:nvPr/>
        </p:nvSpPr>
        <p:spPr>
          <a:xfrm>
            <a:off x="832399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</a:t>
            </a:r>
          </a:p>
        </p:txBody>
      </p:sp>
      <p:grpSp>
        <p:nvGrpSpPr>
          <p:cNvPr id="96" name="مجموعة 89">
            <a:extLst>
              <a:ext uri="{FF2B5EF4-FFF2-40B4-BE49-F238E27FC236}">
                <a16:creationId xmlns:a16="http://schemas.microsoft.com/office/drawing/2014/main" id="{D1B346FC-EB8B-984E-937D-5AA41A9F7D07}"/>
              </a:ext>
            </a:extLst>
          </p:cNvPr>
          <p:cNvGrpSpPr/>
          <p:nvPr/>
        </p:nvGrpSpPr>
        <p:grpSpPr>
          <a:xfrm>
            <a:off x="6952388" y="4443387"/>
            <a:ext cx="642940" cy="471494"/>
            <a:chOff x="1628754" y="1971664"/>
            <a:chExt cx="642940" cy="471494"/>
          </a:xfrm>
        </p:grpSpPr>
        <p:grpSp>
          <p:nvGrpSpPr>
            <p:cNvPr id="97" name="مجموعة 77">
              <a:extLst>
                <a:ext uri="{FF2B5EF4-FFF2-40B4-BE49-F238E27FC236}">
                  <a16:creationId xmlns:a16="http://schemas.microsoft.com/office/drawing/2014/main" id="{DDCE7936-96EF-7D47-847F-AEE54CED7765}"/>
                </a:ext>
              </a:extLst>
            </p:cNvPr>
            <p:cNvGrpSpPr/>
            <p:nvPr/>
          </p:nvGrpSpPr>
          <p:grpSpPr>
            <a:xfrm>
              <a:off x="1841380" y="1971664"/>
              <a:ext cx="430314" cy="357190"/>
              <a:chOff x="6642016" y="428604"/>
              <a:chExt cx="430314" cy="357190"/>
            </a:xfrm>
          </p:grpSpPr>
          <p:cxnSp>
            <p:nvCxnSpPr>
              <p:cNvPr id="99" name="رابط مستقيم 92">
                <a:extLst>
                  <a:ext uri="{FF2B5EF4-FFF2-40B4-BE49-F238E27FC236}">
                    <a16:creationId xmlns:a16="http://schemas.microsoft.com/office/drawing/2014/main" id="{492DD63E-6A95-7644-910B-90AFBC62A36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مستقيم 93">
                <a:extLst>
                  <a:ext uri="{FF2B5EF4-FFF2-40B4-BE49-F238E27FC236}">
                    <a16:creationId xmlns:a16="http://schemas.microsoft.com/office/drawing/2014/main" id="{52C5862A-5170-4A41-B107-3D6AE6752D1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مستقيم 94">
                <a:extLst>
                  <a:ext uri="{FF2B5EF4-FFF2-40B4-BE49-F238E27FC236}">
                    <a16:creationId xmlns:a16="http://schemas.microsoft.com/office/drawing/2014/main" id="{8D0FA093-0719-5F4D-8D31-6FA1470BB66E}"/>
                  </a:ext>
                </a:extLst>
              </p:cNvPr>
              <p:cNvCxnSpPr/>
              <p:nvPr/>
            </p:nvCxnSpPr>
            <p:spPr>
              <a:xfrm rot="10800000">
                <a:off x="6642016" y="428604"/>
                <a:ext cx="216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مستقيم 95">
                <a:extLst>
                  <a:ext uri="{FF2B5EF4-FFF2-40B4-BE49-F238E27FC236}">
                    <a16:creationId xmlns:a16="http://schemas.microsoft.com/office/drawing/2014/main" id="{8CD63B62-EF2C-FC44-AB15-59441016C9F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07332C12-C915-9D47-9B2B-67FC6DD31763}"/>
                </a:ext>
              </a:extLst>
            </p:cNvPr>
            <p:cNvSpPr txBox="1"/>
            <p:nvPr/>
          </p:nvSpPr>
          <p:spPr>
            <a:xfrm>
              <a:off x="162875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</p:grp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CFE2D4A2-FD14-4B4D-8A28-CE63F181FF50}"/>
              </a:ext>
            </a:extLst>
          </p:cNvPr>
          <p:cNvSpPr txBox="1"/>
          <p:nvPr/>
        </p:nvSpPr>
        <p:spPr>
          <a:xfrm>
            <a:off x="9109816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675596C-B01A-4143-8074-5E87A952D400}"/>
              </a:ext>
            </a:extLst>
          </p:cNvPr>
          <p:cNvSpPr txBox="1"/>
          <p:nvPr/>
        </p:nvSpPr>
        <p:spPr>
          <a:xfrm>
            <a:off x="7552468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grpSp>
        <p:nvGrpSpPr>
          <p:cNvPr id="112" name="مجموعة 99">
            <a:extLst>
              <a:ext uri="{FF2B5EF4-FFF2-40B4-BE49-F238E27FC236}">
                <a16:creationId xmlns:a16="http://schemas.microsoft.com/office/drawing/2014/main" id="{63D001D2-906C-A54D-ABF1-6D9A33CB2EBE}"/>
              </a:ext>
            </a:extLst>
          </p:cNvPr>
          <p:cNvGrpSpPr/>
          <p:nvPr/>
        </p:nvGrpSpPr>
        <p:grpSpPr>
          <a:xfrm>
            <a:off x="8394313" y="5311548"/>
            <a:ext cx="1285882" cy="471494"/>
            <a:chOff x="2071672" y="1285860"/>
            <a:chExt cx="1285882" cy="471494"/>
          </a:xfrm>
        </p:grpSpPr>
        <p:grpSp>
          <p:nvGrpSpPr>
            <p:cNvPr id="113" name="مجموعة 82">
              <a:extLst>
                <a:ext uri="{FF2B5EF4-FFF2-40B4-BE49-F238E27FC236}">
                  <a16:creationId xmlns:a16="http://schemas.microsoft.com/office/drawing/2014/main" id="{8891676C-7EF4-DF4E-8CA9-F1D1E158DC16}"/>
                </a:ext>
              </a:extLst>
            </p:cNvPr>
            <p:cNvGrpSpPr/>
            <p:nvPr/>
          </p:nvGrpSpPr>
          <p:grpSpPr>
            <a:xfrm>
              <a:off x="2071672" y="1285860"/>
              <a:ext cx="642940" cy="471494"/>
              <a:chOff x="1628754" y="1971664"/>
              <a:chExt cx="642940" cy="471494"/>
            </a:xfrm>
          </p:grpSpPr>
          <p:grpSp>
            <p:nvGrpSpPr>
              <p:cNvPr id="115" name="مجموعة 77">
                <a:extLst>
                  <a:ext uri="{FF2B5EF4-FFF2-40B4-BE49-F238E27FC236}">
                    <a16:creationId xmlns:a16="http://schemas.microsoft.com/office/drawing/2014/main" id="{D94E3101-49A8-6B43-AC2D-ECBA9475007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7" name="رابط مستقيم 85">
                  <a:extLst>
                    <a:ext uri="{FF2B5EF4-FFF2-40B4-BE49-F238E27FC236}">
                      <a16:creationId xmlns:a16="http://schemas.microsoft.com/office/drawing/2014/main" id="{D06B50E6-FF66-CC44-B49F-932159105EC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رابط مستقيم 86">
                  <a:extLst>
                    <a:ext uri="{FF2B5EF4-FFF2-40B4-BE49-F238E27FC236}">
                      <a16:creationId xmlns:a16="http://schemas.microsoft.com/office/drawing/2014/main" id="{362657EA-712F-B441-8035-15E915E3485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رابط مستقيم 87">
                  <a:extLst>
                    <a:ext uri="{FF2B5EF4-FFF2-40B4-BE49-F238E27FC236}">
                      <a16:creationId xmlns:a16="http://schemas.microsoft.com/office/drawing/2014/main" id="{5B9E9B23-B526-BB44-B7A7-C0DCA6AFD025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رابط مستقيم 88">
                  <a:extLst>
                    <a:ext uri="{FF2B5EF4-FFF2-40B4-BE49-F238E27FC236}">
                      <a16:creationId xmlns:a16="http://schemas.microsoft.com/office/drawing/2014/main" id="{75C31604-3B6A-F542-886C-722EFE40C22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B9A3EB74-A224-E94C-AC61-7A9D728A8E3B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2357B608-E0E7-264B-B01F-0635BF5CF317}"/>
                </a:ext>
              </a:extLst>
            </p:cNvPr>
            <p:cNvSpPr txBox="1"/>
            <p:nvPr/>
          </p:nvSpPr>
          <p:spPr>
            <a:xfrm>
              <a:off x="2586022" y="1285860"/>
              <a:ext cx="77153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٦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540A4743-8876-C344-B839-4ECA47A00EF7}"/>
              </a:ext>
            </a:extLst>
          </p:cNvPr>
          <p:cNvSpPr txBox="1"/>
          <p:nvPr/>
        </p:nvSpPr>
        <p:spPr>
          <a:xfrm>
            <a:off x="10680072" y="4543399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</a:t>
            </a:r>
          </a:p>
        </p:txBody>
      </p:sp>
      <p:sp>
        <p:nvSpPr>
          <p:cNvPr id="122" name="خماسي 121">
            <a:extLst>
              <a:ext uri="{FF2B5EF4-FFF2-40B4-BE49-F238E27FC236}">
                <a16:creationId xmlns:a16="http://schemas.microsoft.com/office/drawing/2014/main" id="{F03FF9D5-9B16-814F-B08D-EFFE38E48983}"/>
              </a:ext>
            </a:extLst>
          </p:cNvPr>
          <p:cNvSpPr/>
          <p:nvPr/>
        </p:nvSpPr>
        <p:spPr>
          <a:xfrm rot="5400000">
            <a:off x="9445575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خماسي 122">
            <a:extLst>
              <a:ext uri="{FF2B5EF4-FFF2-40B4-BE49-F238E27FC236}">
                <a16:creationId xmlns:a16="http://schemas.microsoft.com/office/drawing/2014/main" id="{2AAD4A8F-871C-A240-B072-7BE2F92F9E1B}"/>
              </a:ext>
            </a:extLst>
          </p:cNvPr>
          <p:cNvSpPr/>
          <p:nvPr/>
        </p:nvSpPr>
        <p:spPr>
          <a:xfrm rot="5400000">
            <a:off x="7888227" y="3121790"/>
            <a:ext cx="1357322" cy="128588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4" name="مجموعة 102">
            <a:extLst>
              <a:ext uri="{FF2B5EF4-FFF2-40B4-BE49-F238E27FC236}">
                <a16:creationId xmlns:a16="http://schemas.microsoft.com/office/drawing/2014/main" id="{4D17C5F2-E358-064B-923E-EDC474B72960}"/>
              </a:ext>
            </a:extLst>
          </p:cNvPr>
          <p:cNvGrpSpPr/>
          <p:nvPr/>
        </p:nvGrpSpPr>
        <p:grpSpPr>
          <a:xfrm>
            <a:off x="6980969" y="3228947"/>
            <a:ext cx="4107683" cy="473748"/>
            <a:chOff x="1457306" y="3571876"/>
            <a:chExt cx="4107683" cy="473748"/>
          </a:xfrm>
        </p:grpSpPr>
        <p:grpSp>
          <p:nvGrpSpPr>
            <p:cNvPr id="125" name="مجموعة 34">
              <a:extLst>
                <a:ext uri="{FF2B5EF4-FFF2-40B4-BE49-F238E27FC236}">
                  <a16:creationId xmlns:a16="http://schemas.microsoft.com/office/drawing/2014/main" id="{AE1F7554-1299-2A4A-A6D8-BBA581899F3A}"/>
                </a:ext>
              </a:extLst>
            </p:cNvPr>
            <p:cNvGrpSpPr/>
            <p:nvPr/>
          </p:nvGrpSpPr>
          <p:grpSpPr>
            <a:xfrm>
              <a:off x="4543426" y="3571876"/>
              <a:ext cx="642940" cy="471494"/>
              <a:chOff x="1628754" y="1971664"/>
              <a:chExt cx="642940" cy="471494"/>
            </a:xfrm>
          </p:grpSpPr>
          <p:grpSp>
            <p:nvGrpSpPr>
              <p:cNvPr id="176" name="مجموعة 77">
                <a:extLst>
                  <a:ext uri="{FF2B5EF4-FFF2-40B4-BE49-F238E27FC236}">
                    <a16:creationId xmlns:a16="http://schemas.microsoft.com/office/drawing/2014/main" id="{A75D87BD-ADB3-4B44-AD9A-7EBF023F747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7" name="رابط مستقيم 37">
                  <a:extLst>
                    <a:ext uri="{FF2B5EF4-FFF2-40B4-BE49-F238E27FC236}">
                      <a16:creationId xmlns:a16="http://schemas.microsoft.com/office/drawing/2014/main" id="{C9EF0933-AC46-EC40-82FF-64EE621DFDF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رابط مستقيم 38">
                  <a:extLst>
                    <a:ext uri="{FF2B5EF4-FFF2-40B4-BE49-F238E27FC236}">
                      <a16:creationId xmlns:a16="http://schemas.microsoft.com/office/drawing/2014/main" id="{A9F7E349-C81E-D341-8D3D-0A785C96165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رابط مستقيم 39">
                  <a:extLst>
                    <a:ext uri="{FF2B5EF4-FFF2-40B4-BE49-F238E27FC236}">
                      <a16:creationId xmlns:a16="http://schemas.microsoft.com/office/drawing/2014/main" id="{99D73372-81CE-D04E-829E-D2A08581B17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رابط مستقيم 40">
                  <a:extLst>
                    <a:ext uri="{FF2B5EF4-FFF2-40B4-BE49-F238E27FC236}">
                      <a16:creationId xmlns:a16="http://schemas.microsoft.com/office/drawing/2014/main" id="{EE3350F6-A4AF-AD4F-A2D1-A9763EF75F0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>
                <a:extLst>
                  <a:ext uri="{FF2B5EF4-FFF2-40B4-BE49-F238E27FC236}">
                    <a16:creationId xmlns:a16="http://schemas.microsoft.com/office/drawing/2014/main" id="{8570B802-2FFE-E044-856C-B39808105A81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sp>
          <p:nvSpPr>
            <p:cNvPr id="126" name="مربع نص 125">
              <a:extLst>
                <a:ext uri="{FF2B5EF4-FFF2-40B4-BE49-F238E27FC236}">
                  <a16:creationId xmlns:a16="http://schemas.microsoft.com/office/drawing/2014/main" id="{ED1F26D2-EEB9-1644-A8B5-738326231847}"/>
                </a:ext>
              </a:extLst>
            </p:cNvPr>
            <p:cNvSpPr txBox="1"/>
            <p:nvPr/>
          </p:nvSpPr>
          <p:spPr>
            <a:xfrm>
              <a:off x="1921651" y="3614737"/>
              <a:ext cx="36433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      ×        ×        ×        ×</a:t>
              </a:r>
            </a:p>
          </p:txBody>
        </p:sp>
        <p:grpSp>
          <p:nvGrpSpPr>
            <p:cNvPr id="127" name="مجموعة 52">
              <a:extLst>
                <a:ext uri="{FF2B5EF4-FFF2-40B4-BE49-F238E27FC236}">
                  <a16:creationId xmlns:a16="http://schemas.microsoft.com/office/drawing/2014/main" id="{93ECD76B-931E-7542-B4A6-165071993006}"/>
                </a:ext>
              </a:extLst>
            </p:cNvPr>
            <p:cNvGrpSpPr/>
            <p:nvPr/>
          </p:nvGrpSpPr>
          <p:grpSpPr>
            <a:xfrm>
              <a:off x="3786182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70" name="مجموعة 77">
                <a:extLst>
                  <a:ext uri="{FF2B5EF4-FFF2-40B4-BE49-F238E27FC236}">
                    <a16:creationId xmlns:a16="http://schemas.microsoft.com/office/drawing/2014/main" id="{1AA66D0B-9B40-EE4A-83E5-EBE616F160E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2" name="رابط مستقيم 55">
                  <a:extLst>
                    <a:ext uri="{FF2B5EF4-FFF2-40B4-BE49-F238E27FC236}">
                      <a16:creationId xmlns:a16="http://schemas.microsoft.com/office/drawing/2014/main" id="{2B35CD6B-07D7-EE42-BCB8-A930BC6F484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رابط مستقيم 56">
                  <a:extLst>
                    <a:ext uri="{FF2B5EF4-FFF2-40B4-BE49-F238E27FC236}">
                      <a16:creationId xmlns:a16="http://schemas.microsoft.com/office/drawing/2014/main" id="{AC8CFF7E-4A8A-2E4E-9202-5B07DB3849E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رابط مستقيم 57">
                  <a:extLst>
                    <a:ext uri="{FF2B5EF4-FFF2-40B4-BE49-F238E27FC236}">
                      <a16:creationId xmlns:a16="http://schemas.microsoft.com/office/drawing/2014/main" id="{B9C32831-43A8-DF49-8245-ED7C0996E11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رابط مستقيم 58">
                  <a:extLst>
                    <a:ext uri="{FF2B5EF4-FFF2-40B4-BE49-F238E27FC236}">
                      <a16:creationId xmlns:a16="http://schemas.microsoft.com/office/drawing/2014/main" id="{43199EE6-B6DD-1743-9423-76E27B7B867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مربع نص 170">
                <a:extLst>
                  <a:ext uri="{FF2B5EF4-FFF2-40B4-BE49-F238E27FC236}">
                    <a16:creationId xmlns:a16="http://schemas.microsoft.com/office/drawing/2014/main" id="{E2BC9769-0166-1D42-8D19-5211EBC3DA00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</p:grpSp>
        <p:grpSp>
          <p:nvGrpSpPr>
            <p:cNvPr id="128" name="مجموعة 59">
              <a:extLst>
                <a:ext uri="{FF2B5EF4-FFF2-40B4-BE49-F238E27FC236}">
                  <a16:creationId xmlns:a16="http://schemas.microsoft.com/office/drawing/2014/main" id="{3DA61A39-12A3-EC4E-A1BE-9F8F0F211896}"/>
                </a:ext>
              </a:extLst>
            </p:cNvPr>
            <p:cNvGrpSpPr/>
            <p:nvPr/>
          </p:nvGrpSpPr>
          <p:grpSpPr>
            <a:xfrm>
              <a:off x="2971790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43" name="مجموعة 77">
                <a:extLst>
                  <a:ext uri="{FF2B5EF4-FFF2-40B4-BE49-F238E27FC236}">
                    <a16:creationId xmlns:a16="http://schemas.microsoft.com/office/drawing/2014/main" id="{E211E20D-FD4D-1A48-B760-E05D353F533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5" name="رابط مستقيم 62">
                  <a:extLst>
                    <a:ext uri="{FF2B5EF4-FFF2-40B4-BE49-F238E27FC236}">
                      <a16:creationId xmlns:a16="http://schemas.microsoft.com/office/drawing/2014/main" id="{D2B566EE-A5E4-A349-897F-44E4D8EA284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63">
                  <a:extLst>
                    <a:ext uri="{FF2B5EF4-FFF2-40B4-BE49-F238E27FC236}">
                      <a16:creationId xmlns:a16="http://schemas.microsoft.com/office/drawing/2014/main" id="{989BF5E1-22E1-634C-A13D-90DBDE3996E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64">
                  <a:extLst>
                    <a:ext uri="{FF2B5EF4-FFF2-40B4-BE49-F238E27FC236}">
                      <a16:creationId xmlns:a16="http://schemas.microsoft.com/office/drawing/2014/main" id="{C547325A-2390-0F47-943D-4C6BEFD29676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65">
                  <a:extLst>
                    <a:ext uri="{FF2B5EF4-FFF2-40B4-BE49-F238E27FC236}">
                      <a16:creationId xmlns:a16="http://schemas.microsoft.com/office/drawing/2014/main" id="{1B1F9A0B-9F7E-2142-BC14-E5B19675B84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A7CAD0CF-2B03-8044-A8AF-45DB6D999E46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29" name="مجموعة 66">
              <a:extLst>
                <a:ext uri="{FF2B5EF4-FFF2-40B4-BE49-F238E27FC236}">
                  <a16:creationId xmlns:a16="http://schemas.microsoft.com/office/drawing/2014/main" id="{EC9DFD5E-6C1D-3D40-B7CB-093E1EE402CF}"/>
                </a:ext>
              </a:extLst>
            </p:cNvPr>
            <p:cNvGrpSpPr/>
            <p:nvPr/>
          </p:nvGrpSpPr>
          <p:grpSpPr>
            <a:xfrm>
              <a:off x="2214546" y="3571884"/>
              <a:ext cx="642940" cy="471494"/>
              <a:chOff x="1628754" y="1971664"/>
              <a:chExt cx="642940" cy="471494"/>
            </a:xfrm>
          </p:grpSpPr>
          <p:grpSp>
            <p:nvGrpSpPr>
              <p:cNvPr id="137" name="مجموعة 77">
                <a:extLst>
                  <a:ext uri="{FF2B5EF4-FFF2-40B4-BE49-F238E27FC236}">
                    <a16:creationId xmlns:a16="http://schemas.microsoft.com/office/drawing/2014/main" id="{25DF46EA-A08C-9C49-9ADF-39A2D384819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9" name="رابط مستقيم 69">
                  <a:extLst>
                    <a:ext uri="{FF2B5EF4-FFF2-40B4-BE49-F238E27FC236}">
                      <a16:creationId xmlns:a16="http://schemas.microsoft.com/office/drawing/2014/main" id="{3774FEF7-8F6F-4E46-AA33-D78FE415671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70">
                  <a:extLst>
                    <a:ext uri="{FF2B5EF4-FFF2-40B4-BE49-F238E27FC236}">
                      <a16:creationId xmlns:a16="http://schemas.microsoft.com/office/drawing/2014/main" id="{E4112D23-0E76-F14D-9181-5C07CAC613B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71">
                  <a:extLst>
                    <a:ext uri="{FF2B5EF4-FFF2-40B4-BE49-F238E27FC236}">
                      <a16:creationId xmlns:a16="http://schemas.microsoft.com/office/drawing/2014/main" id="{57992721-F796-6041-BA16-2F34BF1440A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رابط مستقيم 72">
                  <a:extLst>
                    <a:ext uri="{FF2B5EF4-FFF2-40B4-BE49-F238E27FC236}">
                      <a16:creationId xmlns:a16="http://schemas.microsoft.com/office/drawing/2014/main" id="{B62E160F-B087-F441-A617-37841EF101A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" name="مربع نص 137">
                <a:extLst>
                  <a:ext uri="{FF2B5EF4-FFF2-40B4-BE49-F238E27FC236}">
                    <a16:creationId xmlns:a16="http://schemas.microsoft.com/office/drawing/2014/main" id="{78F77000-4F91-AF46-ABCB-9B2E647CEE5D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</p:grpSp>
        <p:grpSp>
          <p:nvGrpSpPr>
            <p:cNvPr id="130" name="مجموعة 73">
              <a:extLst>
                <a:ext uri="{FF2B5EF4-FFF2-40B4-BE49-F238E27FC236}">
                  <a16:creationId xmlns:a16="http://schemas.microsoft.com/office/drawing/2014/main" id="{EFA78E47-07D2-D84C-B512-80E558EC3281}"/>
                </a:ext>
              </a:extLst>
            </p:cNvPr>
            <p:cNvGrpSpPr/>
            <p:nvPr/>
          </p:nvGrpSpPr>
          <p:grpSpPr>
            <a:xfrm>
              <a:off x="1457306" y="3571880"/>
              <a:ext cx="642940" cy="471494"/>
              <a:chOff x="1628754" y="1971664"/>
              <a:chExt cx="642940" cy="471494"/>
            </a:xfrm>
          </p:grpSpPr>
          <p:grpSp>
            <p:nvGrpSpPr>
              <p:cNvPr id="131" name="مجموعة 77">
                <a:extLst>
                  <a:ext uri="{FF2B5EF4-FFF2-40B4-BE49-F238E27FC236}">
                    <a16:creationId xmlns:a16="http://schemas.microsoft.com/office/drawing/2014/main" id="{91E6A8B2-F97A-AB4F-9F28-7639AD717588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3" name="رابط مستقيم 76">
                  <a:extLst>
                    <a:ext uri="{FF2B5EF4-FFF2-40B4-BE49-F238E27FC236}">
                      <a16:creationId xmlns:a16="http://schemas.microsoft.com/office/drawing/2014/main" id="{63F0B420-61AD-DC49-A550-FC4F855CBC1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77">
                  <a:extLst>
                    <a:ext uri="{FF2B5EF4-FFF2-40B4-BE49-F238E27FC236}">
                      <a16:creationId xmlns:a16="http://schemas.microsoft.com/office/drawing/2014/main" id="{2E94FCED-8AC6-5044-9DCE-ED02B57DE13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78">
                  <a:extLst>
                    <a:ext uri="{FF2B5EF4-FFF2-40B4-BE49-F238E27FC236}">
                      <a16:creationId xmlns:a16="http://schemas.microsoft.com/office/drawing/2014/main" id="{F12BEA23-27F4-2444-B488-2BB551F32F9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79">
                  <a:extLst>
                    <a:ext uri="{FF2B5EF4-FFF2-40B4-BE49-F238E27FC236}">
                      <a16:creationId xmlns:a16="http://schemas.microsoft.com/office/drawing/2014/main" id="{A811DAA2-AF29-6C45-A118-F6A50EBC1D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42C993B6-96D7-7740-BD51-744CAD47AEF2}"/>
                  </a:ext>
                </a:extLst>
              </p:cNvPr>
              <p:cNvSpPr txBox="1"/>
              <p:nvPr/>
            </p:nvSpPr>
            <p:spPr>
              <a:xfrm>
                <a:off x="162875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191" name="مجموعة 124">
            <a:extLst>
              <a:ext uri="{FF2B5EF4-FFF2-40B4-BE49-F238E27FC236}">
                <a16:creationId xmlns:a16="http://schemas.microsoft.com/office/drawing/2014/main" id="{68E726FA-02A1-1647-B435-620E9F8E5541}"/>
              </a:ext>
            </a:extLst>
          </p:cNvPr>
          <p:cNvGrpSpPr/>
          <p:nvPr/>
        </p:nvGrpSpPr>
        <p:grpSpPr>
          <a:xfrm>
            <a:off x="3027466" y="2214526"/>
            <a:ext cx="1285884" cy="2858318"/>
            <a:chOff x="1142976" y="2143112"/>
            <a:chExt cx="1285884" cy="2858318"/>
          </a:xfrm>
        </p:grpSpPr>
        <p:grpSp>
          <p:nvGrpSpPr>
            <p:cNvPr id="192" name="مجموعة 111">
              <a:extLst>
                <a:ext uri="{FF2B5EF4-FFF2-40B4-BE49-F238E27FC236}">
                  <a16:creationId xmlns:a16="http://schemas.microsoft.com/office/drawing/2014/main" id="{1F5B3709-A03C-A143-8DE5-86FF6880F040}"/>
                </a:ext>
              </a:extLst>
            </p:cNvPr>
            <p:cNvGrpSpPr/>
            <p:nvPr/>
          </p:nvGrpSpPr>
          <p:grpSpPr>
            <a:xfrm>
              <a:off x="1142976" y="2215348"/>
              <a:ext cx="1285884" cy="2786082"/>
              <a:chOff x="1142976" y="2215348"/>
              <a:chExt cx="1285884" cy="2786082"/>
            </a:xfrm>
          </p:grpSpPr>
          <p:cxnSp>
            <p:nvCxnSpPr>
              <p:cNvPr id="214" name="رابط مستقيم 108">
                <a:extLst>
                  <a:ext uri="{FF2B5EF4-FFF2-40B4-BE49-F238E27FC236}">
                    <a16:creationId xmlns:a16="http://schemas.microsoft.com/office/drawing/2014/main" id="{5D7480FF-7C09-DE48-ABEC-A9F4A11BE390}"/>
                  </a:ext>
                </a:extLst>
              </p:cNvPr>
              <p:cNvCxnSpPr/>
              <p:nvPr/>
            </p:nvCxnSpPr>
            <p:spPr>
              <a:xfrm rot="10800000">
                <a:off x="1142976" y="2571744"/>
                <a:ext cx="128588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رابط مستقيم 110">
                <a:extLst>
                  <a:ext uri="{FF2B5EF4-FFF2-40B4-BE49-F238E27FC236}">
                    <a16:creationId xmlns:a16="http://schemas.microsoft.com/office/drawing/2014/main" id="{2E73E052-8D6C-E545-BD77-04CD73D4ABA6}"/>
                  </a:ext>
                </a:extLst>
              </p:cNvPr>
              <p:cNvCxnSpPr/>
              <p:nvPr/>
            </p:nvCxnSpPr>
            <p:spPr>
              <a:xfrm rot="5400000">
                <a:off x="250001" y="3607595"/>
                <a:ext cx="278608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مربع نص 192">
              <a:extLst>
                <a:ext uri="{FF2B5EF4-FFF2-40B4-BE49-F238E27FC236}">
                  <a16:creationId xmlns:a16="http://schemas.microsoft.com/office/drawing/2014/main" id="{883BC4D6-0F6B-A04F-B12E-BA3BB4F0C7A5}"/>
                </a:ext>
              </a:extLst>
            </p:cNvPr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5C25A010-69AE-6D41-B1E1-F1424BEB33ED}"/>
                </a:ext>
              </a:extLst>
            </p:cNvPr>
            <p:cNvSpPr txBox="1"/>
            <p:nvPr/>
          </p:nvSpPr>
          <p:spPr>
            <a:xfrm>
              <a:off x="1643042" y="2143112"/>
              <a:ext cx="71438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١٨٠</a:t>
              </a:r>
            </a:p>
          </p:txBody>
        </p: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2ED86A28-B5C3-4444-B1E5-6EB9F9665B10}"/>
                </a:ext>
              </a:extLst>
            </p:cNvPr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3E52DACD-E51B-934B-8103-7EC8DA0E0FD4}"/>
                </a:ext>
              </a:extLst>
            </p:cNvPr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٩٠</a:t>
              </a:r>
            </a:p>
          </p:txBody>
        </p:sp>
        <p:sp>
          <p:nvSpPr>
            <p:cNvPr id="206" name="مربع نص 205">
              <a:extLst>
                <a:ext uri="{FF2B5EF4-FFF2-40B4-BE49-F238E27FC236}">
                  <a16:creationId xmlns:a16="http://schemas.microsoft.com/office/drawing/2014/main" id="{C4DFADE8-4903-5D47-8ABA-893F818855A3}"/>
                </a:ext>
              </a:extLst>
            </p:cNvPr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7" name="مربع نص 206">
              <a:extLst>
                <a:ext uri="{FF2B5EF4-FFF2-40B4-BE49-F238E27FC236}">
                  <a16:creationId xmlns:a16="http://schemas.microsoft.com/office/drawing/2014/main" id="{3BB90EFC-FBCD-2942-87A9-AE1CEED4111D}"/>
                </a:ext>
              </a:extLst>
            </p:cNvPr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٤٥</a:t>
              </a:r>
            </a:p>
          </p:txBody>
        </p:sp>
        <p:sp>
          <p:nvSpPr>
            <p:cNvPr id="208" name="مربع نص 207">
              <a:extLst>
                <a:ext uri="{FF2B5EF4-FFF2-40B4-BE49-F238E27FC236}">
                  <a16:creationId xmlns:a16="http://schemas.microsoft.com/office/drawing/2014/main" id="{12E77012-DD84-8644-A886-1355FF399870}"/>
                </a:ext>
              </a:extLst>
            </p:cNvPr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09" name="مربع نص 208">
              <a:extLst>
                <a:ext uri="{FF2B5EF4-FFF2-40B4-BE49-F238E27FC236}">
                  <a16:creationId xmlns:a16="http://schemas.microsoft.com/office/drawing/2014/main" id="{4908F886-7B5F-434A-AEED-4565956521A4}"/>
                </a:ext>
              </a:extLst>
            </p:cNvPr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1AE284CF-4D63-8647-AF56-201863D3A816}"/>
                </a:ext>
              </a:extLst>
            </p:cNvPr>
            <p:cNvSpPr txBox="1"/>
            <p:nvPr/>
          </p:nvSpPr>
          <p:spPr>
            <a:xfrm>
              <a:off x="1170170" y="38147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11" name="مربع نص 210">
              <a:extLst>
                <a:ext uri="{FF2B5EF4-FFF2-40B4-BE49-F238E27FC236}">
                  <a16:creationId xmlns:a16="http://schemas.microsoft.com/office/drawing/2014/main" id="{01A2C64E-7A67-9741-A5D1-D713516D196C}"/>
                </a:ext>
              </a:extLst>
            </p:cNvPr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212" name="مربع نص 211">
              <a:extLst>
                <a:ext uri="{FF2B5EF4-FFF2-40B4-BE49-F238E27FC236}">
                  <a16:creationId xmlns:a16="http://schemas.microsoft.com/office/drawing/2014/main" id="{7DD15793-104B-BE4B-B9C3-7E2717AA4B1B}"/>
                </a:ext>
              </a:extLst>
            </p:cNvPr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/>
            </a:p>
          </p:txBody>
        </p:sp>
        <p:sp>
          <p:nvSpPr>
            <p:cNvPr id="213" name="مربع نص 212">
              <a:extLst>
                <a:ext uri="{FF2B5EF4-FFF2-40B4-BE49-F238E27FC236}">
                  <a16:creationId xmlns:a16="http://schemas.microsoft.com/office/drawing/2014/main" id="{7921B514-E8A5-7542-9526-3DB8DF6EC08C}"/>
                </a:ext>
              </a:extLst>
            </p:cNvPr>
            <p:cNvSpPr txBox="1"/>
            <p:nvPr/>
          </p:nvSpPr>
          <p:spPr>
            <a:xfrm>
              <a:off x="1643042" y="425767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ED54761-FA59-E281-F43E-64AC0521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46F8-2C95-B847-BBB4-C8120D53AD38}" type="slidenum">
              <a:rPr lang="ar-SA" smtClean="0"/>
              <a:t>111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66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0255 L 0.06654 0.005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95" grpId="0"/>
      <p:bldP spid="110" grpId="0"/>
      <p:bldP spid="111" grpId="0"/>
      <p:bldP spid="121" grpId="0"/>
      <p:bldP spid="122" grpId="0" animBg="1"/>
      <p:bldP spid="12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2219</Words>
  <Application>Microsoft Macintosh PowerPoint</Application>
  <PresentationFormat>شاشة عريضة</PresentationFormat>
  <Paragraphs>1375</Paragraphs>
  <Slides>47</Slides>
  <Notes>44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6" baseType="lpstr">
      <vt:lpstr>18 Khebrat Musamim</vt:lpstr>
      <vt:lpstr>Arial</vt:lpstr>
      <vt:lpstr>Beirut</vt:lpstr>
      <vt:lpstr>Calibri</vt:lpstr>
      <vt:lpstr>Calibri Light</vt:lpstr>
      <vt:lpstr>Comic Sans MS</vt:lpstr>
      <vt:lpstr>Diwan Kufi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105</cp:revision>
  <dcterms:created xsi:type="dcterms:W3CDTF">2021-03-06T16:37:38Z</dcterms:created>
  <dcterms:modified xsi:type="dcterms:W3CDTF">2022-08-09T19:20:13Z</dcterms:modified>
</cp:coreProperties>
</file>