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28" rtl="1" saveSubsetFonts="1">
  <p:sldMasterIdLst>
    <p:sldMasterId id="2147483648" r:id="rId1"/>
  </p:sldMasterIdLst>
  <p:notesMasterIdLst>
    <p:notesMasterId r:id="rId26"/>
  </p:notesMasterIdLst>
  <p:sldIdLst>
    <p:sldId id="313" r:id="rId2"/>
    <p:sldId id="314" r:id="rId3"/>
    <p:sldId id="493" r:id="rId4"/>
    <p:sldId id="311" r:id="rId5"/>
    <p:sldId id="307" r:id="rId6"/>
    <p:sldId id="280" r:id="rId7"/>
    <p:sldId id="320" r:id="rId8"/>
    <p:sldId id="258" r:id="rId9"/>
    <p:sldId id="306" r:id="rId10"/>
    <p:sldId id="305" r:id="rId11"/>
    <p:sldId id="279" r:id="rId12"/>
    <p:sldId id="308" r:id="rId13"/>
    <p:sldId id="309" r:id="rId14"/>
    <p:sldId id="281" r:id="rId15"/>
    <p:sldId id="322" r:id="rId16"/>
    <p:sldId id="323" r:id="rId17"/>
    <p:sldId id="321" r:id="rId18"/>
    <p:sldId id="283" r:id="rId19"/>
    <p:sldId id="290" r:id="rId20"/>
    <p:sldId id="291" r:id="rId21"/>
    <p:sldId id="324" r:id="rId22"/>
    <p:sldId id="325" r:id="rId23"/>
    <p:sldId id="326" r:id="rId24"/>
    <p:sldId id="494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59"/>
    <p:restoredTop sz="94648"/>
  </p:normalViewPr>
  <p:slideViewPr>
    <p:cSldViewPr>
      <p:cViewPr varScale="1">
        <p:scale>
          <a:sx n="117" d="100"/>
          <a:sy n="117" d="100"/>
        </p:scale>
        <p:origin x="712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435F79-4090-4101-89A7-431452577512}" type="datetimeFigureOut">
              <a:rPr lang="ar-SA" smtClean="0"/>
              <a:pPr/>
              <a:t>19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74268A-5901-41B8-9CA2-6A5F4F6B6BF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428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057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429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504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445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95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4568-F577-AD47-80AC-6C37CD24A4C3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112B-EFD7-AC4D-B274-C6C538F6EA4C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763-26D8-9D45-A1E7-ACBB2D7D4E74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2CA8-0943-8A41-818A-8F42DCE4B3F4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92D4-645B-064A-A4D5-B960A2FB3B09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4554-1B7C-904D-80EB-38C5A8570C73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84CD-A08F-974B-A5FE-E40129769F12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E781-1E65-A046-A8B5-3C7C831B77C3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FA29-CAE1-3843-8A1E-391D327808F3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2ED5-9903-354C-82A9-723A9A4E8656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968A-301F-354F-90AD-46CF747050C4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9E83-A408-284F-93A6-DC61908B063A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hyperlink" Target="http://www.pngall.com/books-png/download/23159" TargetMode="External"/><Relationship Id="rId26" Type="http://schemas.openxmlformats.org/officeDocument/2006/relationships/image" Target="../media/image17.png"/><Relationship Id="rId21" Type="http://schemas.openxmlformats.org/officeDocument/2006/relationships/image" Target="../media/image14.jpeg"/><Relationship Id="rId34" Type="http://schemas.openxmlformats.org/officeDocument/2006/relationships/image" Target="../media/image21.png"/><Relationship Id="rId7" Type="http://schemas.openxmlformats.org/officeDocument/2006/relationships/image" Target="../media/image5.gif"/><Relationship Id="rId12" Type="http://schemas.openxmlformats.org/officeDocument/2006/relationships/hyperlink" Target="https://pixabay.com/fr/livre-%C3%A9tag%C3%A8re-%C3%A9tag%C3%A8re-%C3%A0-livres-783394/" TargetMode="External"/><Relationship Id="rId17" Type="http://schemas.openxmlformats.org/officeDocument/2006/relationships/image" Target="../media/image11.png"/><Relationship Id="rId25" Type="http://schemas.openxmlformats.org/officeDocument/2006/relationships/hyperlink" Target="http://frugalflourish.blogspot.com/2010/09/eight-great-office-chairs.html" TargetMode="External"/><Relationship Id="rId33" Type="http://schemas.openxmlformats.org/officeDocument/2006/relationships/hyperlink" Target="https://pixabay.com/en/mouse-computer-hardware-optical-159568/" TargetMode="External"/><Relationship Id="rId38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ixabay.com/ko/%EC%B1%85-%EC%9D%BD%EA%B8%B0-%EB%AC%B8%ED%95%99-%EB%8A%99%EC%9D%80-%EC%9E%90%EC%84%B8%ED%9E%88-png-antiquarian-2006000/" TargetMode="External"/><Relationship Id="rId20" Type="http://schemas.openxmlformats.org/officeDocument/2006/relationships/image" Target="../media/image13.jpeg"/><Relationship Id="rId29" Type="http://schemas.openxmlformats.org/officeDocument/2006/relationships/hyperlink" Target="https://gadgetsin.com/samsung-galaxy-book-2018-touchscreen-tablet-laptop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6.jpg"/><Relationship Id="rId32" Type="http://schemas.openxmlformats.org/officeDocument/2006/relationships/image" Target="../media/image20.png"/><Relationship Id="rId37" Type="http://schemas.openxmlformats.org/officeDocument/2006/relationships/image" Target="../media/image23.pn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23" Type="http://schemas.openxmlformats.org/officeDocument/2006/relationships/hyperlink" Target="http://www.pngall.com/rug-png" TargetMode="External"/><Relationship Id="rId28" Type="http://schemas.openxmlformats.org/officeDocument/2006/relationships/image" Target="../media/image18.jpg"/><Relationship Id="rId36" Type="http://schemas.openxmlformats.org/officeDocument/2006/relationships/image" Target="../media/image22.gif"/><Relationship Id="rId10" Type="http://schemas.openxmlformats.org/officeDocument/2006/relationships/hyperlink" Target="https://pixabay.com/de/vectors/b%C3%BCcherregal-leer-design-regal-2907509/" TargetMode="External"/><Relationship Id="rId19" Type="http://schemas.openxmlformats.org/officeDocument/2006/relationships/image" Target="../media/image12.jpeg"/><Relationship Id="rId31" Type="http://schemas.openxmlformats.org/officeDocument/2006/relationships/hyperlink" Target="https://pixabay.com/en/school-back-background-isolated-970325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pngall.com/books-png" TargetMode="External"/><Relationship Id="rId22" Type="http://schemas.openxmlformats.org/officeDocument/2006/relationships/image" Target="../media/image15.png"/><Relationship Id="rId27" Type="http://schemas.openxmlformats.org/officeDocument/2006/relationships/hyperlink" Target="https://openclipart.org/detail/58447/an-office-desk-by-sheikh_tuhin" TargetMode="External"/><Relationship Id="rId30" Type="http://schemas.openxmlformats.org/officeDocument/2006/relationships/image" Target="../media/image19.png"/><Relationship Id="rId35" Type="http://schemas.openxmlformats.org/officeDocument/2006/relationships/hyperlink" Target="https://pixabay.com/en/pen-heart-pencil-red-school-stand-157592/" TargetMode="External"/><Relationship Id="rId8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12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slide" Target="slide11.xml"/><Relationship Id="rId12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45.png"/><Relationship Id="rId12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slide" Target="slide1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slide" Target="slide1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slide" Target="slide11.xml"/><Relationship Id="rId12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43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18" Type="http://schemas.openxmlformats.org/officeDocument/2006/relationships/hyperlink" Target="http://www.pngall.com/books-png/download/23159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24.png"/><Relationship Id="rId7" Type="http://schemas.openxmlformats.org/officeDocument/2006/relationships/image" Target="../media/image5.gif"/><Relationship Id="rId12" Type="http://schemas.openxmlformats.org/officeDocument/2006/relationships/hyperlink" Target="https://pixabay.com/fr/livre-%C3%A9tag%C3%A8re-%C3%A9tag%C3%A8re-%C3%A0-livres-783394/" TargetMode="External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ixabay.com/ko/%EC%B1%85-%EC%9D%BD%EA%B8%B0-%EB%AC%B8%ED%95%99-%EB%8A%99%EC%9D%80-%EC%9E%90%EC%84%B8%ED%9E%88-png-antiquarian-2006000/" TargetMode="External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23" Type="http://schemas.openxmlformats.org/officeDocument/2006/relationships/image" Target="../media/image22.gif"/><Relationship Id="rId10" Type="http://schemas.openxmlformats.org/officeDocument/2006/relationships/hyperlink" Target="https://pixabay.com/de/vectors/b%C3%BCcherregal-leer-design-regal-2907509/" TargetMode="External"/><Relationship Id="rId19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pngall.com/books-png" TargetMode="External"/><Relationship Id="rId22" Type="http://schemas.openxmlformats.org/officeDocument/2006/relationships/hyperlink" Target="http://pngimg.com/download/18883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slide" Target="slide11.xml"/><Relationship Id="rId12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slide" Target="slide1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slide" Target="slide1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slide" Target="slide1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slide" Target="slide11.xml"/><Relationship Id="rId12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slide" Target="slide11.xml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23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slide" Target="slide1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BE5272-775F-4E49-BC94-C6D82DDD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56" y="-8249"/>
            <a:ext cx="3896568" cy="6858000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F250D9-D00D-C043-8B22-272F49D9F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8249"/>
            <a:ext cx="2884388" cy="68580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010897-BC51-F445-A545-1A666559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32" y="-8249"/>
            <a:ext cx="2884388" cy="6858000"/>
          </a:xfrm>
          <a:prstGeom prst="rect">
            <a:avLst/>
          </a:prstGeom>
        </p:spPr>
      </p:pic>
      <p:pic>
        <p:nvPicPr>
          <p:cNvPr id="6" name="صورة 5" descr="صورة تحتوي على نص, إلكترونيات, عرض&#10;&#10;تم إنشاء الوصف تلقائياً">
            <a:extLst>
              <a:ext uri="{FF2B5EF4-FFF2-40B4-BE49-F238E27FC236}">
                <a16:creationId xmlns:a16="http://schemas.microsoft.com/office/drawing/2014/main" id="{42D3C89F-8285-7347-8398-CF120200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217" y="127558"/>
            <a:ext cx="2147586" cy="1538064"/>
          </a:xfrm>
          <a:prstGeom prst="rect">
            <a:avLst/>
          </a:prstGeom>
        </p:spPr>
      </p:pic>
      <p:sp>
        <p:nvSpPr>
          <p:cNvPr id="13" name="شكل حر 12">
            <a:extLst>
              <a:ext uri="{FF2B5EF4-FFF2-40B4-BE49-F238E27FC236}">
                <a16:creationId xmlns:a16="http://schemas.microsoft.com/office/drawing/2014/main" id="{B9EB1074-216F-D944-B0D0-1CC77F77A789}"/>
              </a:ext>
            </a:extLst>
          </p:cNvPr>
          <p:cNvSpPr/>
          <p:nvPr/>
        </p:nvSpPr>
        <p:spPr>
          <a:xfrm>
            <a:off x="227422" y="730785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14" name="صورة 13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2622EB23-17CC-2844-AE81-7ECC64C0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280659" y="1582723"/>
            <a:ext cx="378161" cy="7599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3E4057-54B3-C747-BD10-9B304B0E3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1" t="-1" r="1991" b="37349"/>
          <a:stretch/>
        </p:blipFill>
        <p:spPr>
          <a:xfrm>
            <a:off x="306641" y="1738233"/>
            <a:ext cx="681236" cy="1013280"/>
          </a:xfrm>
          <a:prstGeom prst="rect">
            <a:avLst/>
          </a:prstGeom>
        </p:spPr>
      </p:pic>
      <p:pic>
        <p:nvPicPr>
          <p:cNvPr id="16" name="صورة 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E51D914B-AE8A-C048-82AF-4DAB98DBF7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8547" y="662577"/>
            <a:ext cx="1040004" cy="2168313"/>
          </a:xfrm>
          <a:prstGeom prst="rect">
            <a:avLst/>
          </a:prstGeom>
        </p:spPr>
      </p:pic>
      <p:pic>
        <p:nvPicPr>
          <p:cNvPr id="17" name="صورة 1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CD445E7-2A60-BE42-A274-13FA1A3D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55" y="666157"/>
            <a:ext cx="1040004" cy="216831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6B2DB7C-2773-8C4E-9877-5792344DBF23}"/>
              </a:ext>
            </a:extLst>
          </p:cNvPr>
          <p:cNvGrpSpPr/>
          <p:nvPr/>
        </p:nvGrpSpPr>
        <p:grpSpPr>
          <a:xfrm>
            <a:off x="119630" y="2791748"/>
            <a:ext cx="2174171" cy="1726732"/>
            <a:chOff x="189605" y="2010681"/>
            <a:chExt cx="2198606" cy="3136864"/>
          </a:xfrm>
        </p:grpSpPr>
        <p:pic>
          <p:nvPicPr>
            <p:cNvPr id="19" name="صورة 18" descr="صورة تحتوي على نص, أثاث, منضدة, رف&#10;&#10;تم إنشاء الوصف تلقائياً">
              <a:extLst>
                <a:ext uri="{FF2B5EF4-FFF2-40B4-BE49-F238E27FC236}">
                  <a16:creationId xmlns:a16="http://schemas.microsoft.com/office/drawing/2014/main" id="{1352AA88-A90A-404B-82AF-4D6C2CDB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89605" y="2016844"/>
              <a:ext cx="2198606" cy="3130701"/>
            </a:xfrm>
            <a:prstGeom prst="rect">
              <a:avLst/>
            </a:prstGeom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9DDFBB2-B1AD-0B4E-AC5F-49AD227AF02A}"/>
                </a:ext>
              </a:extLst>
            </p:cNvPr>
            <p:cNvGrpSpPr/>
            <p:nvPr/>
          </p:nvGrpSpPr>
          <p:grpSpPr>
            <a:xfrm>
              <a:off x="324840" y="2010681"/>
              <a:ext cx="1928137" cy="3105678"/>
              <a:chOff x="309323" y="2016843"/>
              <a:chExt cx="1928137" cy="3105678"/>
            </a:xfrm>
          </p:grpSpPr>
          <p:pic>
            <p:nvPicPr>
              <p:cNvPr id="21" name="صورة 20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D2AC425E-58D5-D24B-B956-B754DD4C7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4143983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2" name="صورة 21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F6410B68-31BC-9C46-B481-F82B678BC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3092925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3" name="صورة 22" descr="صورة تحتوي على نص, كتاب, رف, داخلي&#10;&#10;تم إنشاء الوصف تلقائياً">
                <a:extLst>
                  <a:ext uri="{FF2B5EF4-FFF2-40B4-BE49-F238E27FC236}">
                    <a16:creationId xmlns:a16="http://schemas.microsoft.com/office/drawing/2014/main" id="{AD23D0DE-3338-B54F-93B7-275A4360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09323" y="2670391"/>
                <a:ext cx="1928136" cy="465170"/>
              </a:xfrm>
              <a:prstGeom prst="rect">
                <a:avLst/>
              </a:prstGeom>
            </p:spPr>
          </p:pic>
          <p:pic>
            <p:nvPicPr>
              <p:cNvPr id="24" name="صورة 23" descr="صورة تحتوي على نص, داخلي, رف, مكدس&#10;&#10;تم إنشاء الوصف تلقائياً">
                <a:extLst>
                  <a:ext uri="{FF2B5EF4-FFF2-40B4-BE49-F238E27FC236}">
                    <a16:creationId xmlns:a16="http://schemas.microsoft.com/office/drawing/2014/main" id="{4A031937-A76D-D849-8A87-1DB6B8F0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309323" y="2016843"/>
                <a:ext cx="1928137" cy="628523"/>
              </a:xfrm>
              <a:prstGeom prst="rect">
                <a:avLst/>
              </a:prstGeom>
            </p:spPr>
          </p:pic>
          <p:pic>
            <p:nvPicPr>
              <p:cNvPr id="25" name="صورة 24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949DD429-0DC7-CB4F-905C-099993EA2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1283851" y="3838878"/>
                <a:ext cx="902969" cy="465170"/>
              </a:xfrm>
              <a:prstGeom prst="rect">
                <a:avLst/>
              </a:prstGeom>
            </p:spPr>
          </p:pic>
          <p:pic>
            <p:nvPicPr>
              <p:cNvPr id="26" name="صورة 25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F64A3D5E-B8A7-A34B-A84B-11DEAA942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340357" y="3864226"/>
                <a:ext cx="902969" cy="465170"/>
              </a:xfrm>
              <a:prstGeom prst="rect">
                <a:avLst/>
              </a:prstGeom>
            </p:spPr>
          </p:pic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24CF287-CD22-D340-95E4-9DDA55000517}"/>
              </a:ext>
            </a:extLst>
          </p:cNvPr>
          <p:cNvGrpSpPr/>
          <p:nvPr/>
        </p:nvGrpSpPr>
        <p:grpSpPr>
          <a:xfrm>
            <a:off x="3958011" y="-63488"/>
            <a:ext cx="1619104" cy="1516562"/>
            <a:chOff x="3326307" y="697407"/>
            <a:chExt cx="5463186" cy="5463186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77279659-F4B0-F344-A52F-316362C8CA5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D916F7B7-487D-5747-A9DD-309C9767299A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9D24A7C-8596-A845-8014-3F198ECCC15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0493762A-D4E8-AB43-9D04-4A9A8A0626DA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FCFBDA5-54E1-9441-9FB3-46D28F0D6A9D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B3E9E5-E947-414B-B815-E67B466F7130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30DC215-106F-C548-AF8F-78CAAD4340E6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444A2A0E-B111-FE4A-9386-19A673AE6CA0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0DA2340-C7ED-B148-94AC-D70BA91E7BCB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88BCCBC-AB1C-FE41-9B7A-DFF1DDB622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E84D66F-1EB9-0948-9D33-DD3FE8B9FA0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D5223C3-B597-924D-A9EB-7F130E6D5FD6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9F4EDF3-A4EA-304E-9B01-FB0BC0B4F169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BC15418D-5620-BF40-AE1C-C08A416163CD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7AF09AD-F673-1E48-B56F-01184BFE08A2}"/>
              </a:ext>
            </a:extLst>
          </p:cNvPr>
          <p:cNvGrpSpPr/>
          <p:nvPr/>
        </p:nvGrpSpPr>
        <p:grpSpPr>
          <a:xfrm>
            <a:off x="4732766" y="80479"/>
            <a:ext cx="88661" cy="1346690"/>
            <a:chOff x="5944770" y="1379001"/>
            <a:chExt cx="226260" cy="3927154"/>
          </a:xfrm>
        </p:grpSpPr>
        <p:sp>
          <p:nvSpPr>
            <p:cNvPr id="46" name="مثلث متساوي الساقين 49">
              <a:extLst>
                <a:ext uri="{FF2B5EF4-FFF2-40B4-BE49-F238E27FC236}">
                  <a16:creationId xmlns:a16="http://schemas.microsoft.com/office/drawing/2014/main" id="{6DB3A0C1-8073-9646-B66C-D70F992CAC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47" name="مثلث متساوي الساقين 50">
              <a:extLst>
                <a:ext uri="{FF2B5EF4-FFF2-40B4-BE49-F238E27FC236}">
                  <a16:creationId xmlns:a16="http://schemas.microsoft.com/office/drawing/2014/main" id="{1C2432E6-436D-A845-90BE-F2CB36134602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5A5FF0E-E771-C745-88E9-47761D6FDBBF}"/>
              </a:ext>
            </a:extLst>
          </p:cNvPr>
          <p:cNvGrpSpPr/>
          <p:nvPr/>
        </p:nvGrpSpPr>
        <p:grpSpPr>
          <a:xfrm rot="4908360">
            <a:off x="4656013" y="220845"/>
            <a:ext cx="83956" cy="1049587"/>
            <a:chOff x="5944770" y="1379001"/>
            <a:chExt cx="226260" cy="3927154"/>
          </a:xfrm>
        </p:grpSpPr>
        <p:sp>
          <p:nvSpPr>
            <p:cNvPr id="49" name="مثلث متساوي الساقين 52">
              <a:extLst>
                <a:ext uri="{FF2B5EF4-FFF2-40B4-BE49-F238E27FC236}">
                  <a16:creationId xmlns:a16="http://schemas.microsoft.com/office/drawing/2014/main" id="{9893EA3C-9D52-F54D-9E91-EEE038750D3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50" name="مثلث متساوي الساقين 53">
              <a:extLst>
                <a:ext uri="{FF2B5EF4-FFF2-40B4-BE49-F238E27FC236}">
                  <a16:creationId xmlns:a16="http://schemas.microsoft.com/office/drawing/2014/main" id="{0D927627-58F1-A747-9968-B2D2266CEEDA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03E73F4-6DFD-264A-BFF4-415FE2750251}"/>
              </a:ext>
            </a:extLst>
          </p:cNvPr>
          <p:cNvSpPr/>
          <p:nvPr/>
        </p:nvSpPr>
        <p:spPr>
          <a:xfrm>
            <a:off x="4702167" y="673662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pic>
        <p:nvPicPr>
          <p:cNvPr id="52" name="صورة 3">
            <a:extLst>
              <a:ext uri="{FF2B5EF4-FFF2-40B4-BE49-F238E27FC236}">
                <a16:creationId xmlns:a16="http://schemas.microsoft.com/office/drawing/2014/main" id="{346A67E3-C694-2F49-B705-8F7E54D9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35" y="1535836"/>
            <a:ext cx="4491716" cy="252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5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EDFDF6B-83D6-2C4A-B514-90D850E1601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01833" y="1723287"/>
            <a:ext cx="1914745" cy="1754716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307F1891-033E-5647-BF1B-8DF16B96CC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-58055" y="4683013"/>
            <a:ext cx="4630055" cy="2004836"/>
          </a:xfrm>
          <a:prstGeom prst="rect">
            <a:avLst/>
          </a:prstGeom>
        </p:spPr>
      </p:pic>
      <p:pic>
        <p:nvPicPr>
          <p:cNvPr id="7" name="صورة 6" descr="صورة تحتوي على أثاث, مقعد, كرسي&#10;&#10;تم إنشاء الوصف تلقائياً">
            <a:extLst>
              <a:ext uri="{FF2B5EF4-FFF2-40B4-BE49-F238E27FC236}">
                <a16:creationId xmlns:a16="http://schemas.microsoft.com/office/drawing/2014/main" id="{E12B8DF3-F786-4D4F-8147-12A9495A0885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482423" y="3198123"/>
            <a:ext cx="2118182" cy="2411068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9638458-9F1A-1C4A-AC7F-E2F23C98BCAC}"/>
              </a:ext>
            </a:extLst>
          </p:cNvPr>
          <p:cNvGrpSpPr/>
          <p:nvPr/>
        </p:nvGrpSpPr>
        <p:grpSpPr>
          <a:xfrm>
            <a:off x="739653" y="4018777"/>
            <a:ext cx="2802244" cy="2287447"/>
            <a:chOff x="544915" y="4257801"/>
            <a:chExt cx="4455976" cy="2916000"/>
          </a:xfrm>
        </p:grpSpPr>
        <p:pic>
          <p:nvPicPr>
            <p:cNvPr id="9" name="صورة 8" descr="صورة تحتوي على نص, أثاث, منضدة, ملف&#10;&#10;تم إنشاء الوصف تلقائياً">
              <a:extLst>
                <a:ext uri="{FF2B5EF4-FFF2-40B4-BE49-F238E27FC236}">
                  <a16:creationId xmlns:a16="http://schemas.microsoft.com/office/drawing/2014/main" id="{49744FA9-4A72-114F-9EE3-90E6CA00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tretch>
              <a:fillRect/>
            </a:stretch>
          </p:blipFill>
          <p:spPr>
            <a:xfrm>
              <a:off x="544915" y="4257801"/>
              <a:ext cx="4455976" cy="2916000"/>
            </a:xfrm>
            <a:prstGeom prst="rect">
              <a:avLst/>
            </a:prstGeom>
          </p:spPr>
        </p:pic>
        <p:sp>
          <p:nvSpPr>
            <p:cNvPr id="10" name="مستطيل 81">
              <a:extLst>
                <a:ext uri="{FF2B5EF4-FFF2-40B4-BE49-F238E27FC236}">
                  <a16:creationId xmlns:a16="http://schemas.microsoft.com/office/drawing/2014/main" id="{E03BE72D-8537-A84F-B60B-67BE7B4EB494}"/>
                </a:ext>
              </a:extLst>
            </p:cNvPr>
            <p:cNvSpPr/>
            <p:nvPr/>
          </p:nvSpPr>
          <p:spPr>
            <a:xfrm>
              <a:off x="2104249" y="4519045"/>
              <a:ext cx="2678477" cy="1913574"/>
            </a:xfrm>
            <a:custGeom>
              <a:avLst/>
              <a:gdLst>
                <a:gd name="connsiteX0" fmla="*/ 0 w 2300877"/>
                <a:gd name="connsiteY0" fmla="*/ 0 h 1119293"/>
                <a:gd name="connsiteX1" fmla="*/ 2300877 w 2300877"/>
                <a:gd name="connsiteY1" fmla="*/ 0 h 1119293"/>
                <a:gd name="connsiteX2" fmla="*/ 2300877 w 2300877"/>
                <a:gd name="connsiteY2" fmla="*/ 1119293 h 1119293"/>
                <a:gd name="connsiteX3" fmla="*/ 0 w 2300877"/>
                <a:gd name="connsiteY3" fmla="*/ 1119293 h 1119293"/>
                <a:gd name="connsiteX4" fmla="*/ 0 w 2300877"/>
                <a:gd name="connsiteY4" fmla="*/ 0 h 1119293"/>
                <a:gd name="connsiteX0" fmla="*/ 0 w 2424445"/>
                <a:gd name="connsiteY0" fmla="*/ 568411 h 1687704"/>
                <a:gd name="connsiteX1" fmla="*/ 2424445 w 2424445"/>
                <a:gd name="connsiteY1" fmla="*/ 0 h 1687704"/>
                <a:gd name="connsiteX2" fmla="*/ 2300877 w 2424445"/>
                <a:gd name="connsiteY2" fmla="*/ 1687704 h 1687704"/>
                <a:gd name="connsiteX3" fmla="*/ 0 w 2424445"/>
                <a:gd name="connsiteY3" fmla="*/ 1687704 h 1687704"/>
                <a:gd name="connsiteX4" fmla="*/ 0 w 2424445"/>
                <a:gd name="connsiteY4" fmla="*/ 568411 h 1687704"/>
                <a:gd name="connsiteX0" fmla="*/ 0 w 2795148"/>
                <a:gd name="connsiteY0" fmla="*/ 642551 h 1687704"/>
                <a:gd name="connsiteX1" fmla="*/ 2795148 w 2795148"/>
                <a:gd name="connsiteY1" fmla="*/ 0 h 1687704"/>
                <a:gd name="connsiteX2" fmla="*/ 2671580 w 2795148"/>
                <a:gd name="connsiteY2" fmla="*/ 1687704 h 1687704"/>
                <a:gd name="connsiteX3" fmla="*/ 370703 w 2795148"/>
                <a:gd name="connsiteY3" fmla="*/ 1687704 h 1687704"/>
                <a:gd name="connsiteX4" fmla="*/ 0 w 2795148"/>
                <a:gd name="connsiteY4" fmla="*/ 642551 h 1687704"/>
                <a:gd name="connsiteX0" fmla="*/ 24714 w 2819862"/>
                <a:gd name="connsiteY0" fmla="*/ 642551 h 1959552"/>
                <a:gd name="connsiteX1" fmla="*/ 2819862 w 2819862"/>
                <a:gd name="connsiteY1" fmla="*/ 0 h 1959552"/>
                <a:gd name="connsiteX2" fmla="*/ 2696294 w 2819862"/>
                <a:gd name="connsiteY2" fmla="*/ 1687704 h 1959552"/>
                <a:gd name="connsiteX3" fmla="*/ 0 w 2819862"/>
                <a:gd name="connsiteY3" fmla="*/ 1959552 h 1959552"/>
                <a:gd name="connsiteX4" fmla="*/ 24714 w 2819862"/>
                <a:gd name="connsiteY4" fmla="*/ 642551 h 1959552"/>
                <a:gd name="connsiteX0" fmla="*/ 24714 w 2819862"/>
                <a:gd name="connsiteY0" fmla="*/ 642551 h 1959552"/>
                <a:gd name="connsiteX1" fmla="*/ 2819862 w 2819862"/>
                <a:gd name="connsiteY1" fmla="*/ 0 h 1959552"/>
                <a:gd name="connsiteX2" fmla="*/ 2745721 w 2819862"/>
                <a:gd name="connsiteY2" fmla="*/ 1119293 h 1959552"/>
                <a:gd name="connsiteX3" fmla="*/ 0 w 2819862"/>
                <a:gd name="connsiteY3" fmla="*/ 1959552 h 1959552"/>
                <a:gd name="connsiteX4" fmla="*/ 24714 w 2819862"/>
                <a:gd name="connsiteY4" fmla="*/ 642551 h 1959552"/>
                <a:gd name="connsiteX0" fmla="*/ 24714 w 2745721"/>
                <a:gd name="connsiteY0" fmla="*/ 617838 h 1934839"/>
                <a:gd name="connsiteX1" fmla="*/ 2696294 w 2745721"/>
                <a:gd name="connsiteY1" fmla="*/ 0 h 1934839"/>
                <a:gd name="connsiteX2" fmla="*/ 2745721 w 2745721"/>
                <a:gd name="connsiteY2" fmla="*/ 1094580 h 1934839"/>
                <a:gd name="connsiteX3" fmla="*/ 0 w 2745721"/>
                <a:gd name="connsiteY3" fmla="*/ 1934839 h 1934839"/>
                <a:gd name="connsiteX4" fmla="*/ 24714 w 2745721"/>
                <a:gd name="connsiteY4" fmla="*/ 617838 h 1934839"/>
                <a:gd name="connsiteX0" fmla="*/ 35347 w 2745721"/>
                <a:gd name="connsiteY0" fmla="*/ 522145 h 1934839"/>
                <a:gd name="connsiteX1" fmla="*/ 2696294 w 2745721"/>
                <a:gd name="connsiteY1" fmla="*/ 0 h 1934839"/>
                <a:gd name="connsiteX2" fmla="*/ 2745721 w 2745721"/>
                <a:gd name="connsiteY2" fmla="*/ 1094580 h 1934839"/>
                <a:gd name="connsiteX3" fmla="*/ 0 w 2745721"/>
                <a:gd name="connsiteY3" fmla="*/ 1934839 h 1934839"/>
                <a:gd name="connsiteX4" fmla="*/ 35347 w 2745721"/>
                <a:gd name="connsiteY4" fmla="*/ 522145 h 1934839"/>
                <a:gd name="connsiteX0" fmla="*/ 35347 w 2713824"/>
                <a:gd name="connsiteY0" fmla="*/ 522145 h 1934839"/>
                <a:gd name="connsiteX1" fmla="*/ 2696294 w 2713824"/>
                <a:gd name="connsiteY1" fmla="*/ 0 h 1934839"/>
                <a:gd name="connsiteX2" fmla="*/ 2713824 w 2713824"/>
                <a:gd name="connsiteY2" fmla="*/ 1115845 h 1934839"/>
                <a:gd name="connsiteX3" fmla="*/ 0 w 2713824"/>
                <a:gd name="connsiteY3" fmla="*/ 1934839 h 1934839"/>
                <a:gd name="connsiteX4" fmla="*/ 35347 w 2713824"/>
                <a:gd name="connsiteY4" fmla="*/ 522145 h 1934839"/>
                <a:gd name="connsiteX0" fmla="*/ 0 w 2678477"/>
                <a:gd name="connsiteY0" fmla="*/ 522145 h 1913574"/>
                <a:gd name="connsiteX1" fmla="*/ 2660947 w 2678477"/>
                <a:gd name="connsiteY1" fmla="*/ 0 h 1913574"/>
                <a:gd name="connsiteX2" fmla="*/ 2678477 w 2678477"/>
                <a:gd name="connsiteY2" fmla="*/ 1115845 h 1913574"/>
                <a:gd name="connsiteX3" fmla="*/ 17816 w 2678477"/>
                <a:gd name="connsiteY3" fmla="*/ 1913574 h 1913574"/>
                <a:gd name="connsiteX4" fmla="*/ 0 w 2678477"/>
                <a:gd name="connsiteY4" fmla="*/ 522145 h 191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477" h="1913574">
                  <a:moveTo>
                    <a:pt x="0" y="522145"/>
                  </a:moveTo>
                  <a:lnTo>
                    <a:pt x="2660947" y="0"/>
                  </a:lnTo>
                  <a:lnTo>
                    <a:pt x="2678477" y="1115845"/>
                  </a:lnTo>
                  <a:lnTo>
                    <a:pt x="17816" y="1913574"/>
                  </a:lnTo>
                  <a:lnTo>
                    <a:pt x="0" y="522145"/>
                  </a:lnTo>
                  <a:close/>
                </a:path>
              </a:pathLst>
            </a:custGeom>
            <a:solidFill>
              <a:srgbClr val="C87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0" eaLnBrk="1" latinLnBrk="0" hangingPunct="1"/>
              <a:endParaRPr lang="ar-SA" sz="1350">
                <a:solidFill>
                  <a:srgbClr val="C87138"/>
                </a:solidFill>
              </a:endParaRPr>
            </a:p>
          </p:txBody>
        </p:sp>
      </p:grpSp>
      <p:pic>
        <p:nvPicPr>
          <p:cNvPr id="12" name="صورة 11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B2B8C87C-3AE6-6244-AB40-E6DFCF95E648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1561973" y="3756276"/>
            <a:ext cx="1097317" cy="76812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23DCBCE-FEF4-1D44-BB72-90182C54FBA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2632971" y="3910109"/>
            <a:ext cx="317052" cy="360185"/>
          </a:xfrm>
          <a:prstGeom prst="rect">
            <a:avLst/>
          </a:prstGeom>
        </p:spPr>
      </p:pic>
      <p:pic>
        <p:nvPicPr>
          <p:cNvPr id="29" name="صورة 28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83E24B98-3470-AF45-ACC5-96653218FD4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1267508" y="4216005"/>
            <a:ext cx="339660" cy="2094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B2031F3-CC2B-A64A-B2C2-FA6BFCF7540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837473B0-CC2E-450A-ABE3-18F120FF3D39}">
                <a1611:picAttrSrcUrl xmlns:a1611="http://schemas.microsoft.com/office/drawing/2016/11/main" r:id="rId35"/>
              </a:ext>
            </a:extLst>
          </a:blip>
          <a:stretch>
            <a:fillRect/>
          </a:stretch>
        </p:blipFill>
        <p:spPr>
          <a:xfrm>
            <a:off x="2851386" y="3960412"/>
            <a:ext cx="314643" cy="321662"/>
          </a:xfrm>
          <a:prstGeom prst="rect">
            <a:avLst/>
          </a:prstGeom>
        </p:spPr>
      </p:pic>
      <p:sp>
        <p:nvSpPr>
          <p:cNvPr id="64" name="مستطيل 63">
            <a:extLst>
              <a:ext uri="{FF2B5EF4-FFF2-40B4-BE49-F238E27FC236}">
                <a16:creationId xmlns:a16="http://schemas.microsoft.com/office/drawing/2014/main" id="{04F50A63-8B97-C348-880E-175C63F50AD0}"/>
              </a:ext>
            </a:extLst>
          </p:cNvPr>
          <p:cNvSpPr/>
          <p:nvPr/>
        </p:nvSpPr>
        <p:spPr>
          <a:xfrm>
            <a:off x="2882980" y="1811652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٧-٦ </a:t>
            </a:r>
          </a:p>
          <a:p>
            <a:pPr algn="ctr"/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المعادلات التربيعية </a:t>
            </a:r>
          </a:p>
          <a:p>
            <a:pPr algn="ctr"/>
            <a:r>
              <a:rPr lang="ar-SA" sz="2800" dirty="0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المربعات الكاملة</a:t>
            </a: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38E42FED-D13C-CA49-BC9E-601A922C56E5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0" t="17890" r="37921" b="13073"/>
          <a:stretch/>
        </p:blipFill>
        <p:spPr>
          <a:xfrm>
            <a:off x="6804803" y="3667813"/>
            <a:ext cx="2407257" cy="3044473"/>
          </a:xfrm>
          <a:prstGeom prst="rect">
            <a:avLst/>
          </a:prstGeom>
        </p:spPr>
      </p:pic>
      <p:sp>
        <p:nvSpPr>
          <p:cNvPr id="60" name="مربع نص 5">
            <a:extLst>
              <a:ext uri="{FF2B5EF4-FFF2-40B4-BE49-F238E27FC236}">
                <a16:creationId xmlns:a16="http://schemas.microsoft.com/office/drawing/2014/main" id="{ABFAFB77-C3F7-7E44-B2C7-1059DF86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289" y="1705807"/>
            <a:ext cx="3070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400" dirty="0">
                <a:solidFill>
                  <a:srgbClr val="C00000"/>
                </a:solidFill>
              </a:rPr>
              <a:t>التاريخ   </a:t>
            </a:r>
            <a:r>
              <a:rPr lang="ar-SA" altLang="ar-SA" sz="1400" dirty="0">
                <a:solidFill>
                  <a:srgbClr val="002060"/>
                </a:solidFill>
              </a:rPr>
              <a:t>/ </a:t>
            </a:r>
            <a:r>
              <a:rPr lang="ar-SA" altLang="ar-SA" sz="1400">
                <a:solidFill>
                  <a:srgbClr val="002060"/>
                </a:solidFill>
              </a:rPr>
              <a:t>/ ١٤٤هـ </a:t>
            </a:r>
            <a:endParaRPr lang="ar-SA" altLang="ar-SA" sz="1400" dirty="0">
              <a:solidFill>
                <a:srgbClr val="002060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4255837-4AE9-F340-8A9E-FA86D531CFBC}"/>
              </a:ext>
            </a:extLst>
          </p:cNvPr>
          <p:cNvSpPr txBox="1"/>
          <p:nvPr/>
        </p:nvSpPr>
        <p:spPr>
          <a:xfrm>
            <a:off x="2459783" y="3259118"/>
            <a:ext cx="394629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https://im-a-</a:t>
            </a:r>
            <a:r>
              <a:rPr lang="en-US" sz="1100" dirty="0" err="1"/>
              <a:t>puzzle.com</a:t>
            </a:r>
            <a:r>
              <a:rPr lang="en-US" sz="1100" dirty="0"/>
              <a:t>/almrb_at_alkamlt_21ku84st5.puzzle</a:t>
            </a:r>
            <a:endParaRPr lang="ar-SA" sz="1100" dirty="0"/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ADB1C273-E810-1D4A-A77D-253092D05F17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58055" y="-302498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7" name="عنصر نائب لرقم الشريحة 26">
            <a:extLst>
              <a:ext uri="{FF2B5EF4-FFF2-40B4-BE49-F238E27FC236}">
                <a16:creationId xmlns:a16="http://schemas.microsoft.com/office/drawing/2014/main" id="{D4037E0E-AD0F-24A2-A1B3-483772E4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schemeClr val="tx1"/>
                </a:solidFill>
              </a:rPr>
              <a:pPr/>
              <a:t>428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صورة 49">
            <a:extLst>
              <a:ext uri="{FF2B5EF4-FFF2-40B4-BE49-F238E27FC236}">
                <a16:creationId xmlns:a16="http://schemas.microsoft.com/office/drawing/2014/main" id="{CDD8AACE-021C-7C42-97C4-4CB50F2C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1" name="شكل حر: شكل 53">
            <a:extLst>
              <a:ext uri="{FF2B5EF4-FFF2-40B4-BE49-F238E27FC236}">
                <a16:creationId xmlns:a16="http://schemas.microsoft.com/office/drawing/2014/main" id="{5997CEF8-5379-5F42-B53E-045F153BECA2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EFFAD7C0-8BB2-CC4C-9095-306C56A21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53" name="شكل حر: شكل 8">
            <a:extLst>
              <a:ext uri="{FF2B5EF4-FFF2-40B4-BE49-F238E27FC236}">
                <a16:creationId xmlns:a16="http://schemas.microsoft.com/office/drawing/2014/main" id="{CA61A499-7D73-5C4B-93FF-956788090D66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2E891964-54CB-1F4C-905A-8F809B45B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55" name="شكل حر: شكل 10">
            <a:extLst>
              <a:ext uri="{FF2B5EF4-FFF2-40B4-BE49-F238E27FC236}">
                <a16:creationId xmlns:a16="http://schemas.microsoft.com/office/drawing/2014/main" id="{AB3198D1-4FF8-DB40-B825-2A9C297D890B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6" name="صورة 55">
            <a:extLst>
              <a:ext uri="{FF2B5EF4-FFF2-40B4-BE49-F238E27FC236}">
                <a16:creationId xmlns:a16="http://schemas.microsoft.com/office/drawing/2014/main" id="{BF1EBB42-71ED-E84F-B264-297871798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61" name="شكل حر: شكل 12">
            <a:extLst>
              <a:ext uri="{FF2B5EF4-FFF2-40B4-BE49-F238E27FC236}">
                <a16:creationId xmlns:a16="http://schemas.microsoft.com/office/drawing/2014/main" id="{0F31874E-D994-3043-85F5-BF0391D9958D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88DB1BAD-DC58-DF4C-AF85-9FD9F0688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63" name="شكل حر: شكل 14">
            <a:extLst>
              <a:ext uri="{FF2B5EF4-FFF2-40B4-BE49-F238E27FC236}">
                <a16:creationId xmlns:a16="http://schemas.microsoft.com/office/drawing/2014/main" id="{F89EDE53-0652-194F-B632-8CB8BF3632FB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06C6D524-F527-3747-8BC1-23623AFA6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65" name="شكل حر: شكل 26">
            <a:extLst>
              <a:ext uri="{FF2B5EF4-FFF2-40B4-BE49-F238E27FC236}">
                <a16:creationId xmlns:a16="http://schemas.microsoft.com/office/drawing/2014/main" id="{AA57C28F-9EE1-6241-B0B1-9A63BBE8F72B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66" name="شكل حر: شكل 27">
            <a:extLst>
              <a:ext uri="{FF2B5EF4-FFF2-40B4-BE49-F238E27FC236}">
                <a16:creationId xmlns:a16="http://schemas.microsoft.com/office/drawing/2014/main" id="{D93CD09C-E6C5-D949-91B6-A07BD48E3DFE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28">
            <a:extLst>
              <a:ext uri="{FF2B5EF4-FFF2-40B4-BE49-F238E27FC236}">
                <a16:creationId xmlns:a16="http://schemas.microsoft.com/office/drawing/2014/main" id="{A42D23AE-E0ED-3E45-8A97-CF62B3DA4E62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29">
            <a:extLst>
              <a:ext uri="{FF2B5EF4-FFF2-40B4-BE49-F238E27FC236}">
                <a16:creationId xmlns:a16="http://schemas.microsoft.com/office/drawing/2014/main" id="{73FF130F-59C4-0743-B2DF-B21230728CBF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0">
            <a:extLst>
              <a:ext uri="{FF2B5EF4-FFF2-40B4-BE49-F238E27FC236}">
                <a16:creationId xmlns:a16="http://schemas.microsoft.com/office/drawing/2014/main" id="{04D17383-0776-234B-A1DA-4B9382862A11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31">
            <a:extLst>
              <a:ext uri="{FF2B5EF4-FFF2-40B4-BE49-F238E27FC236}">
                <a16:creationId xmlns:a16="http://schemas.microsoft.com/office/drawing/2014/main" id="{7B2FA8C1-28BB-3048-9B2D-1367E8B5A05F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2">
            <a:extLst>
              <a:ext uri="{FF2B5EF4-FFF2-40B4-BE49-F238E27FC236}">
                <a16:creationId xmlns:a16="http://schemas.microsoft.com/office/drawing/2014/main" id="{05EA77DF-8A97-744E-BD59-011A90DFAF3F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3">
            <a:extLst>
              <a:ext uri="{FF2B5EF4-FFF2-40B4-BE49-F238E27FC236}">
                <a16:creationId xmlns:a16="http://schemas.microsoft.com/office/drawing/2014/main" id="{DB8B8AA5-64B8-474E-A7DB-6A7C31EBE376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4">
            <a:extLst>
              <a:ext uri="{FF2B5EF4-FFF2-40B4-BE49-F238E27FC236}">
                <a16:creationId xmlns:a16="http://schemas.microsoft.com/office/drawing/2014/main" id="{05119511-EAC5-4247-B9C0-7DA74BF5431C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5">
            <a:extLst>
              <a:ext uri="{FF2B5EF4-FFF2-40B4-BE49-F238E27FC236}">
                <a16:creationId xmlns:a16="http://schemas.microsoft.com/office/drawing/2014/main" id="{CD67D313-EB12-D040-B2ED-1352B18E9968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6">
            <a:extLst>
              <a:ext uri="{FF2B5EF4-FFF2-40B4-BE49-F238E27FC236}">
                <a16:creationId xmlns:a16="http://schemas.microsoft.com/office/drawing/2014/main" id="{3AC29CFE-DBF2-1E4D-B987-C6CCBCF7CC67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37">
            <a:extLst>
              <a:ext uri="{FF2B5EF4-FFF2-40B4-BE49-F238E27FC236}">
                <a16:creationId xmlns:a16="http://schemas.microsoft.com/office/drawing/2014/main" id="{769F4A02-2DD6-D94A-8F70-4EFC0F3CE804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38">
            <a:extLst>
              <a:ext uri="{FF2B5EF4-FFF2-40B4-BE49-F238E27FC236}">
                <a16:creationId xmlns:a16="http://schemas.microsoft.com/office/drawing/2014/main" id="{AC432716-7FCC-FC44-94BC-4AD145BA5422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39">
            <a:extLst>
              <a:ext uri="{FF2B5EF4-FFF2-40B4-BE49-F238E27FC236}">
                <a16:creationId xmlns:a16="http://schemas.microsoft.com/office/drawing/2014/main" id="{97AB1939-2EFC-D548-914C-65F3B920770A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40">
            <a:extLst>
              <a:ext uri="{FF2B5EF4-FFF2-40B4-BE49-F238E27FC236}">
                <a16:creationId xmlns:a16="http://schemas.microsoft.com/office/drawing/2014/main" id="{0064C6BD-0259-DC49-BBD8-B298950EB100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41">
            <a:extLst>
              <a:ext uri="{FF2B5EF4-FFF2-40B4-BE49-F238E27FC236}">
                <a16:creationId xmlns:a16="http://schemas.microsoft.com/office/drawing/2014/main" id="{DC8ECD74-3042-9642-87E9-1424D9FEF88B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54">
            <a:extLst>
              <a:ext uri="{FF2B5EF4-FFF2-40B4-BE49-F238E27FC236}">
                <a16:creationId xmlns:a16="http://schemas.microsoft.com/office/drawing/2014/main" id="{9AE03FD4-3384-6D48-AF7D-1AF920C40B20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55">
            <a:extLst>
              <a:ext uri="{FF2B5EF4-FFF2-40B4-BE49-F238E27FC236}">
                <a16:creationId xmlns:a16="http://schemas.microsoft.com/office/drawing/2014/main" id="{0AD64DFF-8504-294F-BA14-CDD77FAB9679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56">
            <a:extLst>
              <a:ext uri="{FF2B5EF4-FFF2-40B4-BE49-F238E27FC236}">
                <a16:creationId xmlns:a16="http://schemas.microsoft.com/office/drawing/2014/main" id="{77E935BA-6A27-AB4C-BD53-F020938E182A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57">
            <a:extLst>
              <a:ext uri="{FF2B5EF4-FFF2-40B4-BE49-F238E27FC236}">
                <a16:creationId xmlns:a16="http://schemas.microsoft.com/office/drawing/2014/main" id="{74AB98D4-5F97-DF4E-B56A-6B40ADE352DA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58">
            <a:extLst>
              <a:ext uri="{FF2B5EF4-FFF2-40B4-BE49-F238E27FC236}">
                <a16:creationId xmlns:a16="http://schemas.microsoft.com/office/drawing/2014/main" id="{893D75F0-00AF-C449-ACEC-A74CC271C0B7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59">
            <a:extLst>
              <a:ext uri="{FF2B5EF4-FFF2-40B4-BE49-F238E27FC236}">
                <a16:creationId xmlns:a16="http://schemas.microsoft.com/office/drawing/2014/main" id="{8FC13E67-AB16-C74E-A502-CF99687EB396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0">
            <a:extLst>
              <a:ext uri="{FF2B5EF4-FFF2-40B4-BE49-F238E27FC236}">
                <a16:creationId xmlns:a16="http://schemas.microsoft.com/office/drawing/2014/main" id="{346F083B-7699-2949-AEFB-568C80B8C985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1">
            <a:extLst>
              <a:ext uri="{FF2B5EF4-FFF2-40B4-BE49-F238E27FC236}">
                <a16:creationId xmlns:a16="http://schemas.microsoft.com/office/drawing/2014/main" id="{7C009FA9-EDC4-894D-A629-8749372B210D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62">
            <a:extLst>
              <a:ext uri="{FF2B5EF4-FFF2-40B4-BE49-F238E27FC236}">
                <a16:creationId xmlns:a16="http://schemas.microsoft.com/office/drawing/2014/main" id="{B2767902-CA8A-BF41-9358-7A736F0D7D4E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3">
            <a:extLst>
              <a:ext uri="{FF2B5EF4-FFF2-40B4-BE49-F238E27FC236}">
                <a16:creationId xmlns:a16="http://schemas.microsoft.com/office/drawing/2014/main" id="{F29246AA-A3D7-CC42-8E38-828A691D8826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4">
            <a:extLst>
              <a:ext uri="{FF2B5EF4-FFF2-40B4-BE49-F238E27FC236}">
                <a16:creationId xmlns:a16="http://schemas.microsoft.com/office/drawing/2014/main" id="{8FCBAFEB-4709-1A49-9045-940F0300C9AA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65">
            <a:extLst>
              <a:ext uri="{FF2B5EF4-FFF2-40B4-BE49-F238E27FC236}">
                <a16:creationId xmlns:a16="http://schemas.microsoft.com/office/drawing/2014/main" id="{BA39B08D-87B0-9C4B-B8A3-391FCEC6BD54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66">
            <a:extLst>
              <a:ext uri="{FF2B5EF4-FFF2-40B4-BE49-F238E27FC236}">
                <a16:creationId xmlns:a16="http://schemas.microsoft.com/office/drawing/2014/main" id="{71B8B3F8-9EDD-B548-B3D1-C2AE3902F565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67">
            <a:extLst>
              <a:ext uri="{FF2B5EF4-FFF2-40B4-BE49-F238E27FC236}">
                <a16:creationId xmlns:a16="http://schemas.microsoft.com/office/drawing/2014/main" id="{41E74B1B-BDEE-524B-81DF-3C30BCAA609B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68">
            <a:extLst>
              <a:ext uri="{FF2B5EF4-FFF2-40B4-BE49-F238E27FC236}">
                <a16:creationId xmlns:a16="http://schemas.microsoft.com/office/drawing/2014/main" id="{F3066DA8-DD83-174D-A96C-B38A3C4FE913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مربع نص 105">
            <a:extLst>
              <a:ext uri="{FF2B5EF4-FFF2-40B4-BE49-F238E27FC236}">
                <a16:creationId xmlns:a16="http://schemas.microsoft.com/office/drawing/2014/main" id="{4398ABFC-F71B-3B48-B097-C1959FA9F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98" name="مربع نص 106">
            <a:extLst>
              <a:ext uri="{FF2B5EF4-FFF2-40B4-BE49-F238E27FC236}">
                <a16:creationId xmlns:a16="http://schemas.microsoft.com/office/drawing/2014/main" id="{8224A75A-CD1D-FE4A-B121-E6CD0C1FF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grpSp>
        <p:nvGrpSpPr>
          <p:cNvPr id="106" name="مجموعة 105"/>
          <p:cNvGrpSpPr/>
          <p:nvPr/>
        </p:nvGrpSpPr>
        <p:grpSpPr>
          <a:xfrm>
            <a:off x="611560" y="285728"/>
            <a:ext cx="8389596" cy="1000132"/>
            <a:chOff x="540122" y="357166"/>
            <a:chExt cx="8389596" cy="785818"/>
          </a:xfrm>
        </p:grpSpPr>
        <p:sp>
          <p:nvSpPr>
            <p:cNvPr id="102" name="مستطيل ذو زوايا قطرية مستديرة 101"/>
            <p:cNvSpPr/>
            <p:nvPr/>
          </p:nvSpPr>
          <p:spPr>
            <a:xfrm>
              <a:off x="540122" y="357166"/>
              <a:ext cx="6931602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3" name="مستطيل ذو زوايا قطرية مستديرة 102"/>
            <p:cNvSpPr/>
            <p:nvPr/>
          </p:nvSpPr>
          <p:spPr>
            <a:xfrm>
              <a:off x="7500958" y="357166"/>
              <a:ext cx="142876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700106" y="575149"/>
              <a:ext cx="1228723" cy="4231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07" name="مربع نص 106"/>
          <p:cNvSpPr txBox="1"/>
          <p:nvPr/>
        </p:nvSpPr>
        <p:spPr>
          <a:xfrm>
            <a:off x="214282" y="544894"/>
            <a:ext cx="714380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حدد إذا كانت ثلاثية الحد تشكل مربعا كاملا أم لا ، وإذا كانت كذلك فحللها .  </a:t>
            </a:r>
            <a:endParaRPr lang="ar-SA" sz="2200" b="1" baseline="30000" dirty="0"/>
          </a:p>
        </p:txBody>
      </p:sp>
      <p:grpSp>
        <p:nvGrpSpPr>
          <p:cNvPr id="108" name="مجموعة 107"/>
          <p:cNvGrpSpPr/>
          <p:nvPr/>
        </p:nvGrpSpPr>
        <p:grpSpPr>
          <a:xfrm>
            <a:off x="1071538" y="1413571"/>
            <a:ext cx="7072362" cy="4877308"/>
            <a:chOff x="1071538" y="1413571"/>
            <a:chExt cx="7072362" cy="487730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9" name="دبوس زينة 108"/>
            <p:cNvSpPr/>
            <p:nvPr/>
          </p:nvSpPr>
          <p:spPr>
            <a:xfrm>
              <a:off x="1071538" y="2571744"/>
              <a:ext cx="7072362" cy="2857520"/>
            </a:xfrm>
            <a:prstGeom prst="plaqu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86098" y="5458498"/>
              <a:ext cx="6272222" cy="832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1442796" y="1413571"/>
              <a:ext cx="6272222" cy="11137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2" name="مربع نص 111"/>
          <p:cNvSpPr txBox="1"/>
          <p:nvPr/>
        </p:nvSpPr>
        <p:spPr>
          <a:xfrm>
            <a:off x="2071702" y="2786058"/>
            <a:ext cx="5000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٢٥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+       ٦٠ س        +       ٣٦</a:t>
            </a:r>
            <a:endParaRPr lang="ar-SA" sz="2400" b="1" baseline="30000" dirty="0"/>
          </a:p>
        </p:txBody>
      </p:sp>
      <p:sp>
        <p:nvSpPr>
          <p:cNvPr id="113" name="مربع نص 112"/>
          <p:cNvSpPr txBox="1"/>
          <p:nvPr/>
        </p:nvSpPr>
        <p:spPr>
          <a:xfrm>
            <a:off x="6314648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 س</a:t>
            </a:r>
            <a:endParaRPr lang="ar-SA" sz="2400" b="1" baseline="30000" dirty="0"/>
          </a:p>
        </p:txBody>
      </p:sp>
      <p:sp>
        <p:nvSpPr>
          <p:cNvPr id="114" name="مربع نص 113"/>
          <p:cNvSpPr txBox="1"/>
          <p:nvPr/>
        </p:nvSpPr>
        <p:spPr>
          <a:xfrm>
            <a:off x="4071934" y="4396095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٣٠ س</a:t>
            </a:r>
            <a:endParaRPr lang="ar-SA" sz="2400" b="1" baseline="30000" dirty="0"/>
          </a:p>
        </p:txBody>
      </p:sp>
      <p:sp>
        <p:nvSpPr>
          <p:cNvPr id="115" name="مربع نص 114"/>
          <p:cNvSpPr txBox="1"/>
          <p:nvPr/>
        </p:nvSpPr>
        <p:spPr>
          <a:xfrm>
            <a:off x="2171244" y="4410163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  <a:endParaRPr lang="ar-SA" sz="2400" b="1" baseline="30000" dirty="0"/>
          </a:p>
        </p:txBody>
      </p:sp>
      <p:grpSp>
        <p:nvGrpSpPr>
          <p:cNvPr id="116" name="مجموعة 115"/>
          <p:cNvGrpSpPr/>
          <p:nvPr/>
        </p:nvGrpSpPr>
        <p:grpSpPr>
          <a:xfrm>
            <a:off x="4186674" y="3286125"/>
            <a:ext cx="714348" cy="1015298"/>
            <a:chOff x="4186674" y="3357563"/>
            <a:chExt cx="714348" cy="1015298"/>
          </a:xfrm>
        </p:grpSpPr>
        <p:sp>
          <p:nvSpPr>
            <p:cNvPr id="117" name="خماسي 116"/>
            <p:cNvSpPr/>
            <p:nvPr/>
          </p:nvSpPr>
          <p:spPr>
            <a:xfrm rot="16200000">
              <a:off x="4078419" y="3579460"/>
              <a:ext cx="1015298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8" name="مربع نص 117"/>
            <p:cNvSpPr txBox="1"/>
            <p:nvPr/>
          </p:nvSpPr>
          <p:spPr>
            <a:xfrm>
              <a:off x="4186674" y="3743987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٢</a:t>
              </a:r>
              <a:endParaRPr lang="ar-SA" sz="2400" b="1" baseline="30000" dirty="0"/>
            </a:p>
          </p:txBody>
        </p:sp>
      </p:grpSp>
      <p:grpSp>
        <p:nvGrpSpPr>
          <p:cNvPr id="119" name="مجموعة 118"/>
          <p:cNvGrpSpPr/>
          <p:nvPr/>
        </p:nvGrpSpPr>
        <p:grpSpPr>
          <a:xfrm>
            <a:off x="5214942" y="4357694"/>
            <a:ext cx="1000132" cy="571504"/>
            <a:chOff x="5214942" y="4429132"/>
            <a:chExt cx="1000132" cy="571504"/>
          </a:xfrm>
        </p:grpSpPr>
        <p:sp>
          <p:nvSpPr>
            <p:cNvPr id="120" name="خماسي 119"/>
            <p:cNvSpPr/>
            <p:nvPr/>
          </p:nvSpPr>
          <p:spPr>
            <a:xfrm flipH="1">
              <a:off x="521494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1" name="مربع نص 120"/>
            <p:cNvSpPr txBox="1"/>
            <p:nvPr/>
          </p:nvSpPr>
          <p:spPr>
            <a:xfrm>
              <a:off x="5429256" y="4472434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grpSp>
        <p:nvGrpSpPr>
          <p:cNvPr id="122" name="مجموعة 121"/>
          <p:cNvGrpSpPr/>
          <p:nvPr/>
        </p:nvGrpSpPr>
        <p:grpSpPr>
          <a:xfrm>
            <a:off x="2972228" y="4357694"/>
            <a:ext cx="1000132" cy="571504"/>
            <a:chOff x="3071802" y="4429132"/>
            <a:chExt cx="1000132" cy="571504"/>
          </a:xfrm>
        </p:grpSpPr>
        <p:sp>
          <p:nvSpPr>
            <p:cNvPr id="123" name="خماسي 122"/>
            <p:cNvSpPr/>
            <p:nvPr/>
          </p:nvSpPr>
          <p:spPr>
            <a:xfrm>
              <a:off x="307180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4" name="مربع نص 123"/>
            <p:cNvSpPr txBox="1"/>
            <p:nvPr/>
          </p:nvSpPr>
          <p:spPr>
            <a:xfrm>
              <a:off x="3143272" y="4457268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sp>
        <p:nvSpPr>
          <p:cNvPr id="125" name="مربع نص 124"/>
          <p:cNvSpPr txBox="1"/>
          <p:nvPr/>
        </p:nvSpPr>
        <p:spPr>
          <a:xfrm>
            <a:off x="4786314" y="5643578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تشكل مربعا كاملا</a:t>
            </a:r>
            <a:endParaRPr lang="ar-SA" sz="2200" b="1" baseline="30000" dirty="0"/>
          </a:p>
        </p:txBody>
      </p:sp>
      <p:sp>
        <p:nvSpPr>
          <p:cNvPr id="126" name="مربع نص 125"/>
          <p:cNvSpPr txBox="1"/>
          <p:nvPr/>
        </p:nvSpPr>
        <p:spPr>
          <a:xfrm>
            <a:off x="4286248" y="228599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127" name="مربع نص 126"/>
          <p:cNvSpPr txBox="1"/>
          <p:nvPr/>
        </p:nvSpPr>
        <p:spPr>
          <a:xfrm>
            <a:off x="3286116" y="1857364"/>
            <a:ext cx="298523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٢٥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 + ٦٠ س  +  ٣٦</a:t>
            </a:r>
            <a:endParaRPr lang="ar-SA" sz="2200" b="1" baseline="30000" dirty="0"/>
          </a:p>
        </p:txBody>
      </p:sp>
      <p:sp>
        <p:nvSpPr>
          <p:cNvPr id="128" name="مربع نص 127"/>
          <p:cNvSpPr txBox="1"/>
          <p:nvPr/>
        </p:nvSpPr>
        <p:spPr>
          <a:xfrm>
            <a:off x="7072330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129" name="مربع نص 128"/>
          <p:cNvSpPr txBox="1"/>
          <p:nvPr/>
        </p:nvSpPr>
        <p:spPr>
          <a:xfrm>
            <a:off x="1643042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grpSp>
        <p:nvGrpSpPr>
          <p:cNvPr id="130" name="مجموعة 129"/>
          <p:cNvGrpSpPr/>
          <p:nvPr/>
        </p:nvGrpSpPr>
        <p:grpSpPr>
          <a:xfrm>
            <a:off x="6415352" y="3343495"/>
            <a:ext cx="571504" cy="1000132"/>
            <a:chOff x="6415352" y="3343495"/>
            <a:chExt cx="571504" cy="1000132"/>
          </a:xfrm>
        </p:grpSpPr>
        <p:sp>
          <p:nvSpPr>
            <p:cNvPr id="131" name="خماسي 130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32" name="مجموعة 67"/>
            <p:cNvGrpSpPr/>
            <p:nvPr/>
          </p:nvGrpSpPr>
          <p:grpSpPr>
            <a:xfrm>
              <a:off x="6486786" y="3613725"/>
              <a:ext cx="428630" cy="341985"/>
              <a:chOff x="7786710" y="4000504"/>
              <a:chExt cx="571504" cy="428628"/>
            </a:xfrm>
          </p:grpSpPr>
          <p:cxnSp>
            <p:nvCxnSpPr>
              <p:cNvPr id="133" name="رابط مستقيم 132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رابط مستقيم 133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رابط مستقيم 134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مجموعة 135"/>
          <p:cNvGrpSpPr/>
          <p:nvPr/>
        </p:nvGrpSpPr>
        <p:grpSpPr>
          <a:xfrm>
            <a:off x="2186410" y="3372729"/>
            <a:ext cx="571504" cy="1000132"/>
            <a:chOff x="2186410" y="3372729"/>
            <a:chExt cx="571504" cy="1000132"/>
          </a:xfrm>
        </p:grpSpPr>
        <p:sp>
          <p:nvSpPr>
            <p:cNvPr id="137" name="خماسي 136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38" name="مجموعة 71"/>
            <p:cNvGrpSpPr/>
            <p:nvPr/>
          </p:nvGrpSpPr>
          <p:grpSpPr>
            <a:xfrm>
              <a:off x="2257876" y="3614824"/>
              <a:ext cx="428630" cy="341985"/>
              <a:chOff x="7786710" y="4000504"/>
              <a:chExt cx="571504" cy="428628"/>
            </a:xfrm>
          </p:grpSpPr>
          <p:cxnSp>
            <p:nvCxnSpPr>
              <p:cNvPr id="139" name="رابط مستقيم 138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رابط مستقيم 139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رابط مستقيم 140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2" name="مربع نص 141"/>
          <p:cNvSpPr txBox="1"/>
          <p:nvPr/>
        </p:nvSpPr>
        <p:spPr>
          <a:xfrm>
            <a:off x="2714612" y="564357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                 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143" name="مربع نص 142"/>
          <p:cNvSpPr txBox="1"/>
          <p:nvPr/>
        </p:nvSpPr>
        <p:spPr>
          <a:xfrm>
            <a:off x="3900954" y="564357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 س</a:t>
            </a:r>
            <a:endParaRPr lang="ar-SA" sz="2400" b="1" baseline="30000" dirty="0"/>
          </a:p>
        </p:txBody>
      </p:sp>
      <p:sp>
        <p:nvSpPr>
          <p:cNvPr id="144" name="مربع نص 143"/>
          <p:cNvSpPr txBox="1"/>
          <p:nvPr/>
        </p:nvSpPr>
        <p:spPr>
          <a:xfrm>
            <a:off x="3143240" y="56819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  <a:endParaRPr lang="ar-SA" sz="2400" b="1" baseline="30000" dirty="0"/>
          </a:p>
        </p:txBody>
      </p:sp>
      <p:cxnSp>
        <p:nvCxnSpPr>
          <p:cNvPr id="145" name="رابط كسهم مستقيم 144"/>
          <p:cNvCxnSpPr/>
          <p:nvPr/>
        </p:nvCxnSpPr>
        <p:spPr>
          <a:xfrm rot="5400000">
            <a:off x="5142398" y="4173720"/>
            <a:ext cx="785818" cy="21560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رابط كسهم مستقيم 145"/>
          <p:cNvCxnSpPr/>
          <p:nvPr/>
        </p:nvCxnSpPr>
        <p:spPr>
          <a:xfrm rot="16200000" flipH="1">
            <a:off x="2474056" y="4882904"/>
            <a:ext cx="967095" cy="7717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/>
          <p:nvPr/>
        </p:nvCxnSpPr>
        <p:spPr>
          <a:xfrm rot="5400000">
            <a:off x="3292593" y="3708275"/>
            <a:ext cx="2714644" cy="15845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ربع نص 48"/>
          <p:cNvSpPr txBox="1"/>
          <p:nvPr/>
        </p:nvSpPr>
        <p:spPr>
          <a:xfrm>
            <a:off x="3500462" y="566791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pic>
        <p:nvPicPr>
          <p:cNvPr id="99" name="صورة 98">
            <a:hlinkClick r:id="rId9" action="ppaction://hlinksldjump"/>
            <a:extLst>
              <a:ext uri="{FF2B5EF4-FFF2-40B4-BE49-F238E27FC236}">
                <a16:creationId xmlns:a16="http://schemas.microsoft.com/office/drawing/2014/main" id="{44B7E692-6BFC-E045-A900-41400719F5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44" y="1318196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100" name="صورة 99">
            <a:extLst>
              <a:ext uri="{FF2B5EF4-FFF2-40B4-BE49-F238E27FC236}">
                <a16:creationId xmlns:a16="http://schemas.microsoft.com/office/drawing/2014/main" id="{DA85CCB1-8525-6C4C-A4CB-BD8790EB424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9DBCFDF-1A06-AA09-7F90-5F6D5E0D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437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2" grpId="0"/>
      <p:bldP spid="113" grpId="0"/>
      <p:bldP spid="114" grpId="0"/>
      <p:bldP spid="115" grpId="0"/>
      <p:bldP spid="125" grpId="0"/>
      <p:bldP spid="126" grpId="0"/>
      <p:bldP spid="127" grpId="0"/>
      <p:bldP spid="128" grpId="0"/>
      <p:bldP spid="129" grpId="0"/>
      <p:bldP spid="142" grpId="0"/>
      <p:bldP spid="143" grpId="0"/>
      <p:bldP spid="144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صورة 35">
            <a:extLst>
              <a:ext uri="{FF2B5EF4-FFF2-40B4-BE49-F238E27FC236}">
                <a16:creationId xmlns:a16="http://schemas.microsoft.com/office/drawing/2014/main" id="{13E7038A-D8DC-A84F-8B4B-73EF5BBB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7" name="شكل حر: شكل 53">
            <a:extLst>
              <a:ext uri="{FF2B5EF4-FFF2-40B4-BE49-F238E27FC236}">
                <a16:creationId xmlns:a16="http://schemas.microsoft.com/office/drawing/2014/main" id="{82403DF1-D95C-9C49-AE55-92DBA82CFC77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CD5A79DB-1A4F-B948-9AA7-3AA39FC90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9" name="شكل حر: شكل 8">
            <a:extLst>
              <a:ext uri="{FF2B5EF4-FFF2-40B4-BE49-F238E27FC236}">
                <a16:creationId xmlns:a16="http://schemas.microsoft.com/office/drawing/2014/main" id="{F65BAEC3-7498-8A40-BAF4-71AFE49E2780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20724111-648E-BC4C-953D-536899492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41" name="شكل حر: شكل 10">
            <a:extLst>
              <a:ext uri="{FF2B5EF4-FFF2-40B4-BE49-F238E27FC236}">
                <a16:creationId xmlns:a16="http://schemas.microsoft.com/office/drawing/2014/main" id="{1F760B6A-994D-ED49-A2E7-419635B1F3C0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E9727261-3057-964E-83B1-FFAECC762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47" name="شكل حر: شكل 12">
            <a:extLst>
              <a:ext uri="{FF2B5EF4-FFF2-40B4-BE49-F238E27FC236}">
                <a16:creationId xmlns:a16="http://schemas.microsoft.com/office/drawing/2014/main" id="{88B868D8-9119-3048-8F06-E1AF55FE0CA0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CF510257-ED67-D94B-8C6E-1EC0F9A72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49" name="شكل حر: شكل 14">
            <a:extLst>
              <a:ext uri="{FF2B5EF4-FFF2-40B4-BE49-F238E27FC236}">
                <a16:creationId xmlns:a16="http://schemas.microsoft.com/office/drawing/2014/main" id="{00954374-C057-B443-A640-4820292DF8B0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7AF3CDBE-0AA7-5744-8BCF-DB3F5768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51" name="شكل حر: شكل 26">
            <a:extLst>
              <a:ext uri="{FF2B5EF4-FFF2-40B4-BE49-F238E27FC236}">
                <a16:creationId xmlns:a16="http://schemas.microsoft.com/office/drawing/2014/main" id="{BD358958-2E8D-4945-98A5-F212FA032C1F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2" name="شكل حر: شكل 27">
            <a:extLst>
              <a:ext uri="{FF2B5EF4-FFF2-40B4-BE49-F238E27FC236}">
                <a16:creationId xmlns:a16="http://schemas.microsoft.com/office/drawing/2014/main" id="{99A57E23-0962-8943-A746-8BEE20BB3335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28">
            <a:extLst>
              <a:ext uri="{FF2B5EF4-FFF2-40B4-BE49-F238E27FC236}">
                <a16:creationId xmlns:a16="http://schemas.microsoft.com/office/drawing/2014/main" id="{A6634E5E-57FB-134B-8880-974C1CA7E4A8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29">
            <a:extLst>
              <a:ext uri="{FF2B5EF4-FFF2-40B4-BE49-F238E27FC236}">
                <a16:creationId xmlns:a16="http://schemas.microsoft.com/office/drawing/2014/main" id="{A3813A54-7372-1842-A6C7-F32EA58DB532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0">
            <a:extLst>
              <a:ext uri="{FF2B5EF4-FFF2-40B4-BE49-F238E27FC236}">
                <a16:creationId xmlns:a16="http://schemas.microsoft.com/office/drawing/2014/main" id="{3614993D-4218-7D47-AA52-0DC0667227E1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1">
            <a:extLst>
              <a:ext uri="{FF2B5EF4-FFF2-40B4-BE49-F238E27FC236}">
                <a16:creationId xmlns:a16="http://schemas.microsoft.com/office/drawing/2014/main" id="{31D8AE01-C28E-6247-BC0F-BDE7BDBC4B9D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2">
            <a:extLst>
              <a:ext uri="{FF2B5EF4-FFF2-40B4-BE49-F238E27FC236}">
                <a16:creationId xmlns:a16="http://schemas.microsoft.com/office/drawing/2014/main" id="{CA6E878B-9287-564C-A4B9-20C13C5D5705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3">
            <a:extLst>
              <a:ext uri="{FF2B5EF4-FFF2-40B4-BE49-F238E27FC236}">
                <a16:creationId xmlns:a16="http://schemas.microsoft.com/office/drawing/2014/main" id="{03819BA2-0849-2542-8E4D-0069143C6232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4">
            <a:extLst>
              <a:ext uri="{FF2B5EF4-FFF2-40B4-BE49-F238E27FC236}">
                <a16:creationId xmlns:a16="http://schemas.microsoft.com/office/drawing/2014/main" id="{5D44CF7F-03C3-B049-85C4-E70C0EAEC764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5">
            <a:extLst>
              <a:ext uri="{FF2B5EF4-FFF2-40B4-BE49-F238E27FC236}">
                <a16:creationId xmlns:a16="http://schemas.microsoft.com/office/drawing/2014/main" id="{5300924F-7B28-5D41-8208-D38A8D2CA76D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6">
            <a:extLst>
              <a:ext uri="{FF2B5EF4-FFF2-40B4-BE49-F238E27FC236}">
                <a16:creationId xmlns:a16="http://schemas.microsoft.com/office/drawing/2014/main" id="{43BF0D13-6A84-2A42-AB2E-D8D456D51640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7">
            <a:extLst>
              <a:ext uri="{FF2B5EF4-FFF2-40B4-BE49-F238E27FC236}">
                <a16:creationId xmlns:a16="http://schemas.microsoft.com/office/drawing/2014/main" id="{C7FFC4BC-7607-4D44-BB33-8F111C52988C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8">
            <a:extLst>
              <a:ext uri="{FF2B5EF4-FFF2-40B4-BE49-F238E27FC236}">
                <a16:creationId xmlns:a16="http://schemas.microsoft.com/office/drawing/2014/main" id="{0FCE1AE4-6057-FF44-8C04-ED387DB87D4A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9">
            <a:extLst>
              <a:ext uri="{FF2B5EF4-FFF2-40B4-BE49-F238E27FC236}">
                <a16:creationId xmlns:a16="http://schemas.microsoft.com/office/drawing/2014/main" id="{CBF1AEFE-7EBE-2F40-AF38-1E7AC1B40D38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40">
            <a:extLst>
              <a:ext uri="{FF2B5EF4-FFF2-40B4-BE49-F238E27FC236}">
                <a16:creationId xmlns:a16="http://schemas.microsoft.com/office/drawing/2014/main" id="{DB88378D-28E8-B943-9883-27CA2A572007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41">
            <a:extLst>
              <a:ext uri="{FF2B5EF4-FFF2-40B4-BE49-F238E27FC236}">
                <a16:creationId xmlns:a16="http://schemas.microsoft.com/office/drawing/2014/main" id="{A215C91F-7CB8-BE42-9A8F-EE1940F21D1E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54">
            <a:extLst>
              <a:ext uri="{FF2B5EF4-FFF2-40B4-BE49-F238E27FC236}">
                <a16:creationId xmlns:a16="http://schemas.microsoft.com/office/drawing/2014/main" id="{E7080315-6113-144E-844B-DA207F1C0947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55">
            <a:extLst>
              <a:ext uri="{FF2B5EF4-FFF2-40B4-BE49-F238E27FC236}">
                <a16:creationId xmlns:a16="http://schemas.microsoft.com/office/drawing/2014/main" id="{B17E915E-30E0-E541-9AB2-306D5DD63617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56">
            <a:extLst>
              <a:ext uri="{FF2B5EF4-FFF2-40B4-BE49-F238E27FC236}">
                <a16:creationId xmlns:a16="http://schemas.microsoft.com/office/drawing/2014/main" id="{29CAEB00-EF0A-2741-9F55-F73D24A15A85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57">
            <a:extLst>
              <a:ext uri="{FF2B5EF4-FFF2-40B4-BE49-F238E27FC236}">
                <a16:creationId xmlns:a16="http://schemas.microsoft.com/office/drawing/2014/main" id="{FEA12466-62D8-FF46-A655-77A7B68F4E2B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58">
            <a:extLst>
              <a:ext uri="{FF2B5EF4-FFF2-40B4-BE49-F238E27FC236}">
                <a16:creationId xmlns:a16="http://schemas.microsoft.com/office/drawing/2014/main" id="{9B43A7EC-E615-5042-A629-8B60E58E4677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9">
            <a:extLst>
              <a:ext uri="{FF2B5EF4-FFF2-40B4-BE49-F238E27FC236}">
                <a16:creationId xmlns:a16="http://schemas.microsoft.com/office/drawing/2014/main" id="{21AE0A80-F976-DC4C-A177-6643AA503F2B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0">
            <a:extLst>
              <a:ext uri="{FF2B5EF4-FFF2-40B4-BE49-F238E27FC236}">
                <a16:creationId xmlns:a16="http://schemas.microsoft.com/office/drawing/2014/main" id="{4B7DD039-9F54-1F4F-B87A-0B80307B5DE4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1">
            <a:extLst>
              <a:ext uri="{FF2B5EF4-FFF2-40B4-BE49-F238E27FC236}">
                <a16:creationId xmlns:a16="http://schemas.microsoft.com/office/drawing/2014/main" id="{5A43B632-B296-9144-8BD4-EDD1930250E7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2">
            <a:extLst>
              <a:ext uri="{FF2B5EF4-FFF2-40B4-BE49-F238E27FC236}">
                <a16:creationId xmlns:a16="http://schemas.microsoft.com/office/drawing/2014/main" id="{C1984909-A542-C942-8A4C-1CB93EA072E5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3">
            <a:extLst>
              <a:ext uri="{FF2B5EF4-FFF2-40B4-BE49-F238E27FC236}">
                <a16:creationId xmlns:a16="http://schemas.microsoft.com/office/drawing/2014/main" id="{B0C97563-7692-E44B-B0E6-D76FCA2A0537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4">
            <a:extLst>
              <a:ext uri="{FF2B5EF4-FFF2-40B4-BE49-F238E27FC236}">
                <a16:creationId xmlns:a16="http://schemas.microsoft.com/office/drawing/2014/main" id="{C800795D-ED55-4348-B120-7046A0A23BF7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5">
            <a:extLst>
              <a:ext uri="{FF2B5EF4-FFF2-40B4-BE49-F238E27FC236}">
                <a16:creationId xmlns:a16="http://schemas.microsoft.com/office/drawing/2014/main" id="{D18F97A2-2358-DA47-B119-5EEA15562C3C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6">
            <a:extLst>
              <a:ext uri="{FF2B5EF4-FFF2-40B4-BE49-F238E27FC236}">
                <a16:creationId xmlns:a16="http://schemas.microsoft.com/office/drawing/2014/main" id="{DFFDFFB9-98FA-C34B-875E-6D95FC18B82D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7">
            <a:extLst>
              <a:ext uri="{FF2B5EF4-FFF2-40B4-BE49-F238E27FC236}">
                <a16:creationId xmlns:a16="http://schemas.microsoft.com/office/drawing/2014/main" id="{A2CD4997-D8FB-A044-B114-B0F4647EFB9F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8">
            <a:extLst>
              <a:ext uri="{FF2B5EF4-FFF2-40B4-BE49-F238E27FC236}">
                <a16:creationId xmlns:a16="http://schemas.microsoft.com/office/drawing/2014/main" id="{8A844053-ECBF-A245-B7F1-58FA6997FED7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مربع نص 105">
            <a:extLst>
              <a:ext uri="{FF2B5EF4-FFF2-40B4-BE49-F238E27FC236}">
                <a16:creationId xmlns:a16="http://schemas.microsoft.com/office/drawing/2014/main" id="{C9DFCE67-CC8C-884A-8A49-9DB45C3F2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84" name="مربع نص 106">
            <a:extLst>
              <a:ext uri="{FF2B5EF4-FFF2-40B4-BE49-F238E27FC236}">
                <a16:creationId xmlns:a16="http://schemas.microsoft.com/office/drawing/2014/main" id="{0993D8DF-AE25-D74D-BB56-20C1BF25C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85" name="صورة 84">
            <a:hlinkClick r:id="rId7" action="ppaction://hlinksldjump"/>
            <a:extLst>
              <a:ext uri="{FF2B5EF4-FFF2-40B4-BE49-F238E27FC236}">
                <a16:creationId xmlns:a16="http://schemas.microsoft.com/office/drawing/2014/main" id="{392D0760-87A3-6441-9B18-FFED67DAA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35" y="1302257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16" name="مجموعة 15"/>
          <p:cNvGrpSpPr/>
          <p:nvPr/>
        </p:nvGrpSpPr>
        <p:grpSpPr>
          <a:xfrm>
            <a:off x="501182" y="285728"/>
            <a:ext cx="8499974" cy="1000132"/>
            <a:chOff x="429744" y="357166"/>
            <a:chExt cx="8499974" cy="785818"/>
          </a:xfrm>
        </p:grpSpPr>
        <p:sp>
          <p:nvSpPr>
            <p:cNvPr id="17" name="مستطيل ذو زوايا قطرية مستديرة 16"/>
            <p:cNvSpPr/>
            <p:nvPr/>
          </p:nvSpPr>
          <p:spPr>
            <a:xfrm>
              <a:off x="429744" y="357166"/>
              <a:ext cx="7041979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ستطيل ذو زوايا قطرية مستديرة 17"/>
            <p:cNvSpPr/>
            <p:nvPr/>
          </p:nvSpPr>
          <p:spPr>
            <a:xfrm>
              <a:off x="7500958" y="357166"/>
              <a:ext cx="142876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700106" y="575149"/>
              <a:ext cx="1228723" cy="4231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20" name="مربع نص 19"/>
          <p:cNvSpPr txBox="1"/>
          <p:nvPr/>
        </p:nvSpPr>
        <p:spPr>
          <a:xfrm>
            <a:off x="214282" y="544894"/>
            <a:ext cx="714380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حدد إذا كانت ثلاثية الحد تشكل مربعا كاملا أم لا ، وإذا كانت كذلك فحللها .  </a:t>
            </a:r>
            <a:endParaRPr lang="ar-SA" sz="2200" b="1" baseline="30000" dirty="0"/>
          </a:p>
        </p:txBody>
      </p:sp>
      <p:grpSp>
        <p:nvGrpSpPr>
          <p:cNvPr id="21" name="مجموعة 20"/>
          <p:cNvGrpSpPr/>
          <p:nvPr/>
        </p:nvGrpSpPr>
        <p:grpSpPr>
          <a:xfrm>
            <a:off x="1071538" y="1413572"/>
            <a:ext cx="7072362" cy="4830385"/>
            <a:chOff x="1071538" y="1413571"/>
            <a:chExt cx="7072362" cy="497555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دبوس زينة 21"/>
            <p:cNvSpPr/>
            <p:nvPr/>
          </p:nvSpPr>
          <p:spPr>
            <a:xfrm>
              <a:off x="1071538" y="2571744"/>
              <a:ext cx="7072362" cy="2857520"/>
            </a:xfrm>
            <a:prstGeom prst="plaqu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486098" y="5458498"/>
              <a:ext cx="6272222" cy="9306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0800000">
              <a:off x="1442796" y="1413571"/>
              <a:ext cx="6272222" cy="11137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مربع نص 24"/>
          <p:cNvSpPr txBox="1"/>
          <p:nvPr/>
        </p:nvSpPr>
        <p:spPr>
          <a:xfrm>
            <a:off x="1714480" y="2786058"/>
            <a:ext cx="52149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٦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+        ١٠ س        +           ٢٥</a:t>
            </a:r>
            <a:endParaRPr lang="ar-SA" sz="2400" b="1" baseline="300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2071670" y="4538971"/>
            <a:ext cx="50287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 ٦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</a:t>
            </a:r>
            <a:r>
              <a:rPr lang="ar-SA" sz="2200" b="1" dirty="0"/>
              <a:t>ليس مربعا كاملا ( لم يتحقق الشرط الأول ) </a:t>
            </a:r>
            <a:endParaRPr lang="ar-SA" sz="2200" b="1" baseline="300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2928926" y="5643578"/>
            <a:ext cx="335648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ثلاثية الحدود لا تشكل مربعا كاملا</a:t>
            </a:r>
            <a:endParaRPr lang="ar-SA" sz="2200" b="1" baseline="30000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7043064" y="335756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✗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286116" y="1857364"/>
            <a:ext cx="298523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 + ١٠ س  +  ٢٥</a:t>
            </a:r>
            <a:endParaRPr lang="ar-SA" sz="2200" b="1" baseline="30000" dirty="0"/>
          </a:p>
        </p:txBody>
      </p:sp>
      <p:grpSp>
        <p:nvGrpSpPr>
          <p:cNvPr id="30" name="مجموعة 29"/>
          <p:cNvGrpSpPr/>
          <p:nvPr/>
        </p:nvGrpSpPr>
        <p:grpSpPr>
          <a:xfrm>
            <a:off x="6314648" y="3343495"/>
            <a:ext cx="571504" cy="1000132"/>
            <a:chOff x="6415352" y="3343495"/>
            <a:chExt cx="571504" cy="1000132"/>
          </a:xfrm>
        </p:grpSpPr>
        <p:sp>
          <p:nvSpPr>
            <p:cNvPr id="31" name="خماسي 30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32" name="مجموعة 75"/>
            <p:cNvGrpSpPr/>
            <p:nvPr/>
          </p:nvGrpSpPr>
          <p:grpSpPr>
            <a:xfrm>
              <a:off x="6486786" y="3613725"/>
              <a:ext cx="428630" cy="341985"/>
              <a:chOff x="7786710" y="4000504"/>
              <a:chExt cx="571504" cy="428628"/>
            </a:xfrm>
          </p:grpSpPr>
          <p:cxnSp>
            <p:nvCxnSpPr>
              <p:cNvPr id="33" name="رابط مستقيم 32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رابط مستقيم 33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رابط مستقيم 34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6" name="صورة 85">
            <a:extLst>
              <a:ext uri="{FF2B5EF4-FFF2-40B4-BE49-F238E27FC236}">
                <a16:creationId xmlns:a16="http://schemas.microsoft.com/office/drawing/2014/main" id="{D98C1077-1470-DF43-8AAC-F6A7566EC7D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B105C6A-1A3E-99C6-3339-14833A3C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438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>
            <a:extLst>
              <a:ext uri="{FF2B5EF4-FFF2-40B4-BE49-F238E27FC236}">
                <a16:creationId xmlns:a16="http://schemas.microsoft.com/office/drawing/2014/main" id="{2510709D-8C90-1A4F-89A5-257C990EA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4" name="شكل حر: شكل 53">
            <a:extLst>
              <a:ext uri="{FF2B5EF4-FFF2-40B4-BE49-F238E27FC236}">
                <a16:creationId xmlns:a16="http://schemas.microsoft.com/office/drawing/2014/main" id="{DF7859EC-76CC-AD4C-A57F-301E3936FDF4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BFE801B2-E946-DD46-BCEE-5E8B1CE2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6" name="شكل حر: شكل 8">
            <a:extLst>
              <a:ext uri="{FF2B5EF4-FFF2-40B4-BE49-F238E27FC236}">
                <a16:creationId xmlns:a16="http://schemas.microsoft.com/office/drawing/2014/main" id="{1A5ECC2B-9538-9B47-853C-4DBD6637FB90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1F5FAC6A-1456-5044-9DD3-EB8F7CF19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38" name="شكل حر: شكل 10">
            <a:extLst>
              <a:ext uri="{FF2B5EF4-FFF2-40B4-BE49-F238E27FC236}">
                <a16:creationId xmlns:a16="http://schemas.microsoft.com/office/drawing/2014/main" id="{9D2ECF8D-C0AC-2A46-B145-273EBBF92A6E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AC10B29E-E580-DA49-BD74-8378F1982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51" name="شكل حر: شكل 12">
            <a:extLst>
              <a:ext uri="{FF2B5EF4-FFF2-40B4-BE49-F238E27FC236}">
                <a16:creationId xmlns:a16="http://schemas.microsoft.com/office/drawing/2014/main" id="{A8EB95F1-883D-7A41-A3CE-78A982E98619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21CA9207-F9E9-8F4C-AE28-134249560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53" name="شكل حر: شكل 14">
            <a:extLst>
              <a:ext uri="{FF2B5EF4-FFF2-40B4-BE49-F238E27FC236}">
                <a16:creationId xmlns:a16="http://schemas.microsoft.com/office/drawing/2014/main" id="{17116C83-636F-AF45-A305-2A4186BA1F20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C4364781-33F7-0841-94D2-2B3E1071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55" name="شكل حر: شكل 26">
            <a:extLst>
              <a:ext uri="{FF2B5EF4-FFF2-40B4-BE49-F238E27FC236}">
                <a16:creationId xmlns:a16="http://schemas.microsoft.com/office/drawing/2014/main" id="{E74D7301-6CFF-094F-8CE3-ECFA8D3F3AFF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6" name="شكل حر: شكل 27">
            <a:extLst>
              <a:ext uri="{FF2B5EF4-FFF2-40B4-BE49-F238E27FC236}">
                <a16:creationId xmlns:a16="http://schemas.microsoft.com/office/drawing/2014/main" id="{B9592020-35CA-1A47-AEE1-0AD711561C09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28">
            <a:extLst>
              <a:ext uri="{FF2B5EF4-FFF2-40B4-BE49-F238E27FC236}">
                <a16:creationId xmlns:a16="http://schemas.microsoft.com/office/drawing/2014/main" id="{D76DDB58-F2BC-C146-9DC7-382529E8B6DF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29">
            <a:extLst>
              <a:ext uri="{FF2B5EF4-FFF2-40B4-BE49-F238E27FC236}">
                <a16:creationId xmlns:a16="http://schemas.microsoft.com/office/drawing/2014/main" id="{F8434220-2AAC-5949-A4A4-FAB779D404ED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0">
            <a:extLst>
              <a:ext uri="{FF2B5EF4-FFF2-40B4-BE49-F238E27FC236}">
                <a16:creationId xmlns:a16="http://schemas.microsoft.com/office/drawing/2014/main" id="{B3ACFFAD-C4D3-A546-8709-B1FC1A9EB5EB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31">
            <a:extLst>
              <a:ext uri="{FF2B5EF4-FFF2-40B4-BE49-F238E27FC236}">
                <a16:creationId xmlns:a16="http://schemas.microsoft.com/office/drawing/2014/main" id="{6652CD7B-92E7-E046-9186-9DA088ED06E2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32">
            <a:extLst>
              <a:ext uri="{FF2B5EF4-FFF2-40B4-BE49-F238E27FC236}">
                <a16:creationId xmlns:a16="http://schemas.microsoft.com/office/drawing/2014/main" id="{61F84907-D0FA-3B47-9E28-D938FB1BD479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33">
            <a:extLst>
              <a:ext uri="{FF2B5EF4-FFF2-40B4-BE49-F238E27FC236}">
                <a16:creationId xmlns:a16="http://schemas.microsoft.com/office/drawing/2014/main" id="{D88AD42C-BC62-D14F-8372-780C46139BCC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34">
            <a:extLst>
              <a:ext uri="{FF2B5EF4-FFF2-40B4-BE49-F238E27FC236}">
                <a16:creationId xmlns:a16="http://schemas.microsoft.com/office/drawing/2014/main" id="{42033204-A5D9-B942-A768-3C57346017FD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35">
            <a:extLst>
              <a:ext uri="{FF2B5EF4-FFF2-40B4-BE49-F238E27FC236}">
                <a16:creationId xmlns:a16="http://schemas.microsoft.com/office/drawing/2014/main" id="{6A156453-2494-C347-887F-A043C1AB0D34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36">
            <a:extLst>
              <a:ext uri="{FF2B5EF4-FFF2-40B4-BE49-F238E27FC236}">
                <a16:creationId xmlns:a16="http://schemas.microsoft.com/office/drawing/2014/main" id="{B383AD48-A4B4-8144-83D0-C44A6443BD36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37">
            <a:extLst>
              <a:ext uri="{FF2B5EF4-FFF2-40B4-BE49-F238E27FC236}">
                <a16:creationId xmlns:a16="http://schemas.microsoft.com/office/drawing/2014/main" id="{AF87D881-F80D-5747-934A-05785EBE8B85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38">
            <a:extLst>
              <a:ext uri="{FF2B5EF4-FFF2-40B4-BE49-F238E27FC236}">
                <a16:creationId xmlns:a16="http://schemas.microsoft.com/office/drawing/2014/main" id="{2E49AB16-F881-C04B-AC47-0719882880B7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39">
            <a:extLst>
              <a:ext uri="{FF2B5EF4-FFF2-40B4-BE49-F238E27FC236}">
                <a16:creationId xmlns:a16="http://schemas.microsoft.com/office/drawing/2014/main" id="{F0429CFC-3341-1645-B579-2FDCDC9743E6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40">
            <a:extLst>
              <a:ext uri="{FF2B5EF4-FFF2-40B4-BE49-F238E27FC236}">
                <a16:creationId xmlns:a16="http://schemas.microsoft.com/office/drawing/2014/main" id="{AE11161B-CE0E-6345-9C73-1C2A31D6E721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41">
            <a:extLst>
              <a:ext uri="{FF2B5EF4-FFF2-40B4-BE49-F238E27FC236}">
                <a16:creationId xmlns:a16="http://schemas.microsoft.com/office/drawing/2014/main" id="{EF948800-BB2B-6046-B60F-11AE19DB38FC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54">
            <a:extLst>
              <a:ext uri="{FF2B5EF4-FFF2-40B4-BE49-F238E27FC236}">
                <a16:creationId xmlns:a16="http://schemas.microsoft.com/office/drawing/2014/main" id="{2D466E42-F5D0-6046-8A99-6DEFF7E851A6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55">
            <a:extLst>
              <a:ext uri="{FF2B5EF4-FFF2-40B4-BE49-F238E27FC236}">
                <a16:creationId xmlns:a16="http://schemas.microsoft.com/office/drawing/2014/main" id="{1FD3DBF5-8B00-EA4D-8605-A414A50E3D16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56">
            <a:extLst>
              <a:ext uri="{FF2B5EF4-FFF2-40B4-BE49-F238E27FC236}">
                <a16:creationId xmlns:a16="http://schemas.microsoft.com/office/drawing/2014/main" id="{E7651942-7EB7-3146-96DC-A4C903862193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57">
            <a:extLst>
              <a:ext uri="{FF2B5EF4-FFF2-40B4-BE49-F238E27FC236}">
                <a16:creationId xmlns:a16="http://schemas.microsoft.com/office/drawing/2014/main" id="{C91EF15F-6022-A149-9973-698212A40AFA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58">
            <a:extLst>
              <a:ext uri="{FF2B5EF4-FFF2-40B4-BE49-F238E27FC236}">
                <a16:creationId xmlns:a16="http://schemas.microsoft.com/office/drawing/2014/main" id="{176C7B06-6C11-7C4D-B0C3-20519A6C079E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59">
            <a:extLst>
              <a:ext uri="{FF2B5EF4-FFF2-40B4-BE49-F238E27FC236}">
                <a16:creationId xmlns:a16="http://schemas.microsoft.com/office/drawing/2014/main" id="{2F0CB22B-93A0-CE4E-9906-CB14104C9898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60">
            <a:extLst>
              <a:ext uri="{FF2B5EF4-FFF2-40B4-BE49-F238E27FC236}">
                <a16:creationId xmlns:a16="http://schemas.microsoft.com/office/drawing/2014/main" id="{69B40608-C9FB-9645-9696-E17E4AA61A69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61">
            <a:extLst>
              <a:ext uri="{FF2B5EF4-FFF2-40B4-BE49-F238E27FC236}">
                <a16:creationId xmlns:a16="http://schemas.microsoft.com/office/drawing/2014/main" id="{5EAD8E0D-3604-7F4D-824C-1EDA2EE5C29D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62">
            <a:extLst>
              <a:ext uri="{FF2B5EF4-FFF2-40B4-BE49-F238E27FC236}">
                <a16:creationId xmlns:a16="http://schemas.microsoft.com/office/drawing/2014/main" id="{56A2AC6C-0B9B-254E-8DB1-4174A7FCF715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63">
            <a:extLst>
              <a:ext uri="{FF2B5EF4-FFF2-40B4-BE49-F238E27FC236}">
                <a16:creationId xmlns:a16="http://schemas.microsoft.com/office/drawing/2014/main" id="{B3074C05-ACED-AA4C-9278-B40BDAF09F04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64">
            <a:extLst>
              <a:ext uri="{FF2B5EF4-FFF2-40B4-BE49-F238E27FC236}">
                <a16:creationId xmlns:a16="http://schemas.microsoft.com/office/drawing/2014/main" id="{7C779DA6-7863-2F4A-99A4-91608D7C26B7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65">
            <a:extLst>
              <a:ext uri="{FF2B5EF4-FFF2-40B4-BE49-F238E27FC236}">
                <a16:creationId xmlns:a16="http://schemas.microsoft.com/office/drawing/2014/main" id="{1861172A-58AC-C446-8111-0F72E6E174A4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66">
            <a:extLst>
              <a:ext uri="{FF2B5EF4-FFF2-40B4-BE49-F238E27FC236}">
                <a16:creationId xmlns:a16="http://schemas.microsoft.com/office/drawing/2014/main" id="{0273EAF3-C121-304D-9C21-BEB66FEDBC52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67">
            <a:extLst>
              <a:ext uri="{FF2B5EF4-FFF2-40B4-BE49-F238E27FC236}">
                <a16:creationId xmlns:a16="http://schemas.microsoft.com/office/drawing/2014/main" id="{CBD3435B-7AF0-D042-971D-9E5FAFC61874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68">
            <a:extLst>
              <a:ext uri="{FF2B5EF4-FFF2-40B4-BE49-F238E27FC236}">
                <a16:creationId xmlns:a16="http://schemas.microsoft.com/office/drawing/2014/main" id="{F1924578-F4BA-F84D-9DB1-B65E60D68F87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مربع نص 105">
            <a:extLst>
              <a:ext uri="{FF2B5EF4-FFF2-40B4-BE49-F238E27FC236}">
                <a16:creationId xmlns:a16="http://schemas.microsoft.com/office/drawing/2014/main" id="{C92C0FC5-C6E7-4E46-9401-4F28A25E4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04" name="مربع نص 106">
            <a:extLst>
              <a:ext uri="{FF2B5EF4-FFF2-40B4-BE49-F238E27FC236}">
                <a16:creationId xmlns:a16="http://schemas.microsoft.com/office/drawing/2014/main" id="{5B450D49-0302-2041-BA57-E49F0BDD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214282" y="544894"/>
            <a:ext cx="714380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حدد إذا كانت ثلاثية الحد تشكل مربعا كاملا أم لا ، وإذا كانت كذلك فحللها .  </a:t>
            </a:r>
            <a:endParaRPr lang="ar-SA" sz="2200" b="1" baseline="30000" dirty="0"/>
          </a:p>
        </p:txBody>
      </p:sp>
      <p:grpSp>
        <p:nvGrpSpPr>
          <p:cNvPr id="32" name="مجموعة 31"/>
          <p:cNvGrpSpPr/>
          <p:nvPr/>
        </p:nvGrpSpPr>
        <p:grpSpPr>
          <a:xfrm>
            <a:off x="470798" y="285728"/>
            <a:ext cx="8530358" cy="1000132"/>
            <a:chOff x="470798" y="285728"/>
            <a:chExt cx="8530358" cy="1000132"/>
          </a:xfrm>
        </p:grpSpPr>
        <p:sp>
          <p:nvSpPr>
            <p:cNvPr id="24" name="مستطيل ذو زوايا قطرية مستديرة 23"/>
            <p:cNvSpPr/>
            <p:nvPr/>
          </p:nvSpPr>
          <p:spPr>
            <a:xfrm>
              <a:off x="470798" y="285728"/>
              <a:ext cx="7072363" cy="1000132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ستطيل ذو زوايا قطرية مستديرة 24"/>
            <p:cNvSpPr/>
            <p:nvPr/>
          </p:nvSpPr>
          <p:spPr>
            <a:xfrm>
              <a:off x="7572396" y="285728"/>
              <a:ext cx="1428760" cy="1000132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43834" y="285728"/>
              <a:ext cx="1285884" cy="928694"/>
            </a:xfrm>
            <a:prstGeom prst="flowChartDecision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</p:pic>
      </p:grpSp>
      <p:sp>
        <p:nvSpPr>
          <p:cNvPr id="33" name="مربع نص 32"/>
          <p:cNvSpPr txBox="1"/>
          <p:nvPr/>
        </p:nvSpPr>
        <p:spPr>
          <a:xfrm>
            <a:off x="285720" y="544894"/>
            <a:ext cx="714380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حدد إذا كانت ثلاثية الحد تشكل مربعا كاملا أم لا ، وإذا كانت كذلك فحللها .  </a:t>
            </a:r>
            <a:endParaRPr lang="ar-SA" sz="2200" b="1" baseline="30000" dirty="0"/>
          </a:p>
        </p:txBody>
      </p:sp>
      <p:grpSp>
        <p:nvGrpSpPr>
          <p:cNvPr id="42" name="مجموعة 41"/>
          <p:cNvGrpSpPr/>
          <p:nvPr/>
        </p:nvGrpSpPr>
        <p:grpSpPr>
          <a:xfrm>
            <a:off x="1071538" y="1413571"/>
            <a:ext cx="7072362" cy="4872536"/>
            <a:chOff x="1071538" y="1413571"/>
            <a:chExt cx="7072362" cy="487253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3" name="دبوس زينة 42"/>
            <p:cNvSpPr/>
            <p:nvPr/>
          </p:nvSpPr>
          <p:spPr>
            <a:xfrm>
              <a:off x="1071538" y="2571744"/>
              <a:ext cx="7072362" cy="2857520"/>
            </a:xfrm>
            <a:prstGeom prst="plaqu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86098" y="5458498"/>
              <a:ext cx="6272222" cy="8276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1442796" y="1413571"/>
              <a:ext cx="6272222" cy="11137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8" name="مربع نص 47"/>
          <p:cNvSpPr txBox="1"/>
          <p:nvPr/>
        </p:nvSpPr>
        <p:spPr>
          <a:xfrm>
            <a:off x="1714480" y="2786058"/>
            <a:ext cx="52149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٤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ــ        ٤٢س        +           ١١٠</a:t>
            </a:r>
            <a:endParaRPr lang="ar-SA" sz="24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857224" y="4538971"/>
            <a:ext cx="50287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 ١١٠</a:t>
            </a:r>
            <a:r>
              <a:rPr lang="ar-SA" sz="2200" b="1" dirty="0"/>
              <a:t>ليس مربعا كاملا ( لم يتحقق الشرط الثاني ) </a:t>
            </a:r>
            <a:endParaRPr lang="ar-SA" sz="2200" b="1" baseline="30000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2928926" y="5643578"/>
            <a:ext cx="335648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ثلاثية الحدود لا تشكل مربعا كاملا</a:t>
            </a:r>
            <a:endParaRPr lang="ar-SA" sz="2200" b="1" baseline="30000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7043064" y="335756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3286116" y="1857364"/>
            <a:ext cx="298523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 ــ  ٤٢ س  +  ١١٠</a:t>
            </a:r>
            <a:endParaRPr lang="ar-SA" sz="2200" b="1" baseline="30000" dirty="0"/>
          </a:p>
        </p:txBody>
      </p:sp>
      <p:grpSp>
        <p:nvGrpSpPr>
          <p:cNvPr id="61" name="مجموعة 60"/>
          <p:cNvGrpSpPr/>
          <p:nvPr/>
        </p:nvGrpSpPr>
        <p:grpSpPr>
          <a:xfrm>
            <a:off x="6314648" y="3343495"/>
            <a:ext cx="571504" cy="1000132"/>
            <a:chOff x="6415352" y="3343495"/>
            <a:chExt cx="571504" cy="1000132"/>
          </a:xfrm>
        </p:grpSpPr>
        <p:sp>
          <p:nvSpPr>
            <p:cNvPr id="62" name="خماسي 61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63" name="مجموعة 75"/>
            <p:cNvGrpSpPr/>
            <p:nvPr/>
          </p:nvGrpSpPr>
          <p:grpSpPr>
            <a:xfrm>
              <a:off x="6486800" y="3613725"/>
              <a:ext cx="428631" cy="341985"/>
              <a:chOff x="7786710" y="4000504"/>
              <a:chExt cx="571504" cy="428628"/>
            </a:xfrm>
          </p:grpSpPr>
          <p:cxnSp>
            <p:nvCxnSpPr>
              <p:cNvPr id="64" name="رابط مستقيم 63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رابط مستقيم 64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رابط مستقيم 65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مربع نص 66"/>
          <p:cNvSpPr txBox="1"/>
          <p:nvPr/>
        </p:nvSpPr>
        <p:spPr>
          <a:xfrm>
            <a:off x="1257716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✗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grpSp>
        <p:nvGrpSpPr>
          <p:cNvPr id="68" name="مجموعة 67"/>
          <p:cNvGrpSpPr/>
          <p:nvPr/>
        </p:nvGrpSpPr>
        <p:grpSpPr>
          <a:xfrm>
            <a:off x="1801084" y="3372729"/>
            <a:ext cx="571504" cy="1000132"/>
            <a:chOff x="2186410" y="3372729"/>
            <a:chExt cx="571504" cy="1000132"/>
          </a:xfrm>
        </p:grpSpPr>
        <p:sp>
          <p:nvSpPr>
            <p:cNvPr id="69" name="خماسي 68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70" name="مجموعة 71"/>
            <p:cNvGrpSpPr/>
            <p:nvPr/>
          </p:nvGrpSpPr>
          <p:grpSpPr>
            <a:xfrm>
              <a:off x="2257890" y="3614824"/>
              <a:ext cx="428631" cy="341985"/>
              <a:chOff x="7786710" y="4000504"/>
              <a:chExt cx="571504" cy="428628"/>
            </a:xfrm>
          </p:grpSpPr>
          <p:cxnSp>
            <p:nvCxnSpPr>
              <p:cNvPr id="71" name="رابط مستقيم 70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رابط مستقيم 72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مربع نص 73"/>
          <p:cNvSpPr txBox="1"/>
          <p:nvPr/>
        </p:nvSpPr>
        <p:spPr>
          <a:xfrm>
            <a:off x="6215074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س</a:t>
            </a:r>
            <a:endParaRPr lang="ar-SA" sz="2400" b="1" baseline="30000" dirty="0"/>
          </a:p>
        </p:txBody>
      </p:sp>
      <p:pic>
        <p:nvPicPr>
          <p:cNvPr id="105" name="صورة 104">
            <a:hlinkClick r:id="rId9" action="ppaction://hlinksldjump"/>
            <a:extLst>
              <a:ext uri="{FF2B5EF4-FFF2-40B4-BE49-F238E27FC236}">
                <a16:creationId xmlns:a16="http://schemas.microsoft.com/office/drawing/2014/main" id="{0313FF25-7BEF-3344-AD66-91BB75861B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62" y="95534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9F71EECD-4E12-534D-9720-B3535270DE6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013C799-55D3-10D7-F9EC-5F28CDC0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439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48" grpId="0"/>
      <p:bldP spid="49" grpId="0"/>
      <p:bldP spid="50" grpId="0"/>
      <p:bldP spid="59" grpId="0"/>
      <p:bldP spid="60" grpId="0"/>
      <p:bldP spid="67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صورة 76">
            <a:extLst>
              <a:ext uri="{FF2B5EF4-FFF2-40B4-BE49-F238E27FC236}">
                <a16:creationId xmlns:a16="http://schemas.microsoft.com/office/drawing/2014/main" id="{7F36E4B4-0A2F-944C-892A-AABEF1E88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79" name="شكل حر: شكل 53">
            <a:extLst>
              <a:ext uri="{FF2B5EF4-FFF2-40B4-BE49-F238E27FC236}">
                <a16:creationId xmlns:a16="http://schemas.microsoft.com/office/drawing/2014/main" id="{64BC5CBB-C77A-434E-968C-DBBFD8A43E71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80" name="صورة 79">
            <a:extLst>
              <a:ext uri="{FF2B5EF4-FFF2-40B4-BE49-F238E27FC236}">
                <a16:creationId xmlns:a16="http://schemas.microsoft.com/office/drawing/2014/main" id="{DF17F3D7-C8CA-6A41-9385-3BB7522B8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81" name="شكل حر: شكل 8">
            <a:extLst>
              <a:ext uri="{FF2B5EF4-FFF2-40B4-BE49-F238E27FC236}">
                <a16:creationId xmlns:a16="http://schemas.microsoft.com/office/drawing/2014/main" id="{1F1242C1-C937-3F43-98C3-A2C797942BC9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2" name="صورة 81">
            <a:extLst>
              <a:ext uri="{FF2B5EF4-FFF2-40B4-BE49-F238E27FC236}">
                <a16:creationId xmlns:a16="http://schemas.microsoft.com/office/drawing/2014/main" id="{87F997FD-F265-374C-8E19-9C24E081C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3" name="شكل حر: شكل 10">
            <a:extLst>
              <a:ext uri="{FF2B5EF4-FFF2-40B4-BE49-F238E27FC236}">
                <a16:creationId xmlns:a16="http://schemas.microsoft.com/office/drawing/2014/main" id="{453A3A38-B5CE-8049-B990-15278821D4B8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4" name="صورة 83">
            <a:extLst>
              <a:ext uri="{FF2B5EF4-FFF2-40B4-BE49-F238E27FC236}">
                <a16:creationId xmlns:a16="http://schemas.microsoft.com/office/drawing/2014/main" id="{2A160070-2873-DD47-9BD2-565D30C2C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9" name="شكل حر: شكل 12">
            <a:extLst>
              <a:ext uri="{FF2B5EF4-FFF2-40B4-BE49-F238E27FC236}">
                <a16:creationId xmlns:a16="http://schemas.microsoft.com/office/drawing/2014/main" id="{2F0AD181-15FF-E648-963D-1AB173DB873B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90" name="صورة 89">
            <a:extLst>
              <a:ext uri="{FF2B5EF4-FFF2-40B4-BE49-F238E27FC236}">
                <a16:creationId xmlns:a16="http://schemas.microsoft.com/office/drawing/2014/main" id="{7DF1978E-1EE0-B94D-A141-5FF2909EF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91" name="شكل حر: شكل 14">
            <a:extLst>
              <a:ext uri="{FF2B5EF4-FFF2-40B4-BE49-F238E27FC236}">
                <a16:creationId xmlns:a16="http://schemas.microsoft.com/office/drawing/2014/main" id="{3EADC171-832B-AF46-8856-F685F84EFEE1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92" name="صورة 91">
            <a:extLst>
              <a:ext uri="{FF2B5EF4-FFF2-40B4-BE49-F238E27FC236}">
                <a16:creationId xmlns:a16="http://schemas.microsoft.com/office/drawing/2014/main" id="{132F2398-254B-A742-82AF-63F6F82C1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93" name="شكل حر: شكل 26">
            <a:extLst>
              <a:ext uri="{FF2B5EF4-FFF2-40B4-BE49-F238E27FC236}">
                <a16:creationId xmlns:a16="http://schemas.microsoft.com/office/drawing/2014/main" id="{71259668-292F-C24A-8518-7BE98DD1C8B3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94" name="شكل حر: شكل 27">
            <a:extLst>
              <a:ext uri="{FF2B5EF4-FFF2-40B4-BE49-F238E27FC236}">
                <a16:creationId xmlns:a16="http://schemas.microsoft.com/office/drawing/2014/main" id="{224BFE45-7403-044E-9F19-FB2D16AF6DED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28">
            <a:extLst>
              <a:ext uri="{FF2B5EF4-FFF2-40B4-BE49-F238E27FC236}">
                <a16:creationId xmlns:a16="http://schemas.microsoft.com/office/drawing/2014/main" id="{C330D41D-16DB-C143-A49E-D1B6E3BE0FC5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29">
            <a:extLst>
              <a:ext uri="{FF2B5EF4-FFF2-40B4-BE49-F238E27FC236}">
                <a16:creationId xmlns:a16="http://schemas.microsoft.com/office/drawing/2014/main" id="{DA36CF23-DA97-D14A-8887-59D3AC30318E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30">
            <a:extLst>
              <a:ext uri="{FF2B5EF4-FFF2-40B4-BE49-F238E27FC236}">
                <a16:creationId xmlns:a16="http://schemas.microsoft.com/office/drawing/2014/main" id="{25D26802-0510-6448-9D9F-D07C48A60173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31">
            <a:extLst>
              <a:ext uri="{FF2B5EF4-FFF2-40B4-BE49-F238E27FC236}">
                <a16:creationId xmlns:a16="http://schemas.microsoft.com/office/drawing/2014/main" id="{1EF90296-664A-A145-AB76-E5448A58222B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32">
            <a:extLst>
              <a:ext uri="{FF2B5EF4-FFF2-40B4-BE49-F238E27FC236}">
                <a16:creationId xmlns:a16="http://schemas.microsoft.com/office/drawing/2014/main" id="{3500881C-88C5-0940-BACA-D3AC1C1AB8FC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33">
            <a:extLst>
              <a:ext uri="{FF2B5EF4-FFF2-40B4-BE49-F238E27FC236}">
                <a16:creationId xmlns:a16="http://schemas.microsoft.com/office/drawing/2014/main" id="{AE7B1647-2FF2-2341-B10F-DD7987A0D6D2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34">
            <a:extLst>
              <a:ext uri="{FF2B5EF4-FFF2-40B4-BE49-F238E27FC236}">
                <a16:creationId xmlns:a16="http://schemas.microsoft.com/office/drawing/2014/main" id="{2697050E-EA7E-BA4B-AE07-AF9CA771AC74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35">
            <a:extLst>
              <a:ext uri="{FF2B5EF4-FFF2-40B4-BE49-F238E27FC236}">
                <a16:creationId xmlns:a16="http://schemas.microsoft.com/office/drawing/2014/main" id="{B40543E9-E1A5-764B-9645-2FDCDCDAF4F2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36">
            <a:extLst>
              <a:ext uri="{FF2B5EF4-FFF2-40B4-BE49-F238E27FC236}">
                <a16:creationId xmlns:a16="http://schemas.microsoft.com/office/drawing/2014/main" id="{9E3A1102-95A2-0E4B-B153-A197A6890069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37">
            <a:extLst>
              <a:ext uri="{FF2B5EF4-FFF2-40B4-BE49-F238E27FC236}">
                <a16:creationId xmlns:a16="http://schemas.microsoft.com/office/drawing/2014/main" id="{BDFBAD15-5300-3D4E-A621-28D320069819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38">
            <a:extLst>
              <a:ext uri="{FF2B5EF4-FFF2-40B4-BE49-F238E27FC236}">
                <a16:creationId xmlns:a16="http://schemas.microsoft.com/office/drawing/2014/main" id="{AA4ABC76-79BE-1642-AC58-EEEC9F0BF727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39">
            <a:extLst>
              <a:ext uri="{FF2B5EF4-FFF2-40B4-BE49-F238E27FC236}">
                <a16:creationId xmlns:a16="http://schemas.microsoft.com/office/drawing/2014/main" id="{BAFA1C57-46EA-4F4C-BB11-E4E12838733B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40">
            <a:extLst>
              <a:ext uri="{FF2B5EF4-FFF2-40B4-BE49-F238E27FC236}">
                <a16:creationId xmlns:a16="http://schemas.microsoft.com/office/drawing/2014/main" id="{8DD54082-D44E-FA47-9B53-2D0644F79BDC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41">
            <a:extLst>
              <a:ext uri="{FF2B5EF4-FFF2-40B4-BE49-F238E27FC236}">
                <a16:creationId xmlns:a16="http://schemas.microsoft.com/office/drawing/2014/main" id="{11435A3A-3558-7F4E-AB04-7EC1478CD949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54">
            <a:extLst>
              <a:ext uri="{FF2B5EF4-FFF2-40B4-BE49-F238E27FC236}">
                <a16:creationId xmlns:a16="http://schemas.microsoft.com/office/drawing/2014/main" id="{3DF55B36-7CF1-D14C-9795-F611D3502280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55">
            <a:extLst>
              <a:ext uri="{FF2B5EF4-FFF2-40B4-BE49-F238E27FC236}">
                <a16:creationId xmlns:a16="http://schemas.microsoft.com/office/drawing/2014/main" id="{688B2A14-6EC0-EF4E-897F-379FB04FACFB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56">
            <a:extLst>
              <a:ext uri="{FF2B5EF4-FFF2-40B4-BE49-F238E27FC236}">
                <a16:creationId xmlns:a16="http://schemas.microsoft.com/office/drawing/2014/main" id="{3C430549-C237-504C-9B34-82F3FC7F5AC2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57">
            <a:extLst>
              <a:ext uri="{FF2B5EF4-FFF2-40B4-BE49-F238E27FC236}">
                <a16:creationId xmlns:a16="http://schemas.microsoft.com/office/drawing/2014/main" id="{8663508B-7627-2D4F-BAC8-33FBFD8FCE11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58">
            <a:extLst>
              <a:ext uri="{FF2B5EF4-FFF2-40B4-BE49-F238E27FC236}">
                <a16:creationId xmlns:a16="http://schemas.microsoft.com/office/drawing/2014/main" id="{C0565C7D-D3DF-054B-9C8C-9955C4EBD364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59">
            <a:extLst>
              <a:ext uri="{FF2B5EF4-FFF2-40B4-BE49-F238E27FC236}">
                <a16:creationId xmlns:a16="http://schemas.microsoft.com/office/drawing/2014/main" id="{4DE3C099-BB11-F64E-AC8B-1C3582755FEA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60">
            <a:extLst>
              <a:ext uri="{FF2B5EF4-FFF2-40B4-BE49-F238E27FC236}">
                <a16:creationId xmlns:a16="http://schemas.microsoft.com/office/drawing/2014/main" id="{AA986CBB-FE70-EB46-A01D-96468D253262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61">
            <a:extLst>
              <a:ext uri="{FF2B5EF4-FFF2-40B4-BE49-F238E27FC236}">
                <a16:creationId xmlns:a16="http://schemas.microsoft.com/office/drawing/2014/main" id="{1980EF67-C554-EF47-A51A-24C2707401C5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62">
            <a:extLst>
              <a:ext uri="{FF2B5EF4-FFF2-40B4-BE49-F238E27FC236}">
                <a16:creationId xmlns:a16="http://schemas.microsoft.com/office/drawing/2014/main" id="{F0270019-4181-9D40-8871-CE7F0A63B26C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شكل حر: شكل 63">
            <a:extLst>
              <a:ext uri="{FF2B5EF4-FFF2-40B4-BE49-F238E27FC236}">
                <a16:creationId xmlns:a16="http://schemas.microsoft.com/office/drawing/2014/main" id="{3F11326A-7490-B543-A9A7-D97A819896CC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9" name="شكل حر: شكل 64">
            <a:extLst>
              <a:ext uri="{FF2B5EF4-FFF2-40B4-BE49-F238E27FC236}">
                <a16:creationId xmlns:a16="http://schemas.microsoft.com/office/drawing/2014/main" id="{B5673A29-1873-9F41-A3F1-100C3B28A933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0" name="شكل حر: شكل 65">
            <a:extLst>
              <a:ext uri="{FF2B5EF4-FFF2-40B4-BE49-F238E27FC236}">
                <a16:creationId xmlns:a16="http://schemas.microsoft.com/office/drawing/2014/main" id="{D6CF63D8-0004-244B-AAE0-6E73F604A932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1" name="شكل حر: شكل 66">
            <a:extLst>
              <a:ext uri="{FF2B5EF4-FFF2-40B4-BE49-F238E27FC236}">
                <a16:creationId xmlns:a16="http://schemas.microsoft.com/office/drawing/2014/main" id="{A927B98E-23B2-DE44-BE0E-2C4D017FF897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2" name="شكل حر: شكل 67">
            <a:extLst>
              <a:ext uri="{FF2B5EF4-FFF2-40B4-BE49-F238E27FC236}">
                <a16:creationId xmlns:a16="http://schemas.microsoft.com/office/drawing/2014/main" id="{9E7A4826-70D6-184E-986E-10558EEA9EE8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3" name="شكل حر: شكل 68">
            <a:extLst>
              <a:ext uri="{FF2B5EF4-FFF2-40B4-BE49-F238E27FC236}">
                <a16:creationId xmlns:a16="http://schemas.microsoft.com/office/drawing/2014/main" id="{E34EC1AF-2DC7-A042-860D-FDAF32EB9143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5" name="مربع نص 105">
            <a:extLst>
              <a:ext uri="{FF2B5EF4-FFF2-40B4-BE49-F238E27FC236}">
                <a16:creationId xmlns:a16="http://schemas.microsoft.com/office/drawing/2014/main" id="{984695E2-603D-B243-A769-6D43F9FD9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26" name="مربع نص 106">
            <a:extLst>
              <a:ext uri="{FF2B5EF4-FFF2-40B4-BE49-F238E27FC236}">
                <a16:creationId xmlns:a16="http://schemas.microsoft.com/office/drawing/2014/main" id="{9C352D6C-F7A7-8A4B-9A05-8249E812D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214282" y="544894"/>
            <a:ext cx="714380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حدد إذا كانت ثلاثية الحد تشكل مربعا كاملا أم لا ، وإذا كانت كذلك فحللها .  </a:t>
            </a:r>
            <a:endParaRPr lang="ar-SA" sz="2200" b="1" baseline="30000" dirty="0"/>
          </a:p>
        </p:txBody>
      </p:sp>
      <p:grpSp>
        <p:nvGrpSpPr>
          <p:cNvPr id="20" name="مجموعة 19"/>
          <p:cNvGrpSpPr/>
          <p:nvPr/>
        </p:nvGrpSpPr>
        <p:grpSpPr>
          <a:xfrm>
            <a:off x="1071538" y="1413571"/>
            <a:ext cx="7072362" cy="5158701"/>
            <a:chOff x="1071538" y="1413571"/>
            <a:chExt cx="7072362" cy="515870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1" name="دبوس زينة 20"/>
            <p:cNvSpPr/>
            <p:nvPr/>
          </p:nvSpPr>
          <p:spPr>
            <a:xfrm>
              <a:off x="1071538" y="2571744"/>
              <a:ext cx="7072362" cy="2857520"/>
            </a:xfrm>
            <a:prstGeom prst="plaque">
              <a:avLst/>
            </a:prstGeom>
            <a:grpFill/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86098" y="5458498"/>
              <a:ext cx="6272222" cy="11137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1442796" y="1413571"/>
              <a:ext cx="6272222" cy="11137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مربع نص 23"/>
          <p:cNvSpPr txBox="1"/>
          <p:nvPr/>
        </p:nvSpPr>
        <p:spPr>
          <a:xfrm>
            <a:off x="2071702" y="2786058"/>
            <a:ext cx="5000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١٦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ــ       ٥٦ س        +       ٤٩</a:t>
            </a:r>
            <a:endParaRPr lang="ar-SA" sz="2400" b="1" baseline="300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6314648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س</a:t>
            </a:r>
            <a:endParaRPr lang="ar-SA" sz="2400" b="1" baseline="300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4071934" y="4396095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٢٨ س</a:t>
            </a:r>
            <a:endParaRPr lang="ar-SA" sz="2400" b="1" baseline="300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2171244" y="4410163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  <a:endParaRPr lang="ar-SA" sz="2400" b="1" baseline="30000" dirty="0"/>
          </a:p>
        </p:txBody>
      </p:sp>
      <p:grpSp>
        <p:nvGrpSpPr>
          <p:cNvPr id="28" name="مجموعة 27"/>
          <p:cNvGrpSpPr/>
          <p:nvPr/>
        </p:nvGrpSpPr>
        <p:grpSpPr>
          <a:xfrm>
            <a:off x="4186674" y="3286125"/>
            <a:ext cx="714348" cy="1015298"/>
            <a:chOff x="4186674" y="3357563"/>
            <a:chExt cx="714348" cy="1015298"/>
          </a:xfrm>
        </p:grpSpPr>
        <p:sp>
          <p:nvSpPr>
            <p:cNvPr id="29" name="خماسي 28"/>
            <p:cNvSpPr/>
            <p:nvPr/>
          </p:nvSpPr>
          <p:spPr>
            <a:xfrm rot="16200000">
              <a:off x="4078419" y="3579460"/>
              <a:ext cx="1015298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مربع نص 29"/>
            <p:cNvSpPr txBox="1"/>
            <p:nvPr/>
          </p:nvSpPr>
          <p:spPr>
            <a:xfrm>
              <a:off x="4186674" y="3743987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٢</a:t>
              </a:r>
              <a:endParaRPr lang="ar-SA" sz="2400" b="1" baseline="30000" dirty="0"/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5214942" y="4357694"/>
            <a:ext cx="1000132" cy="571504"/>
            <a:chOff x="5214942" y="4429132"/>
            <a:chExt cx="1000132" cy="571504"/>
          </a:xfrm>
        </p:grpSpPr>
        <p:sp>
          <p:nvSpPr>
            <p:cNvPr id="32" name="خماسي 31"/>
            <p:cNvSpPr/>
            <p:nvPr/>
          </p:nvSpPr>
          <p:spPr>
            <a:xfrm flipH="1">
              <a:off x="521494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" name="مربع نص 32"/>
            <p:cNvSpPr txBox="1"/>
            <p:nvPr/>
          </p:nvSpPr>
          <p:spPr>
            <a:xfrm>
              <a:off x="5429256" y="4472434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2972228" y="4357694"/>
            <a:ext cx="1000132" cy="571504"/>
            <a:chOff x="3071802" y="4429132"/>
            <a:chExt cx="1000132" cy="571504"/>
          </a:xfrm>
        </p:grpSpPr>
        <p:sp>
          <p:nvSpPr>
            <p:cNvPr id="48" name="خماسي 47"/>
            <p:cNvSpPr/>
            <p:nvPr/>
          </p:nvSpPr>
          <p:spPr>
            <a:xfrm>
              <a:off x="307180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مربع نص 48"/>
            <p:cNvSpPr txBox="1"/>
            <p:nvPr/>
          </p:nvSpPr>
          <p:spPr>
            <a:xfrm>
              <a:off x="3143272" y="4457268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sp>
        <p:nvSpPr>
          <p:cNvPr id="50" name="مربع نص 49"/>
          <p:cNvSpPr txBox="1"/>
          <p:nvPr/>
        </p:nvSpPr>
        <p:spPr>
          <a:xfrm>
            <a:off x="4786314" y="5643578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تشكل مربعا كاملا</a:t>
            </a:r>
            <a:endParaRPr lang="ar-SA" sz="2200" b="1" baseline="30000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4286248" y="228599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3286116" y="1857364"/>
            <a:ext cx="298523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١٦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 ــ ٥٦ س  +  ٤٩</a:t>
            </a:r>
            <a:endParaRPr lang="ar-SA" sz="2200" b="1" baseline="30000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7072330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643042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grpSp>
        <p:nvGrpSpPr>
          <p:cNvPr id="55" name="مجموعة 54"/>
          <p:cNvGrpSpPr/>
          <p:nvPr/>
        </p:nvGrpSpPr>
        <p:grpSpPr>
          <a:xfrm>
            <a:off x="6415352" y="3343495"/>
            <a:ext cx="571504" cy="1000132"/>
            <a:chOff x="6415352" y="3343495"/>
            <a:chExt cx="571504" cy="1000132"/>
          </a:xfrm>
        </p:grpSpPr>
        <p:sp>
          <p:nvSpPr>
            <p:cNvPr id="56" name="خماسي 55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7" name="مجموعة 67"/>
            <p:cNvGrpSpPr/>
            <p:nvPr/>
          </p:nvGrpSpPr>
          <p:grpSpPr>
            <a:xfrm>
              <a:off x="6486800" y="3613725"/>
              <a:ext cx="428631" cy="341985"/>
              <a:chOff x="7786710" y="4000504"/>
              <a:chExt cx="571504" cy="428628"/>
            </a:xfrm>
          </p:grpSpPr>
          <p:cxnSp>
            <p:nvCxnSpPr>
              <p:cNvPr id="58" name="رابط مستقيم 57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رابط مستقيم 58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مجموعة 60"/>
          <p:cNvGrpSpPr/>
          <p:nvPr/>
        </p:nvGrpSpPr>
        <p:grpSpPr>
          <a:xfrm>
            <a:off x="2186410" y="3372729"/>
            <a:ext cx="571504" cy="1000132"/>
            <a:chOff x="2186410" y="3372729"/>
            <a:chExt cx="571504" cy="1000132"/>
          </a:xfrm>
        </p:grpSpPr>
        <p:sp>
          <p:nvSpPr>
            <p:cNvPr id="62" name="خماسي 61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63" name="مجموعة 71"/>
            <p:cNvGrpSpPr/>
            <p:nvPr/>
          </p:nvGrpSpPr>
          <p:grpSpPr>
            <a:xfrm>
              <a:off x="2257890" y="3614824"/>
              <a:ext cx="428631" cy="341985"/>
              <a:chOff x="7786710" y="4000504"/>
              <a:chExt cx="571504" cy="428628"/>
            </a:xfrm>
          </p:grpSpPr>
          <p:cxnSp>
            <p:nvCxnSpPr>
              <p:cNvPr id="64" name="رابط مستقيم 63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رابط مستقيم 64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رابط مستقيم 65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مربع نص 66"/>
          <p:cNvSpPr txBox="1"/>
          <p:nvPr/>
        </p:nvSpPr>
        <p:spPr>
          <a:xfrm>
            <a:off x="2714612" y="564357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                   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68" name="مربع نص 67"/>
          <p:cNvSpPr txBox="1"/>
          <p:nvPr/>
        </p:nvSpPr>
        <p:spPr>
          <a:xfrm>
            <a:off x="3900954" y="564357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س</a:t>
            </a:r>
            <a:endParaRPr lang="ar-SA" sz="2400" b="1" baseline="30000" dirty="0"/>
          </a:p>
        </p:txBody>
      </p:sp>
      <p:sp>
        <p:nvSpPr>
          <p:cNvPr id="69" name="مربع نص 68"/>
          <p:cNvSpPr txBox="1"/>
          <p:nvPr/>
        </p:nvSpPr>
        <p:spPr>
          <a:xfrm>
            <a:off x="3143240" y="56819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  <a:endParaRPr lang="ar-SA" sz="2400" b="1" baseline="30000" dirty="0"/>
          </a:p>
        </p:txBody>
      </p:sp>
      <p:cxnSp>
        <p:nvCxnSpPr>
          <p:cNvPr id="70" name="رابط كسهم مستقيم 69"/>
          <p:cNvCxnSpPr/>
          <p:nvPr/>
        </p:nvCxnSpPr>
        <p:spPr>
          <a:xfrm rot="5400000">
            <a:off x="5142398" y="4173720"/>
            <a:ext cx="785818" cy="21560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كسهم مستقيم 70"/>
          <p:cNvCxnSpPr/>
          <p:nvPr/>
        </p:nvCxnSpPr>
        <p:spPr>
          <a:xfrm rot="16200000" flipH="1">
            <a:off x="2474056" y="4882904"/>
            <a:ext cx="967095" cy="7717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مجموعة 71"/>
          <p:cNvGrpSpPr/>
          <p:nvPr/>
        </p:nvGrpSpPr>
        <p:grpSpPr>
          <a:xfrm>
            <a:off x="630516" y="285728"/>
            <a:ext cx="8370640" cy="1000132"/>
            <a:chOff x="630516" y="285728"/>
            <a:chExt cx="8370640" cy="1000132"/>
          </a:xfrm>
        </p:grpSpPr>
        <p:sp>
          <p:nvSpPr>
            <p:cNvPr id="73" name="مستطيل ذو زوايا قطرية مستديرة 72"/>
            <p:cNvSpPr/>
            <p:nvPr/>
          </p:nvSpPr>
          <p:spPr>
            <a:xfrm>
              <a:off x="630516" y="285728"/>
              <a:ext cx="6912646" cy="1000132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4" name="مستطيل ذو زوايا قطرية مستديرة 73"/>
            <p:cNvSpPr/>
            <p:nvPr/>
          </p:nvSpPr>
          <p:spPr>
            <a:xfrm>
              <a:off x="7572396" y="285728"/>
              <a:ext cx="1428760" cy="1000132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643834" y="285728"/>
              <a:ext cx="1285884" cy="928694"/>
            </a:xfrm>
            <a:prstGeom prst="flowChartDecision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</p:pic>
      </p:grpSp>
      <p:sp>
        <p:nvSpPr>
          <p:cNvPr id="76" name="مربع نص 75"/>
          <p:cNvSpPr txBox="1"/>
          <p:nvPr/>
        </p:nvSpPr>
        <p:spPr>
          <a:xfrm>
            <a:off x="285720" y="544894"/>
            <a:ext cx="714380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حدد إذا كانت ثلاثية الحد تشكل مربعا كاملا أم لا ، وإذا كانت كذلك فحللها .  </a:t>
            </a:r>
            <a:endParaRPr lang="ar-SA" sz="2200" b="1" baseline="30000" dirty="0"/>
          </a:p>
        </p:txBody>
      </p:sp>
      <p:cxnSp>
        <p:nvCxnSpPr>
          <p:cNvPr id="47" name="رابط كسهم مستقيم 46"/>
          <p:cNvCxnSpPr/>
          <p:nvPr/>
        </p:nvCxnSpPr>
        <p:spPr>
          <a:xfrm rot="5400000">
            <a:off x="3292593" y="3708275"/>
            <a:ext cx="2714644" cy="15845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/>
          <p:cNvSpPr txBox="1"/>
          <p:nvPr/>
        </p:nvSpPr>
        <p:spPr>
          <a:xfrm>
            <a:off x="3500462" y="566791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pic>
        <p:nvPicPr>
          <p:cNvPr id="127" name="صورة 126">
            <a:hlinkClick r:id="rId9" action="ppaction://hlinksldjump"/>
            <a:extLst>
              <a:ext uri="{FF2B5EF4-FFF2-40B4-BE49-F238E27FC236}">
                <a16:creationId xmlns:a16="http://schemas.microsoft.com/office/drawing/2014/main" id="{F9A6C281-5B16-D74B-B268-D393A01C3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128" name="صورة 127">
            <a:extLst>
              <a:ext uri="{FF2B5EF4-FFF2-40B4-BE49-F238E27FC236}">
                <a16:creationId xmlns:a16="http://schemas.microsoft.com/office/drawing/2014/main" id="{0941DD6C-B953-864D-BD13-77D98A568E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83BC108-46FF-A4B6-CF14-E5D9B245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440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7" grpId="0"/>
      <p:bldP spid="50" grpId="0"/>
      <p:bldP spid="51" grpId="0"/>
      <p:bldP spid="52" grpId="0"/>
      <p:bldP spid="53" grpId="0"/>
      <p:bldP spid="54" grpId="0"/>
      <p:bldP spid="67" grpId="0"/>
      <p:bldP spid="68" grpId="0"/>
      <p:bldP spid="69" grpId="0"/>
      <p:bldP spid="76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مجموعة 87"/>
          <p:cNvGrpSpPr/>
          <p:nvPr/>
        </p:nvGrpSpPr>
        <p:grpSpPr>
          <a:xfrm>
            <a:off x="113642" y="285728"/>
            <a:ext cx="8887514" cy="1000132"/>
            <a:chOff x="113642" y="285728"/>
            <a:chExt cx="8887514" cy="1000132"/>
          </a:xfrm>
        </p:grpSpPr>
        <p:sp>
          <p:nvSpPr>
            <p:cNvPr id="89" name="مستطيل ذو زوايا قطرية مستديرة 88"/>
            <p:cNvSpPr/>
            <p:nvPr/>
          </p:nvSpPr>
          <p:spPr>
            <a:xfrm>
              <a:off x="113642" y="285728"/>
              <a:ext cx="7429520" cy="1000132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0" name="مستطيل ذو زوايا قطرية مستديرة 89"/>
            <p:cNvSpPr/>
            <p:nvPr/>
          </p:nvSpPr>
          <p:spPr>
            <a:xfrm>
              <a:off x="7572396" y="285728"/>
              <a:ext cx="1428760" cy="1000132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43834" y="285728"/>
              <a:ext cx="1285884" cy="928694"/>
            </a:xfrm>
            <a:prstGeom prst="flowChartDecision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</p:pic>
      </p:grpSp>
      <p:sp>
        <p:nvSpPr>
          <p:cNvPr id="92" name="مربع نص 91"/>
          <p:cNvSpPr txBox="1"/>
          <p:nvPr/>
        </p:nvSpPr>
        <p:spPr>
          <a:xfrm>
            <a:off x="285720" y="544894"/>
            <a:ext cx="714380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حدد إذا كانت ثلاثية الحد تشكل مربعا كاملا أم لا ، وإذا كانت كذلك فحللها .  </a:t>
            </a:r>
            <a:endParaRPr lang="ar-SA" sz="2200" b="1" baseline="30000" dirty="0"/>
          </a:p>
        </p:txBody>
      </p:sp>
      <p:grpSp>
        <p:nvGrpSpPr>
          <p:cNvPr id="93" name="مجموعة 92"/>
          <p:cNvGrpSpPr/>
          <p:nvPr/>
        </p:nvGrpSpPr>
        <p:grpSpPr>
          <a:xfrm>
            <a:off x="1071538" y="1413571"/>
            <a:ext cx="7072362" cy="4971424"/>
            <a:chOff x="1071538" y="1413571"/>
            <a:chExt cx="7072362" cy="497142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" name="دبوس زينة 93"/>
            <p:cNvSpPr/>
            <p:nvPr/>
          </p:nvSpPr>
          <p:spPr>
            <a:xfrm>
              <a:off x="1071538" y="2571744"/>
              <a:ext cx="7072362" cy="2857520"/>
            </a:xfrm>
            <a:prstGeom prst="plaque">
              <a:avLst/>
            </a:prstGeom>
            <a:grpFill/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6098" y="5458498"/>
              <a:ext cx="6272222" cy="9264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442796" y="1413571"/>
              <a:ext cx="6272222" cy="11137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7" name="مربع نص 96"/>
          <p:cNvSpPr txBox="1"/>
          <p:nvPr/>
        </p:nvSpPr>
        <p:spPr>
          <a:xfrm>
            <a:off x="2127974" y="2786058"/>
            <a:ext cx="5000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٨١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ــ       ٩٠ س        +        ٢٥</a:t>
            </a:r>
            <a:endParaRPr lang="ar-SA" sz="2400" b="1" baseline="30000" dirty="0"/>
          </a:p>
        </p:txBody>
      </p:sp>
      <p:sp>
        <p:nvSpPr>
          <p:cNvPr id="98" name="مربع نص 97"/>
          <p:cNvSpPr txBox="1"/>
          <p:nvPr/>
        </p:nvSpPr>
        <p:spPr>
          <a:xfrm>
            <a:off x="6314648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 س</a:t>
            </a:r>
            <a:endParaRPr lang="ar-SA" sz="2400" b="1" baseline="30000" dirty="0"/>
          </a:p>
        </p:txBody>
      </p:sp>
      <p:sp>
        <p:nvSpPr>
          <p:cNvPr id="99" name="مربع نص 98"/>
          <p:cNvSpPr txBox="1"/>
          <p:nvPr/>
        </p:nvSpPr>
        <p:spPr>
          <a:xfrm>
            <a:off x="4071934" y="4396095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 س</a:t>
            </a:r>
            <a:endParaRPr lang="ar-SA" sz="2400" b="1" baseline="30000" dirty="0"/>
          </a:p>
        </p:txBody>
      </p:sp>
      <p:sp>
        <p:nvSpPr>
          <p:cNvPr id="100" name="مربع نص 99"/>
          <p:cNvSpPr txBox="1"/>
          <p:nvPr/>
        </p:nvSpPr>
        <p:spPr>
          <a:xfrm>
            <a:off x="2171244" y="4410163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  <a:endParaRPr lang="ar-SA" sz="2400" b="1" baseline="30000" dirty="0"/>
          </a:p>
        </p:txBody>
      </p:sp>
      <p:grpSp>
        <p:nvGrpSpPr>
          <p:cNvPr id="101" name="مجموعة 100"/>
          <p:cNvGrpSpPr/>
          <p:nvPr/>
        </p:nvGrpSpPr>
        <p:grpSpPr>
          <a:xfrm>
            <a:off x="4186674" y="3286125"/>
            <a:ext cx="714348" cy="1015298"/>
            <a:chOff x="4186674" y="3357563"/>
            <a:chExt cx="714348" cy="1015298"/>
          </a:xfrm>
        </p:grpSpPr>
        <p:sp>
          <p:nvSpPr>
            <p:cNvPr id="102" name="خماسي 101"/>
            <p:cNvSpPr/>
            <p:nvPr/>
          </p:nvSpPr>
          <p:spPr>
            <a:xfrm rot="16200000">
              <a:off x="4078419" y="3579460"/>
              <a:ext cx="1015298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3" name="مربع نص 102"/>
            <p:cNvSpPr txBox="1"/>
            <p:nvPr/>
          </p:nvSpPr>
          <p:spPr>
            <a:xfrm>
              <a:off x="4186674" y="3743987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×٢</a:t>
              </a:r>
              <a:endParaRPr lang="ar-SA" sz="2400" b="1" baseline="30000" dirty="0"/>
            </a:p>
          </p:txBody>
        </p:sp>
      </p:grpSp>
      <p:grpSp>
        <p:nvGrpSpPr>
          <p:cNvPr id="104" name="مجموعة 103"/>
          <p:cNvGrpSpPr/>
          <p:nvPr/>
        </p:nvGrpSpPr>
        <p:grpSpPr>
          <a:xfrm>
            <a:off x="5214942" y="4357694"/>
            <a:ext cx="1000132" cy="571504"/>
            <a:chOff x="5214942" y="4429132"/>
            <a:chExt cx="1000132" cy="571504"/>
          </a:xfrm>
        </p:grpSpPr>
        <p:sp>
          <p:nvSpPr>
            <p:cNvPr id="105" name="خماسي 104"/>
            <p:cNvSpPr/>
            <p:nvPr/>
          </p:nvSpPr>
          <p:spPr>
            <a:xfrm flipH="1">
              <a:off x="521494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6" name="مربع نص 105"/>
            <p:cNvSpPr txBox="1"/>
            <p:nvPr/>
          </p:nvSpPr>
          <p:spPr>
            <a:xfrm>
              <a:off x="5429256" y="4472434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>
            <a:off x="2972228" y="4357694"/>
            <a:ext cx="1000132" cy="571504"/>
            <a:chOff x="3071802" y="4429132"/>
            <a:chExt cx="1000132" cy="571504"/>
          </a:xfrm>
        </p:grpSpPr>
        <p:sp>
          <p:nvSpPr>
            <p:cNvPr id="108" name="خماسي 107"/>
            <p:cNvSpPr/>
            <p:nvPr/>
          </p:nvSpPr>
          <p:spPr>
            <a:xfrm>
              <a:off x="307180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9" name="مربع نص 108"/>
            <p:cNvSpPr txBox="1"/>
            <p:nvPr/>
          </p:nvSpPr>
          <p:spPr>
            <a:xfrm>
              <a:off x="3143272" y="4457268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sp>
        <p:nvSpPr>
          <p:cNvPr id="110" name="مربع نص 109"/>
          <p:cNvSpPr txBox="1"/>
          <p:nvPr/>
        </p:nvSpPr>
        <p:spPr>
          <a:xfrm>
            <a:off x="4786314" y="5643578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تشكل مربعا كاملا</a:t>
            </a:r>
            <a:endParaRPr lang="ar-SA" sz="2200" b="1" baseline="30000" dirty="0"/>
          </a:p>
        </p:txBody>
      </p:sp>
      <p:sp>
        <p:nvSpPr>
          <p:cNvPr id="111" name="مربع نص 110"/>
          <p:cNvSpPr txBox="1"/>
          <p:nvPr/>
        </p:nvSpPr>
        <p:spPr>
          <a:xfrm>
            <a:off x="4286248" y="228599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112" name="مربع نص 111"/>
          <p:cNvSpPr txBox="1"/>
          <p:nvPr/>
        </p:nvSpPr>
        <p:spPr>
          <a:xfrm>
            <a:off x="3286116" y="1857364"/>
            <a:ext cx="298523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٨١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 ــ ٩٠ س  +  ٢٥</a:t>
            </a:r>
            <a:endParaRPr lang="ar-SA" sz="2200" b="1" baseline="30000" dirty="0"/>
          </a:p>
        </p:txBody>
      </p:sp>
      <p:sp>
        <p:nvSpPr>
          <p:cNvPr id="113" name="مربع نص 112"/>
          <p:cNvSpPr txBox="1"/>
          <p:nvPr/>
        </p:nvSpPr>
        <p:spPr>
          <a:xfrm>
            <a:off x="7072330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114" name="مربع نص 113"/>
          <p:cNvSpPr txBox="1"/>
          <p:nvPr/>
        </p:nvSpPr>
        <p:spPr>
          <a:xfrm>
            <a:off x="1643042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grpSp>
        <p:nvGrpSpPr>
          <p:cNvPr id="115" name="مجموعة 114"/>
          <p:cNvGrpSpPr/>
          <p:nvPr/>
        </p:nvGrpSpPr>
        <p:grpSpPr>
          <a:xfrm>
            <a:off x="6415352" y="3343495"/>
            <a:ext cx="571504" cy="1000132"/>
            <a:chOff x="6415352" y="3343495"/>
            <a:chExt cx="571504" cy="1000132"/>
          </a:xfrm>
        </p:grpSpPr>
        <p:sp>
          <p:nvSpPr>
            <p:cNvPr id="116" name="خماسي 115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17" name="مجموعة 67"/>
            <p:cNvGrpSpPr/>
            <p:nvPr/>
          </p:nvGrpSpPr>
          <p:grpSpPr>
            <a:xfrm>
              <a:off x="6486800" y="3613725"/>
              <a:ext cx="428631" cy="341985"/>
              <a:chOff x="7786710" y="4000504"/>
              <a:chExt cx="571504" cy="428628"/>
            </a:xfrm>
          </p:grpSpPr>
          <p:cxnSp>
            <p:nvCxnSpPr>
              <p:cNvPr id="118" name="رابط مستقيم 117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رابط مستقيم 118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رابط مستقيم 119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مجموعة 120"/>
          <p:cNvGrpSpPr/>
          <p:nvPr/>
        </p:nvGrpSpPr>
        <p:grpSpPr>
          <a:xfrm>
            <a:off x="2186410" y="3372729"/>
            <a:ext cx="571504" cy="1000132"/>
            <a:chOff x="2186410" y="3372729"/>
            <a:chExt cx="571504" cy="1000132"/>
          </a:xfrm>
        </p:grpSpPr>
        <p:sp>
          <p:nvSpPr>
            <p:cNvPr id="122" name="خماسي 121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23" name="مجموعة 71"/>
            <p:cNvGrpSpPr/>
            <p:nvPr/>
          </p:nvGrpSpPr>
          <p:grpSpPr>
            <a:xfrm>
              <a:off x="2257890" y="3614824"/>
              <a:ext cx="428631" cy="341985"/>
              <a:chOff x="7786710" y="4000504"/>
              <a:chExt cx="571504" cy="428628"/>
            </a:xfrm>
          </p:grpSpPr>
          <p:cxnSp>
            <p:nvCxnSpPr>
              <p:cNvPr id="124" name="رابط مستقيم 123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رابط مستقيم 124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رابط مستقيم 125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" name="مربع نص 126"/>
          <p:cNvSpPr txBox="1"/>
          <p:nvPr/>
        </p:nvSpPr>
        <p:spPr>
          <a:xfrm>
            <a:off x="2714612" y="564357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                  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128" name="مربع نص 127"/>
          <p:cNvSpPr txBox="1"/>
          <p:nvPr/>
        </p:nvSpPr>
        <p:spPr>
          <a:xfrm>
            <a:off x="3900954" y="564357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 س</a:t>
            </a:r>
            <a:endParaRPr lang="ar-SA" sz="2400" b="1" baseline="30000" dirty="0"/>
          </a:p>
        </p:txBody>
      </p:sp>
      <p:sp>
        <p:nvSpPr>
          <p:cNvPr id="129" name="مربع نص 128"/>
          <p:cNvSpPr txBox="1"/>
          <p:nvPr/>
        </p:nvSpPr>
        <p:spPr>
          <a:xfrm>
            <a:off x="3143240" y="56819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  <a:endParaRPr lang="ar-SA" sz="2400" b="1" baseline="30000" dirty="0"/>
          </a:p>
        </p:txBody>
      </p:sp>
      <p:cxnSp>
        <p:nvCxnSpPr>
          <p:cNvPr id="130" name="رابط كسهم مستقيم 129"/>
          <p:cNvCxnSpPr/>
          <p:nvPr/>
        </p:nvCxnSpPr>
        <p:spPr>
          <a:xfrm rot="5400000">
            <a:off x="5142398" y="4173720"/>
            <a:ext cx="785818" cy="21560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رابط كسهم مستقيم 130"/>
          <p:cNvCxnSpPr/>
          <p:nvPr/>
        </p:nvCxnSpPr>
        <p:spPr>
          <a:xfrm rot="16200000" flipH="1">
            <a:off x="2474056" y="4882904"/>
            <a:ext cx="967095" cy="7717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 rot="5400000">
            <a:off x="3292593" y="3708275"/>
            <a:ext cx="2714644" cy="15845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/>
          <p:cNvSpPr txBox="1"/>
          <p:nvPr/>
        </p:nvSpPr>
        <p:spPr>
          <a:xfrm>
            <a:off x="3500462" y="566791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AB3279E8-C9EA-7B46-B6EB-BD81179439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AD4729E-A4A2-0E52-65BA-D2C0033E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441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7" grpId="0"/>
      <p:bldP spid="98" grpId="0"/>
      <p:bldP spid="99" grpId="0"/>
      <p:bldP spid="100" grpId="0"/>
      <p:bldP spid="110" grpId="0"/>
      <p:bldP spid="111" grpId="0"/>
      <p:bldP spid="112" grpId="0"/>
      <p:bldP spid="113" grpId="0"/>
      <p:bldP spid="114" grpId="0"/>
      <p:bldP spid="127" grpId="0"/>
      <p:bldP spid="128" grpId="0"/>
      <p:bldP spid="129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39962A7C-B281-9B49-8E2F-6137EF63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92" y="308616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7" name="شكل حر: شكل 53">
            <a:extLst>
              <a:ext uri="{FF2B5EF4-FFF2-40B4-BE49-F238E27FC236}">
                <a16:creationId xmlns:a16="http://schemas.microsoft.com/office/drawing/2014/main" id="{6328D090-9A59-7D48-A84A-B0A65C075BFD}"/>
              </a:ext>
            </a:extLst>
          </p:cNvPr>
          <p:cNvSpPr/>
          <p:nvPr/>
        </p:nvSpPr>
        <p:spPr>
          <a:xfrm>
            <a:off x="5008349" y="34833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36CA3078-F01D-674C-B3F8-DE0297BC40F0}"/>
              </a:ext>
            </a:extLst>
          </p:cNvPr>
          <p:cNvSpPr/>
          <p:nvPr/>
        </p:nvSpPr>
        <p:spPr>
          <a:xfrm>
            <a:off x="1084049" y="13367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601C9968-8D73-D646-B32F-DD78CF800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00" y="408075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0" name="شكل حر: شكل 8">
            <a:extLst>
              <a:ext uri="{FF2B5EF4-FFF2-40B4-BE49-F238E27FC236}">
                <a16:creationId xmlns:a16="http://schemas.microsoft.com/office/drawing/2014/main" id="{8E2D4460-5E3C-8444-8BED-9CC3D9B990E4}"/>
              </a:ext>
            </a:extLst>
          </p:cNvPr>
          <p:cNvSpPr/>
          <p:nvPr/>
        </p:nvSpPr>
        <p:spPr>
          <a:xfrm>
            <a:off x="1339637" y="451517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402AA37-67E4-504D-ABBB-031C19B39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92" y="408075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2" name="شكل حر: شكل 10">
            <a:extLst>
              <a:ext uri="{FF2B5EF4-FFF2-40B4-BE49-F238E27FC236}">
                <a16:creationId xmlns:a16="http://schemas.microsoft.com/office/drawing/2014/main" id="{D44BC748-6494-7C4E-88BC-8D5A8B757125}"/>
              </a:ext>
            </a:extLst>
          </p:cNvPr>
          <p:cNvSpPr/>
          <p:nvPr/>
        </p:nvSpPr>
        <p:spPr>
          <a:xfrm>
            <a:off x="5019462" y="451517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48451E0-B4F0-9C46-A04E-A89B046E0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143" y="357872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8" name="شكل حر: شكل 12">
            <a:extLst>
              <a:ext uri="{FF2B5EF4-FFF2-40B4-BE49-F238E27FC236}">
                <a16:creationId xmlns:a16="http://schemas.microsoft.com/office/drawing/2014/main" id="{AD07ADAE-9EF1-EA4E-8D40-3743B0CEE7F2}"/>
              </a:ext>
            </a:extLst>
          </p:cNvPr>
          <p:cNvSpPr/>
          <p:nvPr/>
        </p:nvSpPr>
        <p:spPr>
          <a:xfrm>
            <a:off x="1272962" y="399130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36ADB273-3CCE-EF44-8E42-3A8DD7BF7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965" y="357872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7" name="شكل حر: شكل 14">
            <a:extLst>
              <a:ext uri="{FF2B5EF4-FFF2-40B4-BE49-F238E27FC236}">
                <a16:creationId xmlns:a16="http://schemas.microsoft.com/office/drawing/2014/main" id="{FC049CE4-A7A4-5948-8C8A-A9FEBCB6AB5E}"/>
              </a:ext>
            </a:extLst>
          </p:cNvPr>
          <p:cNvSpPr/>
          <p:nvPr/>
        </p:nvSpPr>
        <p:spPr>
          <a:xfrm>
            <a:off x="5008349" y="399130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6591E0C-675E-F948-9556-BCB422F17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00" y="308616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41" name="شكل حر: شكل 26">
            <a:extLst>
              <a:ext uri="{FF2B5EF4-FFF2-40B4-BE49-F238E27FC236}">
                <a16:creationId xmlns:a16="http://schemas.microsoft.com/office/drawing/2014/main" id="{70EF4D8A-5808-0243-BB2D-819A2109B7B9}"/>
              </a:ext>
            </a:extLst>
          </p:cNvPr>
          <p:cNvSpPr/>
          <p:nvPr/>
        </p:nvSpPr>
        <p:spPr>
          <a:xfrm>
            <a:off x="1341224" y="34833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42" name="شكل حر: شكل 27">
            <a:extLst>
              <a:ext uri="{FF2B5EF4-FFF2-40B4-BE49-F238E27FC236}">
                <a16:creationId xmlns:a16="http://schemas.microsoft.com/office/drawing/2014/main" id="{5EC64D26-BD9B-7243-BAE9-21B6A70230BD}"/>
              </a:ext>
            </a:extLst>
          </p:cNvPr>
          <p:cNvSpPr/>
          <p:nvPr/>
        </p:nvSpPr>
        <p:spPr>
          <a:xfrm>
            <a:off x="1606337" y="1561180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28">
            <a:extLst>
              <a:ext uri="{FF2B5EF4-FFF2-40B4-BE49-F238E27FC236}">
                <a16:creationId xmlns:a16="http://schemas.microsoft.com/office/drawing/2014/main" id="{9DE31EA1-C3B7-9A49-9BDF-5931AEC39CED}"/>
              </a:ext>
            </a:extLst>
          </p:cNvPr>
          <p:cNvSpPr/>
          <p:nvPr/>
        </p:nvSpPr>
        <p:spPr>
          <a:xfrm>
            <a:off x="1606337" y="188503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29">
            <a:extLst>
              <a:ext uri="{FF2B5EF4-FFF2-40B4-BE49-F238E27FC236}">
                <a16:creationId xmlns:a16="http://schemas.microsoft.com/office/drawing/2014/main" id="{A289B49A-9609-F84C-81CC-3C7231F70C27}"/>
              </a:ext>
            </a:extLst>
          </p:cNvPr>
          <p:cNvSpPr/>
          <p:nvPr/>
        </p:nvSpPr>
        <p:spPr>
          <a:xfrm>
            <a:off x="1606337" y="210410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0">
            <a:extLst>
              <a:ext uri="{FF2B5EF4-FFF2-40B4-BE49-F238E27FC236}">
                <a16:creationId xmlns:a16="http://schemas.microsoft.com/office/drawing/2014/main" id="{5B722BEC-5DC7-7D41-80EE-81873B7138AF}"/>
              </a:ext>
            </a:extLst>
          </p:cNvPr>
          <p:cNvSpPr/>
          <p:nvPr/>
        </p:nvSpPr>
        <p:spPr>
          <a:xfrm>
            <a:off x="1606337" y="232476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1">
            <a:extLst>
              <a:ext uri="{FF2B5EF4-FFF2-40B4-BE49-F238E27FC236}">
                <a16:creationId xmlns:a16="http://schemas.microsoft.com/office/drawing/2014/main" id="{B287DA36-BFFF-2748-A559-47D452E8989D}"/>
              </a:ext>
            </a:extLst>
          </p:cNvPr>
          <p:cNvSpPr/>
          <p:nvPr/>
        </p:nvSpPr>
        <p:spPr>
          <a:xfrm>
            <a:off x="1606337" y="255495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2">
            <a:extLst>
              <a:ext uri="{FF2B5EF4-FFF2-40B4-BE49-F238E27FC236}">
                <a16:creationId xmlns:a16="http://schemas.microsoft.com/office/drawing/2014/main" id="{2BB45A7C-7957-A746-924D-1732D4180728}"/>
              </a:ext>
            </a:extLst>
          </p:cNvPr>
          <p:cNvSpPr/>
          <p:nvPr/>
        </p:nvSpPr>
        <p:spPr>
          <a:xfrm>
            <a:off x="1606337" y="2774030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3">
            <a:extLst>
              <a:ext uri="{FF2B5EF4-FFF2-40B4-BE49-F238E27FC236}">
                <a16:creationId xmlns:a16="http://schemas.microsoft.com/office/drawing/2014/main" id="{145E8E18-69C6-474B-9C57-B4042FFA631A}"/>
              </a:ext>
            </a:extLst>
          </p:cNvPr>
          <p:cNvSpPr/>
          <p:nvPr/>
        </p:nvSpPr>
        <p:spPr>
          <a:xfrm>
            <a:off x="1606337" y="299469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4">
            <a:extLst>
              <a:ext uri="{FF2B5EF4-FFF2-40B4-BE49-F238E27FC236}">
                <a16:creationId xmlns:a16="http://schemas.microsoft.com/office/drawing/2014/main" id="{DF276601-DF48-724D-855B-6FC0FC0B1ED0}"/>
              </a:ext>
            </a:extLst>
          </p:cNvPr>
          <p:cNvSpPr/>
          <p:nvPr/>
        </p:nvSpPr>
        <p:spPr>
          <a:xfrm>
            <a:off x="1606337" y="321376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5">
            <a:extLst>
              <a:ext uri="{FF2B5EF4-FFF2-40B4-BE49-F238E27FC236}">
                <a16:creationId xmlns:a16="http://schemas.microsoft.com/office/drawing/2014/main" id="{240ECF7B-142B-1443-AB7E-A0D9F6BE2223}"/>
              </a:ext>
            </a:extLst>
          </p:cNvPr>
          <p:cNvSpPr/>
          <p:nvPr/>
        </p:nvSpPr>
        <p:spPr>
          <a:xfrm>
            <a:off x="1606337" y="3443955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6">
            <a:extLst>
              <a:ext uri="{FF2B5EF4-FFF2-40B4-BE49-F238E27FC236}">
                <a16:creationId xmlns:a16="http://schemas.microsoft.com/office/drawing/2014/main" id="{9537D334-44ED-F246-A646-94C008E650B1}"/>
              </a:ext>
            </a:extLst>
          </p:cNvPr>
          <p:cNvSpPr/>
          <p:nvPr/>
        </p:nvSpPr>
        <p:spPr>
          <a:xfrm>
            <a:off x="1606337" y="366461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7">
            <a:extLst>
              <a:ext uri="{FF2B5EF4-FFF2-40B4-BE49-F238E27FC236}">
                <a16:creationId xmlns:a16="http://schemas.microsoft.com/office/drawing/2014/main" id="{59DE0E2A-8586-634A-BB1C-CC42BF29EAE3}"/>
              </a:ext>
            </a:extLst>
          </p:cNvPr>
          <p:cNvSpPr/>
          <p:nvPr/>
        </p:nvSpPr>
        <p:spPr>
          <a:xfrm>
            <a:off x="1606337" y="388369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8">
            <a:extLst>
              <a:ext uri="{FF2B5EF4-FFF2-40B4-BE49-F238E27FC236}">
                <a16:creationId xmlns:a16="http://schemas.microsoft.com/office/drawing/2014/main" id="{3E04B5C8-004B-5143-A10F-5407DD6366A8}"/>
              </a:ext>
            </a:extLst>
          </p:cNvPr>
          <p:cNvSpPr/>
          <p:nvPr/>
        </p:nvSpPr>
        <p:spPr>
          <a:xfrm>
            <a:off x="1606337" y="410435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9">
            <a:extLst>
              <a:ext uri="{FF2B5EF4-FFF2-40B4-BE49-F238E27FC236}">
                <a16:creationId xmlns:a16="http://schemas.microsoft.com/office/drawing/2014/main" id="{9812D8A5-E2A9-2D44-AD8D-2A0465B10B02}"/>
              </a:ext>
            </a:extLst>
          </p:cNvPr>
          <p:cNvSpPr/>
          <p:nvPr/>
        </p:nvSpPr>
        <p:spPr>
          <a:xfrm>
            <a:off x="1606337" y="433454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40">
            <a:extLst>
              <a:ext uri="{FF2B5EF4-FFF2-40B4-BE49-F238E27FC236}">
                <a16:creationId xmlns:a16="http://schemas.microsoft.com/office/drawing/2014/main" id="{5927C209-7B77-FD4A-A071-8142907E368D}"/>
              </a:ext>
            </a:extLst>
          </p:cNvPr>
          <p:cNvSpPr/>
          <p:nvPr/>
        </p:nvSpPr>
        <p:spPr>
          <a:xfrm>
            <a:off x="1606337" y="4553617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41">
            <a:extLst>
              <a:ext uri="{FF2B5EF4-FFF2-40B4-BE49-F238E27FC236}">
                <a16:creationId xmlns:a16="http://schemas.microsoft.com/office/drawing/2014/main" id="{4402D3E6-1956-0247-8C95-0368D6136A41}"/>
              </a:ext>
            </a:extLst>
          </p:cNvPr>
          <p:cNvSpPr/>
          <p:nvPr/>
        </p:nvSpPr>
        <p:spPr>
          <a:xfrm>
            <a:off x="1606337" y="4821905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54">
            <a:extLst>
              <a:ext uri="{FF2B5EF4-FFF2-40B4-BE49-F238E27FC236}">
                <a16:creationId xmlns:a16="http://schemas.microsoft.com/office/drawing/2014/main" id="{FED33B92-FE7A-654E-9321-19E29D76F9EE}"/>
              </a:ext>
            </a:extLst>
          </p:cNvPr>
          <p:cNvSpPr/>
          <p:nvPr/>
        </p:nvSpPr>
        <p:spPr>
          <a:xfrm>
            <a:off x="5284574" y="1561180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55">
            <a:extLst>
              <a:ext uri="{FF2B5EF4-FFF2-40B4-BE49-F238E27FC236}">
                <a16:creationId xmlns:a16="http://schemas.microsoft.com/office/drawing/2014/main" id="{C539A28E-5F5F-6A4A-ACEE-6C2D5B7DA3BC}"/>
              </a:ext>
            </a:extLst>
          </p:cNvPr>
          <p:cNvSpPr/>
          <p:nvPr/>
        </p:nvSpPr>
        <p:spPr>
          <a:xfrm>
            <a:off x="5284574" y="4821905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56">
            <a:extLst>
              <a:ext uri="{FF2B5EF4-FFF2-40B4-BE49-F238E27FC236}">
                <a16:creationId xmlns:a16="http://schemas.microsoft.com/office/drawing/2014/main" id="{239BDE98-3D4D-4C42-8D95-87C87B904A02}"/>
              </a:ext>
            </a:extLst>
          </p:cNvPr>
          <p:cNvSpPr/>
          <p:nvPr/>
        </p:nvSpPr>
        <p:spPr>
          <a:xfrm>
            <a:off x="5284574" y="188503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57">
            <a:extLst>
              <a:ext uri="{FF2B5EF4-FFF2-40B4-BE49-F238E27FC236}">
                <a16:creationId xmlns:a16="http://schemas.microsoft.com/office/drawing/2014/main" id="{6A93B939-1F2F-B149-B492-4C092841F458}"/>
              </a:ext>
            </a:extLst>
          </p:cNvPr>
          <p:cNvSpPr/>
          <p:nvPr/>
        </p:nvSpPr>
        <p:spPr>
          <a:xfrm>
            <a:off x="5284574" y="210410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58">
            <a:extLst>
              <a:ext uri="{FF2B5EF4-FFF2-40B4-BE49-F238E27FC236}">
                <a16:creationId xmlns:a16="http://schemas.microsoft.com/office/drawing/2014/main" id="{AECD47C2-B839-8D48-A8AE-CDD15562913C}"/>
              </a:ext>
            </a:extLst>
          </p:cNvPr>
          <p:cNvSpPr/>
          <p:nvPr/>
        </p:nvSpPr>
        <p:spPr>
          <a:xfrm>
            <a:off x="5284574" y="232476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59">
            <a:extLst>
              <a:ext uri="{FF2B5EF4-FFF2-40B4-BE49-F238E27FC236}">
                <a16:creationId xmlns:a16="http://schemas.microsoft.com/office/drawing/2014/main" id="{D0ED4F32-7ED4-7449-974F-DA117FD2876F}"/>
              </a:ext>
            </a:extLst>
          </p:cNvPr>
          <p:cNvSpPr/>
          <p:nvPr/>
        </p:nvSpPr>
        <p:spPr>
          <a:xfrm>
            <a:off x="5284574" y="255495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0">
            <a:extLst>
              <a:ext uri="{FF2B5EF4-FFF2-40B4-BE49-F238E27FC236}">
                <a16:creationId xmlns:a16="http://schemas.microsoft.com/office/drawing/2014/main" id="{2C115B1A-4C15-1346-BD2F-044D33BA0D90}"/>
              </a:ext>
            </a:extLst>
          </p:cNvPr>
          <p:cNvSpPr/>
          <p:nvPr/>
        </p:nvSpPr>
        <p:spPr>
          <a:xfrm>
            <a:off x="5284574" y="2774030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1">
            <a:extLst>
              <a:ext uri="{FF2B5EF4-FFF2-40B4-BE49-F238E27FC236}">
                <a16:creationId xmlns:a16="http://schemas.microsoft.com/office/drawing/2014/main" id="{5A6BF7C0-C382-3A48-8883-501F6271F0EA}"/>
              </a:ext>
            </a:extLst>
          </p:cNvPr>
          <p:cNvSpPr/>
          <p:nvPr/>
        </p:nvSpPr>
        <p:spPr>
          <a:xfrm>
            <a:off x="5284574" y="299469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62">
            <a:extLst>
              <a:ext uri="{FF2B5EF4-FFF2-40B4-BE49-F238E27FC236}">
                <a16:creationId xmlns:a16="http://schemas.microsoft.com/office/drawing/2014/main" id="{9FCA2420-A330-B64E-AA38-1A841F0E1730}"/>
              </a:ext>
            </a:extLst>
          </p:cNvPr>
          <p:cNvSpPr/>
          <p:nvPr/>
        </p:nvSpPr>
        <p:spPr>
          <a:xfrm>
            <a:off x="5284574" y="321376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3">
            <a:extLst>
              <a:ext uri="{FF2B5EF4-FFF2-40B4-BE49-F238E27FC236}">
                <a16:creationId xmlns:a16="http://schemas.microsoft.com/office/drawing/2014/main" id="{876BF39B-A971-6840-8A1B-7FA08B87AEBE}"/>
              </a:ext>
            </a:extLst>
          </p:cNvPr>
          <p:cNvSpPr/>
          <p:nvPr/>
        </p:nvSpPr>
        <p:spPr>
          <a:xfrm>
            <a:off x="5284574" y="3443955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4">
            <a:extLst>
              <a:ext uri="{FF2B5EF4-FFF2-40B4-BE49-F238E27FC236}">
                <a16:creationId xmlns:a16="http://schemas.microsoft.com/office/drawing/2014/main" id="{AE578EFB-F5D6-AC40-9AAD-9D5D3C1F3404}"/>
              </a:ext>
            </a:extLst>
          </p:cNvPr>
          <p:cNvSpPr/>
          <p:nvPr/>
        </p:nvSpPr>
        <p:spPr>
          <a:xfrm>
            <a:off x="5284574" y="366461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5">
            <a:extLst>
              <a:ext uri="{FF2B5EF4-FFF2-40B4-BE49-F238E27FC236}">
                <a16:creationId xmlns:a16="http://schemas.microsoft.com/office/drawing/2014/main" id="{72C3B73A-BECE-824A-99FE-4AC64B98D7CC}"/>
              </a:ext>
            </a:extLst>
          </p:cNvPr>
          <p:cNvSpPr/>
          <p:nvPr/>
        </p:nvSpPr>
        <p:spPr>
          <a:xfrm>
            <a:off x="5284574" y="388369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6">
            <a:extLst>
              <a:ext uri="{FF2B5EF4-FFF2-40B4-BE49-F238E27FC236}">
                <a16:creationId xmlns:a16="http://schemas.microsoft.com/office/drawing/2014/main" id="{8B321653-8112-2E4C-AC5C-A2F5B174C354}"/>
              </a:ext>
            </a:extLst>
          </p:cNvPr>
          <p:cNvSpPr/>
          <p:nvPr/>
        </p:nvSpPr>
        <p:spPr>
          <a:xfrm>
            <a:off x="5284574" y="410435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7">
            <a:extLst>
              <a:ext uri="{FF2B5EF4-FFF2-40B4-BE49-F238E27FC236}">
                <a16:creationId xmlns:a16="http://schemas.microsoft.com/office/drawing/2014/main" id="{6710DE63-DCF6-104F-AC2C-972CA44B34B8}"/>
              </a:ext>
            </a:extLst>
          </p:cNvPr>
          <p:cNvSpPr/>
          <p:nvPr/>
        </p:nvSpPr>
        <p:spPr>
          <a:xfrm>
            <a:off x="5284574" y="433454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8">
            <a:extLst>
              <a:ext uri="{FF2B5EF4-FFF2-40B4-BE49-F238E27FC236}">
                <a16:creationId xmlns:a16="http://schemas.microsoft.com/office/drawing/2014/main" id="{C5404218-F34D-774B-918A-2759A6296F50}"/>
              </a:ext>
            </a:extLst>
          </p:cNvPr>
          <p:cNvSpPr/>
          <p:nvPr/>
        </p:nvSpPr>
        <p:spPr>
          <a:xfrm>
            <a:off x="5284574" y="4553617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مربع نص 105">
            <a:extLst>
              <a:ext uri="{FF2B5EF4-FFF2-40B4-BE49-F238E27FC236}">
                <a16:creationId xmlns:a16="http://schemas.microsoft.com/office/drawing/2014/main" id="{D7A3D236-ED28-3F42-AE18-9D6ED998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812" y="489016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79" name="مربع نص 106">
            <a:extLst>
              <a:ext uri="{FF2B5EF4-FFF2-40B4-BE49-F238E27FC236}">
                <a16:creationId xmlns:a16="http://schemas.microsoft.com/office/drawing/2014/main" id="{BA99A209-6BF7-7C42-B671-8F001839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887" y="4891755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80" name="صورة 79">
            <a:hlinkClick r:id="rId7" action="ppaction://hlinksldjump"/>
            <a:extLst>
              <a:ext uri="{FF2B5EF4-FFF2-40B4-BE49-F238E27FC236}">
                <a16:creationId xmlns:a16="http://schemas.microsoft.com/office/drawing/2014/main" id="{34CD61DC-54B7-084C-A3C4-69A5BF314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451" y="577191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30" name="مجموعة 29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31" name="مستطيل ذو زوايا قطرية مستديرة 30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2" name="مستطيل ذو زوايا قطرية مستديرة 31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34" name="مربع نص 33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 كثيرة الحدود التالية  :</a:t>
            </a:r>
            <a:endParaRPr lang="ar-SA" sz="2400" b="1" baseline="30000" dirty="0"/>
          </a:p>
        </p:txBody>
      </p:sp>
      <p:sp>
        <p:nvSpPr>
          <p:cNvPr id="35" name="مستطيل 34"/>
          <p:cNvSpPr/>
          <p:nvPr/>
        </p:nvSpPr>
        <p:spPr>
          <a:xfrm>
            <a:off x="1907704" y="3495739"/>
            <a:ext cx="5879006" cy="2317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2428860" y="1428736"/>
            <a:ext cx="4371786" cy="182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٢س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 ٣٢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357422" y="3782387"/>
            <a:ext cx="500066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 [   س   × </a:t>
            </a:r>
            <a:r>
              <a:rPr lang="ar-SA" sz="2400" b="1" dirty="0" err="1"/>
              <a:t>س</a:t>
            </a:r>
            <a:r>
              <a:rPr lang="ar-SA" sz="2400" b="1" dirty="0"/>
              <a:t>    ــ   ٤   ×   ٤  ]</a:t>
            </a:r>
            <a:endParaRPr lang="ar-SA" sz="2400" b="1" baseline="300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2643174" y="4868025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 (          +       ) (           ــ       )  </a:t>
            </a:r>
            <a:endParaRPr lang="ar-SA" sz="24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5915254" y="4899964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/>
              <a:t>س</a:t>
            </a:r>
            <a:endParaRPr lang="ar-SA" sz="2400" b="1" baseline="30000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5072066" y="4896161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  <a:endParaRPr lang="ar-SA" sz="2400" b="1" baseline="30000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4028632" y="4896161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/>
              <a:t>س</a:t>
            </a:r>
            <a:endParaRPr lang="ar-SA" sz="2400" b="1" baseline="300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143240" y="4925395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  <a:endParaRPr lang="ar-SA" sz="2400" b="1" baseline="300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3500430" y="2395831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(س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١٦ )</a:t>
            </a:r>
            <a:endParaRPr lang="ar-SA" sz="2400" b="1" baseline="30000" dirty="0"/>
          </a:p>
        </p:txBody>
      </p:sp>
      <p:pic>
        <p:nvPicPr>
          <p:cNvPr id="81" name="صورة 80">
            <a:extLst>
              <a:ext uri="{FF2B5EF4-FFF2-40B4-BE49-F238E27FC236}">
                <a16:creationId xmlns:a16="http://schemas.microsoft.com/office/drawing/2014/main" id="{C4567530-88A9-9641-A220-8E9E1E73CC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F01591D-5F8C-6D48-44CA-2E4F42BF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5073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9" grpId="0"/>
      <p:bldP spid="40" grpId="0"/>
      <p:bldP spid="49" grpId="0"/>
      <p:bldP spid="50" grpId="0"/>
      <p:bldP spid="53" grpId="0"/>
      <p:bldP spid="54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>
            <a:extLst>
              <a:ext uri="{FF2B5EF4-FFF2-40B4-BE49-F238E27FC236}">
                <a16:creationId xmlns:a16="http://schemas.microsoft.com/office/drawing/2014/main" id="{71033F2A-C9B2-564F-8FF2-8412EBE1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24" y="421483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6" name="شكل حر: شكل 53">
            <a:extLst>
              <a:ext uri="{FF2B5EF4-FFF2-40B4-BE49-F238E27FC236}">
                <a16:creationId xmlns:a16="http://schemas.microsoft.com/office/drawing/2014/main" id="{EE53C8B5-E642-6F45-88F7-84F985C3257A}"/>
              </a:ext>
            </a:extLst>
          </p:cNvPr>
          <p:cNvSpPr/>
          <p:nvPr/>
        </p:nvSpPr>
        <p:spPr>
          <a:xfrm>
            <a:off x="5089681" y="461197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37" name="شكل حر: شكل 6">
            <a:extLst>
              <a:ext uri="{FF2B5EF4-FFF2-40B4-BE49-F238E27FC236}">
                <a16:creationId xmlns:a16="http://schemas.microsoft.com/office/drawing/2014/main" id="{23D74425-CF53-1E4A-AF1C-0BC735F616D0}"/>
              </a:ext>
            </a:extLst>
          </p:cNvPr>
          <p:cNvSpPr/>
          <p:nvPr/>
        </p:nvSpPr>
        <p:spPr>
          <a:xfrm>
            <a:off x="1165381" y="126234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5650D803-CBDE-B74B-98B7-AA1FA6DA5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932" y="520942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9" name="شكل حر: شكل 8">
            <a:extLst>
              <a:ext uri="{FF2B5EF4-FFF2-40B4-BE49-F238E27FC236}">
                <a16:creationId xmlns:a16="http://schemas.microsoft.com/office/drawing/2014/main" id="{01BD4A6D-200A-664A-975B-678473762B2F}"/>
              </a:ext>
            </a:extLst>
          </p:cNvPr>
          <p:cNvSpPr/>
          <p:nvPr/>
        </p:nvSpPr>
        <p:spPr>
          <a:xfrm>
            <a:off x="1420969" y="564384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DD5D6E74-C7C0-5846-AD62-482A41962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424" y="520942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41" name="شكل حر: شكل 10">
            <a:extLst>
              <a:ext uri="{FF2B5EF4-FFF2-40B4-BE49-F238E27FC236}">
                <a16:creationId xmlns:a16="http://schemas.microsoft.com/office/drawing/2014/main" id="{EB4E07B8-FD44-5B4C-8B26-3F6194E410F6}"/>
              </a:ext>
            </a:extLst>
          </p:cNvPr>
          <p:cNvSpPr/>
          <p:nvPr/>
        </p:nvSpPr>
        <p:spPr>
          <a:xfrm>
            <a:off x="5100794" y="564384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353A3CEE-25B5-0E42-AE35-1818C3BF5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475" y="470739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47" name="شكل حر: شكل 12">
            <a:extLst>
              <a:ext uri="{FF2B5EF4-FFF2-40B4-BE49-F238E27FC236}">
                <a16:creationId xmlns:a16="http://schemas.microsoft.com/office/drawing/2014/main" id="{79F060B8-57CF-0B49-ACCB-5A9DE2736B21}"/>
              </a:ext>
            </a:extLst>
          </p:cNvPr>
          <p:cNvSpPr/>
          <p:nvPr/>
        </p:nvSpPr>
        <p:spPr>
          <a:xfrm>
            <a:off x="1354294" y="511997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8E454B7B-F6C6-5E49-A450-D8A188797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297" y="470739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49" name="شكل حر: شكل 14">
            <a:extLst>
              <a:ext uri="{FF2B5EF4-FFF2-40B4-BE49-F238E27FC236}">
                <a16:creationId xmlns:a16="http://schemas.microsoft.com/office/drawing/2014/main" id="{EA1FFA79-7AB0-C745-8FF7-E4A0FE5D9A75}"/>
              </a:ext>
            </a:extLst>
          </p:cNvPr>
          <p:cNvSpPr/>
          <p:nvPr/>
        </p:nvSpPr>
        <p:spPr>
          <a:xfrm>
            <a:off x="5089681" y="511997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B87BE1FF-AA20-BC4E-AA2E-364EE56D9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932" y="421483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51" name="شكل حر: شكل 26">
            <a:extLst>
              <a:ext uri="{FF2B5EF4-FFF2-40B4-BE49-F238E27FC236}">
                <a16:creationId xmlns:a16="http://schemas.microsoft.com/office/drawing/2014/main" id="{ED8D84CC-93BC-4048-B9AD-67941856FDDA}"/>
              </a:ext>
            </a:extLst>
          </p:cNvPr>
          <p:cNvSpPr/>
          <p:nvPr/>
        </p:nvSpPr>
        <p:spPr>
          <a:xfrm>
            <a:off x="1422556" y="461197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2" name="شكل حر: شكل 27">
            <a:extLst>
              <a:ext uri="{FF2B5EF4-FFF2-40B4-BE49-F238E27FC236}">
                <a16:creationId xmlns:a16="http://schemas.microsoft.com/office/drawing/2014/main" id="{C8A4D5F8-8922-324B-87C8-2DBE63ED3C87}"/>
              </a:ext>
            </a:extLst>
          </p:cNvPr>
          <p:cNvSpPr/>
          <p:nvPr/>
        </p:nvSpPr>
        <p:spPr>
          <a:xfrm>
            <a:off x="1687669" y="1674047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28">
            <a:extLst>
              <a:ext uri="{FF2B5EF4-FFF2-40B4-BE49-F238E27FC236}">
                <a16:creationId xmlns:a16="http://schemas.microsoft.com/office/drawing/2014/main" id="{D4720386-B28C-F245-A922-CE8EC76B97ED}"/>
              </a:ext>
            </a:extLst>
          </p:cNvPr>
          <p:cNvSpPr/>
          <p:nvPr/>
        </p:nvSpPr>
        <p:spPr>
          <a:xfrm>
            <a:off x="1687669" y="199789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29">
            <a:extLst>
              <a:ext uri="{FF2B5EF4-FFF2-40B4-BE49-F238E27FC236}">
                <a16:creationId xmlns:a16="http://schemas.microsoft.com/office/drawing/2014/main" id="{57B6AAA5-369C-1A47-A863-ADD5C9BC6AB4}"/>
              </a:ext>
            </a:extLst>
          </p:cNvPr>
          <p:cNvSpPr/>
          <p:nvPr/>
        </p:nvSpPr>
        <p:spPr>
          <a:xfrm>
            <a:off x="1687669" y="221697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0">
            <a:extLst>
              <a:ext uri="{FF2B5EF4-FFF2-40B4-BE49-F238E27FC236}">
                <a16:creationId xmlns:a16="http://schemas.microsoft.com/office/drawing/2014/main" id="{4A66C39D-EB4D-0044-A1B5-0355E3E24FD2}"/>
              </a:ext>
            </a:extLst>
          </p:cNvPr>
          <p:cNvSpPr/>
          <p:nvPr/>
        </p:nvSpPr>
        <p:spPr>
          <a:xfrm>
            <a:off x="1687669" y="243763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1">
            <a:extLst>
              <a:ext uri="{FF2B5EF4-FFF2-40B4-BE49-F238E27FC236}">
                <a16:creationId xmlns:a16="http://schemas.microsoft.com/office/drawing/2014/main" id="{2B929611-63D1-B348-B161-D9AA98F83D36}"/>
              </a:ext>
            </a:extLst>
          </p:cNvPr>
          <p:cNvSpPr/>
          <p:nvPr/>
        </p:nvSpPr>
        <p:spPr>
          <a:xfrm>
            <a:off x="1687669" y="266782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2">
            <a:extLst>
              <a:ext uri="{FF2B5EF4-FFF2-40B4-BE49-F238E27FC236}">
                <a16:creationId xmlns:a16="http://schemas.microsoft.com/office/drawing/2014/main" id="{0F8A0004-F6B2-4B40-B789-4606DEFC13D2}"/>
              </a:ext>
            </a:extLst>
          </p:cNvPr>
          <p:cNvSpPr/>
          <p:nvPr/>
        </p:nvSpPr>
        <p:spPr>
          <a:xfrm>
            <a:off x="1687669" y="2886897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3">
            <a:extLst>
              <a:ext uri="{FF2B5EF4-FFF2-40B4-BE49-F238E27FC236}">
                <a16:creationId xmlns:a16="http://schemas.microsoft.com/office/drawing/2014/main" id="{39073BD2-55A6-4042-B83F-B05140374552}"/>
              </a:ext>
            </a:extLst>
          </p:cNvPr>
          <p:cNvSpPr/>
          <p:nvPr/>
        </p:nvSpPr>
        <p:spPr>
          <a:xfrm>
            <a:off x="1687669" y="310755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4">
            <a:extLst>
              <a:ext uri="{FF2B5EF4-FFF2-40B4-BE49-F238E27FC236}">
                <a16:creationId xmlns:a16="http://schemas.microsoft.com/office/drawing/2014/main" id="{ABFD650E-56BF-D54B-BD98-14A50F964DA3}"/>
              </a:ext>
            </a:extLst>
          </p:cNvPr>
          <p:cNvSpPr/>
          <p:nvPr/>
        </p:nvSpPr>
        <p:spPr>
          <a:xfrm>
            <a:off x="1687669" y="332663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5">
            <a:extLst>
              <a:ext uri="{FF2B5EF4-FFF2-40B4-BE49-F238E27FC236}">
                <a16:creationId xmlns:a16="http://schemas.microsoft.com/office/drawing/2014/main" id="{0B4C979C-30C6-854B-9CE1-49359B781E98}"/>
              </a:ext>
            </a:extLst>
          </p:cNvPr>
          <p:cNvSpPr/>
          <p:nvPr/>
        </p:nvSpPr>
        <p:spPr>
          <a:xfrm>
            <a:off x="1687669" y="3556822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6">
            <a:extLst>
              <a:ext uri="{FF2B5EF4-FFF2-40B4-BE49-F238E27FC236}">
                <a16:creationId xmlns:a16="http://schemas.microsoft.com/office/drawing/2014/main" id="{9F98D11E-3867-5748-9BA6-22B6BC8CA6E0}"/>
              </a:ext>
            </a:extLst>
          </p:cNvPr>
          <p:cNvSpPr/>
          <p:nvPr/>
        </p:nvSpPr>
        <p:spPr>
          <a:xfrm>
            <a:off x="1687669" y="377748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7">
            <a:extLst>
              <a:ext uri="{FF2B5EF4-FFF2-40B4-BE49-F238E27FC236}">
                <a16:creationId xmlns:a16="http://schemas.microsoft.com/office/drawing/2014/main" id="{EF37F5F3-76F5-914A-B97C-1EC09FCA58CE}"/>
              </a:ext>
            </a:extLst>
          </p:cNvPr>
          <p:cNvSpPr/>
          <p:nvPr/>
        </p:nvSpPr>
        <p:spPr>
          <a:xfrm>
            <a:off x="1687669" y="399655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8">
            <a:extLst>
              <a:ext uri="{FF2B5EF4-FFF2-40B4-BE49-F238E27FC236}">
                <a16:creationId xmlns:a16="http://schemas.microsoft.com/office/drawing/2014/main" id="{B3E5DD3F-5FAC-A649-BFB9-CA6B0AFB81B5}"/>
              </a:ext>
            </a:extLst>
          </p:cNvPr>
          <p:cNvSpPr/>
          <p:nvPr/>
        </p:nvSpPr>
        <p:spPr>
          <a:xfrm>
            <a:off x="1687669" y="421722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9">
            <a:extLst>
              <a:ext uri="{FF2B5EF4-FFF2-40B4-BE49-F238E27FC236}">
                <a16:creationId xmlns:a16="http://schemas.microsoft.com/office/drawing/2014/main" id="{85D81D88-3796-B44D-8780-7141FADDBED2}"/>
              </a:ext>
            </a:extLst>
          </p:cNvPr>
          <p:cNvSpPr/>
          <p:nvPr/>
        </p:nvSpPr>
        <p:spPr>
          <a:xfrm>
            <a:off x="1687669" y="444740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40">
            <a:extLst>
              <a:ext uri="{FF2B5EF4-FFF2-40B4-BE49-F238E27FC236}">
                <a16:creationId xmlns:a16="http://schemas.microsoft.com/office/drawing/2014/main" id="{2F8FCE47-FF57-0246-A09E-E47FC106AB9B}"/>
              </a:ext>
            </a:extLst>
          </p:cNvPr>
          <p:cNvSpPr/>
          <p:nvPr/>
        </p:nvSpPr>
        <p:spPr>
          <a:xfrm>
            <a:off x="1687669" y="4666484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41">
            <a:extLst>
              <a:ext uri="{FF2B5EF4-FFF2-40B4-BE49-F238E27FC236}">
                <a16:creationId xmlns:a16="http://schemas.microsoft.com/office/drawing/2014/main" id="{4B94D09D-622B-754F-ABD7-0C58D35A8D4D}"/>
              </a:ext>
            </a:extLst>
          </p:cNvPr>
          <p:cNvSpPr/>
          <p:nvPr/>
        </p:nvSpPr>
        <p:spPr>
          <a:xfrm>
            <a:off x="1687669" y="4934772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54">
            <a:extLst>
              <a:ext uri="{FF2B5EF4-FFF2-40B4-BE49-F238E27FC236}">
                <a16:creationId xmlns:a16="http://schemas.microsoft.com/office/drawing/2014/main" id="{A5E7FD30-CF43-FC40-A6F0-8130F04A6A9C}"/>
              </a:ext>
            </a:extLst>
          </p:cNvPr>
          <p:cNvSpPr/>
          <p:nvPr/>
        </p:nvSpPr>
        <p:spPr>
          <a:xfrm>
            <a:off x="5365906" y="1674047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55">
            <a:extLst>
              <a:ext uri="{FF2B5EF4-FFF2-40B4-BE49-F238E27FC236}">
                <a16:creationId xmlns:a16="http://schemas.microsoft.com/office/drawing/2014/main" id="{68290392-82F8-3041-875F-7C462B18D5B3}"/>
              </a:ext>
            </a:extLst>
          </p:cNvPr>
          <p:cNvSpPr/>
          <p:nvPr/>
        </p:nvSpPr>
        <p:spPr>
          <a:xfrm>
            <a:off x="5365906" y="4934772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6">
            <a:extLst>
              <a:ext uri="{FF2B5EF4-FFF2-40B4-BE49-F238E27FC236}">
                <a16:creationId xmlns:a16="http://schemas.microsoft.com/office/drawing/2014/main" id="{A513FCA3-6110-2E42-B4F8-D80194FF7052}"/>
              </a:ext>
            </a:extLst>
          </p:cNvPr>
          <p:cNvSpPr/>
          <p:nvPr/>
        </p:nvSpPr>
        <p:spPr>
          <a:xfrm>
            <a:off x="5365906" y="199789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7">
            <a:extLst>
              <a:ext uri="{FF2B5EF4-FFF2-40B4-BE49-F238E27FC236}">
                <a16:creationId xmlns:a16="http://schemas.microsoft.com/office/drawing/2014/main" id="{DAA45C47-6C0E-AC44-A7BE-DDF45CA2C5D4}"/>
              </a:ext>
            </a:extLst>
          </p:cNvPr>
          <p:cNvSpPr/>
          <p:nvPr/>
        </p:nvSpPr>
        <p:spPr>
          <a:xfrm>
            <a:off x="5365906" y="221697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8">
            <a:extLst>
              <a:ext uri="{FF2B5EF4-FFF2-40B4-BE49-F238E27FC236}">
                <a16:creationId xmlns:a16="http://schemas.microsoft.com/office/drawing/2014/main" id="{AD621C61-EBD5-234D-B0A0-7C8C0AE002E0}"/>
              </a:ext>
            </a:extLst>
          </p:cNvPr>
          <p:cNvSpPr/>
          <p:nvPr/>
        </p:nvSpPr>
        <p:spPr>
          <a:xfrm>
            <a:off x="5365906" y="243763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59">
            <a:extLst>
              <a:ext uri="{FF2B5EF4-FFF2-40B4-BE49-F238E27FC236}">
                <a16:creationId xmlns:a16="http://schemas.microsoft.com/office/drawing/2014/main" id="{2EA9D578-23C5-E34F-B6AA-F10F49045A6E}"/>
              </a:ext>
            </a:extLst>
          </p:cNvPr>
          <p:cNvSpPr/>
          <p:nvPr/>
        </p:nvSpPr>
        <p:spPr>
          <a:xfrm>
            <a:off x="5365906" y="266782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0">
            <a:extLst>
              <a:ext uri="{FF2B5EF4-FFF2-40B4-BE49-F238E27FC236}">
                <a16:creationId xmlns:a16="http://schemas.microsoft.com/office/drawing/2014/main" id="{1C005AA4-87FB-4E43-A521-00B6B776863B}"/>
              </a:ext>
            </a:extLst>
          </p:cNvPr>
          <p:cNvSpPr/>
          <p:nvPr/>
        </p:nvSpPr>
        <p:spPr>
          <a:xfrm>
            <a:off x="5365906" y="2886897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1">
            <a:extLst>
              <a:ext uri="{FF2B5EF4-FFF2-40B4-BE49-F238E27FC236}">
                <a16:creationId xmlns:a16="http://schemas.microsoft.com/office/drawing/2014/main" id="{0C3B7F06-492A-B346-9169-0B46167FE4F2}"/>
              </a:ext>
            </a:extLst>
          </p:cNvPr>
          <p:cNvSpPr/>
          <p:nvPr/>
        </p:nvSpPr>
        <p:spPr>
          <a:xfrm>
            <a:off x="5365906" y="310755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2">
            <a:extLst>
              <a:ext uri="{FF2B5EF4-FFF2-40B4-BE49-F238E27FC236}">
                <a16:creationId xmlns:a16="http://schemas.microsoft.com/office/drawing/2014/main" id="{C83D20D5-B908-ED45-91AE-C027D9FB5771}"/>
              </a:ext>
            </a:extLst>
          </p:cNvPr>
          <p:cNvSpPr/>
          <p:nvPr/>
        </p:nvSpPr>
        <p:spPr>
          <a:xfrm>
            <a:off x="5365906" y="332663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3">
            <a:extLst>
              <a:ext uri="{FF2B5EF4-FFF2-40B4-BE49-F238E27FC236}">
                <a16:creationId xmlns:a16="http://schemas.microsoft.com/office/drawing/2014/main" id="{CE103573-E41D-5D46-A285-F753517AC446}"/>
              </a:ext>
            </a:extLst>
          </p:cNvPr>
          <p:cNvSpPr/>
          <p:nvPr/>
        </p:nvSpPr>
        <p:spPr>
          <a:xfrm>
            <a:off x="5365906" y="3556822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4">
            <a:extLst>
              <a:ext uri="{FF2B5EF4-FFF2-40B4-BE49-F238E27FC236}">
                <a16:creationId xmlns:a16="http://schemas.microsoft.com/office/drawing/2014/main" id="{042DF7D6-8520-0D4D-872D-897DF5CA0D09}"/>
              </a:ext>
            </a:extLst>
          </p:cNvPr>
          <p:cNvSpPr/>
          <p:nvPr/>
        </p:nvSpPr>
        <p:spPr>
          <a:xfrm>
            <a:off x="5365906" y="377748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5">
            <a:extLst>
              <a:ext uri="{FF2B5EF4-FFF2-40B4-BE49-F238E27FC236}">
                <a16:creationId xmlns:a16="http://schemas.microsoft.com/office/drawing/2014/main" id="{DADE82C4-0069-9242-B574-853235C65E78}"/>
              </a:ext>
            </a:extLst>
          </p:cNvPr>
          <p:cNvSpPr/>
          <p:nvPr/>
        </p:nvSpPr>
        <p:spPr>
          <a:xfrm>
            <a:off x="5365906" y="399655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6">
            <a:extLst>
              <a:ext uri="{FF2B5EF4-FFF2-40B4-BE49-F238E27FC236}">
                <a16:creationId xmlns:a16="http://schemas.microsoft.com/office/drawing/2014/main" id="{52821FDF-8EB9-F144-B83F-FE838EDC52A3}"/>
              </a:ext>
            </a:extLst>
          </p:cNvPr>
          <p:cNvSpPr/>
          <p:nvPr/>
        </p:nvSpPr>
        <p:spPr>
          <a:xfrm>
            <a:off x="5365906" y="421722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7">
            <a:extLst>
              <a:ext uri="{FF2B5EF4-FFF2-40B4-BE49-F238E27FC236}">
                <a16:creationId xmlns:a16="http://schemas.microsoft.com/office/drawing/2014/main" id="{397111C3-5723-F147-9E5E-9C08D00437F8}"/>
              </a:ext>
            </a:extLst>
          </p:cNvPr>
          <p:cNvSpPr/>
          <p:nvPr/>
        </p:nvSpPr>
        <p:spPr>
          <a:xfrm>
            <a:off x="5365906" y="444740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8">
            <a:extLst>
              <a:ext uri="{FF2B5EF4-FFF2-40B4-BE49-F238E27FC236}">
                <a16:creationId xmlns:a16="http://schemas.microsoft.com/office/drawing/2014/main" id="{D122635D-E13A-1345-AC8F-54B956BDE211}"/>
              </a:ext>
            </a:extLst>
          </p:cNvPr>
          <p:cNvSpPr/>
          <p:nvPr/>
        </p:nvSpPr>
        <p:spPr>
          <a:xfrm>
            <a:off x="5365906" y="4666484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مربع نص 105">
            <a:extLst>
              <a:ext uri="{FF2B5EF4-FFF2-40B4-BE49-F238E27FC236}">
                <a16:creationId xmlns:a16="http://schemas.microsoft.com/office/drawing/2014/main" id="{01EA3D17-DD4B-5A43-AA28-D692DD58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4144" y="5003034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89" name="مربع نص 106">
            <a:extLst>
              <a:ext uri="{FF2B5EF4-FFF2-40B4-BE49-F238E27FC236}">
                <a16:creationId xmlns:a16="http://schemas.microsoft.com/office/drawing/2014/main" id="{3895470C-1949-234C-88FD-84DAC4EE5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219" y="5004622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90" name="صورة 89">
            <a:hlinkClick r:id="rId7" action="ppaction://hlinksldjump"/>
            <a:extLst>
              <a:ext uri="{FF2B5EF4-FFF2-40B4-BE49-F238E27FC236}">
                <a16:creationId xmlns:a16="http://schemas.microsoft.com/office/drawing/2014/main" id="{023B5219-9678-1244-9C25-D2B92450C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783" y="690058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61" name="مجموعة 60"/>
          <p:cNvGrpSpPr/>
          <p:nvPr/>
        </p:nvGrpSpPr>
        <p:grpSpPr>
          <a:xfrm>
            <a:off x="3929058" y="214290"/>
            <a:ext cx="5000660" cy="928694"/>
            <a:chOff x="3929058" y="214290"/>
            <a:chExt cx="5000660" cy="928694"/>
          </a:xfrm>
        </p:grpSpPr>
        <p:sp>
          <p:nvSpPr>
            <p:cNvPr id="62" name="مستطيل ذو زوايا قطرية مستديرة 61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مستطيل ذو زوايا قطرية مستديرة 62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73" name="مربع نص 72"/>
          <p:cNvSpPr txBox="1"/>
          <p:nvPr/>
        </p:nvSpPr>
        <p:spPr>
          <a:xfrm>
            <a:off x="3857620" y="442672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: ١٢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+  ٥ س  ــ  ٢٥</a:t>
            </a:r>
            <a:endParaRPr lang="ar-SA" sz="2400" b="1" baseline="30000" dirty="0"/>
          </a:p>
        </p:txBody>
      </p:sp>
      <p:sp>
        <p:nvSpPr>
          <p:cNvPr id="96" name="مربع نص 95"/>
          <p:cNvSpPr txBox="1"/>
          <p:nvPr/>
        </p:nvSpPr>
        <p:spPr>
          <a:xfrm>
            <a:off x="1700412" y="3643314"/>
            <a:ext cx="5357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١٢ س</a:t>
            </a:r>
            <a:r>
              <a:rPr lang="ar-SA" sz="4000" b="1" spc="-100" baseline="30000" dirty="0"/>
              <a:t>٢</a:t>
            </a:r>
            <a:r>
              <a:rPr lang="ar-SA" sz="3200" b="1" dirty="0"/>
              <a:t>     </a:t>
            </a:r>
            <a:r>
              <a:rPr lang="ar-SA" sz="3200" b="1" dirty="0">
                <a:solidFill>
                  <a:srgbClr val="FF0000"/>
                </a:solidFill>
              </a:rPr>
              <a:t>+     ٥ س     </a:t>
            </a:r>
            <a:r>
              <a:rPr lang="ar-SA" sz="3200" b="1" dirty="0"/>
              <a:t>ــ      ٢٥</a:t>
            </a:r>
            <a:endParaRPr lang="ar-SA" sz="3200" b="1" baseline="30000" dirty="0"/>
          </a:p>
        </p:txBody>
      </p:sp>
      <p:grpSp>
        <p:nvGrpSpPr>
          <p:cNvPr id="97" name="مجموعة 96"/>
          <p:cNvGrpSpPr/>
          <p:nvPr/>
        </p:nvGrpSpPr>
        <p:grpSpPr>
          <a:xfrm>
            <a:off x="1672276" y="2243788"/>
            <a:ext cx="2214578" cy="500066"/>
            <a:chOff x="1857356" y="2786058"/>
            <a:chExt cx="2214578" cy="714380"/>
          </a:xfrm>
        </p:grpSpPr>
        <p:sp>
          <p:nvSpPr>
            <p:cNvPr id="98" name="مستطيل مستدير الزوايا 97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9" name="مستطيل مستدير الزوايا 98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00" name="مجموعة 99"/>
          <p:cNvGrpSpPr/>
          <p:nvPr/>
        </p:nvGrpSpPr>
        <p:grpSpPr>
          <a:xfrm>
            <a:off x="1672276" y="1658216"/>
            <a:ext cx="2214578" cy="500066"/>
            <a:chOff x="1857356" y="2786058"/>
            <a:chExt cx="2214578" cy="714380"/>
          </a:xfrm>
        </p:grpSpPr>
        <p:sp>
          <p:nvSpPr>
            <p:cNvPr id="101" name="مستطيل مستدير الزوايا 100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2" name="مستطيل مستدير الزوايا 101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06" name="مربع نص 105"/>
          <p:cNvSpPr txBox="1"/>
          <p:nvPr/>
        </p:nvSpPr>
        <p:spPr>
          <a:xfrm>
            <a:off x="1709894" y="2243788"/>
            <a:ext cx="13348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  ،  ٣٠</a:t>
            </a:r>
            <a:endParaRPr lang="ar-SA" sz="2400" b="1" baseline="30000" dirty="0"/>
          </a:p>
        </p:txBody>
      </p:sp>
      <p:sp>
        <p:nvSpPr>
          <p:cNvPr id="107" name="مربع نص 106"/>
          <p:cNvSpPr txBox="1"/>
          <p:nvPr/>
        </p:nvSpPr>
        <p:spPr>
          <a:xfrm>
            <a:off x="1686082" y="1659314"/>
            <a:ext cx="140198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٢٠  ، ١٥</a:t>
            </a:r>
            <a:endParaRPr lang="ar-SA" sz="2400" b="1" baseline="30000" dirty="0"/>
          </a:p>
        </p:txBody>
      </p:sp>
      <p:sp>
        <p:nvSpPr>
          <p:cNvPr id="109" name="مربع نص 108"/>
          <p:cNvSpPr txBox="1"/>
          <p:nvPr/>
        </p:nvSpPr>
        <p:spPr>
          <a:xfrm>
            <a:off x="3301281" y="2271924"/>
            <a:ext cx="70758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/>
              <a:t>٢٠</a:t>
            </a:r>
            <a:endParaRPr lang="ar-SA" sz="2400" b="1" baseline="30000" dirty="0"/>
          </a:p>
        </p:txBody>
      </p:sp>
      <p:sp>
        <p:nvSpPr>
          <p:cNvPr id="110" name="مربع نص 109"/>
          <p:cNvSpPr txBox="1"/>
          <p:nvPr/>
        </p:nvSpPr>
        <p:spPr>
          <a:xfrm>
            <a:off x="3301282" y="1701518"/>
            <a:ext cx="7075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  <a:endParaRPr lang="ar-SA" sz="2400" b="1" baseline="30000" dirty="0"/>
          </a:p>
        </p:txBody>
      </p:sp>
      <p:sp>
        <p:nvSpPr>
          <p:cNvPr id="112" name="مستطيل مستدير الزوايا 111"/>
          <p:cNvSpPr/>
          <p:nvPr/>
        </p:nvSpPr>
        <p:spPr>
          <a:xfrm>
            <a:off x="1542370" y="4214818"/>
            <a:ext cx="5815712" cy="2357454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3" name="مربع نص 112"/>
          <p:cNvSpPr txBox="1"/>
          <p:nvPr/>
        </p:nvSpPr>
        <p:spPr>
          <a:xfrm>
            <a:off x="4171508" y="596773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٤س  ــ  ٥ )</a:t>
            </a:r>
            <a:endParaRPr lang="ar-SA" sz="2400" b="1" baseline="30000" dirty="0"/>
          </a:p>
        </p:txBody>
      </p:sp>
      <p:sp>
        <p:nvSpPr>
          <p:cNvPr id="114" name="سهم بشكل U 113"/>
          <p:cNvSpPr/>
          <p:nvPr/>
        </p:nvSpPr>
        <p:spPr>
          <a:xfrm flipH="1">
            <a:off x="2428860" y="3357562"/>
            <a:ext cx="4472458" cy="357190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5" name="مستطيل مستدير الزوايا 114"/>
          <p:cNvSpPr/>
          <p:nvPr/>
        </p:nvSpPr>
        <p:spPr>
          <a:xfrm>
            <a:off x="1976594" y="2828262"/>
            <a:ext cx="866826" cy="500066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٣٠٠</a:t>
            </a:r>
          </a:p>
        </p:txBody>
      </p:sp>
      <p:sp>
        <p:nvSpPr>
          <p:cNvPr id="116" name="سهم منحني 115"/>
          <p:cNvSpPr/>
          <p:nvPr/>
        </p:nvSpPr>
        <p:spPr>
          <a:xfrm rot="5400000">
            <a:off x="3400856" y="2357430"/>
            <a:ext cx="1885524" cy="742516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7" name="وسيلة شرح مستطيلة 116"/>
          <p:cNvSpPr/>
          <p:nvPr/>
        </p:nvSpPr>
        <p:spPr>
          <a:xfrm>
            <a:off x="6072198" y="1500174"/>
            <a:ext cx="2472194" cy="1500198"/>
          </a:xfrm>
          <a:prstGeom prst="wedgeRectCallout">
            <a:avLst>
              <a:gd name="adj1" fmla="val -71052"/>
              <a:gd name="adj2" fmla="val 10207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إشارة الأوسط مع الأكبر وعكسها مع الأصغر</a:t>
            </a:r>
          </a:p>
        </p:txBody>
      </p:sp>
      <p:grpSp>
        <p:nvGrpSpPr>
          <p:cNvPr id="118" name="مجموعة 117"/>
          <p:cNvGrpSpPr/>
          <p:nvPr/>
        </p:nvGrpSpPr>
        <p:grpSpPr>
          <a:xfrm>
            <a:off x="7000892" y="1557544"/>
            <a:ext cx="642942" cy="657010"/>
            <a:chOff x="7000892" y="1700420"/>
            <a:chExt cx="642942" cy="657010"/>
          </a:xfrm>
        </p:grpSpPr>
        <p:sp>
          <p:nvSpPr>
            <p:cNvPr id="119" name="خماسي 118"/>
            <p:cNvSpPr/>
            <p:nvPr/>
          </p:nvSpPr>
          <p:spPr>
            <a:xfrm rot="5400000">
              <a:off x="7022545" y="1764275"/>
              <a:ext cx="642942" cy="54336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0" name="مربع نص 119"/>
            <p:cNvSpPr txBox="1"/>
            <p:nvPr/>
          </p:nvSpPr>
          <p:spPr>
            <a:xfrm>
              <a:off x="7000892" y="1700420"/>
              <a:ext cx="64294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نطرح</a:t>
              </a:r>
              <a:endParaRPr lang="ar-SA" sz="2000" b="1" baseline="30000" dirty="0"/>
            </a:p>
          </p:txBody>
        </p:sp>
      </p:grpSp>
      <p:sp>
        <p:nvSpPr>
          <p:cNvPr id="121" name="خماسي 120"/>
          <p:cNvSpPr/>
          <p:nvPr/>
        </p:nvSpPr>
        <p:spPr>
          <a:xfrm rot="5400000">
            <a:off x="2982506" y="3018232"/>
            <a:ext cx="750100" cy="74251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مربع نص 121"/>
          <p:cNvSpPr txBox="1"/>
          <p:nvPr/>
        </p:nvSpPr>
        <p:spPr>
          <a:xfrm>
            <a:off x="2900790" y="3000372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نطرح</a:t>
            </a:r>
            <a:endParaRPr lang="ar-SA" sz="2400" b="1" baseline="30000" dirty="0"/>
          </a:p>
        </p:txBody>
      </p:sp>
      <p:sp>
        <p:nvSpPr>
          <p:cNvPr id="123" name="مربع نص 122"/>
          <p:cNvSpPr txBox="1"/>
          <p:nvPr/>
        </p:nvSpPr>
        <p:spPr>
          <a:xfrm>
            <a:off x="2071670" y="4286256"/>
            <a:ext cx="45720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١٢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</a:t>
            </a:r>
            <a:r>
              <a:rPr lang="ar-SA" sz="2400" b="1" dirty="0">
                <a:solidFill>
                  <a:srgbClr val="FF0000"/>
                </a:solidFill>
              </a:rPr>
              <a:t>ــ  ١٥ س  +  ٢٠ س  </a:t>
            </a:r>
            <a:r>
              <a:rPr lang="ar-SA" sz="2400" b="1" dirty="0"/>
              <a:t>ــ  ٢٥</a:t>
            </a:r>
            <a:endParaRPr lang="ar-SA" sz="2400" b="1" baseline="30000" dirty="0"/>
          </a:p>
        </p:txBody>
      </p:sp>
      <p:sp>
        <p:nvSpPr>
          <p:cNvPr id="124" name="مربع نص 123"/>
          <p:cNvSpPr txBox="1"/>
          <p:nvPr/>
        </p:nvSpPr>
        <p:spPr>
          <a:xfrm>
            <a:off x="1672276" y="4857760"/>
            <a:ext cx="511430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١٢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ــ  ١٥ س  )  +  ( ٢٠ س  ــ ٢٥  )</a:t>
            </a:r>
            <a:endParaRPr lang="ar-SA" sz="2400" b="1" baseline="30000" dirty="0"/>
          </a:p>
        </p:txBody>
      </p:sp>
      <p:sp>
        <p:nvSpPr>
          <p:cNvPr id="125" name="مربع نص 124"/>
          <p:cNvSpPr txBox="1"/>
          <p:nvPr/>
        </p:nvSpPr>
        <p:spPr>
          <a:xfrm>
            <a:off x="4286248" y="539622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س ( ٤س  ــ  ٥  )  </a:t>
            </a:r>
            <a:endParaRPr lang="ar-SA" sz="2400" b="1" baseline="30000" dirty="0"/>
          </a:p>
        </p:txBody>
      </p:sp>
      <p:sp>
        <p:nvSpPr>
          <p:cNvPr id="126" name="مربع نص 125"/>
          <p:cNvSpPr txBox="1"/>
          <p:nvPr/>
        </p:nvSpPr>
        <p:spPr>
          <a:xfrm>
            <a:off x="4000496" y="542926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127" name="مربع نص 126"/>
          <p:cNvSpPr txBox="1"/>
          <p:nvPr/>
        </p:nvSpPr>
        <p:spPr>
          <a:xfrm>
            <a:off x="1785918" y="539622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٥ ( ٤س  ــ  ٥  )  </a:t>
            </a:r>
            <a:endParaRPr lang="ar-SA" sz="2400" b="1" baseline="30000" dirty="0"/>
          </a:p>
        </p:txBody>
      </p:sp>
      <p:sp>
        <p:nvSpPr>
          <p:cNvPr id="128" name="مربع نص 127"/>
          <p:cNvSpPr txBox="1"/>
          <p:nvPr/>
        </p:nvSpPr>
        <p:spPr>
          <a:xfrm>
            <a:off x="2628008" y="596773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٣ س  +  ٥ )</a:t>
            </a:r>
            <a:endParaRPr lang="ar-SA" sz="2400" b="1" baseline="30000" dirty="0"/>
          </a:p>
        </p:txBody>
      </p:sp>
      <p:pic>
        <p:nvPicPr>
          <p:cNvPr id="91" name="صورة 90">
            <a:extLst>
              <a:ext uri="{FF2B5EF4-FFF2-40B4-BE49-F238E27FC236}">
                <a16:creationId xmlns:a16="http://schemas.microsoft.com/office/drawing/2014/main" id="{3C49CFE5-4240-554B-BED8-97AE70074EC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AAE94A6-E554-1221-A5EC-B3709C59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44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96" grpId="0" animBg="1"/>
      <p:bldP spid="106" grpId="0"/>
      <p:bldP spid="107" grpId="0"/>
      <p:bldP spid="109" grpId="0"/>
      <p:bldP spid="110" grpId="0"/>
      <p:bldP spid="112" grpId="0" animBg="1"/>
      <p:bldP spid="113" grpId="0"/>
      <p:bldP spid="114" grpId="0" animBg="1"/>
      <p:bldP spid="115" grpId="0" animBg="1"/>
      <p:bldP spid="116" grpId="0" animBg="1"/>
      <p:bldP spid="117" grpId="0" animBg="1"/>
      <p:bldP spid="121" grpId="0" animBg="1"/>
      <p:bldP spid="122" grpId="0"/>
      <p:bldP spid="123" grpId="0"/>
      <p:bldP spid="124" grpId="0"/>
      <p:bldP spid="125" grpId="0"/>
      <p:bldP spid="126" grpId="0"/>
      <p:bldP spid="127" grpId="0"/>
      <p:bldP spid="1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صورة 65">
            <a:extLst>
              <a:ext uri="{FF2B5EF4-FFF2-40B4-BE49-F238E27FC236}">
                <a16:creationId xmlns:a16="http://schemas.microsoft.com/office/drawing/2014/main" id="{696975BA-D227-EA43-AB7D-C9FEBA6E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549" y="576486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67" name="شكل حر: شكل 53">
            <a:extLst>
              <a:ext uri="{FF2B5EF4-FFF2-40B4-BE49-F238E27FC236}">
                <a16:creationId xmlns:a16="http://schemas.microsoft.com/office/drawing/2014/main" id="{A66BC37C-8E36-F142-949C-89B76476CA61}"/>
              </a:ext>
            </a:extLst>
          </p:cNvPr>
          <p:cNvSpPr/>
          <p:nvPr/>
        </p:nvSpPr>
        <p:spPr>
          <a:xfrm>
            <a:off x="5186806" y="61620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72" name="صورة 71">
            <a:extLst>
              <a:ext uri="{FF2B5EF4-FFF2-40B4-BE49-F238E27FC236}">
                <a16:creationId xmlns:a16="http://schemas.microsoft.com/office/drawing/2014/main" id="{4BCA4616-5F49-F34F-8858-86465C6F1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57" y="675945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73" name="شكل حر: شكل 8">
            <a:extLst>
              <a:ext uri="{FF2B5EF4-FFF2-40B4-BE49-F238E27FC236}">
                <a16:creationId xmlns:a16="http://schemas.microsoft.com/office/drawing/2014/main" id="{E237B3B6-60EB-894F-A57D-B5F4F0B25126}"/>
              </a:ext>
            </a:extLst>
          </p:cNvPr>
          <p:cNvSpPr/>
          <p:nvPr/>
        </p:nvSpPr>
        <p:spPr>
          <a:xfrm>
            <a:off x="1518094" y="719387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9" name="صورة 78">
            <a:extLst>
              <a:ext uri="{FF2B5EF4-FFF2-40B4-BE49-F238E27FC236}">
                <a16:creationId xmlns:a16="http://schemas.microsoft.com/office/drawing/2014/main" id="{1227B128-76EE-4D46-A77C-3C8C6D6D5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549" y="675945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0" name="شكل حر: شكل 10">
            <a:extLst>
              <a:ext uri="{FF2B5EF4-FFF2-40B4-BE49-F238E27FC236}">
                <a16:creationId xmlns:a16="http://schemas.microsoft.com/office/drawing/2014/main" id="{73257D87-0C74-1A4A-B48B-3E604D25896C}"/>
              </a:ext>
            </a:extLst>
          </p:cNvPr>
          <p:cNvSpPr/>
          <p:nvPr/>
        </p:nvSpPr>
        <p:spPr>
          <a:xfrm>
            <a:off x="5197919" y="719387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1" name="صورة 80">
            <a:extLst>
              <a:ext uri="{FF2B5EF4-FFF2-40B4-BE49-F238E27FC236}">
                <a16:creationId xmlns:a16="http://schemas.microsoft.com/office/drawing/2014/main" id="{D7B5F4B0-3FA2-5849-88A9-7926AA835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600" y="625742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6" name="شكل حر: شكل 12">
            <a:extLst>
              <a:ext uri="{FF2B5EF4-FFF2-40B4-BE49-F238E27FC236}">
                <a16:creationId xmlns:a16="http://schemas.microsoft.com/office/drawing/2014/main" id="{5D09DF5A-454A-9347-921A-863BBE9BFACD}"/>
              </a:ext>
            </a:extLst>
          </p:cNvPr>
          <p:cNvSpPr/>
          <p:nvPr/>
        </p:nvSpPr>
        <p:spPr>
          <a:xfrm>
            <a:off x="1451419" y="667000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7" name="صورة 86">
            <a:extLst>
              <a:ext uri="{FF2B5EF4-FFF2-40B4-BE49-F238E27FC236}">
                <a16:creationId xmlns:a16="http://schemas.microsoft.com/office/drawing/2014/main" id="{B6C073F3-0883-D144-A4D3-91D840428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422" y="625742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88" name="شكل حر: شكل 14">
            <a:extLst>
              <a:ext uri="{FF2B5EF4-FFF2-40B4-BE49-F238E27FC236}">
                <a16:creationId xmlns:a16="http://schemas.microsoft.com/office/drawing/2014/main" id="{54C8CF24-E55C-484C-86E8-BB418494530A}"/>
              </a:ext>
            </a:extLst>
          </p:cNvPr>
          <p:cNvSpPr/>
          <p:nvPr/>
        </p:nvSpPr>
        <p:spPr>
          <a:xfrm>
            <a:off x="5186806" y="667000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89" name="صورة 88">
            <a:extLst>
              <a:ext uri="{FF2B5EF4-FFF2-40B4-BE49-F238E27FC236}">
                <a16:creationId xmlns:a16="http://schemas.microsoft.com/office/drawing/2014/main" id="{675E7210-3F1C-0F41-8819-5F878358F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57" y="576486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90" name="شكل حر: شكل 26">
            <a:extLst>
              <a:ext uri="{FF2B5EF4-FFF2-40B4-BE49-F238E27FC236}">
                <a16:creationId xmlns:a16="http://schemas.microsoft.com/office/drawing/2014/main" id="{D6E4E65A-7894-EF44-B2A4-60F179BF1FE5}"/>
              </a:ext>
            </a:extLst>
          </p:cNvPr>
          <p:cNvSpPr/>
          <p:nvPr/>
        </p:nvSpPr>
        <p:spPr>
          <a:xfrm>
            <a:off x="1519681" y="61620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91" name="شكل حر: شكل 27">
            <a:extLst>
              <a:ext uri="{FF2B5EF4-FFF2-40B4-BE49-F238E27FC236}">
                <a16:creationId xmlns:a16="http://schemas.microsoft.com/office/drawing/2014/main" id="{A6CE1B1E-4AC7-BD4A-B08D-3AA838B9A7F3}"/>
              </a:ext>
            </a:extLst>
          </p:cNvPr>
          <p:cNvSpPr/>
          <p:nvPr/>
        </p:nvSpPr>
        <p:spPr>
          <a:xfrm>
            <a:off x="1784794" y="1829050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28">
            <a:extLst>
              <a:ext uri="{FF2B5EF4-FFF2-40B4-BE49-F238E27FC236}">
                <a16:creationId xmlns:a16="http://schemas.microsoft.com/office/drawing/2014/main" id="{121CDD6A-5DBA-5D43-A28B-9C1D83736453}"/>
              </a:ext>
            </a:extLst>
          </p:cNvPr>
          <p:cNvSpPr/>
          <p:nvPr/>
        </p:nvSpPr>
        <p:spPr>
          <a:xfrm>
            <a:off x="1784794" y="21529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29">
            <a:extLst>
              <a:ext uri="{FF2B5EF4-FFF2-40B4-BE49-F238E27FC236}">
                <a16:creationId xmlns:a16="http://schemas.microsoft.com/office/drawing/2014/main" id="{47E4477C-ACAD-944E-860F-BF6309CCFF11}"/>
              </a:ext>
            </a:extLst>
          </p:cNvPr>
          <p:cNvSpPr/>
          <p:nvPr/>
        </p:nvSpPr>
        <p:spPr>
          <a:xfrm>
            <a:off x="1784794" y="23719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30">
            <a:extLst>
              <a:ext uri="{FF2B5EF4-FFF2-40B4-BE49-F238E27FC236}">
                <a16:creationId xmlns:a16="http://schemas.microsoft.com/office/drawing/2014/main" id="{47E3A4AD-0ACA-DC4C-80AC-79F9C2D9FB61}"/>
              </a:ext>
            </a:extLst>
          </p:cNvPr>
          <p:cNvSpPr/>
          <p:nvPr/>
        </p:nvSpPr>
        <p:spPr>
          <a:xfrm>
            <a:off x="1784794" y="259263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31">
            <a:extLst>
              <a:ext uri="{FF2B5EF4-FFF2-40B4-BE49-F238E27FC236}">
                <a16:creationId xmlns:a16="http://schemas.microsoft.com/office/drawing/2014/main" id="{6A4B5050-6A39-7E49-A057-A55CD6BB31E1}"/>
              </a:ext>
            </a:extLst>
          </p:cNvPr>
          <p:cNvSpPr/>
          <p:nvPr/>
        </p:nvSpPr>
        <p:spPr>
          <a:xfrm>
            <a:off x="1784794" y="28228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32">
            <a:extLst>
              <a:ext uri="{FF2B5EF4-FFF2-40B4-BE49-F238E27FC236}">
                <a16:creationId xmlns:a16="http://schemas.microsoft.com/office/drawing/2014/main" id="{EDAC6E6D-E217-674E-BA95-4A9C879D9D13}"/>
              </a:ext>
            </a:extLst>
          </p:cNvPr>
          <p:cNvSpPr/>
          <p:nvPr/>
        </p:nvSpPr>
        <p:spPr>
          <a:xfrm>
            <a:off x="1784794" y="3041900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33">
            <a:extLst>
              <a:ext uri="{FF2B5EF4-FFF2-40B4-BE49-F238E27FC236}">
                <a16:creationId xmlns:a16="http://schemas.microsoft.com/office/drawing/2014/main" id="{1677342B-2A66-2A4A-A4B2-68FDB0C5273F}"/>
              </a:ext>
            </a:extLst>
          </p:cNvPr>
          <p:cNvSpPr/>
          <p:nvPr/>
        </p:nvSpPr>
        <p:spPr>
          <a:xfrm>
            <a:off x="1784794" y="326256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34">
            <a:extLst>
              <a:ext uri="{FF2B5EF4-FFF2-40B4-BE49-F238E27FC236}">
                <a16:creationId xmlns:a16="http://schemas.microsoft.com/office/drawing/2014/main" id="{BE960106-287C-C245-8AAA-7736CB3F9D0D}"/>
              </a:ext>
            </a:extLst>
          </p:cNvPr>
          <p:cNvSpPr/>
          <p:nvPr/>
        </p:nvSpPr>
        <p:spPr>
          <a:xfrm>
            <a:off x="1784794" y="348163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35">
            <a:extLst>
              <a:ext uri="{FF2B5EF4-FFF2-40B4-BE49-F238E27FC236}">
                <a16:creationId xmlns:a16="http://schemas.microsoft.com/office/drawing/2014/main" id="{4A19E963-9355-B841-A2CE-4EFA1AE29CC5}"/>
              </a:ext>
            </a:extLst>
          </p:cNvPr>
          <p:cNvSpPr/>
          <p:nvPr/>
        </p:nvSpPr>
        <p:spPr>
          <a:xfrm>
            <a:off x="1784794" y="3711825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36">
            <a:extLst>
              <a:ext uri="{FF2B5EF4-FFF2-40B4-BE49-F238E27FC236}">
                <a16:creationId xmlns:a16="http://schemas.microsoft.com/office/drawing/2014/main" id="{97B6474D-E484-AA4E-B32B-4155AC837EAE}"/>
              </a:ext>
            </a:extLst>
          </p:cNvPr>
          <p:cNvSpPr/>
          <p:nvPr/>
        </p:nvSpPr>
        <p:spPr>
          <a:xfrm>
            <a:off x="1784794" y="393248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37">
            <a:extLst>
              <a:ext uri="{FF2B5EF4-FFF2-40B4-BE49-F238E27FC236}">
                <a16:creationId xmlns:a16="http://schemas.microsoft.com/office/drawing/2014/main" id="{5CEB157F-70E8-2340-B3C6-8FEC0B344124}"/>
              </a:ext>
            </a:extLst>
          </p:cNvPr>
          <p:cNvSpPr/>
          <p:nvPr/>
        </p:nvSpPr>
        <p:spPr>
          <a:xfrm>
            <a:off x="1784794" y="415156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38">
            <a:extLst>
              <a:ext uri="{FF2B5EF4-FFF2-40B4-BE49-F238E27FC236}">
                <a16:creationId xmlns:a16="http://schemas.microsoft.com/office/drawing/2014/main" id="{FC31B1F2-D94B-0642-8478-B80B75BADD83}"/>
              </a:ext>
            </a:extLst>
          </p:cNvPr>
          <p:cNvSpPr/>
          <p:nvPr/>
        </p:nvSpPr>
        <p:spPr>
          <a:xfrm>
            <a:off x="1784794" y="43722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39">
            <a:extLst>
              <a:ext uri="{FF2B5EF4-FFF2-40B4-BE49-F238E27FC236}">
                <a16:creationId xmlns:a16="http://schemas.microsoft.com/office/drawing/2014/main" id="{57F48997-7038-EF4E-9CB6-0973B4DA7CB6}"/>
              </a:ext>
            </a:extLst>
          </p:cNvPr>
          <p:cNvSpPr/>
          <p:nvPr/>
        </p:nvSpPr>
        <p:spPr>
          <a:xfrm>
            <a:off x="1784794" y="460241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40">
            <a:extLst>
              <a:ext uri="{FF2B5EF4-FFF2-40B4-BE49-F238E27FC236}">
                <a16:creationId xmlns:a16="http://schemas.microsoft.com/office/drawing/2014/main" id="{B58EA359-317B-B448-90C5-DFD3F45A9483}"/>
              </a:ext>
            </a:extLst>
          </p:cNvPr>
          <p:cNvSpPr/>
          <p:nvPr/>
        </p:nvSpPr>
        <p:spPr>
          <a:xfrm>
            <a:off x="1784794" y="4821487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41">
            <a:extLst>
              <a:ext uri="{FF2B5EF4-FFF2-40B4-BE49-F238E27FC236}">
                <a16:creationId xmlns:a16="http://schemas.microsoft.com/office/drawing/2014/main" id="{82EBE809-83C5-754E-B41F-C2614A552E5E}"/>
              </a:ext>
            </a:extLst>
          </p:cNvPr>
          <p:cNvSpPr/>
          <p:nvPr/>
        </p:nvSpPr>
        <p:spPr>
          <a:xfrm>
            <a:off x="1784794" y="5089775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54">
            <a:extLst>
              <a:ext uri="{FF2B5EF4-FFF2-40B4-BE49-F238E27FC236}">
                <a16:creationId xmlns:a16="http://schemas.microsoft.com/office/drawing/2014/main" id="{B8036C08-562F-434C-AB44-6B42633D503B}"/>
              </a:ext>
            </a:extLst>
          </p:cNvPr>
          <p:cNvSpPr/>
          <p:nvPr/>
        </p:nvSpPr>
        <p:spPr>
          <a:xfrm>
            <a:off x="5463031" y="1829050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55">
            <a:extLst>
              <a:ext uri="{FF2B5EF4-FFF2-40B4-BE49-F238E27FC236}">
                <a16:creationId xmlns:a16="http://schemas.microsoft.com/office/drawing/2014/main" id="{84049513-666C-E845-837C-11CD396FE2BC}"/>
              </a:ext>
            </a:extLst>
          </p:cNvPr>
          <p:cNvSpPr/>
          <p:nvPr/>
        </p:nvSpPr>
        <p:spPr>
          <a:xfrm>
            <a:off x="5463031" y="5089775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56">
            <a:extLst>
              <a:ext uri="{FF2B5EF4-FFF2-40B4-BE49-F238E27FC236}">
                <a16:creationId xmlns:a16="http://schemas.microsoft.com/office/drawing/2014/main" id="{738368E1-9518-A049-AB29-1521C815F820}"/>
              </a:ext>
            </a:extLst>
          </p:cNvPr>
          <p:cNvSpPr/>
          <p:nvPr/>
        </p:nvSpPr>
        <p:spPr>
          <a:xfrm>
            <a:off x="5463031" y="21529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57">
            <a:extLst>
              <a:ext uri="{FF2B5EF4-FFF2-40B4-BE49-F238E27FC236}">
                <a16:creationId xmlns:a16="http://schemas.microsoft.com/office/drawing/2014/main" id="{1FB1406F-3210-3247-9897-A973ADAAE853}"/>
              </a:ext>
            </a:extLst>
          </p:cNvPr>
          <p:cNvSpPr/>
          <p:nvPr/>
        </p:nvSpPr>
        <p:spPr>
          <a:xfrm>
            <a:off x="5463031" y="23719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58">
            <a:extLst>
              <a:ext uri="{FF2B5EF4-FFF2-40B4-BE49-F238E27FC236}">
                <a16:creationId xmlns:a16="http://schemas.microsoft.com/office/drawing/2014/main" id="{557A8ECB-C0BC-7847-BE2A-8256A876342A}"/>
              </a:ext>
            </a:extLst>
          </p:cNvPr>
          <p:cNvSpPr/>
          <p:nvPr/>
        </p:nvSpPr>
        <p:spPr>
          <a:xfrm>
            <a:off x="5463031" y="259263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59">
            <a:extLst>
              <a:ext uri="{FF2B5EF4-FFF2-40B4-BE49-F238E27FC236}">
                <a16:creationId xmlns:a16="http://schemas.microsoft.com/office/drawing/2014/main" id="{F902A3B6-100C-9E4D-BEFE-BC7C13EEC177}"/>
              </a:ext>
            </a:extLst>
          </p:cNvPr>
          <p:cNvSpPr/>
          <p:nvPr/>
        </p:nvSpPr>
        <p:spPr>
          <a:xfrm>
            <a:off x="5463031" y="28228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0">
            <a:extLst>
              <a:ext uri="{FF2B5EF4-FFF2-40B4-BE49-F238E27FC236}">
                <a16:creationId xmlns:a16="http://schemas.microsoft.com/office/drawing/2014/main" id="{A48F882A-8391-A34A-8033-78D140F8A9F6}"/>
              </a:ext>
            </a:extLst>
          </p:cNvPr>
          <p:cNvSpPr/>
          <p:nvPr/>
        </p:nvSpPr>
        <p:spPr>
          <a:xfrm>
            <a:off x="5463031" y="3041900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61">
            <a:extLst>
              <a:ext uri="{FF2B5EF4-FFF2-40B4-BE49-F238E27FC236}">
                <a16:creationId xmlns:a16="http://schemas.microsoft.com/office/drawing/2014/main" id="{AD8CE5A5-7B15-6A43-BA6B-D26E891FFB68}"/>
              </a:ext>
            </a:extLst>
          </p:cNvPr>
          <p:cNvSpPr/>
          <p:nvPr/>
        </p:nvSpPr>
        <p:spPr>
          <a:xfrm>
            <a:off x="5463031" y="326256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62">
            <a:extLst>
              <a:ext uri="{FF2B5EF4-FFF2-40B4-BE49-F238E27FC236}">
                <a16:creationId xmlns:a16="http://schemas.microsoft.com/office/drawing/2014/main" id="{00F880D5-EA0D-964D-9111-D4BE662B5C18}"/>
              </a:ext>
            </a:extLst>
          </p:cNvPr>
          <p:cNvSpPr/>
          <p:nvPr/>
        </p:nvSpPr>
        <p:spPr>
          <a:xfrm>
            <a:off x="5463031" y="348163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63">
            <a:extLst>
              <a:ext uri="{FF2B5EF4-FFF2-40B4-BE49-F238E27FC236}">
                <a16:creationId xmlns:a16="http://schemas.microsoft.com/office/drawing/2014/main" id="{883AABEB-2615-F34E-BD06-DC31ED6DDE84}"/>
              </a:ext>
            </a:extLst>
          </p:cNvPr>
          <p:cNvSpPr/>
          <p:nvPr/>
        </p:nvSpPr>
        <p:spPr>
          <a:xfrm>
            <a:off x="5463031" y="3711825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64">
            <a:extLst>
              <a:ext uri="{FF2B5EF4-FFF2-40B4-BE49-F238E27FC236}">
                <a16:creationId xmlns:a16="http://schemas.microsoft.com/office/drawing/2014/main" id="{DCFA6060-FCEA-194C-976F-68E14DC61622}"/>
              </a:ext>
            </a:extLst>
          </p:cNvPr>
          <p:cNvSpPr/>
          <p:nvPr/>
        </p:nvSpPr>
        <p:spPr>
          <a:xfrm>
            <a:off x="5463031" y="393248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65">
            <a:extLst>
              <a:ext uri="{FF2B5EF4-FFF2-40B4-BE49-F238E27FC236}">
                <a16:creationId xmlns:a16="http://schemas.microsoft.com/office/drawing/2014/main" id="{63EFA770-4F1E-7443-9928-64FFAD43287E}"/>
              </a:ext>
            </a:extLst>
          </p:cNvPr>
          <p:cNvSpPr/>
          <p:nvPr/>
        </p:nvSpPr>
        <p:spPr>
          <a:xfrm>
            <a:off x="5463031" y="415156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شكل حر: شكل 66">
            <a:extLst>
              <a:ext uri="{FF2B5EF4-FFF2-40B4-BE49-F238E27FC236}">
                <a16:creationId xmlns:a16="http://schemas.microsoft.com/office/drawing/2014/main" id="{7C516B85-FE08-F64B-8E3B-2EA00842C334}"/>
              </a:ext>
            </a:extLst>
          </p:cNvPr>
          <p:cNvSpPr/>
          <p:nvPr/>
        </p:nvSpPr>
        <p:spPr>
          <a:xfrm>
            <a:off x="5463031" y="43722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9" name="شكل حر: شكل 67">
            <a:extLst>
              <a:ext uri="{FF2B5EF4-FFF2-40B4-BE49-F238E27FC236}">
                <a16:creationId xmlns:a16="http://schemas.microsoft.com/office/drawing/2014/main" id="{66FB0A6B-A8D0-314E-9BED-34B2D542A3C9}"/>
              </a:ext>
            </a:extLst>
          </p:cNvPr>
          <p:cNvSpPr/>
          <p:nvPr/>
        </p:nvSpPr>
        <p:spPr>
          <a:xfrm>
            <a:off x="5463031" y="460241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0" name="شكل حر: شكل 68">
            <a:extLst>
              <a:ext uri="{FF2B5EF4-FFF2-40B4-BE49-F238E27FC236}">
                <a16:creationId xmlns:a16="http://schemas.microsoft.com/office/drawing/2014/main" id="{DEF76545-E6ED-DB40-9399-485D3B99ADE6}"/>
              </a:ext>
            </a:extLst>
          </p:cNvPr>
          <p:cNvSpPr/>
          <p:nvPr/>
        </p:nvSpPr>
        <p:spPr>
          <a:xfrm>
            <a:off x="5463031" y="4821487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2" name="مربع نص 105">
            <a:extLst>
              <a:ext uri="{FF2B5EF4-FFF2-40B4-BE49-F238E27FC236}">
                <a16:creationId xmlns:a16="http://schemas.microsoft.com/office/drawing/2014/main" id="{42618402-4F63-A849-B5CD-E2173D4DB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269" y="515803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23" name="مربع نص 106">
            <a:extLst>
              <a:ext uri="{FF2B5EF4-FFF2-40B4-BE49-F238E27FC236}">
                <a16:creationId xmlns:a16="http://schemas.microsoft.com/office/drawing/2014/main" id="{DD529642-8936-DA4D-B886-A0AB8D2B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344" y="5159625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24" name="صورة 123">
            <a:hlinkClick r:id="rId7" action="ppaction://hlinksldjump"/>
            <a:extLst>
              <a:ext uri="{FF2B5EF4-FFF2-40B4-BE49-F238E27FC236}">
                <a16:creationId xmlns:a16="http://schemas.microsoft.com/office/drawing/2014/main" id="{D4B66AD3-881F-C244-92CD-17EDB3E52D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908" y="845061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16" name="مجموعة 15"/>
          <p:cNvGrpSpPr/>
          <p:nvPr/>
        </p:nvGrpSpPr>
        <p:grpSpPr>
          <a:xfrm>
            <a:off x="2786050" y="1404145"/>
            <a:ext cx="6143668" cy="4952205"/>
            <a:chOff x="1071538" y="1404145"/>
            <a:chExt cx="7072362" cy="495220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دبوس زينة 16"/>
            <p:cNvSpPr/>
            <p:nvPr/>
          </p:nvSpPr>
          <p:spPr>
            <a:xfrm>
              <a:off x="1071538" y="2571744"/>
              <a:ext cx="7072362" cy="2857520"/>
            </a:xfrm>
            <a:prstGeom prst="plaqu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50876" y="5458498"/>
              <a:ext cx="6136851" cy="8978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>
              <a:off x="1497262" y="1404145"/>
              <a:ext cx="6137020" cy="1123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مربع نص 19"/>
          <p:cNvSpPr txBox="1"/>
          <p:nvPr/>
        </p:nvSpPr>
        <p:spPr>
          <a:xfrm>
            <a:off x="3071834" y="2786058"/>
            <a:ext cx="5000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   +        ١٢ أ         +       ٣٦</a:t>
            </a:r>
            <a:endParaRPr lang="ar-SA" sz="2400" b="1" baseline="300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7529094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أ</a:t>
            </a:r>
            <a:endParaRPr lang="ar-SA" sz="2400" b="1" baseline="300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5286380" y="4396095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 أ</a:t>
            </a:r>
            <a:endParaRPr lang="ar-SA" sz="2400" b="1" baseline="30000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3385690" y="4410163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  <a:endParaRPr lang="ar-SA" sz="2400" b="1" baseline="30000" dirty="0"/>
          </a:p>
        </p:txBody>
      </p:sp>
      <p:grpSp>
        <p:nvGrpSpPr>
          <p:cNvPr id="24" name="مجموعة 23"/>
          <p:cNvGrpSpPr/>
          <p:nvPr/>
        </p:nvGrpSpPr>
        <p:grpSpPr>
          <a:xfrm>
            <a:off x="5401120" y="3286125"/>
            <a:ext cx="714348" cy="1015298"/>
            <a:chOff x="4186674" y="3357563"/>
            <a:chExt cx="714348" cy="1015298"/>
          </a:xfrm>
        </p:grpSpPr>
        <p:sp>
          <p:nvSpPr>
            <p:cNvPr id="25" name="خماسي 24"/>
            <p:cNvSpPr/>
            <p:nvPr/>
          </p:nvSpPr>
          <p:spPr>
            <a:xfrm rot="16200000">
              <a:off x="4078419" y="3579460"/>
              <a:ext cx="1015298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ربع نص 25"/>
            <p:cNvSpPr txBox="1"/>
            <p:nvPr/>
          </p:nvSpPr>
          <p:spPr>
            <a:xfrm>
              <a:off x="4186674" y="3743987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٢</a:t>
              </a:r>
              <a:endParaRPr lang="ar-SA" sz="2400" b="1" baseline="30000" dirty="0"/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6429388" y="4357694"/>
            <a:ext cx="1000132" cy="571504"/>
            <a:chOff x="5214942" y="4429132"/>
            <a:chExt cx="1000132" cy="571504"/>
          </a:xfrm>
        </p:grpSpPr>
        <p:sp>
          <p:nvSpPr>
            <p:cNvPr id="28" name="خماسي 27"/>
            <p:cNvSpPr/>
            <p:nvPr/>
          </p:nvSpPr>
          <p:spPr>
            <a:xfrm flipH="1">
              <a:off x="521494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ربع نص 28"/>
            <p:cNvSpPr txBox="1"/>
            <p:nvPr/>
          </p:nvSpPr>
          <p:spPr>
            <a:xfrm>
              <a:off x="5429256" y="4472434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4186674" y="4357694"/>
            <a:ext cx="1000132" cy="571504"/>
            <a:chOff x="3071802" y="4429132"/>
            <a:chExt cx="1000132" cy="571504"/>
          </a:xfrm>
        </p:grpSpPr>
        <p:sp>
          <p:nvSpPr>
            <p:cNvPr id="31" name="خماسي 30"/>
            <p:cNvSpPr/>
            <p:nvPr/>
          </p:nvSpPr>
          <p:spPr>
            <a:xfrm>
              <a:off x="307180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ربع نص 31"/>
            <p:cNvSpPr txBox="1"/>
            <p:nvPr/>
          </p:nvSpPr>
          <p:spPr>
            <a:xfrm>
              <a:off x="3143272" y="4457268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sp>
        <p:nvSpPr>
          <p:cNvPr id="33" name="مربع نص 32"/>
          <p:cNvSpPr txBox="1"/>
          <p:nvPr/>
        </p:nvSpPr>
        <p:spPr>
          <a:xfrm>
            <a:off x="6000760" y="5643578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تشكل مربعا كاملا</a:t>
            </a:r>
            <a:endParaRPr lang="ar-SA" sz="2200" b="1" baseline="30000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5500694" y="228599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500562" y="1857364"/>
            <a:ext cx="298523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أ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 + ١٢ أ  +  ٣٦  =  ٠</a:t>
            </a:r>
            <a:endParaRPr lang="ar-SA" sz="2200" b="1" baseline="300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8286776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2857488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grpSp>
        <p:nvGrpSpPr>
          <p:cNvPr id="38" name="مجموعة 37"/>
          <p:cNvGrpSpPr/>
          <p:nvPr/>
        </p:nvGrpSpPr>
        <p:grpSpPr>
          <a:xfrm>
            <a:off x="7629798" y="3343495"/>
            <a:ext cx="571504" cy="1000132"/>
            <a:chOff x="6415352" y="3343495"/>
            <a:chExt cx="571504" cy="1000132"/>
          </a:xfrm>
        </p:grpSpPr>
        <p:sp>
          <p:nvSpPr>
            <p:cNvPr id="39" name="خماسي 38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0" name="مجموعة 67"/>
            <p:cNvGrpSpPr/>
            <p:nvPr/>
          </p:nvGrpSpPr>
          <p:grpSpPr>
            <a:xfrm>
              <a:off x="6486800" y="3613725"/>
              <a:ext cx="428631" cy="341985"/>
              <a:chOff x="7786710" y="4000504"/>
              <a:chExt cx="571504" cy="428628"/>
            </a:xfrm>
          </p:grpSpPr>
          <p:cxnSp>
            <p:nvCxnSpPr>
              <p:cNvPr id="41" name="رابط مستقيم 40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رابط مستقيم 41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رابط مستقيم 42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مجموعة 43"/>
          <p:cNvGrpSpPr/>
          <p:nvPr/>
        </p:nvGrpSpPr>
        <p:grpSpPr>
          <a:xfrm>
            <a:off x="3400856" y="3372729"/>
            <a:ext cx="571504" cy="1000132"/>
            <a:chOff x="2186410" y="3372729"/>
            <a:chExt cx="571504" cy="1000132"/>
          </a:xfrm>
        </p:grpSpPr>
        <p:sp>
          <p:nvSpPr>
            <p:cNvPr id="45" name="خماسي 44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6" name="مجموعة 71"/>
            <p:cNvGrpSpPr/>
            <p:nvPr/>
          </p:nvGrpSpPr>
          <p:grpSpPr>
            <a:xfrm>
              <a:off x="2257890" y="3614824"/>
              <a:ext cx="428631" cy="341985"/>
              <a:chOff x="7786710" y="4000504"/>
              <a:chExt cx="571504" cy="428628"/>
            </a:xfrm>
          </p:grpSpPr>
          <p:cxnSp>
            <p:nvCxnSpPr>
              <p:cNvPr id="47" name="رابط مستقيم 46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رابط مستقيم 47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رابط مستقيم 48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مربع نص 49"/>
          <p:cNvSpPr txBox="1"/>
          <p:nvPr/>
        </p:nvSpPr>
        <p:spPr>
          <a:xfrm>
            <a:off x="3929058" y="564357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                  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1" name="مربع نص 50"/>
          <p:cNvSpPr txBox="1"/>
          <p:nvPr/>
        </p:nvSpPr>
        <p:spPr>
          <a:xfrm>
            <a:off x="5115400" y="564357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أ</a:t>
            </a:r>
            <a:endParaRPr lang="ar-SA" sz="2400" b="1" baseline="30000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357686" y="56819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  <a:endParaRPr lang="ar-SA" sz="2400" b="1" baseline="30000" dirty="0"/>
          </a:p>
        </p:txBody>
      </p:sp>
      <p:cxnSp>
        <p:nvCxnSpPr>
          <p:cNvPr id="53" name="رابط كسهم مستقيم 52"/>
          <p:cNvCxnSpPr/>
          <p:nvPr/>
        </p:nvCxnSpPr>
        <p:spPr>
          <a:xfrm rot="5400000">
            <a:off x="6356844" y="4173720"/>
            <a:ext cx="785818" cy="21560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 rot="16200000" flipH="1">
            <a:off x="3688502" y="4882904"/>
            <a:ext cx="967095" cy="7717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كسهم مستقيم 54"/>
          <p:cNvCxnSpPr/>
          <p:nvPr/>
        </p:nvCxnSpPr>
        <p:spPr>
          <a:xfrm rot="5400000">
            <a:off x="4507039" y="3708275"/>
            <a:ext cx="2714644" cy="15845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5"/>
          <p:cNvSpPr txBox="1"/>
          <p:nvPr/>
        </p:nvSpPr>
        <p:spPr>
          <a:xfrm>
            <a:off x="4714908" y="566791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grpSp>
        <p:nvGrpSpPr>
          <p:cNvPr id="57" name="مجموعة 56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58" name="مستطيل ذو زوايا قطرية مستديرة 57"/>
            <p:cNvSpPr/>
            <p:nvPr/>
          </p:nvSpPr>
          <p:spPr>
            <a:xfrm>
              <a:off x="3929058" y="214290"/>
              <a:ext cx="3556734" cy="611147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9" name="مستطيل ذو زوايا قطرية مستديرة 58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61" name="مربع نص 60"/>
          <p:cNvSpPr txBox="1"/>
          <p:nvPr/>
        </p:nvSpPr>
        <p:spPr>
          <a:xfrm>
            <a:off x="3311439" y="393595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التالية  :</a:t>
            </a:r>
            <a:endParaRPr lang="ar-SA" sz="2400" b="1" baseline="30000" dirty="0"/>
          </a:p>
        </p:txBody>
      </p:sp>
      <p:sp>
        <p:nvSpPr>
          <p:cNvPr id="62" name="مستطيل 61"/>
          <p:cNvSpPr/>
          <p:nvPr/>
        </p:nvSpPr>
        <p:spPr>
          <a:xfrm>
            <a:off x="187186" y="2896636"/>
            <a:ext cx="2428892" cy="2071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ربع نص 62"/>
          <p:cNvSpPr txBox="1"/>
          <p:nvPr/>
        </p:nvSpPr>
        <p:spPr>
          <a:xfrm>
            <a:off x="141082" y="3143248"/>
            <a:ext cx="221524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</a:t>
            </a:r>
            <a:r>
              <a:rPr lang="ar-SA" sz="2200" b="1" dirty="0" err="1"/>
              <a:t>أ</a:t>
            </a:r>
            <a:r>
              <a:rPr lang="ar-SA" sz="2200" b="1" dirty="0"/>
              <a:t>  +  ٦ )</a:t>
            </a:r>
            <a:r>
              <a:rPr lang="ar-SA" sz="2200" b="1" baseline="30000" dirty="0"/>
              <a:t>٢</a:t>
            </a:r>
            <a:r>
              <a:rPr lang="ar-SA" sz="2200" b="1" dirty="0"/>
              <a:t> =   ٠</a:t>
            </a:r>
            <a:endParaRPr lang="ar-SA" sz="2200" b="1" baseline="30000" dirty="0"/>
          </a:p>
        </p:txBody>
      </p:sp>
      <p:sp>
        <p:nvSpPr>
          <p:cNvPr id="64" name="مربع نص 63"/>
          <p:cNvSpPr txBox="1"/>
          <p:nvPr/>
        </p:nvSpPr>
        <p:spPr>
          <a:xfrm>
            <a:off x="141082" y="3857628"/>
            <a:ext cx="221524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+٦         =  ٠</a:t>
            </a:r>
            <a:endParaRPr lang="ar-SA" sz="2200" b="1" baseline="30000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571472" y="4429132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الحل </a:t>
            </a:r>
            <a:r>
              <a:rPr lang="ar-SA" sz="2200" b="1" dirty="0" err="1"/>
              <a:t>أ</a:t>
            </a:r>
            <a:r>
              <a:rPr lang="ar-SA" sz="2200" b="1" dirty="0"/>
              <a:t> =  ــ ٦</a:t>
            </a:r>
            <a:endParaRPr lang="ar-SA" sz="2200" b="1" baseline="30000" dirty="0"/>
          </a:p>
        </p:txBody>
      </p:sp>
      <p:grpSp>
        <p:nvGrpSpPr>
          <p:cNvPr id="68" name="مجموعة 71">
            <a:extLst>
              <a:ext uri="{FF2B5EF4-FFF2-40B4-BE49-F238E27FC236}">
                <a16:creationId xmlns:a16="http://schemas.microsoft.com/office/drawing/2014/main" id="{3FC2BB72-51A7-3743-8668-765451011428}"/>
              </a:ext>
            </a:extLst>
          </p:cNvPr>
          <p:cNvGrpSpPr/>
          <p:nvPr/>
        </p:nvGrpSpPr>
        <p:grpSpPr>
          <a:xfrm>
            <a:off x="1335606" y="3115131"/>
            <a:ext cx="1143041" cy="341985"/>
            <a:chOff x="7786710" y="4000504"/>
            <a:chExt cx="571504" cy="428628"/>
          </a:xfrm>
        </p:grpSpPr>
        <p:cxnSp>
          <p:nvCxnSpPr>
            <p:cNvPr id="69" name="رابط مستقيم 46">
              <a:extLst>
                <a:ext uri="{FF2B5EF4-FFF2-40B4-BE49-F238E27FC236}">
                  <a16:creationId xmlns:a16="http://schemas.microsoft.com/office/drawing/2014/main" id="{1961171D-A355-D94D-A826-CEA129C63881}"/>
                </a:ext>
              </a:extLst>
            </p:cNvPr>
            <p:cNvCxnSpPr/>
            <p:nvPr/>
          </p:nvCxnSpPr>
          <p:spPr>
            <a:xfrm rot="10800000">
              <a:off x="7786710" y="4000504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رابط مستقيم 47">
              <a:extLst>
                <a:ext uri="{FF2B5EF4-FFF2-40B4-BE49-F238E27FC236}">
                  <a16:creationId xmlns:a16="http://schemas.microsoft.com/office/drawing/2014/main" id="{032ABF90-4863-134C-B1B7-78901D586A97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رابط مستقيم 48">
              <a:extLst>
                <a:ext uri="{FF2B5EF4-FFF2-40B4-BE49-F238E27FC236}">
                  <a16:creationId xmlns:a16="http://schemas.microsoft.com/office/drawing/2014/main" id="{29C5B42C-1FB6-3947-8B12-D31F0C250402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مجموعة 71">
            <a:extLst>
              <a:ext uri="{FF2B5EF4-FFF2-40B4-BE49-F238E27FC236}">
                <a16:creationId xmlns:a16="http://schemas.microsoft.com/office/drawing/2014/main" id="{7A0DBE9F-CA7C-3643-A8E2-D37538AA4BB6}"/>
              </a:ext>
            </a:extLst>
          </p:cNvPr>
          <p:cNvGrpSpPr/>
          <p:nvPr/>
        </p:nvGrpSpPr>
        <p:grpSpPr>
          <a:xfrm>
            <a:off x="340604" y="3157335"/>
            <a:ext cx="428631" cy="341985"/>
            <a:chOff x="7786710" y="4000504"/>
            <a:chExt cx="571504" cy="428628"/>
          </a:xfrm>
        </p:grpSpPr>
        <p:cxnSp>
          <p:nvCxnSpPr>
            <p:cNvPr id="75" name="رابط مستقيم 46">
              <a:extLst>
                <a:ext uri="{FF2B5EF4-FFF2-40B4-BE49-F238E27FC236}">
                  <a16:creationId xmlns:a16="http://schemas.microsoft.com/office/drawing/2014/main" id="{54450A3B-E63A-BA4A-A8BE-F8BDA8E361DF}"/>
                </a:ext>
              </a:extLst>
            </p:cNvPr>
            <p:cNvCxnSpPr/>
            <p:nvPr/>
          </p:nvCxnSpPr>
          <p:spPr>
            <a:xfrm rot="10800000">
              <a:off x="7786710" y="4000504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رابط مستقيم 47">
              <a:extLst>
                <a:ext uri="{FF2B5EF4-FFF2-40B4-BE49-F238E27FC236}">
                  <a16:creationId xmlns:a16="http://schemas.microsoft.com/office/drawing/2014/main" id="{20036887-DBA2-8C47-B478-C80ECECA83DA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رابط مستقيم 48">
              <a:extLst>
                <a:ext uri="{FF2B5EF4-FFF2-40B4-BE49-F238E27FC236}">
                  <a16:creationId xmlns:a16="http://schemas.microsoft.com/office/drawing/2014/main" id="{908CD2DD-5495-3641-89BE-18BA4397C67B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6DA4A139-D449-7F42-A100-C1B6E37E0100}"/>
              </a:ext>
            </a:extLst>
          </p:cNvPr>
          <p:cNvSpPr/>
          <p:nvPr/>
        </p:nvSpPr>
        <p:spPr>
          <a:xfrm>
            <a:off x="679498" y="315040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±</a:t>
            </a:r>
          </a:p>
        </p:txBody>
      </p:sp>
      <p:pic>
        <p:nvPicPr>
          <p:cNvPr id="125" name="صورة 124">
            <a:extLst>
              <a:ext uri="{FF2B5EF4-FFF2-40B4-BE49-F238E27FC236}">
                <a16:creationId xmlns:a16="http://schemas.microsoft.com/office/drawing/2014/main" id="{2E6096FB-4463-9347-9EC3-879CA7FFC6D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5C6AAD7-2E17-AADB-17AB-53F0908D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802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3" grpId="0"/>
      <p:bldP spid="34" grpId="0"/>
      <p:bldP spid="35" grpId="0"/>
      <p:bldP spid="36" grpId="0"/>
      <p:bldP spid="37" grpId="0"/>
      <p:bldP spid="50" grpId="0"/>
      <p:bldP spid="51" grpId="0"/>
      <p:bldP spid="52" grpId="0"/>
      <p:bldP spid="56" grpId="0"/>
      <p:bldP spid="61" grpId="0"/>
      <p:bldP spid="62" grpId="0" animBg="1"/>
      <p:bldP spid="63" grpId="0"/>
      <p:bldP spid="64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صورة 75">
            <a:extLst>
              <a:ext uri="{FF2B5EF4-FFF2-40B4-BE49-F238E27FC236}">
                <a16:creationId xmlns:a16="http://schemas.microsoft.com/office/drawing/2014/main" id="{22C754A4-AE3A-534C-B34B-9F7060C6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92" name="شكل حر: شكل 53">
            <a:extLst>
              <a:ext uri="{FF2B5EF4-FFF2-40B4-BE49-F238E27FC236}">
                <a16:creationId xmlns:a16="http://schemas.microsoft.com/office/drawing/2014/main" id="{00840A94-EB9D-5A4E-A982-069E5E9F5AD8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93" name="صورة 92">
            <a:extLst>
              <a:ext uri="{FF2B5EF4-FFF2-40B4-BE49-F238E27FC236}">
                <a16:creationId xmlns:a16="http://schemas.microsoft.com/office/drawing/2014/main" id="{769EC606-2E79-6D44-A380-8883E6971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94" name="شكل حر: شكل 8">
            <a:extLst>
              <a:ext uri="{FF2B5EF4-FFF2-40B4-BE49-F238E27FC236}">
                <a16:creationId xmlns:a16="http://schemas.microsoft.com/office/drawing/2014/main" id="{5889E6D0-68C2-AE40-A2F2-C74E476931CE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95" name="صورة 94">
            <a:extLst>
              <a:ext uri="{FF2B5EF4-FFF2-40B4-BE49-F238E27FC236}">
                <a16:creationId xmlns:a16="http://schemas.microsoft.com/office/drawing/2014/main" id="{5EEAFBBB-F445-1345-9C57-4373AA03F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96" name="شكل حر: شكل 10">
            <a:extLst>
              <a:ext uri="{FF2B5EF4-FFF2-40B4-BE49-F238E27FC236}">
                <a16:creationId xmlns:a16="http://schemas.microsoft.com/office/drawing/2014/main" id="{1C36525C-A43B-3E4C-87F1-8598011E3592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02" name="صورة 101">
            <a:extLst>
              <a:ext uri="{FF2B5EF4-FFF2-40B4-BE49-F238E27FC236}">
                <a16:creationId xmlns:a16="http://schemas.microsoft.com/office/drawing/2014/main" id="{245E46A2-CF2F-A14C-ABE4-75F95808C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18" name="شكل حر: شكل 12">
            <a:extLst>
              <a:ext uri="{FF2B5EF4-FFF2-40B4-BE49-F238E27FC236}">
                <a16:creationId xmlns:a16="http://schemas.microsoft.com/office/drawing/2014/main" id="{4833308E-D030-0849-9609-6253829880C4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pic>
        <p:nvPicPr>
          <p:cNvPr id="119" name="صورة 118">
            <a:extLst>
              <a:ext uri="{FF2B5EF4-FFF2-40B4-BE49-F238E27FC236}">
                <a16:creationId xmlns:a16="http://schemas.microsoft.com/office/drawing/2014/main" id="{85E9554D-F75B-2B4C-A82F-740388A1F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20" name="شكل حر: شكل 14">
            <a:extLst>
              <a:ext uri="{FF2B5EF4-FFF2-40B4-BE49-F238E27FC236}">
                <a16:creationId xmlns:a16="http://schemas.microsoft.com/office/drawing/2014/main" id="{D1EED041-125E-E04F-8D6D-7466494778C6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pic>
        <p:nvPicPr>
          <p:cNvPr id="121" name="صورة 120">
            <a:extLst>
              <a:ext uri="{FF2B5EF4-FFF2-40B4-BE49-F238E27FC236}">
                <a16:creationId xmlns:a16="http://schemas.microsoft.com/office/drawing/2014/main" id="{882A47C7-A143-1043-9AA8-C383C7AC8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22" name="شكل حر: شكل 26">
            <a:extLst>
              <a:ext uri="{FF2B5EF4-FFF2-40B4-BE49-F238E27FC236}">
                <a16:creationId xmlns:a16="http://schemas.microsoft.com/office/drawing/2014/main" id="{5C283CF1-8ACD-414C-A012-3212E985DE38}"/>
              </a:ext>
            </a:extLst>
          </p:cNvPr>
          <p:cNvSpPr/>
          <p:nvPr/>
        </p:nvSpPr>
        <p:spPr>
          <a:xfrm>
            <a:off x="917305" y="586551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123" name="شكل حر: شكل 27">
            <a:extLst>
              <a:ext uri="{FF2B5EF4-FFF2-40B4-BE49-F238E27FC236}">
                <a16:creationId xmlns:a16="http://schemas.microsoft.com/office/drawing/2014/main" id="{B70940B0-33D9-7F4A-81DE-E16B7F5D19E5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4" name="شكل حر: شكل 28">
            <a:extLst>
              <a:ext uri="{FF2B5EF4-FFF2-40B4-BE49-F238E27FC236}">
                <a16:creationId xmlns:a16="http://schemas.microsoft.com/office/drawing/2014/main" id="{5CF99969-35E5-3F4B-8EBA-7FBA751F8C66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5" name="شكل حر: شكل 29">
            <a:extLst>
              <a:ext uri="{FF2B5EF4-FFF2-40B4-BE49-F238E27FC236}">
                <a16:creationId xmlns:a16="http://schemas.microsoft.com/office/drawing/2014/main" id="{9E6C1901-E310-AF45-8B21-D5D2A927E903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6" name="شكل حر: شكل 30">
            <a:extLst>
              <a:ext uri="{FF2B5EF4-FFF2-40B4-BE49-F238E27FC236}">
                <a16:creationId xmlns:a16="http://schemas.microsoft.com/office/drawing/2014/main" id="{F0FF797E-95DD-8247-8F40-12209DBC98D6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7" name="شكل حر: شكل 31">
            <a:extLst>
              <a:ext uri="{FF2B5EF4-FFF2-40B4-BE49-F238E27FC236}">
                <a16:creationId xmlns:a16="http://schemas.microsoft.com/office/drawing/2014/main" id="{2CAD9FC5-A99F-B344-A5E7-3458420BEC3E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8" name="شكل حر: شكل 32">
            <a:extLst>
              <a:ext uri="{FF2B5EF4-FFF2-40B4-BE49-F238E27FC236}">
                <a16:creationId xmlns:a16="http://schemas.microsoft.com/office/drawing/2014/main" id="{72FD2CC3-DA02-DC4F-8E26-EBFC8102CF09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9" name="شكل حر: شكل 33">
            <a:extLst>
              <a:ext uri="{FF2B5EF4-FFF2-40B4-BE49-F238E27FC236}">
                <a16:creationId xmlns:a16="http://schemas.microsoft.com/office/drawing/2014/main" id="{F4B11419-755F-AE41-9214-15284B800DA2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0" name="شكل حر: شكل 34">
            <a:extLst>
              <a:ext uri="{FF2B5EF4-FFF2-40B4-BE49-F238E27FC236}">
                <a16:creationId xmlns:a16="http://schemas.microsoft.com/office/drawing/2014/main" id="{A459E2A9-7A73-AA41-ADC9-E169D5BC0018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1" name="شكل حر: شكل 35">
            <a:extLst>
              <a:ext uri="{FF2B5EF4-FFF2-40B4-BE49-F238E27FC236}">
                <a16:creationId xmlns:a16="http://schemas.microsoft.com/office/drawing/2014/main" id="{5D3D1E4B-2051-344E-869F-95DE20397978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2" name="شكل حر: شكل 36">
            <a:extLst>
              <a:ext uri="{FF2B5EF4-FFF2-40B4-BE49-F238E27FC236}">
                <a16:creationId xmlns:a16="http://schemas.microsoft.com/office/drawing/2014/main" id="{E84AC33B-77B2-1D44-8E38-8D32316987D8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3" name="شكل حر: شكل 37">
            <a:extLst>
              <a:ext uri="{FF2B5EF4-FFF2-40B4-BE49-F238E27FC236}">
                <a16:creationId xmlns:a16="http://schemas.microsoft.com/office/drawing/2014/main" id="{A21EFC0C-3259-0C41-AF9D-B6E945DA54BE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4" name="شكل حر: شكل 38">
            <a:extLst>
              <a:ext uri="{FF2B5EF4-FFF2-40B4-BE49-F238E27FC236}">
                <a16:creationId xmlns:a16="http://schemas.microsoft.com/office/drawing/2014/main" id="{F89F87CF-5140-1843-826B-CC181426D69C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5" name="شكل حر: شكل 39">
            <a:extLst>
              <a:ext uri="{FF2B5EF4-FFF2-40B4-BE49-F238E27FC236}">
                <a16:creationId xmlns:a16="http://schemas.microsoft.com/office/drawing/2014/main" id="{25BC20EC-8B88-A94D-8741-0ED39F633768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6" name="شكل حر: شكل 40">
            <a:extLst>
              <a:ext uri="{FF2B5EF4-FFF2-40B4-BE49-F238E27FC236}">
                <a16:creationId xmlns:a16="http://schemas.microsoft.com/office/drawing/2014/main" id="{FFBC482E-AC1A-3D41-9985-BCAB903BBE37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7" name="شكل حر: شكل 41">
            <a:extLst>
              <a:ext uri="{FF2B5EF4-FFF2-40B4-BE49-F238E27FC236}">
                <a16:creationId xmlns:a16="http://schemas.microsoft.com/office/drawing/2014/main" id="{99A6D5FD-1158-FC40-B096-5539FA5147FF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8" name="شكل حر: شكل 54">
            <a:extLst>
              <a:ext uri="{FF2B5EF4-FFF2-40B4-BE49-F238E27FC236}">
                <a16:creationId xmlns:a16="http://schemas.microsoft.com/office/drawing/2014/main" id="{48521BBA-11C8-D246-9A6D-3FB58E710B90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9" name="شكل حر: شكل 55">
            <a:extLst>
              <a:ext uri="{FF2B5EF4-FFF2-40B4-BE49-F238E27FC236}">
                <a16:creationId xmlns:a16="http://schemas.microsoft.com/office/drawing/2014/main" id="{84CF024B-45E0-E94E-B504-1495BF7A6BDC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0" name="شكل حر: شكل 56">
            <a:extLst>
              <a:ext uri="{FF2B5EF4-FFF2-40B4-BE49-F238E27FC236}">
                <a16:creationId xmlns:a16="http://schemas.microsoft.com/office/drawing/2014/main" id="{F6A2D74B-AE7A-004F-BE6F-1FD25A37D8E3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1" name="شكل حر: شكل 57">
            <a:extLst>
              <a:ext uri="{FF2B5EF4-FFF2-40B4-BE49-F238E27FC236}">
                <a16:creationId xmlns:a16="http://schemas.microsoft.com/office/drawing/2014/main" id="{BD97C7D3-2945-7343-85E4-D8D7ECB7EC95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2" name="شكل حر: شكل 58">
            <a:extLst>
              <a:ext uri="{FF2B5EF4-FFF2-40B4-BE49-F238E27FC236}">
                <a16:creationId xmlns:a16="http://schemas.microsoft.com/office/drawing/2014/main" id="{E34D37C8-1DC4-2E4A-99DC-81112ADD5850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3" name="شكل حر: شكل 59">
            <a:extLst>
              <a:ext uri="{FF2B5EF4-FFF2-40B4-BE49-F238E27FC236}">
                <a16:creationId xmlns:a16="http://schemas.microsoft.com/office/drawing/2014/main" id="{4422E91C-95FF-8E4F-80D5-D40EEA7B1934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4" name="شكل حر: شكل 60">
            <a:extLst>
              <a:ext uri="{FF2B5EF4-FFF2-40B4-BE49-F238E27FC236}">
                <a16:creationId xmlns:a16="http://schemas.microsoft.com/office/drawing/2014/main" id="{1389E58F-5295-E84E-80E4-24322D02B7A3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5" name="شكل حر: شكل 61">
            <a:extLst>
              <a:ext uri="{FF2B5EF4-FFF2-40B4-BE49-F238E27FC236}">
                <a16:creationId xmlns:a16="http://schemas.microsoft.com/office/drawing/2014/main" id="{2B0BADC4-6C77-0449-A06E-DDAA829DEA49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6" name="شكل حر: شكل 62">
            <a:extLst>
              <a:ext uri="{FF2B5EF4-FFF2-40B4-BE49-F238E27FC236}">
                <a16:creationId xmlns:a16="http://schemas.microsoft.com/office/drawing/2014/main" id="{5A62228A-0B4A-8A45-85AC-103D959F919C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7" name="شكل حر: شكل 63">
            <a:extLst>
              <a:ext uri="{FF2B5EF4-FFF2-40B4-BE49-F238E27FC236}">
                <a16:creationId xmlns:a16="http://schemas.microsoft.com/office/drawing/2014/main" id="{089982EE-A571-044B-B734-E467F884929B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8" name="شكل حر: شكل 64">
            <a:extLst>
              <a:ext uri="{FF2B5EF4-FFF2-40B4-BE49-F238E27FC236}">
                <a16:creationId xmlns:a16="http://schemas.microsoft.com/office/drawing/2014/main" id="{6F5EC10B-795F-1A44-83A7-83C1F76B085C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9" name="شكل حر: شكل 65">
            <a:extLst>
              <a:ext uri="{FF2B5EF4-FFF2-40B4-BE49-F238E27FC236}">
                <a16:creationId xmlns:a16="http://schemas.microsoft.com/office/drawing/2014/main" id="{ECD40048-BE10-5C46-A4AE-C10D620725DE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0" name="شكل حر: شكل 66">
            <a:extLst>
              <a:ext uri="{FF2B5EF4-FFF2-40B4-BE49-F238E27FC236}">
                <a16:creationId xmlns:a16="http://schemas.microsoft.com/office/drawing/2014/main" id="{E72C0270-071F-0442-A3B3-C97696CC865E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1" name="شكل حر: شكل 67">
            <a:extLst>
              <a:ext uri="{FF2B5EF4-FFF2-40B4-BE49-F238E27FC236}">
                <a16:creationId xmlns:a16="http://schemas.microsoft.com/office/drawing/2014/main" id="{848BDE1B-349F-344E-B7EA-31F291E90AE8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2" name="شكل حر: شكل 68">
            <a:extLst>
              <a:ext uri="{FF2B5EF4-FFF2-40B4-BE49-F238E27FC236}">
                <a16:creationId xmlns:a16="http://schemas.microsoft.com/office/drawing/2014/main" id="{F3A402ED-CBD5-C543-807A-471C19FC7D00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4" name="مربع نص 105">
            <a:extLst>
              <a:ext uri="{FF2B5EF4-FFF2-40B4-BE49-F238E27FC236}">
                <a16:creationId xmlns:a16="http://schemas.microsoft.com/office/drawing/2014/main" id="{A0B57BC9-1F0E-9646-9205-59C725FAE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55" name="مربع نص 106">
            <a:extLst>
              <a:ext uri="{FF2B5EF4-FFF2-40B4-BE49-F238E27FC236}">
                <a16:creationId xmlns:a16="http://schemas.microsoft.com/office/drawing/2014/main" id="{768E15B8-184C-F841-8546-B4A4F50C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56" name="صورة 155">
            <a:hlinkClick r:id="rId8" action="ppaction://hlinksldjump"/>
            <a:extLst>
              <a:ext uri="{FF2B5EF4-FFF2-40B4-BE49-F238E27FC236}">
                <a16:creationId xmlns:a16="http://schemas.microsoft.com/office/drawing/2014/main" id="{718C03B8-692D-D244-823D-1DFAD9B68E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4" name="مجموعة 23"/>
          <p:cNvGrpSpPr/>
          <p:nvPr/>
        </p:nvGrpSpPr>
        <p:grpSpPr>
          <a:xfrm>
            <a:off x="3929058" y="427506"/>
            <a:ext cx="4658636" cy="785818"/>
            <a:chOff x="3929058" y="142852"/>
            <a:chExt cx="4658636" cy="785818"/>
          </a:xfrm>
        </p:grpSpPr>
        <p:sp>
          <p:nvSpPr>
            <p:cNvPr id="25" name="مستطيل ذو زوايا قطرية مستديرة 24"/>
            <p:cNvSpPr/>
            <p:nvPr/>
          </p:nvSpPr>
          <p:spPr>
            <a:xfrm>
              <a:off x="3929058" y="142852"/>
              <a:ext cx="321471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ذو زوايا قطرية مستديرة 25"/>
            <p:cNvSpPr/>
            <p:nvPr/>
          </p:nvSpPr>
          <p:spPr>
            <a:xfrm>
              <a:off x="7158934" y="142852"/>
              <a:ext cx="142876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58082" y="360835"/>
              <a:ext cx="1228723" cy="4231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28" name="مربع نص 27"/>
          <p:cNvSpPr txBox="1"/>
          <p:nvPr/>
        </p:nvSpPr>
        <p:spPr>
          <a:xfrm>
            <a:off x="4071934" y="500042"/>
            <a:ext cx="30003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التالية :</a:t>
            </a:r>
            <a:endParaRPr lang="ar-SA" sz="2400" b="1" baseline="30000" dirty="0"/>
          </a:p>
        </p:txBody>
      </p:sp>
      <p:grpSp>
        <p:nvGrpSpPr>
          <p:cNvPr id="29" name="مجموعة 28"/>
          <p:cNvGrpSpPr/>
          <p:nvPr/>
        </p:nvGrpSpPr>
        <p:grpSpPr>
          <a:xfrm>
            <a:off x="2786050" y="1404145"/>
            <a:ext cx="6143668" cy="5163153"/>
            <a:chOff x="1071538" y="1404145"/>
            <a:chExt cx="7072362" cy="51631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دبوس زينة 29"/>
            <p:cNvSpPr/>
            <p:nvPr/>
          </p:nvSpPr>
          <p:spPr>
            <a:xfrm>
              <a:off x="1071538" y="2571744"/>
              <a:ext cx="7072362" cy="2857520"/>
            </a:xfrm>
            <a:prstGeom prst="plaqu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550876" y="5458498"/>
              <a:ext cx="6136851" cy="1108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0800000">
              <a:off x="1497262" y="1404145"/>
              <a:ext cx="6137020" cy="1123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3" name="مربع نص 32"/>
          <p:cNvSpPr txBox="1"/>
          <p:nvPr/>
        </p:nvSpPr>
        <p:spPr>
          <a:xfrm>
            <a:off x="3286148" y="2786058"/>
            <a:ext cx="5000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٦٤ ص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ــ       ٤٨ ص        +         ٩</a:t>
            </a:r>
            <a:endParaRPr lang="ar-SA" sz="2400" b="1" baseline="30000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7529094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 ص</a:t>
            </a:r>
            <a:endParaRPr lang="ar-SA" sz="2400" b="1" baseline="30000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5286380" y="4396095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٢٤ ص</a:t>
            </a:r>
            <a:endParaRPr lang="ar-SA" sz="2400" b="1" baseline="300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3385690" y="4410163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  <a:endParaRPr lang="ar-SA" sz="2400" b="1" baseline="30000" dirty="0"/>
          </a:p>
        </p:txBody>
      </p:sp>
      <p:grpSp>
        <p:nvGrpSpPr>
          <p:cNvPr id="37" name="مجموعة 36"/>
          <p:cNvGrpSpPr/>
          <p:nvPr/>
        </p:nvGrpSpPr>
        <p:grpSpPr>
          <a:xfrm>
            <a:off x="5401120" y="3286125"/>
            <a:ext cx="714348" cy="1015298"/>
            <a:chOff x="4186674" y="3357563"/>
            <a:chExt cx="714348" cy="1015298"/>
          </a:xfrm>
        </p:grpSpPr>
        <p:sp>
          <p:nvSpPr>
            <p:cNvPr id="38" name="خماسي 37"/>
            <p:cNvSpPr/>
            <p:nvPr/>
          </p:nvSpPr>
          <p:spPr>
            <a:xfrm rot="16200000">
              <a:off x="4078419" y="3579460"/>
              <a:ext cx="1015298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9" name="مربع نص 38"/>
            <p:cNvSpPr txBox="1"/>
            <p:nvPr/>
          </p:nvSpPr>
          <p:spPr>
            <a:xfrm>
              <a:off x="4186674" y="3743987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٢</a:t>
              </a:r>
              <a:endParaRPr lang="ar-SA" sz="2400" b="1" baseline="30000" dirty="0"/>
            </a:p>
          </p:txBody>
        </p:sp>
      </p:grpSp>
      <p:grpSp>
        <p:nvGrpSpPr>
          <p:cNvPr id="40" name="مجموعة 39"/>
          <p:cNvGrpSpPr/>
          <p:nvPr/>
        </p:nvGrpSpPr>
        <p:grpSpPr>
          <a:xfrm>
            <a:off x="6429388" y="4357694"/>
            <a:ext cx="1000132" cy="571504"/>
            <a:chOff x="5214942" y="4429132"/>
            <a:chExt cx="1000132" cy="571504"/>
          </a:xfrm>
        </p:grpSpPr>
        <p:sp>
          <p:nvSpPr>
            <p:cNvPr id="41" name="خماسي 40"/>
            <p:cNvSpPr/>
            <p:nvPr/>
          </p:nvSpPr>
          <p:spPr>
            <a:xfrm flipH="1">
              <a:off x="521494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2" name="مربع نص 41"/>
            <p:cNvSpPr txBox="1"/>
            <p:nvPr/>
          </p:nvSpPr>
          <p:spPr>
            <a:xfrm>
              <a:off x="5429256" y="4472434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4186674" y="4357694"/>
            <a:ext cx="1000132" cy="571504"/>
            <a:chOff x="3071802" y="4429132"/>
            <a:chExt cx="1000132" cy="571504"/>
          </a:xfrm>
        </p:grpSpPr>
        <p:sp>
          <p:nvSpPr>
            <p:cNvPr id="44" name="خماسي 43"/>
            <p:cNvSpPr/>
            <p:nvPr/>
          </p:nvSpPr>
          <p:spPr>
            <a:xfrm>
              <a:off x="307180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5" name="مربع نص 44"/>
            <p:cNvSpPr txBox="1"/>
            <p:nvPr/>
          </p:nvSpPr>
          <p:spPr>
            <a:xfrm>
              <a:off x="3143272" y="4457268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6000760" y="5643578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تشكل مربعا كاملا</a:t>
            </a:r>
            <a:endParaRPr lang="ar-SA" sz="2200" b="1" baseline="30000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5500694" y="228599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071934" y="1714488"/>
            <a:ext cx="3413858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٦٤ص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 ــ ٤٨ ص  +  ١٨ =  ٩</a:t>
            </a:r>
            <a:endParaRPr lang="ar-SA" sz="22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8286776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2857488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grpSp>
        <p:nvGrpSpPr>
          <p:cNvPr id="51" name="مجموعة 50"/>
          <p:cNvGrpSpPr/>
          <p:nvPr/>
        </p:nvGrpSpPr>
        <p:grpSpPr>
          <a:xfrm>
            <a:off x="7629798" y="3343495"/>
            <a:ext cx="571504" cy="1000132"/>
            <a:chOff x="6415352" y="3343495"/>
            <a:chExt cx="571504" cy="1000132"/>
          </a:xfrm>
        </p:grpSpPr>
        <p:sp>
          <p:nvSpPr>
            <p:cNvPr id="52" name="خماسي 51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3" name="مجموعة 67"/>
            <p:cNvGrpSpPr/>
            <p:nvPr/>
          </p:nvGrpSpPr>
          <p:grpSpPr>
            <a:xfrm>
              <a:off x="6486800" y="3613725"/>
              <a:ext cx="428631" cy="341985"/>
              <a:chOff x="7786710" y="4000504"/>
              <a:chExt cx="571504" cy="428628"/>
            </a:xfrm>
          </p:grpSpPr>
          <p:cxnSp>
            <p:nvCxnSpPr>
              <p:cNvPr id="54" name="رابط مستقيم 53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رابط مستقيم 76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رابط مستقيم 77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مجموعة 78"/>
          <p:cNvGrpSpPr/>
          <p:nvPr/>
        </p:nvGrpSpPr>
        <p:grpSpPr>
          <a:xfrm>
            <a:off x="3413802" y="3276957"/>
            <a:ext cx="571504" cy="1000132"/>
            <a:chOff x="2186410" y="3372729"/>
            <a:chExt cx="571504" cy="1000132"/>
          </a:xfrm>
        </p:grpSpPr>
        <p:sp>
          <p:nvSpPr>
            <p:cNvPr id="80" name="خماسي 79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1" name="مجموعة 71"/>
            <p:cNvGrpSpPr/>
            <p:nvPr/>
          </p:nvGrpSpPr>
          <p:grpSpPr>
            <a:xfrm>
              <a:off x="2257890" y="3614824"/>
              <a:ext cx="428631" cy="341985"/>
              <a:chOff x="7786710" y="4000504"/>
              <a:chExt cx="571504" cy="428628"/>
            </a:xfrm>
          </p:grpSpPr>
          <p:cxnSp>
            <p:nvCxnSpPr>
              <p:cNvPr id="82" name="رابط مستقيم 81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مربع نص 84"/>
          <p:cNvSpPr txBox="1"/>
          <p:nvPr/>
        </p:nvSpPr>
        <p:spPr>
          <a:xfrm>
            <a:off x="3929058" y="564357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                  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86" name="مربع نص 85"/>
          <p:cNvSpPr txBox="1"/>
          <p:nvPr/>
        </p:nvSpPr>
        <p:spPr>
          <a:xfrm>
            <a:off x="5115400" y="564357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 ص</a:t>
            </a:r>
            <a:endParaRPr lang="ar-SA" sz="2400" b="1" baseline="30000" dirty="0"/>
          </a:p>
        </p:txBody>
      </p:sp>
      <p:sp>
        <p:nvSpPr>
          <p:cNvPr id="87" name="مربع نص 86"/>
          <p:cNvSpPr txBox="1"/>
          <p:nvPr/>
        </p:nvSpPr>
        <p:spPr>
          <a:xfrm>
            <a:off x="4357686" y="56819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  <a:endParaRPr lang="ar-SA" sz="2400" b="1" baseline="30000" dirty="0"/>
          </a:p>
        </p:txBody>
      </p:sp>
      <p:cxnSp>
        <p:nvCxnSpPr>
          <p:cNvPr id="88" name="رابط كسهم مستقيم 87"/>
          <p:cNvCxnSpPr/>
          <p:nvPr/>
        </p:nvCxnSpPr>
        <p:spPr>
          <a:xfrm rot="5400000">
            <a:off x="6356844" y="4173720"/>
            <a:ext cx="785818" cy="21560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كسهم مستقيم 88"/>
          <p:cNvCxnSpPr/>
          <p:nvPr/>
        </p:nvCxnSpPr>
        <p:spPr>
          <a:xfrm rot="16200000" flipH="1">
            <a:off x="3688502" y="4882904"/>
            <a:ext cx="967095" cy="7717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كسهم مستقيم 89"/>
          <p:cNvCxnSpPr/>
          <p:nvPr/>
        </p:nvCxnSpPr>
        <p:spPr>
          <a:xfrm rot="5400000">
            <a:off x="4507039" y="3708275"/>
            <a:ext cx="2714644" cy="15845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ربع نص 90"/>
          <p:cNvSpPr txBox="1"/>
          <p:nvPr/>
        </p:nvSpPr>
        <p:spPr>
          <a:xfrm>
            <a:off x="4714908" y="566791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97" name="مستطيل 96"/>
          <p:cNvSpPr/>
          <p:nvPr/>
        </p:nvSpPr>
        <p:spPr>
          <a:xfrm>
            <a:off x="118277" y="2698101"/>
            <a:ext cx="2547186" cy="3214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ربع نص 97"/>
          <p:cNvSpPr txBox="1"/>
          <p:nvPr/>
        </p:nvSpPr>
        <p:spPr>
          <a:xfrm>
            <a:off x="60485" y="3143728"/>
            <a:ext cx="242889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(٨ ص  ــ ٣ )</a:t>
            </a:r>
            <a:r>
              <a:rPr lang="ar-SA" sz="2200" b="1" baseline="30000" dirty="0"/>
              <a:t>٢</a:t>
            </a:r>
            <a:r>
              <a:rPr lang="ar-SA" sz="2200" b="1" dirty="0"/>
              <a:t> =    ٠       </a:t>
            </a:r>
            <a:endParaRPr lang="ar-SA" sz="2200" b="1" baseline="30000" dirty="0"/>
          </a:p>
        </p:txBody>
      </p:sp>
      <p:sp>
        <p:nvSpPr>
          <p:cNvPr id="99" name="مربع نص 98"/>
          <p:cNvSpPr txBox="1"/>
          <p:nvPr/>
        </p:nvSpPr>
        <p:spPr>
          <a:xfrm>
            <a:off x="214282" y="3857628"/>
            <a:ext cx="214204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٨ ص -٣    = ٠</a:t>
            </a:r>
            <a:endParaRPr lang="ar-SA" sz="2200" b="1" baseline="30000" dirty="0"/>
          </a:p>
        </p:txBody>
      </p:sp>
      <p:sp>
        <p:nvSpPr>
          <p:cNvPr id="101" name="مربع نص 100"/>
          <p:cNvSpPr txBox="1"/>
          <p:nvPr/>
        </p:nvSpPr>
        <p:spPr>
          <a:xfrm>
            <a:off x="4071934" y="2059160"/>
            <a:ext cx="3413858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٦٤ص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 ــ ٤٨ ص  +  ٩ =  ٠</a:t>
            </a:r>
            <a:endParaRPr lang="ar-SA" sz="2200" b="1" baseline="30000" dirty="0"/>
          </a:p>
        </p:txBody>
      </p:sp>
      <p:grpSp>
        <p:nvGrpSpPr>
          <p:cNvPr id="112" name="مجموعة 111"/>
          <p:cNvGrpSpPr/>
          <p:nvPr/>
        </p:nvGrpSpPr>
        <p:grpSpPr>
          <a:xfrm>
            <a:off x="400074" y="4500570"/>
            <a:ext cx="1671564" cy="785818"/>
            <a:chOff x="400074" y="4500570"/>
            <a:chExt cx="1671564" cy="785818"/>
          </a:xfrm>
        </p:grpSpPr>
        <p:sp>
          <p:nvSpPr>
            <p:cNvPr id="103" name="مربع نص 102"/>
            <p:cNvSpPr txBox="1"/>
            <p:nvPr/>
          </p:nvSpPr>
          <p:spPr>
            <a:xfrm>
              <a:off x="428596" y="4637447"/>
              <a:ext cx="1643042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/>
                <a:t>ص       =  </a:t>
              </a:r>
              <a:endParaRPr lang="ar-SA" sz="2200" b="1" baseline="30000" dirty="0"/>
            </a:p>
          </p:txBody>
        </p:sp>
        <p:grpSp>
          <p:nvGrpSpPr>
            <p:cNvPr id="104" name="مجموعة 31"/>
            <p:cNvGrpSpPr/>
            <p:nvPr/>
          </p:nvGrpSpPr>
          <p:grpSpPr>
            <a:xfrm>
              <a:off x="400074" y="4500570"/>
              <a:ext cx="385730" cy="785818"/>
              <a:chOff x="8858344" y="3801356"/>
              <a:chExt cx="428596" cy="785818"/>
            </a:xfrm>
          </p:grpSpPr>
          <p:sp>
            <p:nvSpPr>
              <p:cNvPr id="105" name="مربع نص 27"/>
              <p:cNvSpPr txBox="1"/>
              <p:nvPr/>
            </p:nvSpPr>
            <p:spPr>
              <a:xfrm>
                <a:off x="8858344" y="3801356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  <a:endParaRPr lang="ar-SA" sz="2400" b="1" baseline="30000" dirty="0"/>
              </a:p>
            </p:txBody>
          </p:sp>
          <p:sp>
            <p:nvSpPr>
              <p:cNvPr id="106" name="مربع نص 105"/>
              <p:cNvSpPr txBox="1"/>
              <p:nvPr/>
            </p:nvSpPr>
            <p:spPr>
              <a:xfrm>
                <a:off x="8858344" y="4125509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٨</a:t>
                </a:r>
                <a:endParaRPr lang="ar-SA" sz="2400" b="1" baseline="30000" dirty="0"/>
              </a:p>
            </p:txBody>
          </p:sp>
          <p:cxnSp>
            <p:nvCxnSpPr>
              <p:cNvPr id="107" name="رابط مستقيم 106"/>
              <p:cNvCxnSpPr/>
              <p:nvPr/>
            </p:nvCxnSpPr>
            <p:spPr>
              <a:xfrm rot="10800000">
                <a:off x="8943818" y="4157448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مجموعة 112"/>
          <p:cNvGrpSpPr/>
          <p:nvPr/>
        </p:nvGrpSpPr>
        <p:grpSpPr>
          <a:xfrm>
            <a:off x="1142976" y="5214950"/>
            <a:ext cx="1284786" cy="785818"/>
            <a:chOff x="1142976" y="5143512"/>
            <a:chExt cx="1284786" cy="785818"/>
          </a:xfrm>
        </p:grpSpPr>
        <p:sp>
          <p:nvSpPr>
            <p:cNvPr id="100" name="مربع نص 99"/>
            <p:cNvSpPr txBox="1"/>
            <p:nvPr/>
          </p:nvSpPr>
          <p:spPr>
            <a:xfrm>
              <a:off x="1500166" y="5284129"/>
              <a:ext cx="927596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/>
                <a:t>الحل  =</a:t>
              </a:r>
              <a:endParaRPr lang="ar-SA" sz="2200" b="1" baseline="30000" dirty="0"/>
            </a:p>
          </p:txBody>
        </p:sp>
        <p:grpSp>
          <p:nvGrpSpPr>
            <p:cNvPr id="108" name="مجموعة 31"/>
            <p:cNvGrpSpPr/>
            <p:nvPr/>
          </p:nvGrpSpPr>
          <p:grpSpPr>
            <a:xfrm>
              <a:off x="1142976" y="5143512"/>
              <a:ext cx="385730" cy="785818"/>
              <a:chOff x="8858344" y="3801356"/>
              <a:chExt cx="428596" cy="785818"/>
            </a:xfrm>
          </p:grpSpPr>
          <p:sp>
            <p:nvSpPr>
              <p:cNvPr id="109" name="مربع نص 27"/>
              <p:cNvSpPr txBox="1"/>
              <p:nvPr/>
            </p:nvSpPr>
            <p:spPr>
              <a:xfrm>
                <a:off x="8858344" y="3801356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  <a:endParaRPr lang="ar-SA" sz="2400" b="1" baseline="30000" dirty="0"/>
              </a:p>
            </p:txBody>
          </p:sp>
          <p:sp>
            <p:nvSpPr>
              <p:cNvPr id="110" name="مربع نص 109"/>
              <p:cNvSpPr txBox="1"/>
              <p:nvPr/>
            </p:nvSpPr>
            <p:spPr>
              <a:xfrm>
                <a:off x="8858344" y="4125509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٨</a:t>
                </a:r>
                <a:endParaRPr lang="ar-SA" sz="2400" b="1" baseline="30000" dirty="0"/>
              </a:p>
            </p:txBody>
          </p:sp>
          <p:cxnSp>
            <p:nvCxnSpPr>
              <p:cNvPr id="111" name="رابط مستقيم 110"/>
              <p:cNvCxnSpPr/>
              <p:nvPr/>
            </p:nvCxnSpPr>
            <p:spPr>
              <a:xfrm rot="10800000">
                <a:off x="8943818" y="4157448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مجموعة 71">
            <a:extLst>
              <a:ext uri="{FF2B5EF4-FFF2-40B4-BE49-F238E27FC236}">
                <a16:creationId xmlns:a16="http://schemas.microsoft.com/office/drawing/2014/main" id="{CA7385D8-AC56-7441-B8BF-52130A56F914}"/>
              </a:ext>
            </a:extLst>
          </p:cNvPr>
          <p:cNvGrpSpPr/>
          <p:nvPr/>
        </p:nvGrpSpPr>
        <p:grpSpPr>
          <a:xfrm>
            <a:off x="1062268" y="3124657"/>
            <a:ext cx="1643777" cy="341985"/>
            <a:chOff x="7786710" y="4000504"/>
            <a:chExt cx="571504" cy="428628"/>
          </a:xfrm>
        </p:grpSpPr>
        <p:cxnSp>
          <p:nvCxnSpPr>
            <p:cNvPr id="68" name="رابط مستقيم 81">
              <a:extLst>
                <a:ext uri="{FF2B5EF4-FFF2-40B4-BE49-F238E27FC236}">
                  <a16:creationId xmlns:a16="http://schemas.microsoft.com/office/drawing/2014/main" id="{20798AC3-4465-2440-A2F9-2B26B4ABEA00}"/>
                </a:ext>
              </a:extLst>
            </p:cNvPr>
            <p:cNvCxnSpPr/>
            <p:nvPr/>
          </p:nvCxnSpPr>
          <p:spPr>
            <a:xfrm rot="10800000">
              <a:off x="7786710" y="4000504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رابط مستقيم 82">
              <a:extLst>
                <a:ext uri="{FF2B5EF4-FFF2-40B4-BE49-F238E27FC236}">
                  <a16:creationId xmlns:a16="http://schemas.microsoft.com/office/drawing/2014/main" id="{C59521EE-1C0D-9A4C-83DC-D641FD639BC9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رابط مستقيم 83">
              <a:extLst>
                <a:ext uri="{FF2B5EF4-FFF2-40B4-BE49-F238E27FC236}">
                  <a16:creationId xmlns:a16="http://schemas.microsoft.com/office/drawing/2014/main" id="{8F7E890B-9C3E-4C4C-A138-EF31CA2BE9F3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مجموعة 71">
            <a:extLst>
              <a:ext uri="{FF2B5EF4-FFF2-40B4-BE49-F238E27FC236}">
                <a16:creationId xmlns:a16="http://schemas.microsoft.com/office/drawing/2014/main" id="{E9014A9D-858A-2944-B34E-71755BB75709}"/>
              </a:ext>
            </a:extLst>
          </p:cNvPr>
          <p:cNvGrpSpPr/>
          <p:nvPr/>
        </p:nvGrpSpPr>
        <p:grpSpPr>
          <a:xfrm>
            <a:off x="129391" y="3146628"/>
            <a:ext cx="351024" cy="341985"/>
            <a:chOff x="7786710" y="4000504"/>
            <a:chExt cx="571504" cy="428628"/>
          </a:xfrm>
        </p:grpSpPr>
        <p:cxnSp>
          <p:nvCxnSpPr>
            <p:cNvPr id="72" name="رابط مستقيم 81">
              <a:extLst>
                <a:ext uri="{FF2B5EF4-FFF2-40B4-BE49-F238E27FC236}">
                  <a16:creationId xmlns:a16="http://schemas.microsoft.com/office/drawing/2014/main" id="{742045F9-B62F-B847-AACE-C4210BE2AB82}"/>
                </a:ext>
              </a:extLst>
            </p:cNvPr>
            <p:cNvCxnSpPr/>
            <p:nvPr/>
          </p:nvCxnSpPr>
          <p:spPr>
            <a:xfrm rot="10800000">
              <a:off x="7786710" y="4000504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مستقيم 82">
              <a:extLst>
                <a:ext uri="{FF2B5EF4-FFF2-40B4-BE49-F238E27FC236}">
                  <a16:creationId xmlns:a16="http://schemas.microsoft.com/office/drawing/2014/main" id="{AAE2BA55-85CA-7245-BFF5-2D551720FF57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83">
              <a:extLst>
                <a:ext uri="{FF2B5EF4-FFF2-40B4-BE49-F238E27FC236}">
                  <a16:creationId xmlns:a16="http://schemas.microsoft.com/office/drawing/2014/main" id="{8A34EB41-D379-F74E-9F0C-410BC3686795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3DFD0BBE-B1C6-4947-A7F4-020E1048880D}"/>
              </a:ext>
            </a:extLst>
          </p:cNvPr>
          <p:cNvSpPr/>
          <p:nvPr/>
        </p:nvSpPr>
        <p:spPr>
          <a:xfrm>
            <a:off x="577475" y="3117132"/>
            <a:ext cx="290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±</a:t>
            </a:r>
          </a:p>
        </p:txBody>
      </p:sp>
      <p:pic>
        <p:nvPicPr>
          <p:cNvPr id="157" name="صورة 156">
            <a:extLst>
              <a:ext uri="{FF2B5EF4-FFF2-40B4-BE49-F238E27FC236}">
                <a16:creationId xmlns:a16="http://schemas.microsoft.com/office/drawing/2014/main" id="{D0D1A2D4-FC15-2846-8DDA-E87FC8D8353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159097" y="577127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6B81F4A-3B89-0C0B-1C0B-17F062E7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445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  <p:bldP spid="35" grpId="0"/>
      <p:bldP spid="36" grpId="0"/>
      <p:bldP spid="46" grpId="0"/>
      <p:bldP spid="47" grpId="0"/>
      <p:bldP spid="48" grpId="0"/>
      <p:bldP spid="49" grpId="0"/>
      <p:bldP spid="50" grpId="0"/>
      <p:bldP spid="85" grpId="0"/>
      <p:bldP spid="86" grpId="0"/>
      <p:bldP spid="87" grpId="0"/>
      <p:bldP spid="91" grpId="0"/>
      <p:bldP spid="97" grpId="0" animBg="1"/>
      <p:bldP spid="98" grpId="0"/>
      <p:bldP spid="99" grpId="0"/>
      <p:bldP spid="1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مجموعة 18"/>
          <p:cNvGrpSpPr/>
          <p:nvPr/>
        </p:nvGrpSpPr>
        <p:grpSpPr>
          <a:xfrm>
            <a:off x="4929190" y="285728"/>
            <a:ext cx="3929090" cy="1000132"/>
            <a:chOff x="5072066" y="285728"/>
            <a:chExt cx="3929090" cy="1000132"/>
          </a:xfrm>
        </p:grpSpPr>
        <p:sp>
          <p:nvSpPr>
            <p:cNvPr id="14" name="مستطيل ذو زوايا قطرية مستديرة 13"/>
            <p:cNvSpPr/>
            <p:nvPr/>
          </p:nvSpPr>
          <p:spPr>
            <a:xfrm>
              <a:off x="5072066" y="285728"/>
              <a:ext cx="2471096" cy="1000132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ستطيل ذو زوايا قطرية مستديرة 15"/>
            <p:cNvSpPr/>
            <p:nvPr/>
          </p:nvSpPr>
          <p:spPr>
            <a:xfrm>
              <a:off x="7572396" y="285728"/>
              <a:ext cx="1428760" cy="1000132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43834" y="285728"/>
              <a:ext cx="1285884" cy="928694"/>
            </a:xfrm>
            <a:prstGeom prst="flowChartDecision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</p:pic>
      </p:grpSp>
      <p:sp>
        <p:nvSpPr>
          <p:cNvPr id="18" name="مربع نص 17"/>
          <p:cNvSpPr txBox="1"/>
          <p:nvPr/>
        </p:nvSpPr>
        <p:spPr>
          <a:xfrm>
            <a:off x="5072066" y="544894"/>
            <a:ext cx="2214578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حل المعادلة التالية  :</a:t>
            </a:r>
            <a:endParaRPr lang="ar-SA" sz="2200" b="1" baseline="30000" dirty="0"/>
          </a:p>
        </p:txBody>
      </p:sp>
      <p:grpSp>
        <p:nvGrpSpPr>
          <p:cNvPr id="20" name="مجموعة 19"/>
          <p:cNvGrpSpPr/>
          <p:nvPr/>
        </p:nvGrpSpPr>
        <p:grpSpPr>
          <a:xfrm>
            <a:off x="2786050" y="1404145"/>
            <a:ext cx="6143668" cy="5163153"/>
            <a:chOff x="1071538" y="1404145"/>
            <a:chExt cx="7072362" cy="51631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دبوس زينة 21"/>
            <p:cNvSpPr/>
            <p:nvPr/>
          </p:nvSpPr>
          <p:spPr>
            <a:xfrm>
              <a:off x="1071538" y="2571744"/>
              <a:ext cx="7072362" cy="2857520"/>
            </a:xfrm>
            <a:prstGeom prst="plaqu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50876" y="5458498"/>
              <a:ext cx="6136851" cy="1108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497262" y="1404145"/>
              <a:ext cx="6137020" cy="1123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مربع نص 24"/>
          <p:cNvSpPr txBox="1"/>
          <p:nvPr/>
        </p:nvSpPr>
        <p:spPr>
          <a:xfrm>
            <a:off x="3199544" y="2786058"/>
            <a:ext cx="5000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٤ م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   ــ       ٢٤ م        +         ٣٦</a:t>
            </a:r>
            <a:endParaRPr lang="ar-SA" sz="2400" b="1" baseline="300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7529094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م</a:t>
            </a:r>
            <a:endParaRPr lang="ar-SA" sz="2400" b="1" baseline="300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286380" y="4396095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 م</a:t>
            </a:r>
            <a:endParaRPr lang="ar-SA" sz="2400" b="1" baseline="30000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3385690" y="4410163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  <a:endParaRPr lang="ar-SA" sz="2400" b="1" baseline="30000" dirty="0"/>
          </a:p>
        </p:txBody>
      </p:sp>
      <p:grpSp>
        <p:nvGrpSpPr>
          <p:cNvPr id="29" name="مجموعة 28"/>
          <p:cNvGrpSpPr/>
          <p:nvPr/>
        </p:nvGrpSpPr>
        <p:grpSpPr>
          <a:xfrm>
            <a:off x="5401120" y="3286125"/>
            <a:ext cx="714348" cy="1015298"/>
            <a:chOff x="4186674" y="3357563"/>
            <a:chExt cx="714348" cy="1015298"/>
          </a:xfrm>
        </p:grpSpPr>
        <p:sp>
          <p:nvSpPr>
            <p:cNvPr id="30" name="خماسي 29"/>
            <p:cNvSpPr/>
            <p:nvPr/>
          </p:nvSpPr>
          <p:spPr>
            <a:xfrm rot="16200000">
              <a:off x="4078419" y="3579460"/>
              <a:ext cx="1015298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مربع نص 30"/>
            <p:cNvSpPr txBox="1"/>
            <p:nvPr/>
          </p:nvSpPr>
          <p:spPr>
            <a:xfrm>
              <a:off x="4186674" y="3743987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٢</a:t>
              </a:r>
              <a:endParaRPr lang="ar-SA" sz="2400" b="1" baseline="30000" dirty="0"/>
            </a:p>
          </p:txBody>
        </p:sp>
      </p:grpSp>
      <p:grpSp>
        <p:nvGrpSpPr>
          <p:cNvPr id="32" name="مجموعة 31"/>
          <p:cNvGrpSpPr/>
          <p:nvPr/>
        </p:nvGrpSpPr>
        <p:grpSpPr>
          <a:xfrm>
            <a:off x="6429388" y="4357694"/>
            <a:ext cx="1000132" cy="571504"/>
            <a:chOff x="5214942" y="4429132"/>
            <a:chExt cx="1000132" cy="571504"/>
          </a:xfrm>
        </p:grpSpPr>
        <p:sp>
          <p:nvSpPr>
            <p:cNvPr id="33" name="خماسي 32"/>
            <p:cNvSpPr/>
            <p:nvPr/>
          </p:nvSpPr>
          <p:spPr>
            <a:xfrm flipH="1">
              <a:off x="521494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مربع نص 33"/>
            <p:cNvSpPr txBox="1"/>
            <p:nvPr/>
          </p:nvSpPr>
          <p:spPr>
            <a:xfrm>
              <a:off x="5429256" y="4472434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grpSp>
        <p:nvGrpSpPr>
          <p:cNvPr id="35" name="مجموعة 34"/>
          <p:cNvGrpSpPr/>
          <p:nvPr/>
        </p:nvGrpSpPr>
        <p:grpSpPr>
          <a:xfrm>
            <a:off x="4186674" y="4357694"/>
            <a:ext cx="1000132" cy="571504"/>
            <a:chOff x="3071802" y="4429132"/>
            <a:chExt cx="1000132" cy="571504"/>
          </a:xfrm>
        </p:grpSpPr>
        <p:sp>
          <p:nvSpPr>
            <p:cNvPr id="36" name="خماسي 35"/>
            <p:cNvSpPr/>
            <p:nvPr/>
          </p:nvSpPr>
          <p:spPr>
            <a:xfrm>
              <a:off x="307180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3143272" y="4457268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sp>
        <p:nvSpPr>
          <p:cNvPr id="38" name="مربع نص 37"/>
          <p:cNvSpPr txBox="1"/>
          <p:nvPr/>
        </p:nvSpPr>
        <p:spPr>
          <a:xfrm>
            <a:off x="6000760" y="5643578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تشكل مربعا كاملا</a:t>
            </a:r>
            <a:endParaRPr lang="ar-SA" sz="2200" b="1" baseline="30000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500694" y="228599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500562" y="1857364"/>
            <a:ext cx="298523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 م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 ــ  ٢٤ م  +  ٣٦ =  ٠</a:t>
            </a:r>
            <a:endParaRPr lang="ar-SA" sz="22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8286776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857488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7629798" y="3343495"/>
            <a:ext cx="571504" cy="1000132"/>
            <a:chOff x="6415352" y="3343495"/>
            <a:chExt cx="571504" cy="1000132"/>
          </a:xfrm>
        </p:grpSpPr>
        <p:sp>
          <p:nvSpPr>
            <p:cNvPr id="44" name="خماسي 43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5" name="مجموعة 67"/>
            <p:cNvGrpSpPr/>
            <p:nvPr/>
          </p:nvGrpSpPr>
          <p:grpSpPr>
            <a:xfrm>
              <a:off x="6486800" y="3613725"/>
              <a:ext cx="428631" cy="341985"/>
              <a:chOff x="7786710" y="4000504"/>
              <a:chExt cx="571504" cy="428628"/>
            </a:xfrm>
          </p:grpSpPr>
          <p:cxnSp>
            <p:nvCxnSpPr>
              <p:cNvPr id="46" name="رابط مستقيم 45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رابط مستقيم 46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رابط مستقيم 47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مجموعة 48"/>
          <p:cNvGrpSpPr/>
          <p:nvPr/>
        </p:nvGrpSpPr>
        <p:grpSpPr>
          <a:xfrm>
            <a:off x="3400856" y="3372729"/>
            <a:ext cx="571504" cy="1000132"/>
            <a:chOff x="2186410" y="3372729"/>
            <a:chExt cx="571504" cy="1000132"/>
          </a:xfrm>
        </p:grpSpPr>
        <p:sp>
          <p:nvSpPr>
            <p:cNvPr id="50" name="خماسي 49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1" name="مجموعة 71"/>
            <p:cNvGrpSpPr/>
            <p:nvPr/>
          </p:nvGrpSpPr>
          <p:grpSpPr>
            <a:xfrm>
              <a:off x="2257890" y="3614824"/>
              <a:ext cx="428631" cy="341985"/>
              <a:chOff x="7786710" y="4000504"/>
              <a:chExt cx="571504" cy="428628"/>
            </a:xfrm>
          </p:grpSpPr>
          <p:cxnSp>
            <p:nvCxnSpPr>
              <p:cNvPr id="52" name="رابط مستقيم 51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رابط مستقيم 52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رابط مستقيم 53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مربع نص 54"/>
          <p:cNvSpPr txBox="1"/>
          <p:nvPr/>
        </p:nvSpPr>
        <p:spPr>
          <a:xfrm>
            <a:off x="3929058" y="564357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                  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5115400" y="564357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م</a:t>
            </a:r>
            <a:endParaRPr lang="ar-SA" sz="2400" b="1" baseline="30000" dirty="0"/>
          </a:p>
        </p:txBody>
      </p:sp>
      <p:sp>
        <p:nvSpPr>
          <p:cNvPr id="57" name="مربع نص 56"/>
          <p:cNvSpPr txBox="1"/>
          <p:nvPr/>
        </p:nvSpPr>
        <p:spPr>
          <a:xfrm>
            <a:off x="4357686" y="56819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  <a:endParaRPr lang="ar-SA" sz="2400" b="1" baseline="30000" dirty="0"/>
          </a:p>
        </p:txBody>
      </p:sp>
      <p:cxnSp>
        <p:nvCxnSpPr>
          <p:cNvPr id="58" name="رابط كسهم مستقيم 57"/>
          <p:cNvCxnSpPr/>
          <p:nvPr/>
        </p:nvCxnSpPr>
        <p:spPr>
          <a:xfrm rot="5400000">
            <a:off x="6356844" y="4173720"/>
            <a:ext cx="785818" cy="21560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كسهم مستقيم 58"/>
          <p:cNvCxnSpPr/>
          <p:nvPr/>
        </p:nvCxnSpPr>
        <p:spPr>
          <a:xfrm rot="16200000" flipH="1">
            <a:off x="3688502" y="4882904"/>
            <a:ext cx="967095" cy="7717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كسهم مستقيم 59"/>
          <p:cNvCxnSpPr/>
          <p:nvPr/>
        </p:nvCxnSpPr>
        <p:spPr>
          <a:xfrm rot="5400000">
            <a:off x="4507039" y="3708275"/>
            <a:ext cx="2714644" cy="15845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/>
          <p:cNvSpPr txBox="1"/>
          <p:nvPr/>
        </p:nvSpPr>
        <p:spPr>
          <a:xfrm>
            <a:off x="4714908" y="566791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62" name="مستطيل 61"/>
          <p:cNvSpPr/>
          <p:nvPr/>
        </p:nvSpPr>
        <p:spPr>
          <a:xfrm>
            <a:off x="-180528" y="2928933"/>
            <a:ext cx="2752264" cy="2437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ربع نص 62"/>
          <p:cNvSpPr txBox="1"/>
          <p:nvPr/>
        </p:nvSpPr>
        <p:spPr>
          <a:xfrm>
            <a:off x="-305532" y="3143248"/>
            <a:ext cx="266185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(٢ م   ــ  ٦ )</a:t>
            </a:r>
            <a:r>
              <a:rPr lang="ar-SA" sz="2200" b="1" baseline="30000" dirty="0"/>
              <a:t>٢</a:t>
            </a:r>
            <a:r>
              <a:rPr lang="ar-SA" sz="2200" b="1" dirty="0"/>
              <a:t> =     ٠ </a:t>
            </a:r>
            <a:endParaRPr lang="ar-SA" sz="2200" b="1" baseline="30000" dirty="0"/>
          </a:p>
        </p:txBody>
      </p:sp>
      <p:sp>
        <p:nvSpPr>
          <p:cNvPr id="64" name="مربع نص 63"/>
          <p:cNvSpPr txBox="1"/>
          <p:nvPr/>
        </p:nvSpPr>
        <p:spPr>
          <a:xfrm>
            <a:off x="107504" y="3786190"/>
            <a:ext cx="223365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٢ </a:t>
            </a:r>
            <a:r>
              <a:rPr lang="ar-SA" sz="2200" b="1" dirty="0" err="1"/>
              <a:t>م</a:t>
            </a:r>
            <a:r>
              <a:rPr lang="ar-SA" sz="2200" b="1" dirty="0"/>
              <a:t>  -٦        =  ٠</a:t>
            </a:r>
            <a:endParaRPr lang="ar-SA" sz="2200" b="1" baseline="30000" dirty="0"/>
          </a:p>
        </p:txBody>
      </p:sp>
      <p:sp>
        <p:nvSpPr>
          <p:cNvPr id="78" name="مربع نص 77"/>
          <p:cNvSpPr txBox="1"/>
          <p:nvPr/>
        </p:nvSpPr>
        <p:spPr>
          <a:xfrm>
            <a:off x="214282" y="4301423"/>
            <a:ext cx="1887163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٢م          =   </a:t>
            </a:r>
            <a:r>
              <a:rPr lang="ar-SA" sz="2200" b="1" u="sng" dirty="0"/>
              <a:t>٦</a:t>
            </a:r>
            <a:endParaRPr lang="ar-SA" sz="2200" b="1" u="sng" baseline="30000" dirty="0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918B7093-8719-F541-8625-812B862A892E}"/>
              </a:ext>
            </a:extLst>
          </p:cNvPr>
          <p:cNvSpPr/>
          <p:nvPr/>
        </p:nvSpPr>
        <p:spPr>
          <a:xfrm>
            <a:off x="361382" y="313642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±</a:t>
            </a:r>
          </a:p>
        </p:txBody>
      </p:sp>
      <p:grpSp>
        <p:nvGrpSpPr>
          <p:cNvPr id="66" name="مجموعة 71">
            <a:extLst>
              <a:ext uri="{FF2B5EF4-FFF2-40B4-BE49-F238E27FC236}">
                <a16:creationId xmlns:a16="http://schemas.microsoft.com/office/drawing/2014/main" id="{2D8E4587-B5B7-9F4A-88B5-3F408BDE7EB1}"/>
              </a:ext>
            </a:extLst>
          </p:cNvPr>
          <p:cNvGrpSpPr/>
          <p:nvPr/>
        </p:nvGrpSpPr>
        <p:grpSpPr>
          <a:xfrm>
            <a:off x="956636" y="3076730"/>
            <a:ext cx="1643777" cy="341985"/>
            <a:chOff x="7786710" y="4000504"/>
            <a:chExt cx="571504" cy="428628"/>
          </a:xfrm>
        </p:grpSpPr>
        <p:cxnSp>
          <p:nvCxnSpPr>
            <p:cNvPr id="67" name="رابط مستقيم 81">
              <a:extLst>
                <a:ext uri="{FF2B5EF4-FFF2-40B4-BE49-F238E27FC236}">
                  <a16:creationId xmlns:a16="http://schemas.microsoft.com/office/drawing/2014/main" id="{0990CF33-3C30-8D4E-9FA6-C3FB8E1BDC48}"/>
                </a:ext>
              </a:extLst>
            </p:cNvPr>
            <p:cNvCxnSpPr/>
            <p:nvPr/>
          </p:nvCxnSpPr>
          <p:spPr>
            <a:xfrm rot="10800000">
              <a:off x="7786710" y="4000504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رابط مستقيم 82">
              <a:extLst>
                <a:ext uri="{FF2B5EF4-FFF2-40B4-BE49-F238E27FC236}">
                  <a16:creationId xmlns:a16="http://schemas.microsoft.com/office/drawing/2014/main" id="{C8CA1170-E205-B546-AA2C-AF309EA2B9BD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رابط مستقيم 83">
              <a:extLst>
                <a:ext uri="{FF2B5EF4-FFF2-40B4-BE49-F238E27FC236}">
                  <a16:creationId xmlns:a16="http://schemas.microsoft.com/office/drawing/2014/main" id="{779EB106-277F-7948-80D1-FD4FC10BB765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مجموعة 71">
            <a:extLst>
              <a:ext uri="{FF2B5EF4-FFF2-40B4-BE49-F238E27FC236}">
                <a16:creationId xmlns:a16="http://schemas.microsoft.com/office/drawing/2014/main" id="{53BE3F04-8B1B-B743-ABB7-18254213461C}"/>
              </a:ext>
            </a:extLst>
          </p:cNvPr>
          <p:cNvGrpSpPr/>
          <p:nvPr/>
        </p:nvGrpSpPr>
        <p:grpSpPr>
          <a:xfrm>
            <a:off x="-180529" y="3153512"/>
            <a:ext cx="588677" cy="341985"/>
            <a:chOff x="7786710" y="4000504"/>
            <a:chExt cx="571504" cy="428628"/>
          </a:xfrm>
        </p:grpSpPr>
        <p:cxnSp>
          <p:nvCxnSpPr>
            <p:cNvPr id="71" name="رابط مستقيم 81">
              <a:extLst>
                <a:ext uri="{FF2B5EF4-FFF2-40B4-BE49-F238E27FC236}">
                  <a16:creationId xmlns:a16="http://schemas.microsoft.com/office/drawing/2014/main" id="{91350729-A177-C244-9655-310052AC59B8}"/>
                </a:ext>
              </a:extLst>
            </p:cNvPr>
            <p:cNvCxnSpPr/>
            <p:nvPr/>
          </p:nvCxnSpPr>
          <p:spPr>
            <a:xfrm rot="10800000">
              <a:off x="7786710" y="4000504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رابط مستقيم 82">
              <a:extLst>
                <a:ext uri="{FF2B5EF4-FFF2-40B4-BE49-F238E27FC236}">
                  <a16:creationId xmlns:a16="http://schemas.microsoft.com/office/drawing/2014/main" id="{CF2A35E5-3F1B-CC40-A887-222DFA74921C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مستقيم 83">
              <a:extLst>
                <a:ext uri="{FF2B5EF4-FFF2-40B4-BE49-F238E27FC236}">
                  <a16:creationId xmlns:a16="http://schemas.microsoft.com/office/drawing/2014/main" id="{A5E18EB7-92A8-0145-B100-42C6893C0ECD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848055B2-5929-084D-9BCA-972A6A7B04D2}"/>
              </a:ext>
            </a:extLst>
          </p:cNvPr>
          <p:cNvSpPr txBox="1"/>
          <p:nvPr/>
        </p:nvSpPr>
        <p:spPr>
          <a:xfrm>
            <a:off x="148510" y="4968614"/>
            <a:ext cx="1887163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err="1"/>
              <a:t>م</a:t>
            </a:r>
            <a:r>
              <a:rPr lang="ar-SA" sz="2200" b="1" dirty="0"/>
              <a:t>          =   ٣</a:t>
            </a:r>
            <a:endParaRPr lang="ar-SA" sz="2200" b="1" baseline="30000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1946077A-620C-CD48-8EA8-51325AB11581}"/>
              </a:ext>
            </a:extLst>
          </p:cNvPr>
          <p:cNvSpPr txBox="1"/>
          <p:nvPr/>
        </p:nvSpPr>
        <p:spPr>
          <a:xfrm>
            <a:off x="-1195563" y="4601212"/>
            <a:ext cx="1887163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٢</a:t>
            </a:r>
            <a:endParaRPr lang="ar-SA" sz="2200" b="1" baseline="30000" dirty="0"/>
          </a:p>
        </p:txBody>
      </p:sp>
      <p:pic>
        <p:nvPicPr>
          <p:cNvPr id="76" name="صورة 75">
            <a:extLst>
              <a:ext uri="{FF2B5EF4-FFF2-40B4-BE49-F238E27FC236}">
                <a16:creationId xmlns:a16="http://schemas.microsoft.com/office/drawing/2014/main" id="{5C429CF1-E048-6740-A562-988142BDA0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57460DE-C0A3-94CD-75FF-5623A4F5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446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55" grpId="0"/>
      <p:bldP spid="56" grpId="0"/>
      <p:bldP spid="57" grpId="0"/>
      <p:bldP spid="61" grpId="0"/>
      <p:bldP spid="62" grpId="0" animBg="1"/>
      <p:bldP spid="63" grpId="0"/>
      <p:bldP spid="64" grpId="0"/>
      <p:bldP spid="78" grpId="0"/>
      <p:bldP spid="65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BE5272-775F-4E49-BC94-C6D82DDD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56" y="-8249"/>
            <a:ext cx="3896568" cy="6858000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F250D9-D00D-C043-8B22-272F49D9F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8249"/>
            <a:ext cx="2884388" cy="68580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010897-BC51-F445-A545-1A666559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32" y="-8249"/>
            <a:ext cx="2884388" cy="6858000"/>
          </a:xfrm>
          <a:prstGeom prst="rect">
            <a:avLst/>
          </a:prstGeom>
        </p:spPr>
      </p:pic>
      <p:pic>
        <p:nvPicPr>
          <p:cNvPr id="6" name="صورة 5" descr="صورة تحتوي على نص, إلكترونيات, عرض&#10;&#10;تم إنشاء الوصف تلقائياً">
            <a:extLst>
              <a:ext uri="{FF2B5EF4-FFF2-40B4-BE49-F238E27FC236}">
                <a16:creationId xmlns:a16="http://schemas.microsoft.com/office/drawing/2014/main" id="{42D3C89F-8285-7347-8398-CF120200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39" y="157581"/>
            <a:ext cx="2165946" cy="1538064"/>
          </a:xfrm>
          <a:prstGeom prst="rect">
            <a:avLst/>
          </a:prstGeom>
        </p:spPr>
      </p:pic>
      <p:sp>
        <p:nvSpPr>
          <p:cNvPr id="13" name="شكل حر 12">
            <a:extLst>
              <a:ext uri="{FF2B5EF4-FFF2-40B4-BE49-F238E27FC236}">
                <a16:creationId xmlns:a16="http://schemas.microsoft.com/office/drawing/2014/main" id="{B9EB1074-216F-D944-B0D0-1CC77F77A789}"/>
              </a:ext>
            </a:extLst>
          </p:cNvPr>
          <p:cNvSpPr/>
          <p:nvPr/>
        </p:nvSpPr>
        <p:spPr>
          <a:xfrm>
            <a:off x="227422" y="730785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14" name="صورة 13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2622EB23-17CC-2844-AE81-7ECC64C0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280659" y="1582723"/>
            <a:ext cx="378161" cy="7599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3E4057-54B3-C747-BD10-9B304B0E3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1" t="-1" r="1991" b="37349"/>
          <a:stretch/>
        </p:blipFill>
        <p:spPr>
          <a:xfrm>
            <a:off x="306641" y="1738233"/>
            <a:ext cx="681236" cy="1013280"/>
          </a:xfrm>
          <a:prstGeom prst="rect">
            <a:avLst/>
          </a:prstGeom>
        </p:spPr>
      </p:pic>
      <p:pic>
        <p:nvPicPr>
          <p:cNvPr id="16" name="صورة 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E51D914B-AE8A-C048-82AF-4DAB98DBF7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8547" y="662577"/>
            <a:ext cx="1040004" cy="2168313"/>
          </a:xfrm>
          <a:prstGeom prst="rect">
            <a:avLst/>
          </a:prstGeom>
        </p:spPr>
      </p:pic>
      <p:pic>
        <p:nvPicPr>
          <p:cNvPr id="17" name="صورة 1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CD445E7-2A60-BE42-A274-13FA1A3D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55" y="666157"/>
            <a:ext cx="1040004" cy="216831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6B2DB7C-2773-8C4E-9877-5792344DBF23}"/>
              </a:ext>
            </a:extLst>
          </p:cNvPr>
          <p:cNvGrpSpPr/>
          <p:nvPr/>
        </p:nvGrpSpPr>
        <p:grpSpPr>
          <a:xfrm>
            <a:off x="119630" y="2791748"/>
            <a:ext cx="2174171" cy="1726732"/>
            <a:chOff x="189605" y="2010681"/>
            <a:chExt cx="2198606" cy="3136864"/>
          </a:xfrm>
        </p:grpSpPr>
        <p:pic>
          <p:nvPicPr>
            <p:cNvPr id="19" name="صورة 18" descr="صورة تحتوي على نص, أثاث, منضدة, رف&#10;&#10;تم إنشاء الوصف تلقائياً">
              <a:extLst>
                <a:ext uri="{FF2B5EF4-FFF2-40B4-BE49-F238E27FC236}">
                  <a16:creationId xmlns:a16="http://schemas.microsoft.com/office/drawing/2014/main" id="{1352AA88-A90A-404B-82AF-4D6C2CDB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89605" y="2016844"/>
              <a:ext cx="2198606" cy="3130701"/>
            </a:xfrm>
            <a:prstGeom prst="rect">
              <a:avLst/>
            </a:prstGeom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9DDFBB2-B1AD-0B4E-AC5F-49AD227AF02A}"/>
                </a:ext>
              </a:extLst>
            </p:cNvPr>
            <p:cNvGrpSpPr/>
            <p:nvPr/>
          </p:nvGrpSpPr>
          <p:grpSpPr>
            <a:xfrm>
              <a:off x="324840" y="2010681"/>
              <a:ext cx="1928137" cy="3105678"/>
              <a:chOff x="309323" y="2016843"/>
              <a:chExt cx="1928137" cy="3105678"/>
            </a:xfrm>
          </p:grpSpPr>
          <p:pic>
            <p:nvPicPr>
              <p:cNvPr id="21" name="صورة 20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D2AC425E-58D5-D24B-B956-B754DD4C7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4143983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2" name="صورة 21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F6410B68-31BC-9C46-B481-F82B678BC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3092925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3" name="صورة 22" descr="صورة تحتوي على نص, كتاب, رف, داخلي&#10;&#10;تم إنشاء الوصف تلقائياً">
                <a:extLst>
                  <a:ext uri="{FF2B5EF4-FFF2-40B4-BE49-F238E27FC236}">
                    <a16:creationId xmlns:a16="http://schemas.microsoft.com/office/drawing/2014/main" id="{AD23D0DE-3338-B54F-93B7-275A4360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09323" y="2670391"/>
                <a:ext cx="1928136" cy="465170"/>
              </a:xfrm>
              <a:prstGeom prst="rect">
                <a:avLst/>
              </a:prstGeom>
            </p:spPr>
          </p:pic>
          <p:pic>
            <p:nvPicPr>
              <p:cNvPr id="24" name="صورة 23" descr="صورة تحتوي على نص, داخلي, رف, مكدس&#10;&#10;تم إنشاء الوصف تلقائياً">
                <a:extLst>
                  <a:ext uri="{FF2B5EF4-FFF2-40B4-BE49-F238E27FC236}">
                    <a16:creationId xmlns:a16="http://schemas.microsoft.com/office/drawing/2014/main" id="{4A031937-A76D-D849-8A87-1DB6B8F0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309323" y="2016843"/>
                <a:ext cx="1928137" cy="628523"/>
              </a:xfrm>
              <a:prstGeom prst="rect">
                <a:avLst/>
              </a:prstGeom>
            </p:spPr>
          </p:pic>
          <p:pic>
            <p:nvPicPr>
              <p:cNvPr id="25" name="صورة 24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949DD429-0DC7-CB4F-905C-099993EA2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1283851" y="3838878"/>
                <a:ext cx="902969" cy="465170"/>
              </a:xfrm>
              <a:prstGeom prst="rect">
                <a:avLst/>
              </a:prstGeom>
            </p:spPr>
          </p:pic>
          <p:pic>
            <p:nvPicPr>
              <p:cNvPr id="26" name="صورة 25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F64A3D5E-B8A7-A34B-A84B-11DEAA942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340357" y="3864226"/>
                <a:ext cx="902969" cy="465170"/>
              </a:xfrm>
              <a:prstGeom prst="rect">
                <a:avLst/>
              </a:prstGeom>
            </p:spPr>
          </p:pic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24CF287-CD22-D340-95E4-9DDA55000517}"/>
              </a:ext>
            </a:extLst>
          </p:cNvPr>
          <p:cNvGrpSpPr/>
          <p:nvPr/>
        </p:nvGrpSpPr>
        <p:grpSpPr>
          <a:xfrm>
            <a:off x="3958011" y="-63488"/>
            <a:ext cx="1619104" cy="1516562"/>
            <a:chOff x="3326307" y="697407"/>
            <a:chExt cx="5463186" cy="5463186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77279659-F4B0-F344-A52F-316362C8CA5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D916F7B7-487D-5747-A9DD-309C9767299A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9D24A7C-8596-A845-8014-3F198ECCC15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0493762A-D4E8-AB43-9D04-4A9A8A0626DA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FCFBDA5-54E1-9441-9FB3-46D28F0D6A9D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B3E9E5-E947-414B-B815-E67B466F7130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30DC215-106F-C548-AF8F-78CAAD4340E6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444A2A0E-B111-FE4A-9386-19A673AE6CA0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0DA2340-C7ED-B148-94AC-D70BA91E7BCB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88BCCBC-AB1C-FE41-9B7A-DFF1DDB622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E84D66F-1EB9-0948-9D33-DD3FE8B9FA0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D5223C3-B597-924D-A9EB-7F130E6D5FD6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9F4EDF3-A4EA-304E-9B01-FB0BC0B4F169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BC15418D-5620-BF40-AE1C-C08A416163CD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7AF09AD-F673-1E48-B56F-01184BFE08A2}"/>
              </a:ext>
            </a:extLst>
          </p:cNvPr>
          <p:cNvGrpSpPr/>
          <p:nvPr/>
        </p:nvGrpSpPr>
        <p:grpSpPr>
          <a:xfrm>
            <a:off x="4732766" y="80479"/>
            <a:ext cx="88661" cy="1346690"/>
            <a:chOff x="5944770" y="1379001"/>
            <a:chExt cx="226260" cy="3927154"/>
          </a:xfrm>
        </p:grpSpPr>
        <p:sp>
          <p:nvSpPr>
            <p:cNvPr id="46" name="مثلث متساوي الساقين 49">
              <a:extLst>
                <a:ext uri="{FF2B5EF4-FFF2-40B4-BE49-F238E27FC236}">
                  <a16:creationId xmlns:a16="http://schemas.microsoft.com/office/drawing/2014/main" id="{6DB3A0C1-8073-9646-B66C-D70F992CAC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47" name="مثلث متساوي الساقين 50">
              <a:extLst>
                <a:ext uri="{FF2B5EF4-FFF2-40B4-BE49-F238E27FC236}">
                  <a16:creationId xmlns:a16="http://schemas.microsoft.com/office/drawing/2014/main" id="{1C2432E6-436D-A845-90BE-F2CB36134602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5A5FF0E-E771-C745-88E9-47761D6FDBBF}"/>
              </a:ext>
            </a:extLst>
          </p:cNvPr>
          <p:cNvGrpSpPr/>
          <p:nvPr/>
        </p:nvGrpSpPr>
        <p:grpSpPr>
          <a:xfrm rot="4908360">
            <a:off x="4656013" y="220845"/>
            <a:ext cx="83956" cy="1049587"/>
            <a:chOff x="5944770" y="1379001"/>
            <a:chExt cx="226260" cy="3927154"/>
          </a:xfrm>
        </p:grpSpPr>
        <p:sp>
          <p:nvSpPr>
            <p:cNvPr id="49" name="مثلث متساوي الساقين 52">
              <a:extLst>
                <a:ext uri="{FF2B5EF4-FFF2-40B4-BE49-F238E27FC236}">
                  <a16:creationId xmlns:a16="http://schemas.microsoft.com/office/drawing/2014/main" id="{9893EA3C-9D52-F54D-9E91-EEE038750D3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50" name="مثلث متساوي الساقين 53">
              <a:extLst>
                <a:ext uri="{FF2B5EF4-FFF2-40B4-BE49-F238E27FC236}">
                  <a16:creationId xmlns:a16="http://schemas.microsoft.com/office/drawing/2014/main" id="{0D927627-58F1-A747-9968-B2D2266CEEDA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03E73F4-6DFD-264A-BFF4-415FE2750251}"/>
              </a:ext>
            </a:extLst>
          </p:cNvPr>
          <p:cNvSpPr/>
          <p:nvPr/>
        </p:nvSpPr>
        <p:spPr>
          <a:xfrm>
            <a:off x="4702167" y="673662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pic>
        <p:nvPicPr>
          <p:cNvPr id="52" name="صورة 3">
            <a:extLst>
              <a:ext uri="{FF2B5EF4-FFF2-40B4-BE49-F238E27FC236}">
                <a16:creationId xmlns:a16="http://schemas.microsoft.com/office/drawing/2014/main" id="{346A67E3-C694-2F49-B705-8F7E54D9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1" y="1695645"/>
            <a:ext cx="8155896" cy="479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1BA74CFB-0C32-F648-829F-F6D9B0F947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 rot="21013860">
            <a:off x="2048993" y="1879794"/>
            <a:ext cx="1256520" cy="922544"/>
          </a:xfrm>
          <a:prstGeom prst="rect">
            <a:avLst/>
          </a:prstGeom>
        </p:spPr>
      </p:pic>
      <p:sp>
        <p:nvSpPr>
          <p:cNvPr id="64" name="مستطيل 63">
            <a:extLst>
              <a:ext uri="{FF2B5EF4-FFF2-40B4-BE49-F238E27FC236}">
                <a16:creationId xmlns:a16="http://schemas.microsoft.com/office/drawing/2014/main" id="{04F50A63-8B97-C348-880E-175C63F50AD0}"/>
              </a:ext>
            </a:extLst>
          </p:cNvPr>
          <p:cNvSpPr/>
          <p:nvPr/>
        </p:nvSpPr>
        <p:spPr>
          <a:xfrm>
            <a:off x="3337857" y="1781709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٧-٦ </a:t>
            </a:r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المعادلات التربيعية </a:t>
            </a:r>
          </a:p>
          <a:p>
            <a:pPr algn="ctr"/>
            <a:r>
              <a:rPr lang="ar-SA" sz="2800" dirty="0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المربعات الكاملة</a:t>
            </a: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A36B3E0E-31DB-F14F-8C83-F30F2413D569}"/>
              </a:ext>
            </a:extLst>
          </p:cNvPr>
          <p:cNvSpPr/>
          <p:nvPr/>
        </p:nvSpPr>
        <p:spPr>
          <a:xfrm>
            <a:off x="5169881" y="3014286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C0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34CD9CF1-6B1E-5C46-8A5E-C54A95B991C7}"/>
              </a:ext>
            </a:extLst>
          </p:cNvPr>
          <p:cNvSpPr/>
          <p:nvPr/>
        </p:nvSpPr>
        <p:spPr>
          <a:xfrm>
            <a:off x="5358414" y="3922742"/>
            <a:ext cx="3071931" cy="1733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درست إيجاد ناتج ضرب مجموع وحيدتي حد والفرق بينها</a:t>
            </a:r>
            <a:endParaRPr lang="ar-SA" sz="2800" baseline="300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endParaRPr lang="ar-SA" sz="28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BD63820C-040E-7748-B04E-CA3B836E879F}"/>
              </a:ext>
            </a:extLst>
          </p:cNvPr>
          <p:cNvSpPr/>
          <p:nvPr/>
        </p:nvSpPr>
        <p:spPr>
          <a:xfrm>
            <a:off x="975327" y="2341803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ar-SA" sz="3600" dirty="0">
                <a:solidFill>
                  <a:srgbClr val="FFC000"/>
                </a:solidFill>
                <a:latin typeface="Beirut" pitchFamily="2" charset="-78"/>
                <a:cs typeface="Beirut" pitchFamily="2" charset="-78"/>
              </a:rPr>
              <a:t>والان 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38719456-0476-2D4E-ACC9-4E5775C9C71B}"/>
              </a:ext>
            </a:extLst>
          </p:cNvPr>
          <p:cNvSpPr/>
          <p:nvPr/>
        </p:nvSpPr>
        <p:spPr>
          <a:xfrm>
            <a:off x="1505987" y="3178047"/>
            <a:ext cx="2709848" cy="1306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احلل ثلاثية حدود على الصورة على صورة مربع كامل</a:t>
            </a:r>
            <a:endParaRPr lang="ar-SA" sz="2400" baseline="30000" dirty="0">
              <a:solidFill>
                <a:srgbClr val="7030A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DCF8F809-F041-7844-A350-3D11043DBC38}"/>
              </a:ext>
            </a:extLst>
          </p:cNvPr>
          <p:cNvSpPr/>
          <p:nvPr/>
        </p:nvSpPr>
        <p:spPr>
          <a:xfrm>
            <a:off x="1585206" y="4105588"/>
            <a:ext cx="2709848" cy="1674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احل معادلات  تتضمن مربعات كاملة</a:t>
            </a:r>
            <a:endParaRPr lang="ar-SA" sz="2400" baseline="300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5AB4EBAF-06D6-B24A-84FA-48D3BABE057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0" t="17890" r="37921" b="13073"/>
          <a:stretch/>
        </p:blipFill>
        <p:spPr>
          <a:xfrm>
            <a:off x="-31015" y="3808666"/>
            <a:ext cx="2018591" cy="283325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FC393E7-C5E3-4A47-9BA1-08FEDA686F7B}"/>
              </a:ext>
            </a:extLst>
          </p:cNvPr>
          <p:cNvSpPr txBox="1"/>
          <p:nvPr/>
        </p:nvSpPr>
        <p:spPr>
          <a:xfrm>
            <a:off x="1971802" y="2100877"/>
            <a:ext cx="1305751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1400" dirty="0">
                <a:latin typeface="Beirut" pitchFamily="2" charset="-78"/>
                <a:cs typeface="Beirut" pitchFamily="2" charset="-78"/>
              </a:rPr>
              <a:t>المفردات</a:t>
            </a:r>
            <a:r>
              <a:rPr lang="ar-SA" sz="1400" dirty="0"/>
              <a:t> </a:t>
            </a:r>
            <a:endParaRPr lang="en-US" sz="1400" dirty="0"/>
          </a:p>
          <a:p>
            <a:pPr marL="0" algn="ctr" defTabSz="914400" rtl="0" eaLnBrk="1" latinLnBrk="0" hangingPunct="1"/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المربع الكامل لثلاثية حدود</a:t>
            </a:r>
          </a:p>
        </p:txBody>
      </p:sp>
      <p:sp>
        <p:nvSpPr>
          <p:cNvPr id="55" name="مربع نص 5">
            <a:extLst>
              <a:ext uri="{FF2B5EF4-FFF2-40B4-BE49-F238E27FC236}">
                <a16:creationId xmlns:a16="http://schemas.microsoft.com/office/drawing/2014/main" id="{BF8F51A4-1F88-6249-94FC-CF98A3D7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369" y="2258927"/>
            <a:ext cx="2343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C00000"/>
                </a:solidFill>
              </a:rPr>
              <a:t>التاريخ   </a:t>
            </a:r>
            <a:r>
              <a:rPr lang="ar-SA" altLang="ar-SA" sz="1600" dirty="0">
                <a:solidFill>
                  <a:srgbClr val="002060"/>
                </a:solidFill>
              </a:rPr>
              <a:t>/ / ١٤٤هـ</a:t>
            </a: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endParaRPr lang="ar-SA" altLang="ar-SA" sz="1600" dirty="0">
              <a:solidFill>
                <a:srgbClr val="002060"/>
              </a:solidFill>
            </a:endParaRP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002060"/>
                </a:solidFill>
              </a:rPr>
              <a:t> </a:t>
            </a:r>
            <a:r>
              <a:rPr lang="ar-SA" altLang="ar-SA" sz="1600" dirty="0">
                <a:solidFill>
                  <a:srgbClr val="C00000"/>
                </a:solidFill>
              </a:rPr>
              <a:t>رقم الصفحة : </a:t>
            </a:r>
            <a:r>
              <a:rPr lang="ar-SA" altLang="ar-SA" sz="1600" dirty="0">
                <a:solidFill>
                  <a:srgbClr val="002060"/>
                </a:solidFill>
              </a:rPr>
              <a:t>٩٣</a:t>
            </a:r>
            <a:r>
              <a:rPr lang="ar-SA" altLang="ar-SA" sz="1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C8E2276E-F8C1-E940-AEEB-CFB385C6051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6882816" y="5272256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A2BEF8-ADE0-84F0-B08F-DAE24E19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21" y="6388751"/>
            <a:ext cx="2133600" cy="365125"/>
          </a:xfrm>
        </p:spPr>
        <p:txBody>
          <a:bodyPr/>
          <a:lstStyle/>
          <a:p>
            <a:fld id="{CB0327C1-2275-4E9A-BB1F-123345649A01}" type="slidenum">
              <a:rPr lang="ar-SA" smtClean="0">
                <a:solidFill>
                  <a:schemeClr val="tx1"/>
                </a:solidFill>
              </a:rPr>
              <a:pPr/>
              <a:t>429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11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صورة 69">
            <a:extLst>
              <a:ext uri="{FF2B5EF4-FFF2-40B4-BE49-F238E27FC236}">
                <a16:creationId xmlns:a16="http://schemas.microsoft.com/office/drawing/2014/main" id="{BB20EE65-9C39-BC4E-AE26-CF26D67A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73" name="شكل حر: شكل 53">
            <a:extLst>
              <a:ext uri="{FF2B5EF4-FFF2-40B4-BE49-F238E27FC236}">
                <a16:creationId xmlns:a16="http://schemas.microsoft.com/office/drawing/2014/main" id="{222A9F2D-310C-D941-9061-48D4356A9429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9751AF03-C6D5-234B-9AF5-8D65CEEF1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75" name="شكل حر: شكل 8">
            <a:extLst>
              <a:ext uri="{FF2B5EF4-FFF2-40B4-BE49-F238E27FC236}">
                <a16:creationId xmlns:a16="http://schemas.microsoft.com/office/drawing/2014/main" id="{FA83C96C-9C13-A746-B64A-A0DED4420140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6" name="صورة 75">
            <a:extLst>
              <a:ext uri="{FF2B5EF4-FFF2-40B4-BE49-F238E27FC236}">
                <a16:creationId xmlns:a16="http://schemas.microsoft.com/office/drawing/2014/main" id="{7AED07F3-1177-0E45-80C0-D9D758936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77" name="شكل حر: شكل 10">
            <a:extLst>
              <a:ext uri="{FF2B5EF4-FFF2-40B4-BE49-F238E27FC236}">
                <a16:creationId xmlns:a16="http://schemas.microsoft.com/office/drawing/2014/main" id="{F4097152-D6B2-A042-A1A3-DFCFE40B30D6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8" name="صورة 77">
            <a:extLst>
              <a:ext uri="{FF2B5EF4-FFF2-40B4-BE49-F238E27FC236}">
                <a16:creationId xmlns:a16="http://schemas.microsoft.com/office/drawing/2014/main" id="{1CF638E1-575C-0841-96F4-DCEE53E4E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3" name="شكل حر: شكل 12">
            <a:extLst>
              <a:ext uri="{FF2B5EF4-FFF2-40B4-BE49-F238E27FC236}">
                <a16:creationId xmlns:a16="http://schemas.microsoft.com/office/drawing/2014/main" id="{7BA90FFF-9EC8-304A-B23B-CB9EC75D32C9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4" name="صورة 83">
            <a:extLst>
              <a:ext uri="{FF2B5EF4-FFF2-40B4-BE49-F238E27FC236}">
                <a16:creationId xmlns:a16="http://schemas.microsoft.com/office/drawing/2014/main" id="{EDFB3D20-12CA-E143-AB4E-3AF95057C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85" name="شكل حر: شكل 14">
            <a:extLst>
              <a:ext uri="{FF2B5EF4-FFF2-40B4-BE49-F238E27FC236}">
                <a16:creationId xmlns:a16="http://schemas.microsoft.com/office/drawing/2014/main" id="{2D34EC93-A1AA-C441-ABF6-37B5FBDB02EA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86" name="صورة 85">
            <a:extLst>
              <a:ext uri="{FF2B5EF4-FFF2-40B4-BE49-F238E27FC236}">
                <a16:creationId xmlns:a16="http://schemas.microsoft.com/office/drawing/2014/main" id="{27B8016C-0D9C-CE47-87D2-FB56D94F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87" name="شكل حر: شكل 26">
            <a:extLst>
              <a:ext uri="{FF2B5EF4-FFF2-40B4-BE49-F238E27FC236}">
                <a16:creationId xmlns:a16="http://schemas.microsoft.com/office/drawing/2014/main" id="{0029F5DD-F5CB-2A44-BBEF-017C316D006A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88" name="شكل حر: شكل 27">
            <a:extLst>
              <a:ext uri="{FF2B5EF4-FFF2-40B4-BE49-F238E27FC236}">
                <a16:creationId xmlns:a16="http://schemas.microsoft.com/office/drawing/2014/main" id="{44D77D54-B905-024D-826B-E329086D8014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28">
            <a:extLst>
              <a:ext uri="{FF2B5EF4-FFF2-40B4-BE49-F238E27FC236}">
                <a16:creationId xmlns:a16="http://schemas.microsoft.com/office/drawing/2014/main" id="{CB055F82-F2B5-0846-AD82-CF8BBA35C830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29">
            <a:extLst>
              <a:ext uri="{FF2B5EF4-FFF2-40B4-BE49-F238E27FC236}">
                <a16:creationId xmlns:a16="http://schemas.microsoft.com/office/drawing/2014/main" id="{E539CB2A-07C8-C44E-8A2B-17899F580F9E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30">
            <a:extLst>
              <a:ext uri="{FF2B5EF4-FFF2-40B4-BE49-F238E27FC236}">
                <a16:creationId xmlns:a16="http://schemas.microsoft.com/office/drawing/2014/main" id="{F9293F53-1C9E-E44C-9B66-BDF504EFB94A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31">
            <a:extLst>
              <a:ext uri="{FF2B5EF4-FFF2-40B4-BE49-F238E27FC236}">
                <a16:creationId xmlns:a16="http://schemas.microsoft.com/office/drawing/2014/main" id="{CDF84ACC-8144-9745-AB86-2D95AAB25139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32">
            <a:extLst>
              <a:ext uri="{FF2B5EF4-FFF2-40B4-BE49-F238E27FC236}">
                <a16:creationId xmlns:a16="http://schemas.microsoft.com/office/drawing/2014/main" id="{33210777-074E-0645-B15F-16A7194416EE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33">
            <a:extLst>
              <a:ext uri="{FF2B5EF4-FFF2-40B4-BE49-F238E27FC236}">
                <a16:creationId xmlns:a16="http://schemas.microsoft.com/office/drawing/2014/main" id="{1B46E4FE-28F4-1D42-A543-ED1DF6DB7759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34">
            <a:extLst>
              <a:ext uri="{FF2B5EF4-FFF2-40B4-BE49-F238E27FC236}">
                <a16:creationId xmlns:a16="http://schemas.microsoft.com/office/drawing/2014/main" id="{F3EFEFF9-D95F-754B-B822-813222EE4326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35">
            <a:extLst>
              <a:ext uri="{FF2B5EF4-FFF2-40B4-BE49-F238E27FC236}">
                <a16:creationId xmlns:a16="http://schemas.microsoft.com/office/drawing/2014/main" id="{ED0A96BA-9ABB-3B4E-B0EA-3C2D23528959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36">
            <a:extLst>
              <a:ext uri="{FF2B5EF4-FFF2-40B4-BE49-F238E27FC236}">
                <a16:creationId xmlns:a16="http://schemas.microsoft.com/office/drawing/2014/main" id="{9017C510-2FDD-ED49-81B3-9906D2E972C7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37">
            <a:extLst>
              <a:ext uri="{FF2B5EF4-FFF2-40B4-BE49-F238E27FC236}">
                <a16:creationId xmlns:a16="http://schemas.microsoft.com/office/drawing/2014/main" id="{057691DF-BAF8-124A-802D-B20BA7475333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38">
            <a:extLst>
              <a:ext uri="{FF2B5EF4-FFF2-40B4-BE49-F238E27FC236}">
                <a16:creationId xmlns:a16="http://schemas.microsoft.com/office/drawing/2014/main" id="{AC86AD75-86B7-A54C-BA59-950E4A53F122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39">
            <a:extLst>
              <a:ext uri="{FF2B5EF4-FFF2-40B4-BE49-F238E27FC236}">
                <a16:creationId xmlns:a16="http://schemas.microsoft.com/office/drawing/2014/main" id="{ADA73C11-316B-4748-9D94-BFF88E8C7A9E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40">
            <a:extLst>
              <a:ext uri="{FF2B5EF4-FFF2-40B4-BE49-F238E27FC236}">
                <a16:creationId xmlns:a16="http://schemas.microsoft.com/office/drawing/2014/main" id="{173C7934-A5B4-B143-8681-E941CE1B145E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41">
            <a:extLst>
              <a:ext uri="{FF2B5EF4-FFF2-40B4-BE49-F238E27FC236}">
                <a16:creationId xmlns:a16="http://schemas.microsoft.com/office/drawing/2014/main" id="{BA4BE78B-52A0-444B-9326-D33AABBA2BA2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54">
            <a:extLst>
              <a:ext uri="{FF2B5EF4-FFF2-40B4-BE49-F238E27FC236}">
                <a16:creationId xmlns:a16="http://schemas.microsoft.com/office/drawing/2014/main" id="{68F4275B-9333-984F-9E68-3B2E46697ECE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55">
            <a:extLst>
              <a:ext uri="{FF2B5EF4-FFF2-40B4-BE49-F238E27FC236}">
                <a16:creationId xmlns:a16="http://schemas.microsoft.com/office/drawing/2014/main" id="{D4DA7E45-A6E5-D844-8E5E-E0E0A2E9E07F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56">
            <a:extLst>
              <a:ext uri="{FF2B5EF4-FFF2-40B4-BE49-F238E27FC236}">
                <a16:creationId xmlns:a16="http://schemas.microsoft.com/office/drawing/2014/main" id="{57C951DA-4B64-AB42-BDEC-065E73750A8A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57">
            <a:extLst>
              <a:ext uri="{FF2B5EF4-FFF2-40B4-BE49-F238E27FC236}">
                <a16:creationId xmlns:a16="http://schemas.microsoft.com/office/drawing/2014/main" id="{20C4965D-A1A2-1A40-9632-8F4DEFED7F74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58">
            <a:extLst>
              <a:ext uri="{FF2B5EF4-FFF2-40B4-BE49-F238E27FC236}">
                <a16:creationId xmlns:a16="http://schemas.microsoft.com/office/drawing/2014/main" id="{49A91E74-CA81-6347-A89F-BAF14E0AA42F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59">
            <a:extLst>
              <a:ext uri="{FF2B5EF4-FFF2-40B4-BE49-F238E27FC236}">
                <a16:creationId xmlns:a16="http://schemas.microsoft.com/office/drawing/2014/main" id="{CEC2F233-8426-224D-9FA7-50E15D0F9A3A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60">
            <a:extLst>
              <a:ext uri="{FF2B5EF4-FFF2-40B4-BE49-F238E27FC236}">
                <a16:creationId xmlns:a16="http://schemas.microsoft.com/office/drawing/2014/main" id="{57FBE82A-12DC-7B40-BA9E-3C4F0F9A68B9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61">
            <a:extLst>
              <a:ext uri="{FF2B5EF4-FFF2-40B4-BE49-F238E27FC236}">
                <a16:creationId xmlns:a16="http://schemas.microsoft.com/office/drawing/2014/main" id="{7306BF00-449B-4645-98D1-EDCDD6B38D58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62">
            <a:extLst>
              <a:ext uri="{FF2B5EF4-FFF2-40B4-BE49-F238E27FC236}">
                <a16:creationId xmlns:a16="http://schemas.microsoft.com/office/drawing/2014/main" id="{89C2B79C-8F09-984D-9629-2A01A3E2F6A2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3">
            <a:extLst>
              <a:ext uri="{FF2B5EF4-FFF2-40B4-BE49-F238E27FC236}">
                <a16:creationId xmlns:a16="http://schemas.microsoft.com/office/drawing/2014/main" id="{F15C95A5-CC58-9D4E-AD24-64EF4D7AE3C9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64">
            <a:extLst>
              <a:ext uri="{FF2B5EF4-FFF2-40B4-BE49-F238E27FC236}">
                <a16:creationId xmlns:a16="http://schemas.microsoft.com/office/drawing/2014/main" id="{D3FECE68-7D21-4946-BD0F-93F45C7F822D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65">
            <a:extLst>
              <a:ext uri="{FF2B5EF4-FFF2-40B4-BE49-F238E27FC236}">
                <a16:creationId xmlns:a16="http://schemas.microsoft.com/office/drawing/2014/main" id="{7E764362-2B9E-7943-B37F-BB6F7E4B7D9D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66">
            <a:extLst>
              <a:ext uri="{FF2B5EF4-FFF2-40B4-BE49-F238E27FC236}">
                <a16:creationId xmlns:a16="http://schemas.microsoft.com/office/drawing/2014/main" id="{67D28F0D-3942-3046-AD52-787DF79C3B03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67">
            <a:extLst>
              <a:ext uri="{FF2B5EF4-FFF2-40B4-BE49-F238E27FC236}">
                <a16:creationId xmlns:a16="http://schemas.microsoft.com/office/drawing/2014/main" id="{88F3BCE2-0CBC-094E-9563-DB4D7E4CCD71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68">
            <a:extLst>
              <a:ext uri="{FF2B5EF4-FFF2-40B4-BE49-F238E27FC236}">
                <a16:creationId xmlns:a16="http://schemas.microsoft.com/office/drawing/2014/main" id="{DDAEF3E5-69CA-DB45-A1E8-9A82C4097672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9" name="مربع نص 105">
            <a:extLst>
              <a:ext uri="{FF2B5EF4-FFF2-40B4-BE49-F238E27FC236}">
                <a16:creationId xmlns:a16="http://schemas.microsoft.com/office/drawing/2014/main" id="{335B25A4-F740-D041-A5FB-828D1E4A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20" name="مربع نص 106">
            <a:extLst>
              <a:ext uri="{FF2B5EF4-FFF2-40B4-BE49-F238E27FC236}">
                <a16:creationId xmlns:a16="http://schemas.microsoft.com/office/drawing/2014/main" id="{0A8D79C6-7740-7E4E-BA45-6137467EC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21" name="صورة 120">
            <a:hlinkClick r:id="rId7" action="ppaction://hlinksldjump"/>
            <a:extLst>
              <a:ext uri="{FF2B5EF4-FFF2-40B4-BE49-F238E27FC236}">
                <a16:creationId xmlns:a16="http://schemas.microsoft.com/office/drawing/2014/main" id="{D1AE9FA7-0E22-4E4A-A19C-372D1DD6C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72" name="مجموعة 71"/>
          <p:cNvGrpSpPr/>
          <p:nvPr/>
        </p:nvGrpSpPr>
        <p:grpSpPr>
          <a:xfrm>
            <a:off x="214282" y="285728"/>
            <a:ext cx="8643998" cy="1000132"/>
            <a:chOff x="214282" y="285728"/>
            <a:chExt cx="8643998" cy="1000132"/>
          </a:xfrm>
        </p:grpSpPr>
        <p:sp>
          <p:nvSpPr>
            <p:cNvPr id="13" name="مستطيل ذو زوايا قطرية مستديرة 12"/>
            <p:cNvSpPr/>
            <p:nvPr/>
          </p:nvSpPr>
          <p:spPr>
            <a:xfrm>
              <a:off x="214282" y="285728"/>
              <a:ext cx="7186004" cy="1000132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مستطيل ذو زوايا قطرية مستديرة 13"/>
            <p:cNvSpPr/>
            <p:nvPr/>
          </p:nvSpPr>
          <p:spPr>
            <a:xfrm>
              <a:off x="7429520" y="285728"/>
              <a:ext cx="1428760" cy="1000132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00958" y="285728"/>
              <a:ext cx="1285884" cy="928694"/>
            </a:xfrm>
            <a:prstGeom prst="flowChartDecision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</p:pic>
      </p:grpSp>
      <p:sp>
        <p:nvSpPr>
          <p:cNvPr id="16" name="مربع نص 15"/>
          <p:cNvSpPr txBox="1"/>
          <p:nvPr/>
        </p:nvSpPr>
        <p:spPr>
          <a:xfrm>
            <a:off x="285720" y="544894"/>
            <a:ext cx="700092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مثلت مساحة مربع بالعبارة ٩س٢ ــ ٤٢ س + ٤٩ أوجد طول ضلع المربع .</a:t>
            </a:r>
            <a:endParaRPr lang="ar-SA" sz="2200" b="1" baseline="30000" dirty="0"/>
          </a:p>
        </p:txBody>
      </p:sp>
      <p:grpSp>
        <p:nvGrpSpPr>
          <p:cNvPr id="17" name="مجموعة 16"/>
          <p:cNvGrpSpPr/>
          <p:nvPr/>
        </p:nvGrpSpPr>
        <p:grpSpPr>
          <a:xfrm>
            <a:off x="2786050" y="1404146"/>
            <a:ext cx="6143668" cy="5041470"/>
            <a:chOff x="1071538" y="1404145"/>
            <a:chExt cx="7072362" cy="51631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دبوس زينة 17"/>
            <p:cNvSpPr/>
            <p:nvPr/>
          </p:nvSpPr>
          <p:spPr>
            <a:xfrm>
              <a:off x="1071538" y="2571744"/>
              <a:ext cx="7072362" cy="2857520"/>
            </a:xfrm>
            <a:prstGeom prst="plaque">
              <a:avLst/>
            </a:prstGeom>
            <a:grpFill/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550876" y="5458498"/>
              <a:ext cx="6136851" cy="1108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0800000">
              <a:off x="1497262" y="1404145"/>
              <a:ext cx="6137020" cy="1123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مربع نص 20"/>
          <p:cNvSpPr txBox="1"/>
          <p:nvPr/>
        </p:nvSpPr>
        <p:spPr>
          <a:xfrm>
            <a:off x="3000364" y="2786058"/>
            <a:ext cx="51998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٩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 ــ       ٢٤ س        +        ٤٩</a:t>
            </a:r>
            <a:endParaRPr lang="ar-SA" sz="2400" b="1" baseline="300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7529094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س</a:t>
            </a:r>
            <a:endParaRPr lang="ar-SA" sz="2400" b="1" baseline="30000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5286380" y="4396095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 س</a:t>
            </a:r>
            <a:endParaRPr lang="ar-SA" sz="2400" b="1" baseline="300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3385690" y="4410163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  <a:endParaRPr lang="ar-SA" sz="2400" b="1" baseline="30000" dirty="0"/>
          </a:p>
        </p:txBody>
      </p:sp>
      <p:grpSp>
        <p:nvGrpSpPr>
          <p:cNvPr id="25" name="مجموعة 24"/>
          <p:cNvGrpSpPr/>
          <p:nvPr/>
        </p:nvGrpSpPr>
        <p:grpSpPr>
          <a:xfrm>
            <a:off x="5401120" y="3286125"/>
            <a:ext cx="714348" cy="1015298"/>
            <a:chOff x="4186674" y="3357563"/>
            <a:chExt cx="714348" cy="1015298"/>
          </a:xfrm>
        </p:grpSpPr>
        <p:sp>
          <p:nvSpPr>
            <p:cNvPr id="26" name="خماسي 25"/>
            <p:cNvSpPr/>
            <p:nvPr/>
          </p:nvSpPr>
          <p:spPr>
            <a:xfrm rot="16200000">
              <a:off x="4078419" y="3579460"/>
              <a:ext cx="1015298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4186674" y="3743987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٢</a:t>
              </a:r>
              <a:endParaRPr lang="ar-SA" sz="2400" b="1" baseline="30000" dirty="0"/>
            </a:p>
          </p:txBody>
        </p:sp>
      </p:grpSp>
      <p:grpSp>
        <p:nvGrpSpPr>
          <p:cNvPr id="28" name="مجموعة 27"/>
          <p:cNvGrpSpPr/>
          <p:nvPr/>
        </p:nvGrpSpPr>
        <p:grpSpPr>
          <a:xfrm>
            <a:off x="6429388" y="4357694"/>
            <a:ext cx="1000132" cy="571504"/>
            <a:chOff x="5214942" y="4429132"/>
            <a:chExt cx="1000132" cy="571504"/>
          </a:xfrm>
        </p:grpSpPr>
        <p:sp>
          <p:nvSpPr>
            <p:cNvPr id="29" name="خماسي 28"/>
            <p:cNvSpPr/>
            <p:nvPr/>
          </p:nvSpPr>
          <p:spPr>
            <a:xfrm flipH="1">
              <a:off x="521494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مربع نص 29"/>
            <p:cNvSpPr txBox="1"/>
            <p:nvPr/>
          </p:nvSpPr>
          <p:spPr>
            <a:xfrm>
              <a:off x="5429256" y="4472434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4186674" y="4357694"/>
            <a:ext cx="1000132" cy="571504"/>
            <a:chOff x="3071802" y="4429132"/>
            <a:chExt cx="1000132" cy="571504"/>
          </a:xfrm>
        </p:grpSpPr>
        <p:sp>
          <p:nvSpPr>
            <p:cNvPr id="32" name="خماسي 31"/>
            <p:cNvSpPr/>
            <p:nvPr/>
          </p:nvSpPr>
          <p:spPr>
            <a:xfrm>
              <a:off x="307180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" name="مربع نص 32"/>
            <p:cNvSpPr txBox="1"/>
            <p:nvPr/>
          </p:nvSpPr>
          <p:spPr>
            <a:xfrm>
              <a:off x="3143272" y="4457268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sp>
        <p:nvSpPr>
          <p:cNvPr id="34" name="مربع نص 33"/>
          <p:cNvSpPr txBox="1"/>
          <p:nvPr/>
        </p:nvSpPr>
        <p:spPr>
          <a:xfrm>
            <a:off x="6000760" y="5643578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تشكل مربعا كاملا</a:t>
            </a:r>
            <a:endParaRPr lang="ar-SA" sz="2200" b="1" baseline="30000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5500694" y="228599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143372" y="1857364"/>
            <a:ext cx="334242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٩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 ــ  ٤٢ س  +  ٤٠  =  ٠</a:t>
            </a:r>
            <a:endParaRPr lang="ar-SA" sz="2200" b="1" baseline="30000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8286776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857488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grpSp>
        <p:nvGrpSpPr>
          <p:cNvPr id="49" name="مجموعة 48"/>
          <p:cNvGrpSpPr/>
          <p:nvPr/>
        </p:nvGrpSpPr>
        <p:grpSpPr>
          <a:xfrm>
            <a:off x="7629798" y="3343495"/>
            <a:ext cx="571504" cy="1000132"/>
            <a:chOff x="6415352" y="3343495"/>
            <a:chExt cx="571504" cy="1000132"/>
          </a:xfrm>
        </p:grpSpPr>
        <p:sp>
          <p:nvSpPr>
            <p:cNvPr id="50" name="خماسي 49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1" name="مجموعة 67"/>
            <p:cNvGrpSpPr/>
            <p:nvPr/>
          </p:nvGrpSpPr>
          <p:grpSpPr>
            <a:xfrm>
              <a:off x="6486800" y="3613725"/>
              <a:ext cx="428631" cy="341985"/>
              <a:chOff x="7786710" y="4000504"/>
              <a:chExt cx="571504" cy="428628"/>
            </a:xfrm>
          </p:grpSpPr>
          <p:cxnSp>
            <p:nvCxnSpPr>
              <p:cNvPr id="52" name="رابط مستقيم 51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رابط مستقيم 52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رابط مستقيم 53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مجموعة 54"/>
          <p:cNvGrpSpPr/>
          <p:nvPr/>
        </p:nvGrpSpPr>
        <p:grpSpPr>
          <a:xfrm>
            <a:off x="3400856" y="3372729"/>
            <a:ext cx="571504" cy="1000132"/>
            <a:chOff x="2186410" y="3372729"/>
            <a:chExt cx="571504" cy="1000132"/>
          </a:xfrm>
        </p:grpSpPr>
        <p:sp>
          <p:nvSpPr>
            <p:cNvPr id="56" name="خماسي 55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7" name="مجموعة 71"/>
            <p:cNvGrpSpPr/>
            <p:nvPr/>
          </p:nvGrpSpPr>
          <p:grpSpPr>
            <a:xfrm>
              <a:off x="2257890" y="3614824"/>
              <a:ext cx="428631" cy="341985"/>
              <a:chOff x="7786710" y="4000504"/>
              <a:chExt cx="571504" cy="428628"/>
            </a:xfrm>
          </p:grpSpPr>
          <p:cxnSp>
            <p:nvCxnSpPr>
              <p:cNvPr id="58" name="رابط مستقيم 57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رابط مستقيم 58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مربع نص 60"/>
          <p:cNvSpPr txBox="1"/>
          <p:nvPr/>
        </p:nvSpPr>
        <p:spPr>
          <a:xfrm>
            <a:off x="3929058" y="564357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                  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62" name="مربع نص 61"/>
          <p:cNvSpPr txBox="1"/>
          <p:nvPr/>
        </p:nvSpPr>
        <p:spPr>
          <a:xfrm>
            <a:off x="5115400" y="564357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س</a:t>
            </a:r>
            <a:endParaRPr lang="ar-SA" sz="2400" b="1" baseline="30000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4357686" y="56819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  <a:endParaRPr lang="ar-SA" sz="2400" b="1" baseline="30000" dirty="0"/>
          </a:p>
        </p:txBody>
      </p:sp>
      <p:cxnSp>
        <p:nvCxnSpPr>
          <p:cNvPr id="64" name="رابط كسهم مستقيم 63"/>
          <p:cNvCxnSpPr/>
          <p:nvPr/>
        </p:nvCxnSpPr>
        <p:spPr>
          <a:xfrm rot="5400000">
            <a:off x="6356844" y="4173720"/>
            <a:ext cx="785818" cy="21560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كسهم مستقيم 64"/>
          <p:cNvCxnSpPr/>
          <p:nvPr/>
        </p:nvCxnSpPr>
        <p:spPr>
          <a:xfrm rot="16200000" flipH="1">
            <a:off x="3688502" y="4882904"/>
            <a:ext cx="967095" cy="7717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كسهم مستقيم 65"/>
          <p:cNvCxnSpPr/>
          <p:nvPr/>
        </p:nvCxnSpPr>
        <p:spPr>
          <a:xfrm rot="5400000">
            <a:off x="4507039" y="3708275"/>
            <a:ext cx="2714644" cy="15845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4714908" y="566791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68" name="مستطيل 67"/>
          <p:cNvSpPr/>
          <p:nvPr/>
        </p:nvSpPr>
        <p:spPr>
          <a:xfrm>
            <a:off x="174508" y="2949998"/>
            <a:ext cx="2428892" cy="2071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ربع نص 68"/>
          <p:cNvSpPr txBox="1"/>
          <p:nvPr/>
        </p:nvSpPr>
        <p:spPr>
          <a:xfrm>
            <a:off x="214282" y="3143248"/>
            <a:ext cx="199916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طول ضلع المربع</a:t>
            </a:r>
            <a:endParaRPr lang="ar-SA" sz="2200" b="1" baseline="30000" dirty="0"/>
          </a:p>
        </p:txBody>
      </p:sp>
      <p:sp>
        <p:nvSpPr>
          <p:cNvPr id="71" name="مربع نص 70"/>
          <p:cNvSpPr txBox="1"/>
          <p:nvPr/>
        </p:nvSpPr>
        <p:spPr>
          <a:xfrm>
            <a:off x="442664" y="3855369"/>
            <a:ext cx="178595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| </a:t>
            </a:r>
            <a:r>
              <a:rPr lang="ar-SA" sz="2200" b="1" dirty="0"/>
              <a:t>٣ س  </a:t>
            </a:r>
            <a:r>
              <a:rPr lang="ar-SA" sz="2200" b="1"/>
              <a:t>ــ  ٧ 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2200" b="1" baseline="30000" dirty="0"/>
          </a:p>
        </p:txBody>
      </p:sp>
      <p:pic>
        <p:nvPicPr>
          <p:cNvPr id="122" name="صورة 121">
            <a:extLst>
              <a:ext uri="{FF2B5EF4-FFF2-40B4-BE49-F238E27FC236}">
                <a16:creationId xmlns:a16="http://schemas.microsoft.com/office/drawing/2014/main" id="{5898CD8B-239F-3549-8C00-5197C6BDD5C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CD011D4-447D-DBB6-6A27-556C296C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447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34" grpId="0"/>
      <p:bldP spid="45" grpId="0"/>
      <p:bldP spid="46" grpId="0"/>
      <p:bldP spid="47" grpId="0"/>
      <p:bldP spid="48" grpId="0"/>
      <p:bldP spid="61" grpId="0"/>
      <p:bldP spid="62" grpId="0"/>
      <p:bldP spid="63" grpId="0"/>
      <p:bldP spid="67" grpId="0"/>
      <p:bldP spid="68" grpId="0" animBg="1"/>
      <p:bldP spid="69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39962A7C-B281-9B49-8E2F-6137EF63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92" y="308616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7" name="شكل حر: شكل 53">
            <a:extLst>
              <a:ext uri="{FF2B5EF4-FFF2-40B4-BE49-F238E27FC236}">
                <a16:creationId xmlns:a16="http://schemas.microsoft.com/office/drawing/2014/main" id="{6328D090-9A59-7D48-A84A-B0A65C075BFD}"/>
              </a:ext>
            </a:extLst>
          </p:cNvPr>
          <p:cNvSpPr/>
          <p:nvPr/>
        </p:nvSpPr>
        <p:spPr>
          <a:xfrm>
            <a:off x="5008349" y="34833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36CA3078-F01D-674C-B3F8-DE0297BC40F0}"/>
              </a:ext>
            </a:extLst>
          </p:cNvPr>
          <p:cNvSpPr/>
          <p:nvPr/>
        </p:nvSpPr>
        <p:spPr>
          <a:xfrm>
            <a:off x="1084049" y="13367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601C9968-8D73-D646-B32F-DD78CF800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00" y="408075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0" name="شكل حر: شكل 8">
            <a:extLst>
              <a:ext uri="{FF2B5EF4-FFF2-40B4-BE49-F238E27FC236}">
                <a16:creationId xmlns:a16="http://schemas.microsoft.com/office/drawing/2014/main" id="{8E2D4460-5E3C-8444-8BED-9CC3D9B990E4}"/>
              </a:ext>
            </a:extLst>
          </p:cNvPr>
          <p:cNvSpPr/>
          <p:nvPr/>
        </p:nvSpPr>
        <p:spPr>
          <a:xfrm>
            <a:off x="1339637" y="451517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402AA37-67E4-504D-ABBB-031C19B39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92" y="408075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2" name="شكل حر: شكل 10">
            <a:extLst>
              <a:ext uri="{FF2B5EF4-FFF2-40B4-BE49-F238E27FC236}">
                <a16:creationId xmlns:a16="http://schemas.microsoft.com/office/drawing/2014/main" id="{D44BC748-6494-7C4E-88BC-8D5A8B757125}"/>
              </a:ext>
            </a:extLst>
          </p:cNvPr>
          <p:cNvSpPr/>
          <p:nvPr/>
        </p:nvSpPr>
        <p:spPr>
          <a:xfrm>
            <a:off x="5019462" y="451517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48451E0-B4F0-9C46-A04E-A89B046E0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143" y="357872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8" name="شكل حر: شكل 12">
            <a:extLst>
              <a:ext uri="{FF2B5EF4-FFF2-40B4-BE49-F238E27FC236}">
                <a16:creationId xmlns:a16="http://schemas.microsoft.com/office/drawing/2014/main" id="{AD07ADAE-9EF1-EA4E-8D40-3743B0CEE7F2}"/>
              </a:ext>
            </a:extLst>
          </p:cNvPr>
          <p:cNvSpPr/>
          <p:nvPr/>
        </p:nvSpPr>
        <p:spPr>
          <a:xfrm>
            <a:off x="1272962" y="399130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36ADB273-3CCE-EF44-8E42-3A8DD7BF7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965" y="357872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7" name="شكل حر: شكل 14">
            <a:extLst>
              <a:ext uri="{FF2B5EF4-FFF2-40B4-BE49-F238E27FC236}">
                <a16:creationId xmlns:a16="http://schemas.microsoft.com/office/drawing/2014/main" id="{FC049CE4-A7A4-5948-8C8A-A9FEBCB6AB5E}"/>
              </a:ext>
            </a:extLst>
          </p:cNvPr>
          <p:cNvSpPr/>
          <p:nvPr/>
        </p:nvSpPr>
        <p:spPr>
          <a:xfrm>
            <a:off x="5019702" y="42264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6591E0C-675E-F948-9556-BCB422F17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00" y="308616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41" name="شكل حر: شكل 26">
            <a:extLst>
              <a:ext uri="{FF2B5EF4-FFF2-40B4-BE49-F238E27FC236}">
                <a16:creationId xmlns:a16="http://schemas.microsoft.com/office/drawing/2014/main" id="{70EF4D8A-5808-0243-BB2D-819A2109B7B9}"/>
              </a:ext>
            </a:extLst>
          </p:cNvPr>
          <p:cNvSpPr/>
          <p:nvPr/>
        </p:nvSpPr>
        <p:spPr>
          <a:xfrm>
            <a:off x="1341224" y="34833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 dirty="0"/>
          </a:p>
        </p:txBody>
      </p:sp>
      <p:sp>
        <p:nvSpPr>
          <p:cNvPr id="42" name="شكل حر: شكل 27">
            <a:extLst>
              <a:ext uri="{FF2B5EF4-FFF2-40B4-BE49-F238E27FC236}">
                <a16:creationId xmlns:a16="http://schemas.microsoft.com/office/drawing/2014/main" id="{5EC64D26-BD9B-7243-BAE9-21B6A70230BD}"/>
              </a:ext>
            </a:extLst>
          </p:cNvPr>
          <p:cNvSpPr/>
          <p:nvPr/>
        </p:nvSpPr>
        <p:spPr>
          <a:xfrm>
            <a:off x="1606337" y="1561180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28">
            <a:extLst>
              <a:ext uri="{FF2B5EF4-FFF2-40B4-BE49-F238E27FC236}">
                <a16:creationId xmlns:a16="http://schemas.microsoft.com/office/drawing/2014/main" id="{9DE31EA1-C3B7-9A49-9BDF-5931AEC39CED}"/>
              </a:ext>
            </a:extLst>
          </p:cNvPr>
          <p:cNvSpPr/>
          <p:nvPr/>
        </p:nvSpPr>
        <p:spPr>
          <a:xfrm>
            <a:off x="1606337" y="188503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29">
            <a:extLst>
              <a:ext uri="{FF2B5EF4-FFF2-40B4-BE49-F238E27FC236}">
                <a16:creationId xmlns:a16="http://schemas.microsoft.com/office/drawing/2014/main" id="{A289B49A-9609-F84C-81CC-3C7231F70C27}"/>
              </a:ext>
            </a:extLst>
          </p:cNvPr>
          <p:cNvSpPr/>
          <p:nvPr/>
        </p:nvSpPr>
        <p:spPr>
          <a:xfrm>
            <a:off x="1606337" y="210410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0">
            <a:extLst>
              <a:ext uri="{FF2B5EF4-FFF2-40B4-BE49-F238E27FC236}">
                <a16:creationId xmlns:a16="http://schemas.microsoft.com/office/drawing/2014/main" id="{5B722BEC-5DC7-7D41-80EE-81873B7138AF}"/>
              </a:ext>
            </a:extLst>
          </p:cNvPr>
          <p:cNvSpPr/>
          <p:nvPr/>
        </p:nvSpPr>
        <p:spPr>
          <a:xfrm>
            <a:off x="1606337" y="232476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1">
            <a:extLst>
              <a:ext uri="{FF2B5EF4-FFF2-40B4-BE49-F238E27FC236}">
                <a16:creationId xmlns:a16="http://schemas.microsoft.com/office/drawing/2014/main" id="{B287DA36-BFFF-2748-A559-47D452E8989D}"/>
              </a:ext>
            </a:extLst>
          </p:cNvPr>
          <p:cNvSpPr/>
          <p:nvPr/>
        </p:nvSpPr>
        <p:spPr>
          <a:xfrm>
            <a:off x="1606337" y="255495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2">
            <a:extLst>
              <a:ext uri="{FF2B5EF4-FFF2-40B4-BE49-F238E27FC236}">
                <a16:creationId xmlns:a16="http://schemas.microsoft.com/office/drawing/2014/main" id="{2BB45A7C-7957-A746-924D-1732D4180728}"/>
              </a:ext>
            </a:extLst>
          </p:cNvPr>
          <p:cNvSpPr/>
          <p:nvPr/>
        </p:nvSpPr>
        <p:spPr>
          <a:xfrm>
            <a:off x="1606337" y="2774030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3">
            <a:extLst>
              <a:ext uri="{FF2B5EF4-FFF2-40B4-BE49-F238E27FC236}">
                <a16:creationId xmlns:a16="http://schemas.microsoft.com/office/drawing/2014/main" id="{145E8E18-69C6-474B-9C57-B4042FFA631A}"/>
              </a:ext>
            </a:extLst>
          </p:cNvPr>
          <p:cNvSpPr/>
          <p:nvPr/>
        </p:nvSpPr>
        <p:spPr>
          <a:xfrm>
            <a:off x="1606337" y="299469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4">
            <a:extLst>
              <a:ext uri="{FF2B5EF4-FFF2-40B4-BE49-F238E27FC236}">
                <a16:creationId xmlns:a16="http://schemas.microsoft.com/office/drawing/2014/main" id="{DF276601-DF48-724D-855B-6FC0FC0B1ED0}"/>
              </a:ext>
            </a:extLst>
          </p:cNvPr>
          <p:cNvSpPr/>
          <p:nvPr/>
        </p:nvSpPr>
        <p:spPr>
          <a:xfrm>
            <a:off x="1606337" y="321376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5">
            <a:extLst>
              <a:ext uri="{FF2B5EF4-FFF2-40B4-BE49-F238E27FC236}">
                <a16:creationId xmlns:a16="http://schemas.microsoft.com/office/drawing/2014/main" id="{240ECF7B-142B-1443-AB7E-A0D9F6BE2223}"/>
              </a:ext>
            </a:extLst>
          </p:cNvPr>
          <p:cNvSpPr/>
          <p:nvPr/>
        </p:nvSpPr>
        <p:spPr>
          <a:xfrm>
            <a:off x="1606337" y="3443955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6">
            <a:extLst>
              <a:ext uri="{FF2B5EF4-FFF2-40B4-BE49-F238E27FC236}">
                <a16:creationId xmlns:a16="http://schemas.microsoft.com/office/drawing/2014/main" id="{9537D334-44ED-F246-A646-94C008E650B1}"/>
              </a:ext>
            </a:extLst>
          </p:cNvPr>
          <p:cNvSpPr/>
          <p:nvPr/>
        </p:nvSpPr>
        <p:spPr>
          <a:xfrm>
            <a:off x="1606337" y="366461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7">
            <a:extLst>
              <a:ext uri="{FF2B5EF4-FFF2-40B4-BE49-F238E27FC236}">
                <a16:creationId xmlns:a16="http://schemas.microsoft.com/office/drawing/2014/main" id="{59DE0E2A-8586-634A-BB1C-CC42BF29EAE3}"/>
              </a:ext>
            </a:extLst>
          </p:cNvPr>
          <p:cNvSpPr/>
          <p:nvPr/>
        </p:nvSpPr>
        <p:spPr>
          <a:xfrm>
            <a:off x="1606337" y="388369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8">
            <a:extLst>
              <a:ext uri="{FF2B5EF4-FFF2-40B4-BE49-F238E27FC236}">
                <a16:creationId xmlns:a16="http://schemas.microsoft.com/office/drawing/2014/main" id="{3E04B5C8-004B-5143-A10F-5407DD6366A8}"/>
              </a:ext>
            </a:extLst>
          </p:cNvPr>
          <p:cNvSpPr/>
          <p:nvPr/>
        </p:nvSpPr>
        <p:spPr>
          <a:xfrm>
            <a:off x="1606337" y="410435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9">
            <a:extLst>
              <a:ext uri="{FF2B5EF4-FFF2-40B4-BE49-F238E27FC236}">
                <a16:creationId xmlns:a16="http://schemas.microsoft.com/office/drawing/2014/main" id="{9812D8A5-E2A9-2D44-AD8D-2A0465B10B02}"/>
              </a:ext>
            </a:extLst>
          </p:cNvPr>
          <p:cNvSpPr/>
          <p:nvPr/>
        </p:nvSpPr>
        <p:spPr>
          <a:xfrm>
            <a:off x="1606337" y="433454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40">
            <a:extLst>
              <a:ext uri="{FF2B5EF4-FFF2-40B4-BE49-F238E27FC236}">
                <a16:creationId xmlns:a16="http://schemas.microsoft.com/office/drawing/2014/main" id="{5927C209-7B77-FD4A-A071-8142907E368D}"/>
              </a:ext>
            </a:extLst>
          </p:cNvPr>
          <p:cNvSpPr/>
          <p:nvPr/>
        </p:nvSpPr>
        <p:spPr>
          <a:xfrm>
            <a:off x="1606337" y="4553617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41">
            <a:extLst>
              <a:ext uri="{FF2B5EF4-FFF2-40B4-BE49-F238E27FC236}">
                <a16:creationId xmlns:a16="http://schemas.microsoft.com/office/drawing/2014/main" id="{4402D3E6-1956-0247-8C95-0368D6136A41}"/>
              </a:ext>
            </a:extLst>
          </p:cNvPr>
          <p:cNvSpPr/>
          <p:nvPr/>
        </p:nvSpPr>
        <p:spPr>
          <a:xfrm>
            <a:off x="1606337" y="4821905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54">
            <a:extLst>
              <a:ext uri="{FF2B5EF4-FFF2-40B4-BE49-F238E27FC236}">
                <a16:creationId xmlns:a16="http://schemas.microsoft.com/office/drawing/2014/main" id="{FED33B92-FE7A-654E-9321-19E29D76F9EE}"/>
              </a:ext>
            </a:extLst>
          </p:cNvPr>
          <p:cNvSpPr/>
          <p:nvPr/>
        </p:nvSpPr>
        <p:spPr>
          <a:xfrm>
            <a:off x="5284574" y="1561180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55">
            <a:extLst>
              <a:ext uri="{FF2B5EF4-FFF2-40B4-BE49-F238E27FC236}">
                <a16:creationId xmlns:a16="http://schemas.microsoft.com/office/drawing/2014/main" id="{C539A28E-5F5F-6A4A-ACEE-6C2D5B7DA3BC}"/>
              </a:ext>
            </a:extLst>
          </p:cNvPr>
          <p:cNvSpPr/>
          <p:nvPr/>
        </p:nvSpPr>
        <p:spPr>
          <a:xfrm>
            <a:off x="5284574" y="4821905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56">
            <a:extLst>
              <a:ext uri="{FF2B5EF4-FFF2-40B4-BE49-F238E27FC236}">
                <a16:creationId xmlns:a16="http://schemas.microsoft.com/office/drawing/2014/main" id="{239BDE98-3D4D-4C42-8D95-87C87B904A02}"/>
              </a:ext>
            </a:extLst>
          </p:cNvPr>
          <p:cNvSpPr/>
          <p:nvPr/>
        </p:nvSpPr>
        <p:spPr>
          <a:xfrm>
            <a:off x="5284574" y="188503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57">
            <a:extLst>
              <a:ext uri="{FF2B5EF4-FFF2-40B4-BE49-F238E27FC236}">
                <a16:creationId xmlns:a16="http://schemas.microsoft.com/office/drawing/2014/main" id="{6A93B939-1F2F-B149-B492-4C092841F458}"/>
              </a:ext>
            </a:extLst>
          </p:cNvPr>
          <p:cNvSpPr/>
          <p:nvPr/>
        </p:nvSpPr>
        <p:spPr>
          <a:xfrm>
            <a:off x="5284574" y="210410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58">
            <a:extLst>
              <a:ext uri="{FF2B5EF4-FFF2-40B4-BE49-F238E27FC236}">
                <a16:creationId xmlns:a16="http://schemas.microsoft.com/office/drawing/2014/main" id="{AECD47C2-B839-8D48-A8AE-CDD15562913C}"/>
              </a:ext>
            </a:extLst>
          </p:cNvPr>
          <p:cNvSpPr/>
          <p:nvPr/>
        </p:nvSpPr>
        <p:spPr>
          <a:xfrm>
            <a:off x="5284574" y="232476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59">
            <a:extLst>
              <a:ext uri="{FF2B5EF4-FFF2-40B4-BE49-F238E27FC236}">
                <a16:creationId xmlns:a16="http://schemas.microsoft.com/office/drawing/2014/main" id="{D0ED4F32-7ED4-7449-974F-DA117FD2876F}"/>
              </a:ext>
            </a:extLst>
          </p:cNvPr>
          <p:cNvSpPr/>
          <p:nvPr/>
        </p:nvSpPr>
        <p:spPr>
          <a:xfrm>
            <a:off x="5284574" y="255495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0">
            <a:extLst>
              <a:ext uri="{FF2B5EF4-FFF2-40B4-BE49-F238E27FC236}">
                <a16:creationId xmlns:a16="http://schemas.microsoft.com/office/drawing/2014/main" id="{2C115B1A-4C15-1346-BD2F-044D33BA0D90}"/>
              </a:ext>
            </a:extLst>
          </p:cNvPr>
          <p:cNvSpPr/>
          <p:nvPr/>
        </p:nvSpPr>
        <p:spPr>
          <a:xfrm>
            <a:off x="5284574" y="2774030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1">
            <a:extLst>
              <a:ext uri="{FF2B5EF4-FFF2-40B4-BE49-F238E27FC236}">
                <a16:creationId xmlns:a16="http://schemas.microsoft.com/office/drawing/2014/main" id="{5A6BF7C0-C382-3A48-8883-501F6271F0EA}"/>
              </a:ext>
            </a:extLst>
          </p:cNvPr>
          <p:cNvSpPr/>
          <p:nvPr/>
        </p:nvSpPr>
        <p:spPr>
          <a:xfrm>
            <a:off x="5284574" y="299469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62">
            <a:extLst>
              <a:ext uri="{FF2B5EF4-FFF2-40B4-BE49-F238E27FC236}">
                <a16:creationId xmlns:a16="http://schemas.microsoft.com/office/drawing/2014/main" id="{9FCA2420-A330-B64E-AA38-1A841F0E1730}"/>
              </a:ext>
            </a:extLst>
          </p:cNvPr>
          <p:cNvSpPr/>
          <p:nvPr/>
        </p:nvSpPr>
        <p:spPr>
          <a:xfrm>
            <a:off x="5284574" y="321376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3">
            <a:extLst>
              <a:ext uri="{FF2B5EF4-FFF2-40B4-BE49-F238E27FC236}">
                <a16:creationId xmlns:a16="http://schemas.microsoft.com/office/drawing/2014/main" id="{876BF39B-A971-6840-8A1B-7FA08B87AEBE}"/>
              </a:ext>
            </a:extLst>
          </p:cNvPr>
          <p:cNvSpPr/>
          <p:nvPr/>
        </p:nvSpPr>
        <p:spPr>
          <a:xfrm>
            <a:off x="5284574" y="3443955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4">
            <a:extLst>
              <a:ext uri="{FF2B5EF4-FFF2-40B4-BE49-F238E27FC236}">
                <a16:creationId xmlns:a16="http://schemas.microsoft.com/office/drawing/2014/main" id="{AE578EFB-F5D6-AC40-9AAD-9D5D3C1F3404}"/>
              </a:ext>
            </a:extLst>
          </p:cNvPr>
          <p:cNvSpPr/>
          <p:nvPr/>
        </p:nvSpPr>
        <p:spPr>
          <a:xfrm>
            <a:off x="5284574" y="366461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5">
            <a:extLst>
              <a:ext uri="{FF2B5EF4-FFF2-40B4-BE49-F238E27FC236}">
                <a16:creationId xmlns:a16="http://schemas.microsoft.com/office/drawing/2014/main" id="{72C3B73A-BECE-824A-99FE-4AC64B98D7CC}"/>
              </a:ext>
            </a:extLst>
          </p:cNvPr>
          <p:cNvSpPr/>
          <p:nvPr/>
        </p:nvSpPr>
        <p:spPr>
          <a:xfrm>
            <a:off x="5284574" y="388369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6">
            <a:extLst>
              <a:ext uri="{FF2B5EF4-FFF2-40B4-BE49-F238E27FC236}">
                <a16:creationId xmlns:a16="http://schemas.microsoft.com/office/drawing/2014/main" id="{8B321653-8112-2E4C-AC5C-A2F5B174C354}"/>
              </a:ext>
            </a:extLst>
          </p:cNvPr>
          <p:cNvSpPr/>
          <p:nvPr/>
        </p:nvSpPr>
        <p:spPr>
          <a:xfrm>
            <a:off x="5284574" y="410435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7">
            <a:extLst>
              <a:ext uri="{FF2B5EF4-FFF2-40B4-BE49-F238E27FC236}">
                <a16:creationId xmlns:a16="http://schemas.microsoft.com/office/drawing/2014/main" id="{6710DE63-DCF6-104F-AC2C-972CA44B34B8}"/>
              </a:ext>
            </a:extLst>
          </p:cNvPr>
          <p:cNvSpPr/>
          <p:nvPr/>
        </p:nvSpPr>
        <p:spPr>
          <a:xfrm>
            <a:off x="5284574" y="433454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8">
            <a:extLst>
              <a:ext uri="{FF2B5EF4-FFF2-40B4-BE49-F238E27FC236}">
                <a16:creationId xmlns:a16="http://schemas.microsoft.com/office/drawing/2014/main" id="{C5404218-F34D-774B-918A-2759A6296F50}"/>
              </a:ext>
            </a:extLst>
          </p:cNvPr>
          <p:cNvSpPr/>
          <p:nvPr/>
        </p:nvSpPr>
        <p:spPr>
          <a:xfrm>
            <a:off x="5284574" y="4553617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مربع نص 105">
            <a:extLst>
              <a:ext uri="{FF2B5EF4-FFF2-40B4-BE49-F238E27FC236}">
                <a16:creationId xmlns:a16="http://schemas.microsoft.com/office/drawing/2014/main" id="{D7A3D236-ED28-3F42-AE18-9D6ED998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812" y="489016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79" name="مربع نص 106">
            <a:extLst>
              <a:ext uri="{FF2B5EF4-FFF2-40B4-BE49-F238E27FC236}">
                <a16:creationId xmlns:a16="http://schemas.microsoft.com/office/drawing/2014/main" id="{BA99A209-6BF7-7C42-B671-8F001839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887" y="4891755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80" name="صورة 79">
            <a:hlinkClick r:id="rId7" action="ppaction://hlinksldjump"/>
            <a:extLst>
              <a:ext uri="{FF2B5EF4-FFF2-40B4-BE49-F238E27FC236}">
                <a16:creationId xmlns:a16="http://schemas.microsoft.com/office/drawing/2014/main" id="{34CD61DC-54B7-084C-A3C4-69A5BF314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451" y="577191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30" name="مجموعة 29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31" name="مستطيل ذو زوايا قطرية مستديرة 30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2" name="مستطيل ذو زوايا قطرية مستديرة 31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34" name="مربع نص 33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 كثيرة الحدود التالية  :</a:t>
            </a:r>
            <a:endParaRPr lang="ar-SA" sz="2400" b="1" baseline="30000" dirty="0"/>
          </a:p>
        </p:txBody>
      </p:sp>
      <p:sp>
        <p:nvSpPr>
          <p:cNvPr id="35" name="مستطيل 34"/>
          <p:cNvSpPr/>
          <p:nvPr/>
        </p:nvSpPr>
        <p:spPr>
          <a:xfrm>
            <a:off x="5162454" y="3459811"/>
            <a:ext cx="2551040" cy="25368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2428860" y="1428736"/>
            <a:ext cx="4371786" cy="182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(</a:t>
            </a:r>
            <a:r>
              <a:rPr lang="ar-SA" sz="2400" b="1" dirty="0" err="1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  ــ ١٠)</a:t>
            </a:r>
            <a:r>
              <a:rPr lang="ar-SA" sz="2400" b="1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=١٢١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301905" y="2399690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١٢١</a:t>
            </a:r>
            <a:endParaRPr lang="ar-SA" sz="2400" b="1" baseline="300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4211960" y="2395831"/>
            <a:ext cx="16459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(</a:t>
            </a:r>
            <a:r>
              <a:rPr lang="ar-SA" sz="2400" b="1" dirty="0" err="1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  ــ ١٠)</a:t>
            </a:r>
            <a:r>
              <a:rPr lang="ar-SA" sz="2400" b="1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=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87" name="مجموعة 67">
            <a:extLst>
              <a:ext uri="{FF2B5EF4-FFF2-40B4-BE49-F238E27FC236}">
                <a16:creationId xmlns:a16="http://schemas.microsoft.com/office/drawing/2014/main" id="{C02DC963-4FDB-CE47-A4F3-A7EE7DF469A3}"/>
              </a:ext>
            </a:extLst>
          </p:cNvPr>
          <p:cNvGrpSpPr/>
          <p:nvPr/>
        </p:nvGrpSpPr>
        <p:grpSpPr>
          <a:xfrm>
            <a:off x="4608936" y="2394844"/>
            <a:ext cx="1258075" cy="341989"/>
            <a:chOff x="7786710" y="4000500"/>
            <a:chExt cx="571504" cy="428632"/>
          </a:xfrm>
        </p:grpSpPr>
        <p:cxnSp>
          <p:nvCxnSpPr>
            <p:cNvPr id="88" name="رابط مستقيم 53">
              <a:extLst>
                <a:ext uri="{FF2B5EF4-FFF2-40B4-BE49-F238E27FC236}">
                  <a16:creationId xmlns:a16="http://schemas.microsoft.com/office/drawing/2014/main" id="{DAAF0918-33AA-314C-986A-3CB2529BC105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رابط مستقيم 76">
              <a:extLst>
                <a:ext uri="{FF2B5EF4-FFF2-40B4-BE49-F238E27FC236}">
                  <a16:creationId xmlns:a16="http://schemas.microsoft.com/office/drawing/2014/main" id="{1AEDED01-9C62-2745-AA1E-14D0EFBEEB2E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رابط مستقيم 77">
              <a:extLst>
                <a:ext uri="{FF2B5EF4-FFF2-40B4-BE49-F238E27FC236}">
                  <a16:creationId xmlns:a16="http://schemas.microsoft.com/office/drawing/2014/main" id="{FB57C762-EA57-D94B-969A-7782BE64E9BB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مجموعة 67">
            <a:extLst>
              <a:ext uri="{FF2B5EF4-FFF2-40B4-BE49-F238E27FC236}">
                <a16:creationId xmlns:a16="http://schemas.microsoft.com/office/drawing/2014/main" id="{313F588F-66A5-0F43-B9E5-A105D43776CB}"/>
              </a:ext>
            </a:extLst>
          </p:cNvPr>
          <p:cNvGrpSpPr/>
          <p:nvPr/>
        </p:nvGrpSpPr>
        <p:grpSpPr>
          <a:xfrm>
            <a:off x="3650351" y="2383168"/>
            <a:ext cx="428631" cy="341989"/>
            <a:chOff x="7786710" y="4000500"/>
            <a:chExt cx="571504" cy="428632"/>
          </a:xfrm>
        </p:grpSpPr>
        <p:cxnSp>
          <p:nvCxnSpPr>
            <p:cNvPr id="92" name="رابط مستقيم 53">
              <a:extLst>
                <a:ext uri="{FF2B5EF4-FFF2-40B4-BE49-F238E27FC236}">
                  <a16:creationId xmlns:a16="http://schemas.microsoft.com/office/drawing/2014/main" id="{4A877201-6B85-3342-89F4-723F606F12AA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رابط مستقيم 76">
              <a:extLst>
                <a:ext uri="{FF2B5EF4-FFF2-40B4-BE49-F238E27FC236}">
                  <a16:creationId xmlns:a16="http://schemas.microsoft.com/office/drawing/2014/main" id="{593DE8B1-2D09-DE49-848E-4936D2158AA1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رابط مستقيم 77">
              <a:extLst>
                <a:ext uri="{FF2B5EF4-FFF2-40B4-BE49-F238E27FC236}">
                  <a16:creationId xmlns:a16="http://schemas.microsoft.com/office/drawing/2014/main" id="{7BF02013-124C-B049-AE5F-5CA4F1BD08C4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مستطيل 94">
            <a:extLst>
              <a:ext uri="{FF2B5EF4-FFF2-40B4-BE49-F238E27FC236}">
                <a16:creationId xmlns:a16="http://schemas.microsoft.com/office/drawing/2014/main" id="{59405079-085A-CC47-BD72-E0DC82CABA78}"/>
              </a:ext>
            </a:extLst>
          </p:cNvPr>
          <p:cNvSpPr/>
          <p:nvPr/>
        </p:nvSpPr>
        <p:spPr>
          <a:xfrm>
            <a:off x="4034531" y="239418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±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68FA4A4B-6729-B94F-888E-EF365B65AF4A}"/>
              </a:ext>
            </a:extLst>
          </p:cNvPr>
          <p:cNvSpPr txBox="1"/>
          <p:nvPr/>
        </p:nvSpPr>
        <p:spPr>
          <a:xfrm>
            <a:off x="4959580" y="3729170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  ــ ١٠=   ١١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B65EAF67-C235-C344-9A8E-97920075C909}"/>
              </a:ext>
            </a:extLst>
          </p:cNvPr>
          <p:cNvSpPr/>
          <p:nvPr/>
        </p:nvSpPr>
        <p:spPr>
          <a:xfrm>
            <a:off x="5955535" y="374181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±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16A3840-9612-6544-B7E2-E143FEC8A682}"/>
              </a:ext>
            </a:extLst>
          </p:cNvPr>
          <p:cNvSpPr txBox="1"/>
          <p:nvPr/>
        </p:nvSpPr>
        <p:spPr>
          <a:xfrm>
            <a:off x="5102995" y="4384162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 = ١١+١٠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B4636691-DD6B-684D-81C2-C6CC7E752604}"/>
              </a:ext>
            </a:extLst>
          </p:cNvPr>
          <p:cNvSpPr txBox="1"/>
          <p:nvPr/>
        </p:nvSpPr>
        <p:spPr>
          <a:xfrm>
            <a:off x="4997236" y="5069536"/>
            <a:ext cx="299870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 = ٢١</a:t>
            </a:r>
          </a:p>
        </p:txBody>
      </p: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4317934E-B649-2348-85F1-A7C8F4822D80}"/>
              </a:ext>
            </a:extLst>
          </p:cNvPr>
          <p:cNvSpPr/>
          <p:nvPr/>
        </p:nvSpPr>
        <p:spPr>
          <a:xfrm>
            <a:off x="1627517" y="3314845"/>
            <a:ext cx="2551040" cy="2681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172D933D-10DD-4443-A55E-F9B481C9B39F}"/>
              </a:ext>
            </a:extLst>
          </p:cNvPr>
          <p:cNvSpPr txBox="1"/>
          <p:nvPr/>
        </p:nvSpPr>
        <p:spPr>
          <a:xfrm>
            <a:off x="1265913" y="3495180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  ــ ١٠=   ١١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03" name="مستطيل 102">
            <a:extLst>
              <a:ext uri="{FF2B5EF4-FFF2-40B4-BE49-F238E27FC236}">
                <a16:creationId xmlns:a16="http://schemas.microsoft.com/office/drawing/2014/main" id="{65137C5F-FA6F-8B4B-A69D-92B692E2A817}"/>
              </a:ext>
            </a:extLst>
          </p:cNvPr>
          <p:cNvSpPr/>
          <p:nvPr/>
        </p:nvSpPr>
        <p:spPr>
          <a:xfrm>
            <a:off x="2283308" y="348233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±</a:t>
            </a:r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F34144AF-DFA9-BF47-B14A-39DD32FDC2E7}"/>
              </a:ext>
            </a:extLst>
          </p:cNvPr>
          <p:cNvSpPr txBox="1"/>
          <p:nvPr/>
        </p:nvSpPr>
        <p:spPr>
          <a:xfrm>
            <a:off x="1333838" y="4295693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 = -١١+١٠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F9CC34E4-E015-914B-8CEB-704C2E2822EA}"/>
              </a:ext>
            </a:extLst>
          </p:cNvPr>
          <p:cNvSpPr txBox="1"/>
          <p:nvPr/>
        </p:nvSpPr>
        <p:spPr>
          <a:xfrm>
            <a:off x="1294691" y="4859359"/>
            <a:ext cx="299870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 = -١</a:t>
            </a: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CAF20C08-8FAE-DD41-B690-0311DCBC95A2}"/>
              </a:ext>
            </a:extLst>
          </p:cNvPr>
          <p:cNvSpPr txBox="1"/>
          <p:nvPr/>
        </p:nvSpPr>
        <p:spPr>
          <a:xfrm>
            <a:off x="1418354" y="5573811"/>
            <a:ext cx="299870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الجذران هما ٢١، -١</a:t>
            </a:r>
          </a:p>
        </p:txBody>
      </p:sp>
      <p:pic>
        <p:nvPicPr>
          <p:cNvPr id="81" name="صورة 80">
            <a:extLst>
              <a:ext uri="{FF2B5EF4-FFF2-40B4-BE49-F238E27FC236}">
                <a16:creationId xmlns:a16="http://schemas.microsoft.com/office/drawing/2014/main" id="{430240B9-ABEC-9B4B-A7D2-E52F417C73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0832C0E-4A21-6B32-7748-A472428C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2827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49" grpId="0"/>
      <p:bldP spid="60" grpId="0"/>
      <p:bldP spid="96" grpId="0"/>
      <p:bldP spid="99" grpId="0"/>
      <p:bldP spid="100" grpId="0"/>
      <p:bldP spid="101" grpId="0" animBg="1"/>
      <p:bldP spid="102" grpId="0"/>
      <p:bldP spid="104" grpId="0"/>
      <p:bldP spid="105" grpId="0"/>
      <p:bldP spid="1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39962A7C-B281-9B49-8E2F-6137EF63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92" y="308616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7" name="شكل حر: شكل 53">
            <a:extLst>
              <a:ext uri="{FF2B5EF4-FFF2-40B4-BE49-F238E27FC236}">
                <a16:creationId xmlns:a16="http://schemas.microsoft.com/office/drawing/2014/main" id="{6328D090-9A59-7D48-A84A-B0A65C075BFD}"/>
              </a:ext>
            </a:extLst>
          </p:cNvPr>
          <p:cNvSpPr/>
          <p:nvPr/>
        </p:nvSpPr>
        <p:spPr>
          <a:xfrm>
            <a:off x="5008349" y="34833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36CA3078-F01D-674C-B3F8-DE0297BC40F0}"/>
              </a:ext>
            </a:extLst>
          </p:cNvPr>
          <p:cNvSpPr/>
          <p:nvPr/>
        </p:nvSpPr>
        <p:spPr>
          <a:xfrm>
            <a:off x="1084049" y="13367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601C9968-8D73-D646-B32F-DD78CF800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00" y="408075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0" name="شكل حر: شكل 8">
            <a:extLst>
              <a:ext uri="{FF2B5EF4-FFF2-40B4-BE49-F238E27FC236}">
                <a16:creationId xmlns:a16="http://schemas.microsoft.com/office/drawing/2014/main" id="{8E2D4460-5E3C-8444-8BED-9CC3D9B990E4}"/>
              </a:ext>
            </a:extLst>
          </p:cNvPr>
          <p:cNvSpPr/>
          <p:nvPr/>
        </p:nvSpPr>
        <p:spPr>
          <a:xfrm>
            <a:off x="1339637" y="451517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402AA37-67E4-504D-ABBB-031C19B39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92" y="408075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2" name="شكل حر: شكل 10">
            <a:extLst>
              <a:ext uri="{FF2B5EF4-FFF2-40B4-BE49-F238E27FC236}">
                <a16:creationId xmlns:a16="http://schemas.microsoft.com/office/drawing/2014/main" id="{D44BC748-6494-7C4E-88BC-8D5A8B757125}"/>
              </a:ext>
            </a:extLst>
          </p:cNvPr>
          <p:cNvSpPr/>
          <p:nvPr/>
        </p:nvSpPr>
        <p:spPr>
          <a:xfrm>
            <a:off x="5019462" y="451517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48451E0-B4F0-9C46-A04E-A89B046E0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143" y="357872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8" name="شكل حر: شكل 12">
            <a:extLst>
              <a:ext uri="{FF2B5EF4-FFF2-40B4-BE49-F238E27FC236}">
                <a16:creationId xmlns:a16="http://schemas.microsoft.com/office/drawing/2014/main" id="{AD07ADAE-9EF1-EA4E-8D40-3743B0CEE7F2}"/>
              </a:ext>
            </a:extLst>
          </p:cNvPr>
          <p:cNvSpPr/>
          <p:nvPr/>
        </p:nvSpPr>
        <p:spPr>
          <a:xfrm>
            <a:off x="1272962" y="399130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36ADB273-3CCE-EF44-8E42-3A8DD7BF7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965" y="357872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7" name="شكل حر: شكل 14">
            <a:extLst>
              <a:ext uri="{FF2B5EF4-FFF2-40B4-BE49-F238E27FC236}">
                <a16:creationId xmlns:a16="http://schemas.microsoft.com/office/drawing/2014/main" id="{FC049CE4-A7A4-5948-8C8A-A9FEBCB6AB5E}"/>
              </a:ext>
            </a:extLst>
          </p:cNvPr>
          <p:cNvSpPr/>
          <p:nvPr/>
        </p:nvSpPr>
        <p:spPr>
          <a:xfrm>
            <a:off x="5019702" y="42264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6591E0C-675E-F948-9556-BCB422F17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00" y="308616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41" name="شكل حر: شكل 26">
            <a:extLst>
              <a:ext uri="{FF2B5EF4-FFF2-40B4-BE49-F238E27FC236}">
                <a16:creationId xmlns:a16="http://schemas.microsoft.com/office/drawing/2014/main" id="{70EF4D8A-5808-0243-BB2D-819A2109B7B9}"/>
              </a:ext>
            </a:extLst>
          </p:cNvPr>
          <p:cNvSpPr/>
          <p:nvPr/>
        </p:nvSpPr>
        <p:spPr>
          <a:xfrm>
            <a:off x="1341224" y="34833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 dirty="0"/>
          </a:p>
        </p:txBody>
      </p:sp>
      <p:sp>
        <p:nvSpPr>
          <p:cNvPr id="42" name="شكل حر: شكل 27">
            <a:extLst>
              <a:ext uri="{FF2B5EF4-FFF2-40B4-BE49-F238E27FC236}">
                <a16:creationId xmlns:a16="http://schemas.microsoft.com/office/drawing/2014/main" id="{5EC64D26-BD9B-7243-BAE9-21B6A70230BD}"/>
              </a:ext>
            </a:extLst>
          </p:cNvPr>
          <p:cNvSpPr/>
          <p:nvPr/>
        </p:nvSpPr>
        <p:spPr>
          <a:xfrm>
            <a:off x="1606337" y="1561180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28">
            <a:extLst>
              <a:ext uri="{FF2B5EF4-FFF2-40B4-BE49-F238E27FC236}">
                <a16:creationId xmlns:a16="http://schemas.microsoft.com/office/drawing/2014/main" id="{9DE31EA1-C3B7-9A49-9BDF-5931AEC39CED}"/>
              </a:ext>
            </a:extLst>
          </p:cNvPr>
          <p:cNvSpPr/>
          <p:nvPr/>
        </p:nvSpPr>
        <p:spPr>
          <a:xfrm>
            <a:off x="1606337" y="188503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29">
            <a:extLst>
              <a:ext uri="{FF2B5EF4-FFF2-40B4-BE49-F238E27FC236}">
                <a16:creationId xmlns:a16="http://schemas.microsoft.com/office/drawing/2014/main" id="{A289B49A-9609-F84C-81CC-3C7231F70C27}"/>
              </a:ext>
            </a:extLst>
          </p:cNvPr>
          <p:cNvSpPr/>
          <p:nvPr/>
        </p:nvSpPr>
        <p:spPr>
          <a:xfrm>
            <a:off x="1606337" y="210410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0">
            <a:extLst>
              <a:ext uri="{FF2B5EF4-FFF2-40B4-BE49-F238E27FC236}">
                <a16:creationId xmlns:a16="http://schemas.microsoft.com/office/drawing/2014/main" id="{5B722BEC-5DC7-7D41-80EE-81873B7138AF}"/>
              </a:ext>
            </a:extLst>
          </p:cNvPr>
          <p:cNvSpPr/>
          <p:nvPr/>
        </p:nvSpPr>
        <p:spPr>
          <a:xfrm>
            <a:off x="1606337" y="232476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1">
            <a:extLst>
              <a:ext uri="{FF2B5EF4-FFF2-40B4-BE49-F238E27FC236}">
                <a16:creationId xmlns:a16="http://schemas.microsoft.com/office/drawing/2014/main" id="{B287DA36-BFFF-2748-A559-47D452E8989D}"/>
              </a:ext>
            </a:extLst>
          </p:cNvPr>
          <p:cNvSpPr/>
          <p:nvPr/>
        </p:nvSpPr>
        <p:spPr>
          <a:xfrm>
            <a:off x="1606337" y="255495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2">
            <a:extLst>
              <a:ext uri="{FF2B5EF4-FFF2-40B4-BE49-F238E27FC236}">
                <a16:creationId xmlns:a16="http://schemas.microsoft.com/office/drawing/2014/main" id="{2BB45A7C-7957-A746-924D-1732D4180728}"/>
              </a:ext>
            </a:extLst>
          </p:cNvPr>
          <p:cNvSpPr/>
          <p:nvPr/>
        </p:nvSpPr>
        <p:spPr>
          <a:xfrm>
            <a:off x="1606337" y="2774030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3">
            <a:extLst>
              <a:ext uri="{FF2B5EF4-FFF2-40B4-BE49-F238E27FC236}">
                <a16:creationId xmlns:a16="http://schemas.microsoft.com/office/drawing/2014/main" id="{145E8E18-69C6-474B-9C57-B4042FFA631A}"/>
              </a:ext>
            </a:extLst>
          </p:cNvPr>
          <p:cNvSpPr/>
          <p:nvPr/>
        </p:nvSpPr>
        <p:spPr>
          <a:xfrm>
            <a:off x="1606337" y="299469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4">
            <a:extLst>
              <a:ext uri="{FF2B5EF4-FFF2-40B4-BE49-F238E27FC236}">
                <a16:creationId xmlns:a16="http://schemas.microsoft.com/office/drawing/2014/main" id="{DF276601-DF48-724D-855B-6FC0FC0B1ED0}"/>
              </a:ext>
            </a:extLst>
          </p:cNvPr>
          <p:cNvSpPr/>
          <p:nvPr/>
        </p:nvSpPr>
        <p:spPr>
          <a:xfrm>
            <a:off x="1606337" y="321376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5">
            <a:extLst>
              <a:ext uri="{FF2B5EF4-FFF2-40B4-BE49-F238E27FC236}">
                <a16:creationId xmlns:a16="http://schemas.microsoft.com/office/drawing/2014/main" id="{240ECF7B-142B-1443-AB7E-A0D9F6BE2223}"/>
              </a:ext>
            </a:extLst>
          </p:cNvPr>
          <p:cNvSpPr/>
          <p:nvPr/>
        </p:nvSpPr>
        <p:spPr>
          <a:xfrm>
            <a:off x="1606337" y="3443955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6">
            <a:extLst>
              <a:ext uri="{FF2B5EF4-FFF2-40B4-BE49-F238E27FC236}">
                <a16:creationId xmlns:a16="http://schemas.microsoft.com/office/drawing/2014/main" id="{9537D334-44ED-F246-A646-94C008E650B1}"/>
              </a:ext>
            </a:extLst>
          </p:cNvPr>
          <p:cNvSpPr/>
          <p:nvPr/>
        </p:nvSpPr>
        <p:spPr>
          <a:xfrm>
            <a:off x="1606337" y="366461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7">
            <a:extLst>
              <a:ext uri="{FF2B5EF4-FFF2-40B4-BE49-F238E27FC236}">
                <a16:creationId xmlns:a16="http://schemas.microsoft.com/office/drawing/2014/main" id="{59DE0E2A-8586-634A-BB1C-CC42BF29EAE3}"/>
              </a:ext>
            </a:extLst>
          </p:cNvPr>
          <p:cNvSpPr/>
          <p:nvPr/>
        </p:nvSpPr>
        <p:spPr>
          <a:xfrm>
            <a:off x="1606337" y="388369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8">
            <a:extLst>
              <a:ext uri="{FF2B5EF4-FFF2-40B4-BE49-F238E27FC236}">
                <a16:creationId xmlns:a16="http://schemas.microsoft.com/office/drawing/2014/main" id="{3E04B5C8-004B-5143-A10F-5407DD6366A8}"/>
              </a:ext>
            </a:extLst>
          </p:cNvPr>
          <p:cNvSpPr/>
          <p:nvPr/>
        </p:nvSpPr>
        <p:spPr>
          <a:xfrm>
            <a:off x="1606337" y="410435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9">
            <a:extLst>
              <a:ext uri="{FF2B5EF4-FFF2-40B4-BE49-F238E27FC236}">
                <a16:creationId xmlns:a16="http://schemas.microsoft.com/office/drawing/2014/main" id="{9812D8A5-E2A9-2D44-AD8D-2A0465B10B02}"/>
              </a:ext>
            </a:extLst>
          </p:cNvPr>
          <p:cNvSpPr/>
          <p:nvPr/>
        </p:nvSpPr>
        <p:spPr>
          <a:xfrm>
            <a:off x="1606337" y="433454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40">
            <a:extLst>
              <a:ext uri="{FF2B5EF4-FFF2-40B4-BE49-F238E27FC236}">
                <a16:creationId xmlns:a16="http://schemas.microsoft.com/office/drawing/2014/main" id="{5927C209-7B77-FD4A-A071-8142907E368D}"/>
              </a:ext>
            </a:extLst>
          </p:cNvPr>
          <p:cNvSpPr/>
          <p:nvPr/>
        </p:nvSpPr>
        <p:spPr>
          <a:xfrm>
            <a:off x="1606337" y="4553617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41">
            <a:extLst>
              <a:ext uri="{FF2B5EF4-FFF2-40B4-BE49-F238E27FC236}">
                <a16:creationId xmlns:a16="http://schemas.microsoft.com/office/drawing/2014/main" id="{4402D3E6-1956-0247-8C95-0368D6136A41}"/>
              </a:ext>
            </a:extLst>
          </p:cNvPr>
          <p:cNvSpPr/>
          <p:nvPr/>
        </p:nvSpPr>
        <p:spPr>
          <a:xfrm>
            <a:off x="1606337" y="4821905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54">
            <a:extLst>
              <a:ext uri="{FF2B5EF4-FFF2-40B4-BE49-F238E27FC236}">
                <a16:creationId xmlns:a16="http://schemas.microsoft.com/office/drawing/2014/main" id="{FED33B92-FE7A-654E-9321-19E29D76F9EE}"/>
              </a:ext>
            </a:extLst>
          </p:cNvPr>
          <p:cNvSpPr/>
          <p:nvPr/>
        </p:nvSpPr>
        <p:spPr>
          <a:xfrm>
            <a:off x="5284574" y="1561180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55">
            <a:extLst>
              <a:ext uri="{FF2B5EF4-FFF2-40B4-BE49-F238E27FC236}">
                <a16:creationId xmlns:a16="http://schemas.microsoft.com/office/drawing/2014/main" id="{C539A28E-5F5F-6A4A-ACEE-6C2D5B7DA3BC}"/>
              </a:ext>
            </a:extLst>
          </p:cNvPr>
          <p:cNvSpPr/>
          <p:nvPr/>
        </p:nvSpPr>
        <p:spPr>
          <a:xfrm>
            <a:off x="5284574" y="4821905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56">
            <a:extLst>
              <a:ext uri="{FF2B5EF4-FFF2-40B4-BE49-F238E27FC236}">
                <a16:creationId xmlns:a16="http://schemas.microsoft.com/office/drawing/2014/main" id="{239BDE98-3D4D-4C42-8D95-87C87B904A02}"/>
              </a:ext>
            </a:extLst>
          </p:cNvPr>
          <p:cNvSpPr/>
          <p:nvPr/>
        </p:nvSpPr>
        <p:spPr>
          <a:xfrm>
            <a:off x="5284574" y="188503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57">
            <a:extLst>
              <a:ext uri="{FF2B5EF4-FFF2-40B4-BE49-F238E27FC236}">
                <a16:creationId xmlns:a16="http://schemas.microsoft.com/office/drawing/2014/main" id="{6A93B939-1F2F-B149-B492-4C092841F458}"/>
              </a:ext>
            </a:extLst>
          </p:cNvPr>
          <p:cNvSpPr/>
          <p:nvPr/>
        </p:nvSpPr>
        <p:spPr>
          <a:xfrm>
            <a:off x="5284574" y="210410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58">
            <a:extLst>
              <a:ext uri="{FF2B5EF4-FFF2-40B4-BE49-F238E27FC236}">
                <a16:creationId xmlns:a16="http://schemas.microsoft.com/office/drawing/2014/main" id="{AECD47C2-B839-8D48-A8AE-CDD15562913C}"/>
              </a:ext>
            </a:extLst>
          </p:cNvPr>
          <p:cNvSpPr/>
          <p:nvPr/>
        </p:nvSpPr>
        <p:spPr>
          <a:xfrm>
            <a:off x="5284574" y="232476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59">
            <a:extLst>
              <a:ext uri="{FF2B5EF4-FFF2-40B4-BE49-F238E27FC236}">
                <a16:creationId xmlns:a16="http://schemas.microsoft.com/office/drawing/2014/main" id="{D0ED4F32-7ED4-7449-974F-DA117FD2876F}"/>
              </a:ext>
            </a:extLst>
          </p:cNvPr>
          <p:cNvSpPr/>
          <p:nvPr/>
        </p:nvSpPr>
        <p:spPr>
          <a:xfrm>
            <a:off x="5284574" y="255495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0">
            <a:extLst>
              <a:ext uri="{FF2B5EF4-FFF2-40B4-BE49-F238E27FC236}">
                <a16:creationId xmlns:a16="http://schemas.microsoft.com/office/drawing/2014/main" id="{2C115B1A-4C15-1346-BD2F-044D33BA0D90}"/>
              </a:ext>
            </a:extLst>
          </p:cNvPr>
          <p:cNvSpPr/>
          <p:nvPr/>
        </p:nvSpPr>
        <p:spPr>
          <a:xfrm>
            <a:off x="5284574" y="2774030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1">
            <a:extLst>
              <a:ext uri="{FF2B5EF4-FFF2-40B4-BE49-F238E27FC236}">
                <a16:creationId xmlns:a16="http://schemas.microsoft.com/office/drawing/2014/main" id="{5A6BF7C0-C382-3A48-8883-501F6271F0EA}"/>
              </a:ext>
            </a:extLst>
          </p:cNvPr>
          <p:cNvSpPr/>
          <p:nvPr/>
        </p:nvSpPr>
        <p:spPr>
          <a:xfrm>
            <a:off x="5284574" y="299469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62">
            <a:extLst>
              <a:ext uri="{FF2B5EF4-FFF2-40B4-BE49-F238E27FC236}">
                <a16:creationId xmlns:a16="http://schemas.microsoft.com/office/drawing/2014/main" id="{9FCA2420-A330-B64E-AA38-1A841F0E1730}"/>
              </a:ext>
            </a:extLst>
          </p:cNvPr>
          <p:cNvSpPr/>
          <p:nvPr/>
        </p:nvSpPr>
        <p:spPr>
          <a:xfrm>
            <a:off x="5284574" y="321376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3">
            <a:extLst>
              <a:ext uri="{FF2B5EF4-FFF2-40B4-BE49-F238E27FC236}">
                <a16:creationId xmlns:a16="http://schemas.microsoft.com/office/drawing/2014/main" id="{876BF39B-A971-6840-8A1B-7FA08B87AEBE}"/>
              </a:ext>
            </a:extLst>
          </p:cNvPr>
          <p:cNvSpPr/>
          <p:nvPr/>
        </p:nvSpPr>
        <p:spPr>
          <a:xfrm>
            <a:off x="5284574" y="3443955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4">
            <a:extLst>
              <a:ext uri="{FF2B5EF4-FFF2-40B4-BE49-F238E27FC236}">
                <a16:creationId xmlns:a16="http://schemas.microsoft.com/office/drawing/2014/main" id="{AE578EFB-F5D6-AC40-9AAD-9D5D3C1F3404}"/>
              </a:ext>
            </a:extLst>
          </p:cNvPr>
          <p:cNvSpPr/>
          <p:nvPr/>
        </p:nvSpPr>
        <p:spPr>
          <a:xfrm>
            <a:off x="5284574" y="366461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5">
            <a:extLst>
              <a:ext uri="{FF2B5EF4-FFF2-40B4-BE49-F238E27FC236}">
                <a16:creationId xmlns:a16="http://schemas.microsoft.com/office/drawing/2014/main" id="{72C3B73A-BECE-824A-99FE-4AC64B98D7CC}"/>
              </a:ext>
            </a:extLst>
          </p:cNvPr>
          <p:cNvSpPr/>
          <p:nvPr/>
        </p:nvSpPr>
        <p:spPr>
          <a:xfrm>
            <a:off x="5284574" y="388369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6">
            <a:extLst>
              <a:ext uri="{FF2B5EF4-FFF2-40B4-BE49-F238E27FC236}">
                <a16:creationId xmlns:a16="http://schemas.microsoft.com/office/drawing/2014/main" id="{8B321653-8112-2E4C-AC5C-A2F5B174C354}"/>
              </a:ext>
            </a:extLst>
          </p:cNvPr>
          <p:cNvSpPr/>
          <p:nvPr/>
        </p:nvSpPr>
        <p:spPr>
          <a:xfrm>
            <a:off x="5284574" y="410435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7">
            <a:extLst>
              <a:ext uri="{FF2B5EF4-FFF2-40B4-BE49-F238E27FC236}">
                <a16:creationId xmlns:a16="http://schemas.microsoft.com/office/drawing/2014/main" id="{6710DE63-DCF6-104F-AC2C-972CA44B34B8}"/>
              </a:ext>
            </a:extLst>
          </p:cNvPr>
          <p:cNvSpPr/>
          <p:nvPr/>
        </p:nvSpPr>
        <p:spPr>
          <a:xfrm>
            <a:off x="5284574" y="433454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8">
            <a:extLst>
              <a:ext uri="{FF2B5EF4-FFF2-40B4-BE49-F238E27FC236}">
                <a16:creationId xmlns:a16="http://schemas.microsoft.com/office/drawing/2014/main" id="{C5404218-F34D-774B-918A-2759A6296F50}"/>
              </a:ext>
            </a:extLst>
          </p:cNvPr>
          <p:cNvSpPr/>
          <p:nvPr/>
        </p:nvSpPr>
        <p:spPr>
          <a:xfrm>
            <a:off x="5284574" y="4553617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مربع نص 105">
            <a:extLst>
              <a:ext uri="{FF2B5EF4-FFF2-40B4-BE49-F238E27FC236}">
                <a16:creationId xmlns:a16="http://schemas.microsoft.com/office/drawing/2014/main" id="{D7A3D236-ED28-3F42-AE18-9D6ED998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812" y="489016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79" name="مربع نص 106">
            <a:extLst>
              <a:ext uri="{FF2B5EF4-FFF2-40B4-BE49-F238E27FC236}">
                <a16:creationId xmlns:a16="http://schemas.microsoft.com/office/drawing/2014/main" id="{BA99A209-6BF7-7C42-B671-8F001839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887" y="4891755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80" name="صورة 79">
            <a:hlinkClick r:id="rId7" action="ppaction://hlinksldjump"/>
            <a:extLst>
              <a:ext uri="{FF2B5EF4-FFF2-40B4-BE49-F238E27FC236}">
                <a16:creationId xmlns:a16="http://schemas.microsoft.com/office/drawing/2014/main" id="{34CD61DC-54B7-084C-A3C4-69A5BF314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451" y="577191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30" name="مجموعة 29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31" name="مستطيل ذو زوايا قطرية مستديرة 30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2" name="مستطيل ذو زوايا قطرية مستديرة 31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34" name="مربع نص 33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 كثيرة الحدود التالية  :</a:t>
            </a:r>
            <a:endParaRPr lang="ar-SA" sz="2400" b="1" baseline="30000" dirty="0"/>
          </a:p>
        </p:txBody>
      </p:sp>
      <p:sp>
        <p:nvSpPr>
          <p:cNvPr id="35" name="مستطيل 34"/>
          <p:cNvSpPr/>
          <p:nvPr/>
        </p:nvSpPr>
        <p:spPr>
          <a:xfrm>
            <a:off x="5162454" y="3459811"/>
            <a:ext cx="2551040" cy="25368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2428860" y="1428736"/>
            <a:ext cx="4371786" cy="182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(</a:t>
            </a:r>
            <a:r>
              <a:rPr lang="ar-SA" sz="2400" b="1" dirty="0" err="1">
                <a:solidFill>
                  <a:schemeClr val="tx1"/>
                </a:solidFill>
              </a:rPr>
              <a:t>ع</a:t>
            </a:r>
            <a:r>
              <a:rPr lang="ar-SA" sz="2400" b="1" dirty="0">
                <a:solidFill>
                  <a:schemeClr val="tx1"/>
                </a:solidFill>
              </a:rPr>
              <a:t>  + ٣)</a:t>
            </a:r>
            <a:r>
              <a:rPr lang="ar-SA" sz="2400" b="1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=٢٦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301905" y="2399690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٢٦</a:t>
            </a:r>
            <a:endParaRPr lang="ar-SA" sz="2400" b="1" baseline="300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4046042" y="2395831"/>
            <a:ext cx="181184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(</a:t>
            </a:r>
            <a:r>
              <a:rPr lang="ar-SA" sz="2400" b="1" dirty="0" err="1">
                <a:solidFill>
                  <a:schemeClr val="tx1"/>
                </a:solidFill>
              </a:rPr>
              <a:t>ع</a:t>
            </a:r>
            <a:r>
              <a:rPr lang="ar-SA" sz="2400" b="1" dirty="0">
                <a:solidFill>
                  <a:schemeClr val="tx1"/>
                </a:solidFill>
              </a:rPr>
              <a:t>  + ٣)</a:t>
            </a:r>
            <a:r>
              <a:rPr lang="ar-SA" sz="2400" b="1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=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87" name="مجموعة 67">
            <a:extLst>
              <a:ext uri="{FF2B5EF4-FFF2-40B4-BE49-F238E27FC236}">
                <a16:creationId xmlns:a16="http://schemas.microsoft.com/office/drawing/2014/main" id="{C02DC963-4FDB-CE47-A4F3-A7EE7DF469A3}"/>
              </a:ext>
            </a:extLst>
          </p:cNvPr>
          <p:cNvGrpSpPr/>
          <p:nvPr/>
        </p:nvGrpSpPr>
        <p:grpSpPr>
          <a:xfrm>
            <a:off x="4608936" y="2394844"/>
            <a:ext cx="1258075" cy="341989"/>
            <a:chOff x="7786710" y="4000500"/>
            <a:chExt cx="571504" cy="428632"/>
          </a:xfrm>
        </p:grpSpPr>
        <p:cxnSp>
          <p:nvCxnSpPr>
            <p:cNvPr id="88" name="رابط مستقيم 53">
              <a:extLst>
                <a:ext uri="{FF2B5EF4-FFF2-40B4-BE49-F238E27FC236}">
                  <a16:creationId xmlns:a16="http://schemas.microsoft.com/office/drawing/2014/main" id="{DAAF0918-33AA-314C-986A-3CB2529BC105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رابط مستقيم 76">
              <a:extLst>
                <a:ext uri="{FF2B5EF4-FFF2-40B4-BE49-F238E27FC236}">
                  <a16:creationId xmlns:a16="http://schemas.microsoft.com/office/drawing/2014/main" id="{1AEDED01-9C62-2745-AA1E-14D0EFBEEB2E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رابط مستقيم 77">
              <a:extLst>
                <a:ext uri="{FF2B5EF4-FFF2-40B4-BE49-F238E27FC236}">
                  <a16:creationId xmlns:a16="http://schemas.microsoft.com/office/drawing/2014/main" id="{FB57C762-EA57-D94B-969A-7782BE64E9BB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مجموعة 67">
            <a:extLst>
              <a:ext uri="{FF2B5EF4-FFF2-40B4-BE49-F238E27FC236}">
                <a16:creationId xmlns:a16="http://schemas.microsoft.com/office/drawing/2014/main" id="{313F588F-66A5-0F43-B9E5-A105D43776CB}"/>
              </a:ext>
            </a:extLst>
          </p:cNvPr>
          <p:cNvGrpSpPr/>
          <p:nvPr/>
        </p:nvGrpSpPr>
        <p:grpSpPr>
          <a:xfrm>
            <a:off x="3650351" y="2383168"/>
            <a:ext cx="428631" cy="341989"/>
            <a:chOff x="7786710" y="4000500"/>
            <a:chExt cx="571504" cy="428632"/>
          </a:xfrm>
        </p:grpSpPr>
        <p:cxnSp>
          <p:nvCxnSpPr>
            <p:cNvPr id="92" name="رابط مستقيم 53">
              <a:extLst>
                <a:ext uri="{FF2B5EF4-FFF2-40B4-BE49-F238E27FC236}">
                  <a16:creationId xmlns:a16="http://schemas.microsoft.com/office/drawing/2014/main" id="{4A877201-6B85-3342-89F4-723F606F12AA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رابط مستقيم 76">
              <a:extLst>
                <a:ext uri="{FF2B5EF4-FFF2-40B4-BE49-F238E27FC236}">
                  <a16:creationId xmlns:a16="http://schemas.microsoft.com/office/drawing/2014/main" id="{593DE8B1-2D09-DE49-848E-4936D2158AA1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رابط مستقيم 77">
              <a:extLst>
                <a:ext uri="{FF2B5EF4-FFF2-40B4-BE49-F238E27FC236}">
                  <a16:creationId xmlns:a16="http://schemas.microsoft.com/office/drawing/2014/main" id="{7BF02013-124C-B049-AE5F-5CA4F1BD08C4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مستطيل 94">
            <a:extLst>
              <a:ext uri="{FF2B5EF4-FFF2-40B4-BE49-F238E27FC236}">
                <a16:creationId xmlns:a16="http://schemas.microsoft.com/office/drawing/2014/main" id="{59405079-085A-CC47-BD72-E0DC82CABA78}"/>
              </a:ext>
            </a:extLst>
          </p:cNvPr>
          <p:cNvSpPr/>
          <p:nvPr/>
        </p:nvSpPr>
        <p:spPr>
          <a:xfrm>
            <a:off x="4034531" y="239418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±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68FA4A4B-6729-B94F-888E-EF365B65AF4A}"/>
              </a:ext>
            </a:extLst>
          </p:cNvPr>
          <p:cNvSpPr txBox="1"/>
          <p:nvPr/>
        </p:nvSpPr>
        <p:spPr>
          <a:xfrm>
            <a:off x="4959580" y="3729170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ع</a:t>
            </a:r>
            <a:r>
              <a:rPr lang="ar-SA" sz="2400" b="1" dirty="0">
                <a:solidFill>
                  <a:schemeClr val="tx1"/>
                </a:solidFill>
              </a:rPr>
              <a:t>  + ٣=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B65EAF67-C235-C344-9A8E-97920075C909}"/>
              </a:ext>
            </a:extLst>
          </p:cNvPr>
          <p:cNvSpPr/>
          <p:nvPr/>
        </p:nvSpPr>
        <p:spPr>
          <a:xfrm>
            <a:off x="5645528" y="3741963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±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16A3840-9612-6544-B7E2-E143FEC8A682}"/>
              </a:ext>
            </a:extLst>
          </p:cNvPr>
          <p:cNvSpPr txBox="1"/>
          <p:nvPr/>
        </p:nvSpPr>
        <p:spPr>
          <a:xfrm>
            <a:off x="5214326" y="4327044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 =       -٣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4317934E-B649-2348-85F1-A7C8F4822D80}"/>
              </a:ext>
            </a:extLst>
          </p:cNvPr>
          <p:cNvSpPr/>
          <p:nvPr/>
        </p:nvSpPr>
        <p:spPr>
          <a:xfrm>
            <a:off x="1627517" y="3314845"/>
            <a:ext cx="2551040" cy="2681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3" name="مستطيل 102">
            <a:extLst>
              <a:ext uri="{FF2B5EF4-FFF2-40B4-BE49-F238E27FC236}">
                <a16:creationId xmlns:a16="http://schemas.microsoft.com/office/drawing/2014/main" id="{65137C5F-FA6F-8B4B-A69D-92B692E2A817}"/>
              </a:ext>
            </a:extLst>
          </p:cNvPr>
          <p:cNvSpPr/>
          <p:nvPr/>
        </p:nvSpPr>
        <p:spPr>
          <a:xfrm>
            <a:off x="2283308" y="348233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±</a:t>
            </a: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CAF20C08-8FAE-DD41-B690-0311DCBC95A2}"/>
              </a:ext>
            </a:extLst>
          </p:cNvPr>
          <p:cNvSpPr txBox="1"/>
          <p:nvPr/>
        </p:nvSpPr>
        <p:spPr>
          <a:xfrm>
            <a:off x="4153910" y="4981450"/>
            <a:ext cx="115898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الجذران هما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9C17349-882F-9C47-8E48-7B2B76408C53}"/>
              </a:ext>
            </a:extLst>
          </p:cNvPr>
          <p:cNvSpPr txBox="1"/>
          <p:nvPr/>
        </p:nvSpPr>
        <p:spPr>
          <a:xfrm>
            <a:off x="4970315" y="3801768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٢٦</a:t>
            </a:r>
            <a:endParaRPr lang="ar-SA" sz="2400" b="1" baseline="30000" dirty="0"/>
          </a:p>
        </p:txBody>
      </p:sp>
      <p:grpSp>
        <p:nvGrpSpPr>
          <p:cNvPr id="82" name="مجموعة 67">
            <a:extLst>
              <a:ext uri="{FF2B5EF4-FFF2-40B4-BE49-F238E27FC236}">
                <a16:creationId xmlns:a16="http://schemas.microsoft.com/office/drawing/2014/main" id="{903BD9FA-D69E-F34B-9E4F-EEFBDB4BA85A}"/>
              </a:ext>
            </a:extLst>
          </p:cNvPr>
          <p:cNvGrpSpPr/>
          <p:nvPr/>
        </p:nvGrpSpPr>
        <p:grpSpPr>
          <a:xfrm>
            <a:off x="5261541" y="3784650"/>
            <a:ext cx="428631" cy="341989"/>
            <a:chOff x="7786710" y="4000500"/>
            <a:chExt cx="571504" cy="428632"/>
          </a:xfrm>
        </p:grpSpPr>
        <p:cxnSp>
          <p:nvCxnSpPr>
            <p:cNvPr id="83" name="رابط مستقيم 53">
              <a:extLst>
                <a:ext uri="{FF2B5EF4-FFF2-40B4-BE49-F238E27FC236}">
                  <a16:creationId xmlns:a16="http://schemas.microsoft.com/office/drawing/2014/main" id="{5FE24444-663B-FC4E-9655-A5C8DF799470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رابط مستقيم 76">
              <a:extLst>
                <a:ext uri="{FF2B5EF4-FFF2-40B4-BE49-F238E27FC236}">
                  <a16:creationId xmlns:a16="http://schemas.microsoft.com/office/drawing/2014/main" id="{AB5363CB-637E-EF4E-9EDF-14EDA7199295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رابط مستقيم 77">
              <a:extLst>
                <a:ext uri="{FF2B5EF4-FFF2-40B4-BE49-F238E27FC236}">
                  <a16:creationId xmlns:a16="http://schemas.microsoft.com/office/drawing/2014/main" id="{FF375126-355B-5842-B9A9-79DE77852BED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DFA7B909-87D4-A548-9C41-B2BC6EED0E6A}"/>
              </a:ext>
            </a:extLst>
          </p:cNvPr>
          <p:cNvSpPr txBox="1"/>
          <p:nvPr/>
        </p:nvSpPr>
        <p:spPr>
          <a:xfrm>
            <a:off x="6203531" y="4356451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٢٦</a:t>
            </a:r>
            <a:endParaRPr lang="ar-SA" sz="2400" b="1" baseline="30000" dirty="0"/>
          </a:p>
        </p:txBody>
      </p:sp>
      <p:grpSp>
        <p:nvGrpSpPr>
          <p:cNvPr id="97" name="مجموعة 67">
            <a:extLst>
              <a:ext uri="{FF2B5EF4-FFF2-40B4-BE49-F238E27FC236}">
                <a16:creationId xmlns:a16="http://schemas.microsoft.com/office/drawing/2014/main" id="{A256D41A-848D-7A4A-B019-8F5F39B051B0}"/>
              </a:ext>
            </a:extLst>
          </p:cNvPr>
          <p:cNvGrpSpPr/>
          <p:nvPr/>
        </p:nvGrpSpPr>
        <p:grpSpPr>
          <a:xfrm>
            <a:off x="6534532" y="4362883"/>
            <a:ext cx="428631" cy="341989"/>
            <a:chOff x="7786710" y="4000500"/>
            <a:chExt cx="571504" cy="428632"/>
          </a:xfrm>
        </p:grpSpPr>
        <p:cxnSp>
          <p:nvCxnSpPr>
            <p:cNvPr id="107" name="رابط مستقيم 53">
              <a:extLst>
                <a:ext uri="{FF2B5EF4-FFF2-40B4-BE49-F238E27FC236}">
                  <a16:creationId xmlns:a16="http://schemas.microsoft.com/office/drawing/2014/main" id="{25B535CB-7A45-414E-8174-88D57A5A2255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رابط مستقيم 76">
              <a:extLst>
                <a:ext uri="{FF2B5EF4-FFF2-40B4-BE49-F238E27FC236}">
                  <a16:creationId xmlns:a16="http://schemas.microsoft.com/office/drawing/2014/main" id="{3E3EE0BC-3374-A640-B415-781E68287B23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رابط مستقيم 77">
              <a:extLst>
                <a:ext uri="{FF2B5EF4-FFF2-40B4-BE49-F238E27FC236}">
                  <a16:creationId xmlns:a16="http://schemas.microsoft.com/office/drawing/2014/main" id="{E578C312-1D46-8947-8CEB-2CC5CE4E6C18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6B2BD91C-1170-C347-AC1C-DD2F96313ACD}"/>
              </a:ext>
            </a:extLst>
          </p:cNvPr>
          <p:cNvSpPr txBox="1"/>
          <p:nvPr/>
        </p:nvSpPr>
        <p:spPr>
          <a:xfrm>
            <a:off x="1558458" y="3483843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ع</a:t>
            </a:r>
            <a:r>
              <a:rPr lang="ar-SA" sz="2400" b="1" dirty="0">
                <a:solidFill>
                  <a:schemeClr val="tx1"/>
                </a:solidFill>
              </a:rPr>
              <a:t>  + ٣=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CBD044EE-1693-3A40-AD13-F28DAD53CEFE}"/>
              </a:ext>
            </a:extLst>
          </p:cNvPr>
          <p:cNvSpPr txBox="1"/>
          <p:nvPr/>
        </p:nvSpPr>
        <p:spPr>
          <a:xfrm>
            <a:off x="1569193" y="3556441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٢٦</a:t>
            </a:r>
            <a:endParaRPr lang="ar-SA" sz="2400" b="1" baseline="30000" dirty="0"/>
          </a:p>
        </p:txBody>
      </p:sp>
      <p:grpSp>
        <p:nvGrpSpPr>
          <p:cNvPr id="112" name="مجموعة 67">
            <a:extLst>
              <a:ext uri="{FF2B5EF4-FFF2-40B4-BE49-F238E27FC236}">
                <a16:creationId xmlns:a16="http://schemas.microsoft.com/office/drawing/2014/main" id="{41243296-3FC9-6247-A87C-B4A69205F430}"/>
              </a:ext>
            </a:extLst>
          </p:cNvPr>
          <p:cNvGrpSpPr/>
          <p:nvPr/>
        </p:nvGrpSpPr>
        <p:grpSpPr>
          <a:xfrm>
            <a:off x="1860419" y="3539323"/>
            <a:ext cx="428631" cy="341989"/>
            <a:chOff x="7786710" y="4000500"/>
            <a:chExt cx="571504" cy="428632"/>
          </a:xfrm>
        </p:grpSpPr>
        <p:cxnSp>
          <p:nvCxnSpPr>
            <p:cNvPr id="113" name="رابط مستقيم 53">
              <a:extLst>
                <a:ext uri="{FF2B5EF4-FFF2-40B4-BE49-F238E27FC236}">
                  <a16:creationId xmlns:a16="http://schemas.microsoft.com/office/drawing/2014/main" id="{8CE6F1FD-C624-2245-AC2C-AE494489D4C8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رابط مستقيم 76">
              <a:extLst>
                <a:ext uri="{FF2B5EF4-FFF2-40B4-BE49-F238E27FC236}">
                  <a16:creationId xmlns:a16="http://schemas.microsoft.com/office/drawing/2014/main" id="{5DD6EB92-3459-8E46-8112-3547064D0007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رابط مستقيم 77">
              <a:extLst>
                <a:ext uri="{FF2B5EF4-FFF2-40B4-BE49-F238E27FC236}">
                  <a16:creationId xmlns:a16="http://schemas.microsoft.com/office/drawing/2014/main" id="{B89E0B9F-F851-E64D-9312-2064F55F9A6E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7C9EEB9E-67EA-4E4C-979E-15C9BAD58AC9}"/>
              </a:ext>
            </a:extLst>
          </p:cNvPr>
          <p:cNvSpPr txBox="1"/>
          <p:nvPr/>
        </p:nvSpPr>
        <p:spPr>
          <a:xfrm>
            <a:off x="1300490" y="4248524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ع</a:t>
            </a:r>
            <a:r>
              <a:rPr lang="ar-SA" sz="2400" b="1" dirty="0">
                <a:solidFill>
                  <a:schemeClr val="tx1"/>
                </a:solidFill>
              </a:rPr>
              <a:t> =-  ٢٦     -٣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117" name="مجموعة 67">
            <a:extLst>
              <a:ext uri="{FF2B5EF4-FFF2-40B4-BE49-F238E27FC236}">
                <a16:creationId xmlns:a16="http://schemas.microsoft.com/office/drawing/2014/main" id="{DD3D9F21-1D93-8047-83B6-1AC7A3430391}"/>
              </a:ext>
            </a:extLst>
          </p:cNvPr>
          <p:cNvGrpSpPr/>
          <p:nvPr/>
        </p:nvGrpSpPr>
        <p:grpSpPr>
          <a:xfrm>
            <a:off x="2688721" y="4270205"/>
            <a:ext cx="428631" cy="341989"/>
            <a:chOff x="7786710" y="4000500"/>
            <a:chExt cx="571504" cy="428632"/>
          </a:xfrm>
        </p:grpSpPr>
        <p:cxnSp>
          <p:nvCxnSpPr>
            <p:cNvPr id="118" name="رابط مستقيم 53">
              <a:extLst>
                <a:ext uri="{FF2B5EF4-FFF2-40B4-BE49-F238E27FC236}">
                  <a16:creationId xmlns:a16="http://schemas.microsoft.com/office/drawing/2014/main" id="{70CF842F-E0E0-C94E-AD31-E0A8FD12F09E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رابط مستقيم 76">
              <a:extLst>
                <a:ext uri="{FF2B5EF4-FFF2-40B4-BE49-F238E27FC236}">
                  <a16:creationId xmlns:a16="http://schemas.microsoft.com/office/drawing/2014/main" id="{AB2986E6-936B-E540-89AC-7F3B24FA69E8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رابط مستقيم 77">
              <a:extLst>
                <a:ext uri="{FF2B5EF4-FFF2-40B4-BE49-F238E27FC236}">
                  <a16:creationId xmlns:a16="http://schemas.microsoft.com/office/drawing/2014/main" id="{03FDFD04-EDB9-734B-A371-55F3F40EF379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040CA19D-53F7-3E47-9FC1-14A9D224CEE1}"/>
              </a:ext>
            </a:extLst>
          </p:cNvPr>
          <p:cNvSpPr txBox="1"/>
          <p:nvPr/>
        </p:nvSpPr>
        <p:spPr>
          <a:xfrm>
            <a:off x="4701125" y="5409846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ع</a:t>
            </a:r>
            <a:r>
              <a:rPr lang="ar-SA" sz="2400" b="1" dirty="0">
                <a:solidFill>
                  <a:schemeClr val="tx1"/>
                </a:solidFill>
              </a:rPr>
              <a:t> =   ٢٦    -٣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122" name="مجموعة 67">
            <a:extLst>
              <a:ext uri="{FF2B5EF4-FFF2-40B4-BE49-F238E27FC236}">
                <a16:creationId xmlns:a16="http://schemas.microsoft.com/office/drawing/2014/main" id="{D80E8326-DAD1-8449-A63F-1673C2592B46}"/>
              </a:ext>
            </a:extLst>
          </p:cNvPr>
          <p:cNvGrpSpPr/>
          <p:nvPr/>
        </p:nvGrpSpPr>
        <p:grpSpPr>
          <a:xfrm>
            <a:off x="6044050" y="5423829"/>
            <a:ext cx="428631" cy="341989"/>
            <a:chOff x="7786710" y="4000500"/>
            <a:chExt cx="571504" cy="428632"/>
          </a:xfrm>
        </p:grpSpPr>
        <p:cxnSp>
          <p:nvCxnSpPr>
            <p:cNvPr id="123" name="رابط مستقيم 53">
              <a:extLst>
                <a:ext uri="{FF2B5EF4-FFF2-40B4-BE49-F238E27FC236}">
                  <a16:creationId xmlns:a16="http://schemas.microsoft.com/office/drawing/2014/main" id="{8DF70DD5-C75E-1B41-ADB0-41676CF826B5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رابط مستقيم 76">
              <a:extLst>
                <a:ext uri="{FF2B5EF4-FFF2-40B4-BE49-F238E27FC236}">
                  <a16:creationId xmlns:a16="http://schemas.microsoft.com/office/drawing/2014/main" id="{29A5579A-DEAE-D74E-9435-4BDF4D50C5DD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رابط مستقيم 77">
              <a:extLst>
                <a:ext uri="{FF2B5EF4-FFF2-40B4-BE49-F238E27FC236}">
                  <a16:creationId xmlns:a16="http://schemas.microsoft.com/office/drawing/2014/main" id="{B66244C5-81EB-3E44-879C-C3277E39A9B8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DD04C249-6D8A-DD4A-97CE-4CA28548E1CD}"/>
              </a:ext>
            </a:extLst>
          </p:cNvPr>
          <p:cNvSpPr txBox="1"/>
          <p:nvPr/>
        </p:nvSpPr>
        <p:spPr>
          <a:xfrm>
            <a:off x="1434305" y="5062563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ع</a:t>
            </a:r>
            <a:r>
              <a:rPr lang="ar-SA" sz="2400" b="1" dirty="0">
                <a:solidFill>
                  <a:schemeClr val="tx1"/>
                </a:solidFill>
              </a:rPr>
              <a:t> = -  ٢٦     -٣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127" name="مجموعة 67">
            <a:extLst>
              <a:ext uri="{FF2B5EF4-FFF2-40B4-BE49-F238E27FC236}">
                <a16:creationId xmlns:a16="http://schemas.microsoft.com/office/drawing/2014/main" id="{59D15771-25D9-D34C-A810-7A3983DC00B2}"/>
              </a:ext>
            </a:extLst>
          </p:cNvPr>
          <p:cNvGrpSpPr/>
          <p:nvPr/>
        </p:nvGrpSpPr>
        <p:grpSpPr>
          <a:xfrm>
            <a:off x="2772824" y="5101760"/>
            <a:ext cx="428631" cy="341989"/>
            <a:chOff x="7786710" y="4000500"/>
            <a:chExt cx="571504" cy="428632"/>
          </a:xfrm>
        </p:grpSpPr>
        <p:cxnSp>
          <p:nvCxnSpPr>
            <p:cNvPr id="128" name="رابط مستقيم 53">
              <a:extLst>
                <a:ext uri="{FF2B5EF4-FFF2-40B4-BE49-F238E27FC236}">
                  <a16:creationId xmlns:a16="http://schemas.microsoft.com/office/drawing/2014/main" id="{8EB825E9-A6F0-294A-9FA4-E9E62313FC75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رابط مستقيم 76">
              <a:extLst>
                <a:ext uri="{FF2B5EF4-FFF2-40B4-BE49-F238E27FC236}">
                  <a16:creationId xmlns:a16="http://schemas.microsoft.com/office/drawing/2014/main" id="{AAF5EA16-C0E1-B041-A173-A133C9986DBE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رابط مستقيم 77">
              <a:extLst>
                <a:ext uri="{FF2B5EF4-FFF2-40B4-BE49-F238E27FC236}">
                  <a16:creationId xmlns:a16="http://schemas.microsoft.com/office/drawing/2014/main" id="{331A7C2D-7625-C040-A641-2CF0A6C52AFC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" name="صورة 130">
            <a:extLst>
              <a:ext uri="{FF2B5EF4-FFF2-40B4-BE49-F238E27FC236}">
                <a16:creationId xmlns:a16="http://schemas.microsoft.com/office/drawing/2014/main" id="{C0194480-AEED-094A-AE5E-DE126A3109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4F322F9-D715-DAEA-5377-DE723FD5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521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49" grpId="0"/>
      <p:bldP spid="60" grpId="0"/>
      <p:bldP spid="96" grpId="0"/>
      <p:bldP spid="99" grpId="0"/>
      <p:bldP spid="101" grpId="0" animBg="1"/>
      <p:bldP spid="106" grpId="0" animBg="1"/>
      <p:bldP spid="81" grpId="0"/>
      <p:bldP spid="86" grpId="0"/>
      <p:bldP spid="110" grpId="0"/>
      <p:bldP spid="111" grpId="0"/>
      <p:bldP spid="116" grpId="0"/>
      <p:bldP spid="121" grpId="0"/>
      <p:bldP spid="1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39962A7C-B281-9B49-8E2F-6137EF63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92" y="308616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7" name="شكل حر: شكل 53">
            <a:extLst>
              <a:ext uri="{FF2B5EF4-FFF2-40B4-BE49-F238E27FC236}">
                <a16:creationId xmlns:a16="http://schemas.microsoft.com/office/drawing/2014/main" id="{6328D090-9A59-7D48-A84A-B0A65C075BFD}"/>
              </a:ext>
            </a:extLst>
          </p:cNvPr>
          <p:cNvSpPr/>
          <p:nvPr/>
        </p:nvSpPr>
        <p:spPr>
          <a:xfrm>
            <a:off x="5008349" y="34833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36CA3078-F01D-674C-B3F8-DE0297BC40F0}"/>
              </a:ext>
            </a:extLst>
          </p:cNvPr>
          <p:cNvSpPr/>
          <p:nvPr/>
        </p:nvSpPr>
        <p:spPr>
          <a:xfrm>
            <a:off x="1084049" y="13367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601C9968-8D73-D646-B32F-DD78CF800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00" y="408075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0" name="شكل حر: شكل 8">
            <a:extLst>
              <a:ext uri="{FF2B5EF4-FFF2-40B4-BE49-F238E27FC236}">
                <a16:creationId xmlns:a16="http://schemas.microsoft.com/office/drawing/2014/main" id="{8E2D4460-5E3C-8444-8BED-9CC3D9B990E4}"/>
              </a:ext>
            </a:extLst>
          </p:cNvPr>
          <p:cNvSpPr/>
          <p:nvPr/>
        </p:nvSpPr>
        <p:spPr>
          <a:xfrm>
            <a:off x="1339637" y="451517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402AA37-67E4-504D-ABBB-031C19B39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92" y="408075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2" name="شكل حر: شكل 10">
            <a:extLst>
              <a:ext uri="{FF2B5EF4-FFF2-40B4-BE49-F238E27FC236}">
                <a16:creationId xmlns:a16="http://schemas.microsoft.com/office/drawing/2014/main" id="{D44BC748-6494-7C4E-88BC-8D5A8B757125}"/>
              </a:ext>
            </a:extLst>
          </p:cNvPr>
          <p:cNvSpPr/>
          <p:nvPr/>
        </p:nvSpPr>
        <p:spPr>
          <a:xfrm>
            <a:off x="5019462" y="451517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48451E0-B4F0-9C46-A04E-A89B046E0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143" y="357872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8" name="شكل حر: شكل 12">
            <a:extLst>
              <a:ext uri="{FF2B5EF4-FFF2-40B4-BE49-F238E27FC236}">
                <a16:creationId xmlns:a16="http://schemas.microsoft.com/office/drawing/2014/main" id="{AD07ADAE-9EF1-EA4E-8D40-3743B0CEE7F2}"/>
              </a:ext>
            </a:extLst>
          </p:cNvPr>
          <p:cNvSpPr/>
          <p:nvPr/>
        </p:nvSpPr>
        <p:spPr>
          <a:xfrm>
            <a:off x="1272962" y="399130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36ADB273-3CCE-EF44-8E42-3A8DD7BF7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965" y="357872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7" name="شكل حر: شكل 14">
            <a:extLst>
              <a:ext uri="{FF2B5EF4-FFF2-40B4-BE49-F238E27FC236}">
                <a16:creationId xmlns:a16="http://schemas.microsoft.com/office/drawing/2014/main" id="{FC049CE4-A7A4-5948-8C8A-A9FEBCB6AB5E}"/>
              </a:ext>
            </a:extLst>
          </p:cNvPr>
          <p:cNvSpPr/>
          <p:nvPr/>
        </p:nvSpPr>
        <p:spPr>
          <a:xfrm>
            <a:off x="5019702" y="42264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6591E0C-675E-F948-9556-BCB422F17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00" y="308616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41" name="شكل حر: شكل 26">
            <a:extLst>
              <a:ext uri="{FF2B5EF4-FFF2-40B4-BE49-F238E27FC236}">
                <a16:creationId xmlns:a16="http://schemas.microsoft.com/office/drawing/2014/main" id="{70EF4D8A-5808-0243-BB2D-819A2109B7B9}"/>
              </a:ext>
            </a:extLst>
          </p:cNvPr>
          <p:cNvSpPr/>
          <p:nvPr/>
        </p:nvSpPr>
        <p:spPr>
          <a:xfrm>
            <a:off x="1341224" y="34833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 dirty="0"/>
          </a:p>
        </p:txBody>
      </p:sp>
      <p:sp>
        <p:nvSpPr>
          <p:cNvPr id="42" name="شكل حر: شكل 27">
            <a:extLst>
              <a:ext uri="{FF2B5EF4-FFF2-40B4-BE49-F238E27FC236}">
                <a16:creationId xmlns:a16="http://schemas.microsoft.com/office/drawing/2014/main" id="{5EC64D26-BD9B-7243-BAE9-21B6A70230BD}"/>
              </a:ext>
            </a:extLst>
          </p:cNvPr>
          <p:cNvSpPr/>
          <p:nvPr/>
        </p:nvSpPr>
        <p:spPr>
          <a:xfrm>
            <a:off x="1606337" y="1561180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28">
            <a:extLst>
              <a:ext uri="{FF2B5EF4-FFF2-40B4-BE49-F238E27FC236}">
                <a16:creationId xmlns:a16="http://schemas.microsoft.com/office/drawing/2014/main" id="{9DE31EA1-C3B7-9A49-9BDF-5931AEC39CED}"/>
              </a:ext>
            </a:extLst>
          </p:cNvPr>
          <p:cNvSpPr/>
          <p:nvPr/>
        </p:nvSpPr>
        <p:spPr>
          <a:xfrm>
            <a:off x="1606337" y="188503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29">
            <a:extLst>
              <a:ext uri="{FF2B5EF4-FFF2-40B4-BE49-F238E27FC236}">
                <a16:creationId xmlns:a16="http://schemas.microsoft.com/office/drawing/2014/main" id="{A289B49A-9609-F84C-81CC-3C7231F70C27}"/>
              </a:ext>
            </a:extLst>
          </p:cNvPr>
          <p:cNvSpPr/>
          <p:nvPr/>
        </p:nvSpPr>
        <p:spPr>
          <a:xfrm>
            <a:off x="1606337" y="210410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0">
            <a:extLst>
              <a:ext uri="{FF2B5EF4-FFF2-40B4-BE49-F238E27FC236}">
                <a16:creationId xmlns:a16="http://schemas.microsoft.com/office/drawing/2014/main" id="{5B722BEC-5DC7-7D41-80EE-81873B7138AF}"/>
              </a:ext>
            </a:extLst>
          </p:cNvPr>
          <p:cNvSpPr/>
          <p:nvPr/>
        </p:nvSpPr>
        <p:spPr>
          <a:xfrm>
            <a:off x="1606337" y="232476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1">
            <a:extLst>
              <a:ext uri="{FF2B5EF4-FFF2-40B4-BE49-F238E27FC236}">
                <a16:creationId xmlns:a16="http://schemas.microsoft.com/office/drawing/2014/main" id="{B287DA36-BFFF-2748-A559-47D452E8989D}"/>
              </a:ext>
            </a:extLst>
          </p:cNvPr>
          <p:cNvSpPr/>
          <p:nvPr/>
        </p:nvSpPr>
        <p:spPr>
          <a:xfrm>
            <a:off x="1606337" y="255495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2">
            <a:extLst>
              <a:ext uri="{FF2B5EF4-FFF2-40B4-BE49-F238E27FC236}">
                <a16:creationId xmlns:a16="http://schemas.microsoft.com/office/drawing/2014/main" id="{2BB45A7C-7957-A746-924D-1732D4180728}"/>
              </a:ext>
            </a:extLst>
          </p:cNvPr>
          <p:cNvSpPr/>
          <p:nvPr/>
        </p:nvSpPr>
        <p:spPr>
          <a:xfrm>
            <a:off x="1606337" y="2774030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3">
            <a:extLst>
              <a:ext uri="{FF2B5EF4-FFF2-40B4-BE49-F238E27FC236}">
                <a16:creationId xmlns:a16="http://schemas.microsoft.com/office/drawing/2014/main" id="{145E8E18-69C6-474B-9C57-B4042FFA631A}"/>
              </a:ext>
            </a:extLst>
          </p:cNvPr>
          <p:cNvSpPr/>
          <p:nvPr/>
        </p:nvSpPr>
        <p:spPr>
          <a:xfrm>
            <a:off x="1606337" y="299469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4">
            <a:extLst>
              <a:ext uri="{FF2B5EF4-FFF2-40B4-BE49-F238E27FC236}">
                <a16:creationId xmlns:a16="http://schemas.microsoft.com/office/drawing/2014/main" id="{DF276601-DF48-724D-855B-6FC0FC0B1ED0}"/>
              </a:ext>
            </a:extLst>
          </p:cNvPr>
          <p:cNvSpPr/>
          <p:nvPr/>
        </p:nvSpPr>
        <p:spPr>
          <a:xfrm>
            <a:off x="1606337" y="321376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5">
            <a:extLst>
              <a:ext uri="{FF2B5EF4-FFF2-40B4-BE49-F238E27FC236}">
                <a16:creationId xmlns:a16="http://schemas.microsoft.com/office/drawing/2014/main" id="{240ECF7B-142B-1443-AB7E-A0D9F6BE2223}"/>
              </a:ext>
            </a:extLst>
          </p:cNvPr>
          <p:cNvSpPr/>
          <p:nvPr/>
        </p:nvSpPr>
        <p:spPr>
          <a:xfrm>
            <a:off x="1606337" y="3443955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6">
            <a:extLst>
              <a:ext uri="{FF2B5EF4-FFF2-40B4-BE49-F238E27FC236}">
                <a16:creationId xmlns:a16="http://schemas.microsoft.com/office/drawing/2014/main" id="{9537D334-44ED-F246-A646-94C008E650B1}"/>
              </a:ext>
            </a:extLst>
          </p:cNvPr>
          <p:cNvSpPr/>
          <p:nvPr/>
        </p:nvSpPr>
        <p:spPr>
          <a:xfrm>
            <a:off x="1606337" y="366461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7">
            <a:extLst>
              <a:ext uri="{FF2B5EF4-FFF2-40B4-BE49-F238E27FC236}">
                <a16:creationId xmlns:a16="http://schemas.microsoft.com/office/drawing/2014/main" id="{59DE0E2A-8586-634A-BB1C-CC42BF29EAE3}"/>
              </a:ext>
            </a:extLst>
          </p:cNvPr>
          <p:cNvSpPr/>
          <p:nvPr/>
        </p:nvSpPr>
        <p:spPr>
          <a:xfrm>
            <a:off x="1606337" y="388369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8">
            <a:extLst>
              <a:ext uri="{FF2B5EF4-FFF2-40B4-BE49-F238E27FC236}">
                <a16:creationId xmlns:a16="http://schemas.microsoft.com/office/drawing/2014/main" id="{3E04B5C8-004B-5143-A10F-5407DD6366A8}"/>
              </a:ext>
            </a:extLst>
          </p:cNvPr>
          <p:cNvSpPr/>
          <p:nvPr/>
        </p:nvSpPr>
        <p:spPr>
          <a:xfrm>
            <a:off x="1606337" y="410435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9">
            <a:extLst>
              <a:ext uri="{FF2B5EF4-FFF2-40B4-BE49-F238E27FC236}">
                <a16:creationId xmlns:a16="http://schemas.microsoft.com/office/drawing/2014/main" id="{9812D8A5-E2A9-2D44-AD8D-2A0465B10B02}"/>
              </a:ext>
            </a:extLst>
          </p:cNvPr>
          <p:cNvSpPr/>
          <p:nvPr/>
        </p:nvSpPr>
        <p:spPr>
          <a:xfrm>
            <a:off x="1606337" y="433454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40">
            <a:extLst>
              <a:ext uri="{FF2B5EF4-FFF2-40B4-BE49-F238E27FC236}">
                <a16:creationId xmlns:a16="http://schemas.microsoft.com/office/drawing/2014/main" id="{5927C209-7B77-FD4A-A071-8142907E368D}"/>
              </a:ext>
            </a:extLst>
          </p:cNvPr>
          <p:cNvSpPr/>
          <p:nvPr/>
        </p:nvSpPr>
        <p:spPr>
          <a:xfrm>
            <a:off x="1606337" y="4553617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41">
            <a:extLst>
              <a:ext uri="{FF2B5EF4-FFF2-40B4-BE49-F238E27FC236}">
                <a16:creationId xmlns:a16="http://schemas.microsoft.com/office/drawing/2014/main" id="{4402D3E6-1956-0247-8C95-0368D6136A41}"/>
              </a:ext>
            </a:extLst>
          </p:cNvPr>
          <p:cNvSpPr/>
          <p:nvPr/>
        </p:nvSpPr>
        <p:spPr>
          <a:xfrm>
            <a:off x="1606337" y="4821905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54">
            <a:extLst>
              <a:ext uri="{FF2B5EF4-FFF2-40B4-BE49-F238E27FC236}">
                <a16:creationId xmlns:a16="http://schemas.microsoft.com/office/drawing/2014/main" id="{FED33B92-FE7A-654E-9321-19E29D76F9EE}"/>
              </a:ext>
            </a:extLst>
          </p:cNvPr>
          <p:cNvSpPr/>
          <p:nvPr/>
        </p:nvSpPr>
        <p:spPr>
          <a:xfrm>
            <a:off x="5284574" y="1561180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55">
            <a:extLst>
              <a:ext uri="{FF2B5EF4-FFF2-40B4-BE49-F238E27FC236}">
                <a16:creationId xmlns:a16="http://schemas.microsoft.com/office/drawing/2014/main" id="{C539A28E-5F5F-6A4A-ACEE-6C2D5B7DA3BC}"/>
              </a:ext>
            </a:extLst>
          </p:cNvPr>
          <p:cNvSpPr/>
          <p:nvPr/>
        </p:nvSpPr>
        <p:spPr>
          <a:xfrm>
            <a:off x="5284574" y="4821905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56">
            <a:extLst>
              <a:ext uri="{FF2B5EF4-FFF2-40B4-BE49-F238E27FC236}">
                <a16:creationId xmlns:a16="http://schemas.microsoft.com/office/drawing/2014/main" id="{239BDE98-3D4D-4C42-8D95-87C87B904A02}"/>
              </a:ext>
            </a:extLst>
          </p:cNvPr>
          <p:cNvSpPr/>
          <p:nvPr/>
        </p:nvSpPr>
        <p:spPr>
          <a:xfrm>
            <a:off x="5284574" y="188503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57">
            <a:extLst>
              <a:ext uri="{FF2B5EF4-FFF2-40B4-BE49-F238E27FC236}">
                <a16:creationId xmlns:a16="http://schemas.microsoft.com/office/drawing/2014/main" id="{6A93B939-1F2F-B149-B492-4C092841F458}"/>
              </a:ext>
            </a:extLst>
          </p:cNvPr>
          <p:cNvSpPr/>
          <p:nvPr/>
        </p:nvSpPr>
        <p:spPr>
          <a:xfrm>
            <a:off x="5284574" y="210410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58">
            <a:extLst>
              <a:ext uri="{FF2B5EF4-FFF2-40B4-BE49-F238E27FC236}">
                <a16:creationId xmlns:a16="http://schemas.microsoft.com/office/drawing/2014/main" id="{AECD47C2-B839-8D48-A8AE-CDD15562913C}"/>
              </a:ext>
            </a:extLst>
          </p:cNvPr>
          <p:cNvSpPr/>
          <p:nvPr/>
        </p:nvSpPr>
        <p:spPr>
          <a:xfrm>
            <a:off x="5284574" y="232476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59">
            <a:extLst>
              <a:ext uri="{FF2B5EF4-FFF2-40B4-BE49-F238E27FC236}">
                <a16:creationId xmlns:a16="http://schemas.microsoft.com/office/drawing/2014/main" id="{D0ED4F32-7ED4-7449-974F-DA117FD2876F}"/>
              </a:ext>
            </a:extLst>
          </p:cNvPr>
          <p:cNvSpPr/>
          <p:nvPr/>
        </p:nvSpPr>
        <p:spPr>
          <a:xfrm>
            <a:off x="5284574" y="255495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0">
            <a:extLst>
              <a:ext uri="{FF2B5EF4-FFF2-40B4-BE49-F238E27FC236}">
                <a16:creationId xmlns:a16="http://schemas.microsoft.com/office/drawing/2014/main" id="{2C115B1A-4C15-1346-BD2F-044D33BA0D90}"/>
              </a:ext>
            </a:extLst>
          </p:cNvPr>
          <p:cNvSpPr/>
          <p:nvPr/>
        </p:nvSpPr>
        <p:spPr>
          <a:xfrm>
            <a:off x="5284574" y="2774030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1">
            <a:extLst>
              <a:ext uri="{FF2B5EF4-FFF2-40B4-BE49-F238E27FC236}">
                <a16:creationId xmlns:a16="http://schemas.microsoft.com/office/drawing/2014/main" id="{5A6BF7C0-C382-3A48-8883-501F6271F0EA}"/>
              </a:ext>
            </a:extLst>
          </p:cNvPr>
          <p:cNvSpPr/>
          <p:nvPr/>
        </p:nvSpPr>
        <p:spPr>
          <a:xfrm>
            <a:off x="5284574" y="299469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62">
            <a:extLst>
              <a:ext uri="{FF2B5EF4-FFF2-40B4-BE49-F238E27FC236}">
                <a16:creationId xmlns:a16="http://schemas.microsoft.com/office/drawing/2014/main" id="{9FCA2420-A330-B64E-AA38-1A841F0E1730}"/>
              </a:ext>
            </a:extLst>
          </p:cNvPr>
          <p:cNvSpPr/>
          <p:nvPr/>
        </p:nvSpPr>
        <p:spPr>
          <a:xfrm>
            <a:off x="5284574" y="321376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3">
            <a:extLst>
              <a:ext uri="{FF2B5EF4-FFF2-40B4-BE49-F238E27FC236}">
                <a16:creationId xmlns:a16="http://schemas.microsoft.com/office/drawing/2014/main" id="{876BF39B-A971-6840-8A1B-7FA08B87AEBE}"/>
              </a:ext>
            </a:extLst>
          </p:cNvPr>
          <p:cNvSpPr/>
          <p:nvPr/>
        </p:nvSpPr>
        <p:spPr>
          <a:xfrm>
            <a:off x="5284574" y="3443955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4">
            <a:extLst>
              <a:ext uri="{FF2B5EF4-FFF2-40B4-BE49-F238E27FC236}">
                <a16:creationId xmlns:a16="http://schemas.microsoft.com/office/drawing/2014/main" id="{AE578EFB-F5D6-AC40-9AAD-9D5D3C1F3404}"/>
              </a:ext>
            </a:extLst>
          </p:cNvPr>
          <p:cNvSpPr/>
          <p:nvPr/>
        </p:nvSpPr>
        <p:spPr>
          <a:xfrm>
            <a:off x="5284574" y="366461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5">
            <a:extLst>
              <a:ext uri="{FF2B5EF4-FFF2-40B4-BE49-F238E27FC236}">
                <a16:creationId xmlns:a16="http://schemas.microsoft.com/office/drawing/2014/main" id="{72C3B73A-BECE-824A-99FE-4AC64B98D7CC}"/>
              </a:ext>
            </a:extLst>
          </p:cNvPr>
          <p:cNvSpPr/>
          <p:nvPr/>
        </p:nvSpPr>
        <p:spPr>
          <a:xfrm>
            <a:off x="5284574" y="388369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6">
            <a:extLst>
              <a:ext uri="{FF2B5EF4-FFF2-40B4-BE49-F238E27FC236}">
                <a16:creationId xmlns:a16="http://schemas.microsoft.com/office/drawing/2014/main" id="{8B321653-8112-2E4C-AC5C-A2F5B174C354}"/>
              </a:ext>
            </a:extLst>
          </p:cNvPr>
          <p:cNvSpPr/>
          <p:nvPr/>
        </p:nvSpPr>
        <p:spPr>
          <a:xfrm>
            <a:off x="5284574" y="410435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7">
            <a:extLst>
              <a:ext uri="{FF2B5EF4-FFF2-40B4-BE49-F238E27FC236}">
                <a16:creationId xmlns:a16="http://schemas.microsoft.com/office/drawing/2014/main" id="{6710DE63-DCF6-104F-AC2C-972CA44B34B8}"/>
              </a:ext>
            </a:extLst>
          </p:cNvPr>
          <p:cNvSpPr/>
          <p:nvPr/>
        </p:nvSpPr>
        <p:spPr>
          <a:xfrm>
            <a:off x="5284574" y="433454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8">
            <a:extLst>
              <a:ext uri="{FF2B5EF4-FFF2-40B4-BE49-F238E27FC236}">
                <a16:creationId xmlns:a16="http://schemas.microsoft.com/office/drawing/2014/main" id="{C5404218-F34D-774B-918A-2759A6296F50}"/>
              </a:ext>
            </a:extLst>
          </p:cNvPr>
          <p:cNvSpPr/>
          <p:nvPr/>
        </p:nvSpPr>
        <p:spPr>
          <a:xfrm>
            <a:off x="5284574" y="4553617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مربع نص 105">
            <a:extLst>
              <a:ext uri="{FF2B5EF4-FFF2-40B4-BE49-F238E27FC236}">
                <a16:creationId xmlns:a16="http://schemas.microsoft.com/office/drawing/2014/main" id="{D7A3D236-ED28-3F42-AE18-9D6ED998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812" y="489016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79" name="مربع نص 106">
            <a:extLst>
              <a:ext uri="{FF2B5EF4-FFF2-40B4-BE49-F238E27FC236}">
                <a16:creationId xmlns:a16="http://schemas.microsoft.com/office/drawing/2014/main" id="{BA99A209-6BF7-7C42-B671-8F001839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887" y="4891755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80" name="صورة 79">
            <a:hlinkClick r:id="rId7" action="ppaction://hlinksldjump"/>
            <a:extLst>
              <a:ext uri="{FF2B5EF4-FFF2-40B4-BE49-F238E27FC236}">
                <a16:creationId xmlns:a16="http://schemas.microsoft.com/office/drawing/2014/main" id="{34CD61DC-54B7-084C-A3C4-69A5BF314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451" y="577191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30" name="مجموعة 29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31" name="مستطيل ذو زوايا قطرية مستديرة 30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2" name="مستطيل ذو زوايا قطرية مستديرة 31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4" name="مربع نص 33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 كثيرة الحدود التالية  :</a:t>
            </a:r>
            <a:endParaRPr lang="ar-SA" sz="2400" b="1" baseline="30000" dirty="0"/>
          </a:p>
        </p:txBody>
      </p:sp>
      <p:sp>
        <p:nvSpPr>
          <p:cNvPr id="35" name="مستطيل 34"/>
          <p:cNvSpPr/>
          <p:nvPr/>
        </p:nvSpPr>
        <p:spPr>
          <a:xfrm>
            <a:off x="5162454" y="3459811"/>
            <a:ext cx="2551040" cy="25368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2428860" y="1428736"/>
            <a:ext cx="4371786" cy="182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(ص  - ٤)</a:t>
            </a:r>
            <a:r>
              <a:rPr lang="ar-SA" sz="2400" b="1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=٧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301905" y="2399690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  <a:endParaRPr lang="ar-SA" sz="2400" b="1" baseline="300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4046042" y="2395831"/>
            <a:ext cx="181184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(ص  - ٤)</a:t>
            </a:r>
            <a:r>
              <a:rPr lang="ar-SA" sz="2400" b="1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=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87" name="مجموعة 67">
            <a:extLst>
              <a:ext uri="{FF2B5EF4-FFF2-40B4-BE49-F238E27FC236}">
                <a16:creationId xmlns:a16="http://schemas.microsoft.com/office/drawing/2014/main" id="{C02DC963-4FDB-CE47-A4F3-A7EE7DF469A3}"/>
              </a:ext>
            </a:extLst>
          </p:cNvPr>
          <p:cNvGrpSpPr/>
          <p:nvPr/>
        </p:nvGrpSpPr>
        <p:grpSpPr>
          <a:xfrm>
            <a:off x="4608936" y="2394844"/>
            <a:ext cx="1258075" cy="341989"/>
            <a:chOff x="7786710" y="4000500"/>
            <a:chExt cx="571504" cy="428632"/>
          </a:xfrm>
        </p:grpSpPr>
        <p:cxnSp>
          <p:nvCxnSpPr>
            <p:cNvPr id="88" name="رابط مستقيم 53">
              <a:extLst>
                <a:ext uri="{FF2B5EF4-FFF2-40B4-BE49-F238E27FC236}">
                  <a16:creationId xmlns:a16="http://schemas.microsoft.com/office/drawing/2014/main" id="{DAAF0918-33AA-314C-986A-3CB2529BC105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رابط مستقيم 76">
              <a:extLst>
                <a:ext uri="{FF2B5EF4-FFF2-40B4-BE49-F238E27FC236}">
                  <a16:creationId xmlns:a16="http://schemas.microsoft.com/office/drawing/2014/main" id="{1AEDED01-9C62-2745-AA1E-14D0EFBEEB2E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رابط مستقيم 77">
              <a:extLst>
                <a:ext uri="{FF2B5EF4-FFF2-40B4-BE49-F238E27FC236}">
                  <a16:creationId xmlns:a16="http://schemas.microsoft.com/office/drawing/2014/main" id="{FB57C762-EA57-D94B-969A-7782BE64E9BB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مجموعة 67">
            <a:extLst>
              <a:ext uri="{FF2B5EF4-FFF2-40B4-BE49-F238E27FC236}">
                <a16:creationId xmlns:a16="http://schemas.microsoft.com/office/drawing/2014/main" id="{313F588F-66A5-0F43-B9E5-A105D43776CB}"/>
              </a:ext>
            </a:extLst>
          </p:cNvPr>
          <p:cNvGrpSpPr/>
          <p:nvPr/>
        </p:nvGrpSpPr>
        <p:grpSpPr>
          <a:xfrm>
            <a:off x="3650351" y="2383168"/>
            <a:ext cx="428631" cy="341989"/>
            <a:chOff x="7786710" y="4000500"/>
            <a:chExt cx="571504" cy="428632"/>
          </a:xfrm>
        </p:grpSpPr>
        <p:cxnSp>
          <p:nvCxnSpPr>
            <p:cNvPr id="92" name="رابط مستقيم 53">
              <a:extLst>
                <a:ext uri="{FF2B5EF4-FFF2-40B4-BE49-F238E27FC236}">
                  <a16:creationId xmlns:a16="http://schemas.microsoft.com/office/drawing/2014/main" id="{4A877201-6B85-3342-89F4-723F606F12AA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رابط مستقيم 76">
              <a:extLst>
                <a:ext uri="{FF2B5EF4-FFF2-40B4-BE49-F238E27FC236}">
                  <a16:creationId xmlns:a16="http://schemas.microsoft.com/office/drawing/2014/main" id="{593DE8B1-2D09-DE49-848E-4936D2158AA1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رابط مستقيم 77">
              <a:extLst>
                <a:ext uri="{FF2B5EF4-FFF2-40B4-BE49-F238E27FC236}">
                  <a16:creationId xmlns:a16="http://schemas.microsoft.com/office/drawing/2014/main" id="{7BF02013-124C-B049-AE5F-5CA4F1BD08C4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مستطيل 94">
            <a:extLst>
              <a:ext uri="{FF2B5EF4-FFF2-40B4-BE49-F238E27FC236}">
                <a16:creationId xmlns:a16="http://schemas.microsoft.com/office/drawing/2014/main" id="{59405079-085A-CC47-BD72-E0DC82CABA78}"/>
              </a:ext>
            </a:extLst>
          </p:cNvPr>
          <p:cNvSpPr/>
          <p:nvPr/>
        </p:nvSpPr>
        <p:spPr>
          <a:xfrm>
            <a:off x="4034531" y="239418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±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68FA4A4B-6729-B94F-888E-EF365B65AF4A}"/>
              </a:ext>
            </a:extLst>
          </p:cNvPr>
          <p:cNvSpPr txBox="1"/>
          <p:nvPr/>
        </p:nvSpPr>
        <p:spPr>
          <a:xfrm>
            <a:off x="4959580" y="3729170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ص  - ٤=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B65EAF67-C235-C344-9A8E-97920075C909}"/>
              </a:ext>
            </a:extLst>
          </p:cNvPr>
          <p:cNvSpPr/>
          <p:nvPr/>
        </p:nvSpPr>
        <p:spPr>
          <a:xfrm>
            <a:off x="5645528" y="3741963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±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16A3840-9612-6544-B7E2-E143FEC8A682}"/>
              </a:ext>
            </a:extLst>
          </p:cNvPr>
          <p:cNvSpPr txBox="1"/>
          <p:nvPr/>
        </p:nvSpPr>
        <p:spPr>
          <a:xfrm>
            <a:off x="5214326" y="4327044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ص =       + ٤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4317934E-B649-2348-85F1-A7C8F4822D80}"/>
              </a:ext>
            </a:extLst>
          </p:cNvPr>
          <p:cNvSpPr/>
          <p:nvPr/>
        </p:nvSpPr>
        <p:spPr>
          <a:xfrm>
            <a:off x="1567705" y="3205860"/>
            <a:ext cx="2551040" cy="2681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3" name="مستطيل 102">
            <a:extLst>
              <a:ext uri="{FF2B5EF4-FFF2-40B4-BE49-F238E27FC236}">
                <a16:creationId xmlns:a16="http://schemas.microsoft.com/office/drawing/2014/main" id="{65137C5F-FA6F-8B4B-A69D-92B692E2A817}"/>
              </a:ext>
            </a:extLst>
          </p:cNvPr>
          <p:cNvSpPr/>
          <p:nvPr/>
        </p:nvSpPr>
        <p:spPr>
          <a:xfrm>
            <a:off x="2283308" y="348233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±</a:t>
            </a: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CAF20C08-8FAE-DD41-B690-0311DCBC95A2}"/>
              </a:ext>
            </a:extLst>
          </p:cNvPr>
          <p:cNvSpPr txBox="1"/>
          <p:nvPr/>
        </p:nvSpPr>
        <p:spPr>
          <a:xfrm>
            <a:off x="4153910" y="4981450"/>
            <a:ext cx="115898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الجذران هما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9C17349-882F-9C47-8E48-7B2B76408C53}"/>
              </a:ext>
            </a:extLst>
          </p:cNvPr>
          <p:cNvSpPr txBox="1"/>
          <p:nvPr/>
        </p:nvSpPr>
        <p:spPr>
          <a:xfrm>
            <a:off x="4970315" y="3801768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  <a:endParaRPr lang="ar-SA" sz="2400" b="1" baseline="30000" dirty="0"/>
          </a:p>
        </p:txBody>
      </p:sp>
      <p:grpSp>
        <p:nvGrpSpPr>
          <p:cNvPr id="82" name="مجموعة 67">
            <a:extLst>
              <a:ext uri="{FF2B5EF4-FFF2-40B4-BE49-F238E27FC236}">
                <a16:creationId xmlns:a16="http://schemas.microsoft.com/office/drawing/2014/main" id="{903BD9FA-D69E-F34B-9E4F-EEFBDB4BA85A}"/>
              </a:ext>
            </a:extLst>
          </p:cNvPr>
          <p:cNvGrpSpPr/>
          <p:nvPr/>
        </p:nvGrpSpPr>
        <p:grpSpPr>
          <a:xfrm>
            <a:off x="5261541" y="3784650"/>
            <a:ext cx="428631" cy="341989"/>
            <a:chOff x="7786710" y="4000500"/>
            <a:chExt cx="571504" cy="428632"/>
          </a:xfrm>
        </p:grpSpPr>
        <p:cxnSp>
          <p:nvCxnSpPr>
            <p:cNvPr id="83" name="رابط مستقيم 53">
              <a:extLst>
                <a:ext uri="{FF2B5EF4-FFF2-40B4-BE49-F238E27FC236}">
                  <a16:creationId xmlns:a16="http://schemas.microsoft.com/office/drawing/2014/main" id="{5FE24444-663B-FC4E-9655-A5C8DF799470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رابط مستقيم 76">
              <a:extLst>
                <a:ext uri="{FF2B5EF4-FFF2-40B4-BE49-F238E27FC236}">
                  <a16:creationId xmlns:a16="http://schemas.microsoft.com/office/drawing/2014/main" id="{AB5363CB-637E-EF4E-9EDF-14EDA7199295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رابط مستقيم 77">
              <a:extLst>
                <a:ext uri="{FF2B5EF4-FFF2-40B4-BE49-F238E27FC236}">
                  <a16:creationId xmlns:a16="http://schemas.microsoft.com/office/drawing/2014/main" id="{FF375126-355B-5842-B9A9-79DE77852BED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DFA7B909-87D4-A548-9C41-B2BC6EED0E6A}"/>
              </a:ext>
            </a:extLst>
          </p:cNvPr>
          <p:cNvSpPr txBox="1"/>
          <p:nvPr/>
        </p:nvSpPr>
        <p:spPr>
          <a:xfrm>
            <a:off x="6219087" y="4367665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  <a:endParaRPr lang="ar-SA" sz="2400" b="1" baseline="30000" dirty="0"/>
          </a:p>
        </p:txBody>
      </p:sp>
      <p:grpSp>
        <p:nvGrpSpPr>
          <p:cNvPr id="97" name="مجموعة 67">
            <a:extLst>
              <a:ext uri="{FF2B5EF4-FFF2-40B4-BE49-F238E27FC236}">
                <a16:creationId xmlns:a16="http://schemas.microsoft.com/office/drawing/2014/main" id="{A256D41A-848D-7A4A-B019-8F5F39B051B0}"/>
              </a:ext>
            </a:extLst>
          </p:cNvPr>
          <p:cNvGrpSpPr/>
          <p:nvPr/>
        </p:nvGrpSpPr>
        <p:grpSpPr>
          <a:xfrm>
            <a:off x="6399982" y="4386236"/>
            <a:ext cx="428631" cy="341989"/>
            <a:chOff x="7786710" y="4000500"/>
            <a:chExt cx="571504" cy="428632"/>
          </a:xfrm>
        </p:grpSpPr>
        <p:cxnSp>
          <p:nvCxnSpPr>
            <p:cNvPr id="107" name="رابط مستقيم 53">
              <a:extLst>
                <a:ext uri="{FF2B5EF4-FFF2-40B4-BE49-F238E27FC236}">
                  <a16:creationId xmlns:a16="http://schemas.microsoft.com/office/drawing/2014/main" id="{25B535CB-7A45-414E-8174-88D57A5A2255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رابط مستقيم 76">
              <a:extLst>
                <a:ext uri="{FF2B5EF4-FFF2-40B4-BE49-F238E27FC236}">
                  <a16:creationId xmlns:a16="http://schemas.microsoft.com/office/drawing/2014/main" id="{3E3EE0BC-3374-A640-B415-781E68287B23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رابط مستقيم 77">
              <a:extLst>
                <a:ext uri="{FF2B5EF4-FFF2-40B4-BE49-F238E27FC236}">
                  <a16:creationId xmlns:a16="http://schemas.microsoft.com/office/drawing/2014/main" id="{E578C312-1D46-8947-8CEB-2CC5CE4E6C18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6B2BD91C-1170-C347-AC1C-DD2F96313ACD}"/>
              </a:ext>
            </a:extLst>
          </p:cNvPr>
          <p:cNvSpPr txBox="1"/>
          <p:nvPr/>
        </p:nvSpPr>
        <p:spPr>
          <a:xfrm>
            <a:off x="1643289" y="3446809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ص  - ٤=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CBD044EE-1693-3A40-AD13-F28DAD53CEFE}"/>
              </a:ext>
            </a:extLst>
          </p:cNvPr>
          <p:cNvSpPr txBox="1"/>
          <p:nvPr/>
        </p:nvSpPr>
        <p:spPr>
          <a:xfrm>
            <a:off x="1569193" y="3556441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  <a:endParaRPr lang="ar-SA" sz="2400" b="1" baseline="30000" dirty="0"/>
          </a:p>
        </p:txBody>
      </p:sp>
      <p:grpSp>
        <p:nvGrpSpPr>
          <p:cNvPr id="112" name="مجموعة 67">
            <a:extLst>
              <a:ext uri="{FF2B5EF4-FFF2-40B4-BE49-F238E27FC236}">
                <a16:creationId xmlns:a16="http://schemas.microsoft.com/office/drawing/2014/main" id="{41243296-3FC9-6247-A87C-B4A69205F430}"/>
              </a:ext>
            </a:extLst>
          </p:cNvPr>
          <p:cNvGrpSpPr/>
          <p:nvPr/>
        </p:nvGrpSpPr>
        <p:grpSpPr>
          <a:xfrm>
            <a:off x="1860419" y="3539323"/>
            <a:ext cx="428631" cy="341989"/>
            <a:chOff x="7786710" y="4000500"/>
            <a:chExt cx="571504" cy="428632"/>
          </a:xfrm>
        </p:grpSpPr>
        <p:cxnSp>
          <p:nvCxnSpPr>
            <p:cNvPr id="113" name="رابط مستقيم 53">
              <a:extLst>
                <a:ext uri="{FF2B5EF4-FFF2-40B4-BE49-F238E27FC236}">
                  <a16:creationId xmlns:a16="http://schemas.microsoft.com/office/drawing/2014/main" id="{8CE6F1FD-C624-2245-AC2C-AE494489D4C8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رابط مستقيم 76">
              <a:extLst>
                <a:ext uri="{FF2B5EF4-FFF2-40B4-BE49-F238E27FC236}">
                  <a16:creationId xmlns:a16="http://schemas.microsoft.com/office/drawing/2014/main" id="{5DD6EB92-3459-8E46-8112-3547064D0007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رابط مستقيم 77">
              <a:extLst>
                <a:ext uri="{FF2B5EF4-FFF2-40B4-BE49-F238E27FC236}">
                  <a16:creationId xmlns:a16="http://schemas.microsoft.com/office/drawing/2014/main" id="{B89E0B9F-F851-E64D-9312-2064F55F9A6E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7C9EEB9E-67EA-4E4C-979E-15C9BAD58AC9}"/>
              </a:ext>
            </a:extLst>
          </p:cNvPr>
          <p:cNvSpPr txBox="1"/>
          <p:nvPr/>
        </p:nvSpPr>
        <p:spPr>
          <a:xfrm>
            <a:off x="1300490" y="4248524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ص =-  ٧   +    ٤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117" name="مجموعة 67">
            <a:extLst>
              <a:ext uri="{FF2B5EF4-FFF2-40B4-BE49-F238E27FC236}">
                <a16:creationId xmlns:a16="http://schemas.microsoft.com/office/drawing/2014/main" id="{DD3D9F21-1D93-8047-83B6-1AC7A3430391}"/>
              </a:ext>
            </a:extLst>
          </p:cNvPr>
          <p:cNvGrpSpPr/>
          <p:nvPr/>
        </p:nvGrpSpPr>
        <p:grpSpPr>
          <a:xfrm>
            <a:off x="2688721" y="4270205"/>
            <a:ext cx="428631" cy="341989"/>
            <a:chOff x="7786710" y="4000500"/>
            <a:chExt cx="571504" cy="428632"/>
          </a:xfrm>
        </p:grpSpPr>
        <p:cxnSp>
          <p:nvCxnSpPr>
            <p:cNvPr id="118" name="رابط مستقيم 53">
              <a:extLst>
                <a:ext uri="{FF2B5EF4-FFF2-40B4-BE49-F238E27FC236}">
                  <a16:creationId xmlns:a16="http://schemas.microsoft.com/office/drawing/2014/main" id="{70CF842F-E0E0-C94E-AD31-E0A8FD12F09E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رابط مستقيم 76">
              <a:extLst>
                <a:ext uri="{FF2B5EF4-FFF2-40B4-BE49-F238E27FC236}">
                  <a16:creationId xmlns:a16="http://schemas.microsoft.com/office/drawing/2014/main" id="{AB2986E6-936B-E540-89AC-7F3B24FA69E8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رابط مستقيم 77">
              <a:extLst>
                <a:ext uri="{FF2B5EF4-FFF2-40B4-BE49-F238E27FC236}">
                  <a16:creationId xmlns:a16="http://schemas.microsoft.com/office/drawing/2014/main" id="{03FDFD04-EDB9-734B-A371-55F3F40EF379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040CA19D-53F7-3E47-9FC1-14A9D224CEE1}"/>
              </a:ext>
            </a:extLst>
          </p:cNvPr>
          <p:cNvSpPr txBox="1"/>
          <p:nvPr/>
        </p:nvSpPr>
        <p:spPr>
          <a:xfrm>
            <a:off x="4701125" y="5409846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ص =   ٧    +٤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122" name="مجموعة 67">
            <a:extLst>
              <a:ext uri="{FF2B5EF4-FFF2-40B4-BE49-F238E27FC236}">
                <a16:creationId xmlns:a16="http://schemas.microsoft.com/office/drawing/2014/main" id="{D80E8326-DAD1-8449-A63F-1673C2592B46}"/>
              </a:ext>
            </a:extLst>
          </p:cNvPr>
          <p:cNvGrpSpPr/>
          <p:nvPr/>
        </p:nvGrpSpPr>
        <p:grpSpPr>
          <a:xfrm>
            <a:off x="6044050" y="5423829"/>
            <a:ext cx="428631" cy="341989"/>
            <a:chOff x="7786710" y="4000500"/>
            <a:chExt cx="571504" cy="428632"/>
          </a:xfrm>
        </p:grpSpPr>
        <p:cxnSp>
          <p:nvCxnSpPr>
            <p:cNvPr id="123" name="رابط مستقيم 53">
              <a:extLst>
                <a:ext uri="{FF2B5EF4-FFF2-40B4-BE49-F238E27FC236}">
                  <a16:creationId xmlns:a16="http://schemas.microsoft.com/office/drawing/2014/main" id="{8DF70DD5-C75E-1B41-ADB0-41676CF826B5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رابط مستقيم 76">
              <a:extLst>
                <a:ext uri="{FF2B5EF4-FFF2-40B4-BE49-F238E27FC236}">
                  <a16:creationId xmlns:a16="http://schemas.microsoft.com/office/drawing/2014/main" id="{29A5579A-DEAE-D74E-9435-4BDF4D50C5DD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رابط مستقيم 77">
              <a:extLst>
                <a:ext uri="{FF2B5EF4-FFF2-40B4-BE49-F238E27FC236}">
                  <a16:creationId xmlns:a16="http://schemas.microsoft.com/office/drawing/2014/main" id="{B66244C5-81EB-3E44-879C-C3277E39A9B8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DD04C249-6D8A-DD4A-97CE-4CA28548E1CD}"/>
              </a:ext>
            </a:extLst>
          </p:cNvPr>
          <p:cNvSpPr txBox="1"/>
          <p:nvPr/>
        </p:nvSpPr>
        <p:spPr>
          <a:xfrm>
            <a:off x="1434305" y="5062563"/>
            <a:ext cx="299870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ص =-  ٧     +٤</a:t>
            </a:r>
            <a:endParaRPr lang="ar-SA" sz="2400" dirty="0">
              <a:latin typeface="ae_Cortoba" panose="02060603050605020204" pitchFamily="18" charset="-78"/>
              <a:cs typeface="ae_Cortoba" panose="02060603050605020204" pitchFamily="18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127" name="مجموعة 67">
            <a:extLst>
              <a:ext uri="{FF2B5EF4-FFF2-40B4-BE49-F238E27FC236}">
                <a16:creationId xmlns:a16="http://schemas.microsoft.com/office/drawing/2014/main" id="{59D15771-25D9-D34C-A810-7A3983DC00B2}"/>
              </a:ext>
            </a:extLst>
          </p:cNvPr>
          <p:cNvGrpSpPr/>
          <p:nvPr/>
        </p:nvGrpSpPr>
        <p:grpSpPr>
          <a:xfrm>
            <a:off x="2629180" y="5091886"/>
            <a:ext cx="428631" cy="341989"/>
            <a:chOff x="7786710" y="4000500"/>
            <a:chExt cx="571504" cy="428632"/>
          </a:xfrm>
        </p:grpSpPr>
        <p:cxnSp>
          <p:nvCxnSpPr>
            <p:cNvPr id="128" name="رابط مستقيم 53">
              <a:extLst>
                <a:ext uri="{FF2B5EF4-FFF2-40B4-BE49-F238E27FC236}">
                  <a16:creationId xmlns:a16="http://schemas.microsoft.com/office/drawing/2014/main" id="{8EB825E9-A6F0-294A-9FA4-E9E62313FC75}"/>
                </a:ext>
              </a:extLst>
            </p:cNvPr>
            <p:cNvCxnSpPr/>
            <p:nvPr/>
          </p:nvCxnSpPr>
          <p:spPr>
            <a:xfrm rot="10800000">
              <a:off x="7786710" y="4000500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رابط مستقيم 76">
              <a:extLst>
                <a:ext uri="{FF2B5EF4-FFF2-40B4-BE49-F238E27FC236}">
                  <a16:creationId xmlns:a16="http://schemas.microsoft.com/office/drawing/2014/main" id="{AAF5EA16-C0E1-B041-A173-A133C9986DBE}"/>
                </a:ext>
              </a:extLst>
            </p:cNvPr>
            <p:cNvCxnSpPr/>
            <p:nvPr/>
          </p:nvCxnSpPr>
          <p:spPr>
            <a:xfrm rot="16200000" flipH="1">
              <a:off x="8036743" y="4179099"/>
              <a:ext cx="428628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رابط مستقيم 77">
              <a:extLst>
                <a:ext uri="{FF2B5EF4-FFF2-40B4-BE49-F238E27FC236}">
                  <a16:creationId xmlns:a16="http://schemas.microsoft.com/office/drawing/2014/main" id="{331A7C2D-7625-C040-A641-2CF0A6C52AFC}"/>
                </a:ext>
              </a:extLst>
            </p:cNvPr>
            <p:cNvCxnSpPr/>
            <p:nvPr/>
          </p:nvCxnSpPr>
          <p:spPr>
            <a:xfrm rot="5400000" flipH="1" flipV="1">
              <a:off x="8143900" y="4214818"/>
              <a:ext cx="357190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" name="Picture 2">
            <a:extLst>
              <a:ext uri="{FF2B5EF4-FFF2-40B4-BE49-F238E27FC236}">
                <a16:creationId xmlns:a16="http://schemas.microsoft.com/office/drawing/2014/main" id="{4D1AB93E-2C86-C64C-BF38-89765F63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2" y="645489"/>
            <a:ext cx="1228723" cy="423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2" name="صورة 131">
            <a:extLst>
              <a:ext uri="{FF2B5EF4-FFF2-40B4-BE49-F238E27FC236}">
                <a16:creationId xmlns:a16="http://schemas.microsoft.com/office/drawing/2014/main" id="{4790E0D1-D3CD-8249-8355-55219684A5B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79B9CE5-C20A-764A-BE84-849D9B4B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079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49" grpId="0"/>
      <p:bldP spid="60" grpId="0"/>
      <p:bldP spid="95" grpId="0"/>
      <p:bldP spid="96" grpId="0"/>
      <p:bldP spid="98" grpId="0"/>
      <p:bldP spid="99" grpId="0"/>
      <p:bldP spid="101" grpId="0" animBg="1"/>
      <p:bldP spid="106" grpId="0" animBg="1"/>
      <p:bldP spid="81" grpId="0"/>
      <p:bldP spid="86" grpId="0"/>
      <p:bldP spid="110" grpId="0"/>
      <p:bldP spid="111" grpId="0"/>
      <p:bldP spid="116" grpId="0"/>
      <p:bldP spid="121" grpId="0"/>
      <p:bldP spid="1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942D3CD-B533-6098-B1D4-1EF3ABDFB35F}"/>
              </a:ext>
            </a:extLst>
          </p:cNvPr>
          <p:cNvGrpSpPr/>
          <p:nvPr/>
        </p:nvGrpSpPr>
        <p:grpSpPr>
          <a:xfrm>
            <a:off x="3995936" y="692696"/>
            <a:ext cx="4883575" cy="5544616"/>
            <a:chOff x="4260425" y="1349331"/>
            <a:chExt cx="4254925" cy="4443601"/>
          </a:xfrm>
        </p:grpSpPr>
        <p:sp>
          <p:nvSpPr>
            <p:cNvPr id="2" name="شكل حر: شكل 1">
              <a:extLst>
                <a:ext uri="{FF2B5EF4-FFF2-40B4-BE49-F238E27FC236}">
                  <a16:creationId xmlns:a16="http://schemas.microsoft.com/office/drawing/2014/main" id="{C716C3C6-23FB-F74D-95E5-74B73F9A3676}"/>
                </a:ext>
              </a:extLst>
            </p:cNvPr>
            <p:cNvSpPr/>
            <p:nvPr/>
          </p:nvSpPr>
          <p:spPr>
            <a:xfrm flipH="1">
              <a:off x="4260425" y="1349331"/>
              <a:ext cx="4254925" cy="4443601"/>
            </a:xfrm>
            <a:custGeom>
              <a:avLst/>
              <a:gdLst>
                <a:gd name="connsiteX0" fmla="*/ 10138460 w 10466513"/>
                <a:gd name="connsiteY0" fmla="*/ 24 h 5745020"/>
                <a:gd name="connsiteX1" fmla="*/ 327808 w 10466513"/>
                <a:gd name="connsiteY1" fmla="*/ 24 h 5745020"/>
                <a:gd name="connsiteX2" fmla="*/ -122 w 10466513"/>
                <a:gd name="connsiteY2" fmla="*/ 250916 h 5745020"/>
                <a:gd name="connsiteX3" fmla="*/ -122 w 10466513"/>
                <a:gd name="connsiteY3" fmla="*/ 5482773 h 5745020"/>
                <a:gd name="connsiteX4" fmla="*/ 327808 w 10466513"/>
                <a:gd name="connsiteY4" fmla="*/ 5745044 h 5745020"/>
                <a:gd name="connsiteX5" fmla="*/ 10138460 w 10466513"/>
                <a:gd name="connsiteY5" fmla="*/ 5745044 h 5745020"/>
                <a:gd name="connsiteX6" fmla="*/ 10466391 w 10466513"/>
                <a:gd name="connsiteY6" fmla="*/ 5482773 h 5745020"/>
                <a:gd name="connsiteX7" fmla="*/ 10466391 w 10466513"/>
                <a:gd name="connsiteY7" fmla="*/ 250916 h 5745020"/>
                <a:gd name="connsiteX8" fmla="*/ 10138460 w 10466513"/>
                <a:gd name="connsiteY8" fmla="*/ 24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10138582 w 10466513"/>
                <a:gd name="connsiteY6" fmla="*/ 5745020 h 5745020"/>
                <a:gd name="connsiteX7" fmla="*/ 10466513 w 10466513"/>
                <a:gd name="connsiteY7" fmla="*/ 5482749 h 5745020"/>
                <a:gd name="connsiteX8" fmla="*/ 10466513 w 10466513"/>
                <a:gd name="connsiteY8" fmla="*/ 250892 h 5745020"/>
                <a:gd name="connsiteX9" fmla="*/ 10138582 w 10466513"/>
                <a:gd name="connsiteY9" fmla="*/ 0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9" fmla="*/ 10466513 w 10466513"/>
                <a:gd name="connsiteY9" fmla="*/ 250892 h 5745020"/>
                <a:gd name="connsiteX10" fmla="*/ 10138582 w 10466513"/>
                <a:gd name="connsiteY10" fmla="*/ 0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9" fmla="*/ 10138582 w 10466513"/>
                <a:gd name="connsiteY9" fmla="*/ 0 h 5745020"/>
                <a:gd name="connsiteX0" fmla="*/ 10466513 w 10466513"/>
                <a:gd name="connsiteY0" fmla="*/ 5482749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0" fmla="*/ 10138582 w 10138601"/>
                <a:gd name="connsiteY0" fmla="*/ 5745020 h 5745020"/>
                <a:gd name="connsiteX1" fmla="*/ 5329173 w 10138601"/>
                <a:gd name="connsiteY1" fmla="*/ 5189 h 5745020"/>
                <a:gd name="connsiteX2" fmla="*/ 327930 w 10138601"/>
                <a:gd name="connsiteY2" fmla="*/ 0 h 5745020"/>
                <a:gd name="connsiteX3" fmla="*/ 0 w 10138601"/>
                <a:gd name="connsiteY3" fmla="*/ 250892 h 5745020"/>
                <a:gd name="connsiteX4" fmla="*/ 0 w 10138601"/>
                <a:gd name="connsiteY4" fmla="*/ 5482749 h 5745020"/>
                <a:gd name="connsiteX5" fmla="*/ 327930 w 10138601"/>
                <a:gd name="connsiteY5" fmla="*/ 5745020 h 5745020"/>
                <a:gd name="connsiteX6" fmla="*/ 5275167 w 10138601"/>
                <a:gd name="connsiteY6" fmla="*/ 5729986 h 5745020"/>
                <a:gd name="connsiteX7" fmla="*/ 10138582 w 10138601"/>
                <a:gd name="connsiteY7" fmla="*/ 5745020 h 5745020"/>
                <a:gd name="connsiteX0" fmla="*/ 5275167 w 5329173"/>
                <a:gd name="connsiteY0" fmla="*/ 5729986 h 5745020"/>
                <a:gd name="connsiteX1" fmla="*/ 5329173 w 5329173"/>
                <a:gd name="connsiteY1" fmla="*/ 5189 h 5745020"/>
                <a:gd name="connsiteX2" fmla="*/ 327930 w 5329173"/>
                <a:gd name="connsiteY2" fmla="*/ 0 h 5745020"/>
                <a:gd name="connsiteX3" fmla="*/ 0 w 5329173"/>
                <a:gd name="connsiteY3" fmla="*/ 250892 h 5745020"/>
                <a:gd name="connsiteX4" fmla="*/ 0 w 5329173"/>
                <a:gd name="connsiteY4" fmla="*/ 5482749 h 5745020"/>
                <a:gd name="connsiteX5" fmla="*/ 327930 w 5329173"/>
                <a:gd name="connsiteY5" fmla="*/ 5745020 h 5745020"/>
                <a:gd name="connsiteX6" fmla="*/ 5275167 w 5329173"/>
                <a:gd name="connsiteY6" fmla="*/ 5729986 h 5745020"/>
                <a:gd name="connsiteX0" fmla="*/ 5275167 w 5294883"/>
                <a:gd name="connsiteY0" fmla="*/ 5747657 h 5762691"/>
                <a:gd name="connsiteX1" fmla="*/ 5294883 w 5294883"/>
                <a:gd name="connsiteY1" fmla="*/ 0 h 5762691"/>
                <a:gd name="connsiteX2" fmla="*/ 327930 w 5294883"/>
                <a:gd name="connsiteY2" fmla="*/ 17671 h 5762691"/>
                <a:gd name="connsiteX3" fmla="*/ 0 w 5294883"/>
                <a:gd name="connsiteY3" fmla="*/ 268563 h 5762691"/>
                <a:gd name="connsiteX4" fmla="*/ 0 w 5294883"/>
                <a:gd name="connsiteY4" fmla="*/ 5500420 h 5762691"/>
                <a:gd name="connsiteX5" fmla="*/ 327930 w 5294883"/>
                <a:gd name="connsiteY5" fmla="*/ 5762691 h 5762691"/>
                <a:gd name="connsiteX6" fmla="*/ 5275167 w 5294883"/>
                <a:gd name="connsiteY6" fmla="*/ 5747657 h 576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4883" h="5762691">
                  <a:moveTo>
                    <a:pt x="5275167" y="5747657"/>
                  </a:moveTo>
                  <a:lnTo>
                    <a:pt x="5294883" y="0"/>
                  </a:lnTo>
                  <a:lnTo>
                    <a:pt x="327930" y="17671"/>
                  </a:lnTo>
                  <a:cubicBezTo>
                    <a:pt x="144341" y="17671"/>
                    <a:pt x="0" y="126839"/>
                    <a:pt x="0" y="268563"/>
                  </a:cubicBezTo>
                  <a:lnTo>
                    <a:pt x="0" y="5500420"/>
                  </a:lnTo>
                  <a:cubicBezTo>
                    <a:pt x="0" y="5642083"/>
                    <a:pt x="144341" y="5762691"/>
                    <a:pt x="327930" y="5762691"/>
                  </a:cubicBezTo>
                  <a:lnTo>
                    <a:pt x="5275167" y="574765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080" cap="flat">
              <a:noFill/>
              <a:prstDash val="solid"/>
              <a:miter/>
            </a:ln>
          </p:spPr>
          <p:txBody>
            <a:bodyPr rtlCol="1" anchor="ctr"/>
            <a:lstStyle/>
            <a:p>
              <a:pPr>
                <a:defRPr/>
              </a:pPr>
              <a:endParaRPr lang="ar-EG" sz="1350" dirty="0"/>
            </a:p>
          </p:txBody>
        </p:sp>
        <p:pic>
          <p:nvPicPr>
            <p:cNvPr id="18438" name="صورة 15">
              <a:extLst>
                <a:ext uri="{FF2B5EF4-FFF2-40B4-BE49-F238E27FC236}">
                  <a16:creationId xmlns:a16="http://schemas.microsoft.com/office/drawing/2014/main" id="{01E9444D-C1AC-6C4C-8994-C38480B51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9532" y="1436280"/>
              <a:ext cx="4096713" cy="435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545B457A-30AB-8E4E-A983-2BF8920F64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223628" y="2071094"/>
            <a:ext cx="3125889" cy="3133724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382803C-B9C2-F9AE-CA49-57465442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7208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C716C3C6-23FB-F74D-95E5-74B73F9A3676}"/>
              </a:ext>
            </a:extLst>
          </p:cNvPr>
          <p:cNvSpPr/>
          <p:nvPr/>
        </p:nvSpPr>
        <p:spPr>
          <a:xfrm>
            <a:off x="457200" y="620688"/>
            <a:ext cx="4690864" cy="5735662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18438" name="صورة 15">
            <a:extLst>
              <a:ext uri="{FF2B5EF4-FFF2-40B4-BE49-F238E27FC236}">
                <a16:creationId xmlns:a16="http://schemas.microsoft.com/office/drawing/2014/main" id="{01E9444D-C1AC-6C4C-8994-C38480B5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0" y="732920"/>
            <a:ext cx="4516441" cy="561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45B457A-30AB-8E4E-A983-2BF8920F64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5652120" y="1862138"/>
            <a:ext cx="3125889" cy="3133724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382803C-B9C2-F9AE-CA49-57465442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34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شكل حر: شكل 53">
            <a:extLst>
              <a:ext uri="{FF2B5EF4-FFF2-40B4-BE49-F238E27FC236}">
                <a16:creationId xmlns:a16="http://schemas.microsoft.com/office/drawing/2014/main" id="{9CA7EC08-7E89-8741-88F9-F903837D931B}"/>
              </a:ext>
            </a:extLst>
          </p:cNvPr>
          <p:cNvSpPr/>
          <p:nvPr/>
        </p:nvSpPr>
        <p:spPr>
          <a:xfrm>
            <a:off x="4571999" y="578099"/>
            <a:ext cx="4519329" cy="5721101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29" name="شكل حر: شكل 8">
            <a:extLst>
              <a:ext uri="{FF2B5EF4-FFF2-40B4-BE49-F238E27FC236}">
                <a16:creationId xmlns:a16="http://schemas.microsoft.com/office/drawing/2014/main" id="{2533C8AA-345C-7643-870A-D610CDC40534}"/>
              </a:ext>
            </a:extLst>
          </p:cNvPr>
          <p:cNvSpPr/>
          <p:nvPr/>
        </p:nvSpPr>
        <p:spPr>
          <a:xfrm>
            <a:off x="903287" y="681286"/>
            <a:ext cx="4519329" cy="572110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1" name="شكل حر: شكل 10">
            <a:extLst>
              <a:ext uri="{FF2B5EF4-FFF2-40B4-BE49-F238E27FC236}">
                <a16:creationId xmlns:a16="http://schemas.microsoft.com/office/drawing/2014/main" id="{81B0CA8C-2DEE-CD48-86C8-F076E6A4E004}"/>
              </a:ext>
            </a:extLst>
          </p:cNvPr>
          <p:cNvSpPr/>
          <p:nvPr/>
        </p:nvSpPr>
        <p:spPr>
          <a:xfrm>
            <a:off x="4583112" y="681286"/>
            <a:ext cx="4519329" cy="572110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7" name="شكل حر: شكل 12">
            <a:extLst>
              <a:ext uri="{FF2B5EF4-FFF2-40B4-BE49-F238E27FC236}">
                <a16:creationId xmlns:a16="http://schemas.microsoft.com/office/drawing/2014/main" id="{44B5BF1B-E2AE-6D4F-86B2-4563C4BCE637}"/>
              </a:ext>
            </a:extLst>
          </p:cNvPr>
          <p:cNvSpPr/>
          <p:nvPr/>
        </p:nvSpPr>
        <p:spPr>
          <a:xfrm>
            <a:off x="836613" y="628895"/>
            <a:ext cx="4601712" cy="5722694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9" name="شكل حر: شكل 14">
            <a:extLst>
              <a:ext uri="{FF2B5EF4-FFF2-40B4-BE49-F238E27FC236}">
                <a16:creationId xmlns:a16="http://schemas.microsoft.com/office/drawing/2014/main" id="{7FB87FFE-EDD2-6347-B933-EE310898C2A2}"/>
              </a:ext>
            </a:extLst>
          </p:cNvPr>
          <p:cNvSpPr/>
          <p:nvPr/>
        </p:nvSpPr>
        <p:spPr>
          <a:xfrm>
            <a:off x="4571999" y="628895"/>
            <a:ext cx="4615443" cy="5722694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41" name="شكل حر: شكل 26">
            <a:extLst>
              <a:ext uri="{FF2B5EF4-FFF2-40B4-BE49-F238E27FC236}">
                <a16:creationId xmlns:a16="http://schemas.microsoft.com/office/drawing/2014/main" id="{CE87AF44-815D-9C43-AA0B-AFE48B5CADFF}"/>
              </a:ext>
            </a:extLst>
          </p:cNvPr>
          <p:cNvSpPr/>
          <p:nvPr/>
        </p:nvSpPr>
        <p:spPr>
          <a:xfrm>
            <a:off x="904874" y="578099"/>
            <a:ext cx="4519329" cy="5721101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42" name="شكل حر: شكل 27">
            <a:extLst>
              <a:ext uri="{FF2B5EF4-FFF2-40B4-BE49-F238E27FC236}">
                <a16:creationId xmlns:a16="http://schemas.microsoft.com/office/drawing/2014/main" id="{54A157AA-A734-5A4F-98BC-9D6371688E4B}"/>
              </a:ext>
            </a:extLst>
          </p:cNvPr>
          <p:cNvSpPr/>
          <p:nvPr/>
        </p:nvSpPr>
        <p:spPr>
          <a:xfrm>
            <a:off x="1169988" y="1808001"/>
            <a:ext cx="3960296" cy="5413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28">
            <a:extLst>
              <a:ext uri="{FF2B5EF4-FFF2-40B4-BE49-F238E27FC236}">
                <a16:creationId xmlns:a16="http://schemas.microsoft.com/office/drawing/2014/main" id="{D365F856-6634-314E-B556-2D802E4DDD5B}"/>
              </a:ext>
            </a:extLst>
          </p:cNvPr>
          <p:cNvSpPr/>
          <p:nvPr/>
        </p:nvSpPr>
        <p:spPr>
          <a:xfrm>
            <a:off x="1169988" y="2131851"/>
            <a:ext cx="3944604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29">
            <a:extLst>
              <a:ext uri="{FF2B5EF4-FFF2-40B4-BE49-F238E27FC236}">
                <a16:creationId xmlns:a16="http://schemas.microsoft.com/office/drawing/2014/main" id="{CBBC8DFB-805A-3D44-8613-95F58120A938}"/>
              </a:ext>
            </a:extLst>
          </p:cNvPr>
          <p:cNvSpPr/>
          <p:nvPr/>
        </p:nvSpPr>
        <p:spPr>
          <a:xfrm>
            <a:off x="1169988" y="2350926"/>
            <a:ext cx="3944604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0">
            <a:extLst>
              <a:ext uri="{FF2B5EF4-FFF2-40B4-BE49-F238E27FC236}">
                <a16:creationId xmlns:a16="http://schemas.microsoft.com/office/drawing/2014/main" id="{2B0B70B3-2C4B-B24D-B180-C5042EB7EC6A}"/>
              </a:ext>
            </a:extLst>
          </p:cNvPr>
          <p:cNvSpPr/>
          <p:nvPr/>
        </p:nvSpPr>
        <p:spPr>
          <a:xfrm>
            <a:off x="1169988" y="2571588"/>
            <a:ext cx="3944604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1">
            <a:extLst>
              <a:ext uri="{FF2B5EF4-FFF2-40B4-BE49-F238E27FC236}">
                <a16:creationId xmlns:a16="http://schemas.microsoft.com/office/drawing/2014/main" id="{59EAD31C-23BE-7F41-815A-196C47672140}"/>
              </a:ext>
            </a:extLst>
          </p:cNvPr>
          <p:cNvSpPr/>
          <p:nvPr/>
        </p:nvSpPr>
        <p:spPr>
          <a:xfrm>
            <a:off x="1169988" y="2801776"/>
            <a:ext cx="3944604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2">
            <a:extLst>
              <a:ext uri="{FF2B5EF4-FFF2-40B4-BE49-F238E27FC236}">
                <a16:creationId xmlns:a16="http://schemas.microsoft.com/office/drawing/2014/main" id="{26CA79DD-EAAE-7740-93A6-2C5218BB9190}"/>
              </a:ext>
            </a:extLst>
          </p:cNvPr>
          <p:cNvSpPr/>
          <p:nvPr/>
        </p:nvSpPr>
        <p:spPr>
          <a:xfrm>
            <a:off x="1169988" y="3020845"/>
            <a:ext cx="3944604" cy="5573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3">
            <a:extLst>
              <a:ext uri="{FF2B5EF4-FFF2-40B4-BE49-F238E27FC236}">
                <a16:creationId xmlns:a16="http://schemas.microsoft.com/office/drawing/2014/main" id="{CEE8FDC8-0DD3-4646-A2F1-AA1F6C391811}"/>
              </a:ext>
            </a:extLst>
          </p:cNvPr>
          <p:cNvSpPr/>
          <p:nvPr/>
        </p:nvSpPr>
        <p:spPr>
          <a:xfrm>
            <a:off x="1169988" y="3241513"/>
            <a:ext cx="3944604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34">
            <a:extLst>
              <a:ext uri="{FF2B5EF4-FFF2-40B4-BE49-F238E27FC236}">
                <a16:creationId xmlns:a16="http://schemas.microsoft.com/office/drawing/2014/main" id="{C8FBAD59-CB3B-A645-98BD-232AFA3EFD6B}"/>
              </a:ext>
            </a:extLst>
          </p:cNvPr>
          <p:cNvSpPr/>
          <p:nvPr/>
        </p:nvSpPr>
        <p:spPr>
          <a:xfrm>
            <a:off x="1169988" y="3460588"/>
            <a:ext cx="3944604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5">
            <a:extLst>
              <a:ext uri="{FF2B5EF4-FFF2-40B4-BE49-F238E27FC236}">
                <a16:creationId xmlns:a16="http://schemas.microsoft.com/office/drawing/2014/main" id="{6C547E5E-036D-284B-8436-FBDC3B986F8E}"/>
              </a:ext>
            </a:extLst>
          </p:cNvPr>
          <p:cNvSpPr/>
          <p:nvPr/>
        </p:nvSpPr>
        <p:spPr>
          <a:xfrm>
            <a:off x="1169988" y="3690770"/>
            <a:ext cx="3944604" cy="5573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6">
            <a:extLst>
              <a:ext uri="{FF2B5EF4-FFF2-40B4-BE49-F238E27FC236}">
                <a16:creationId xmlns:a16="http://schemas.microsoft.com/office/drawing/2014/main" id="{A9EC6FCE-E214-AB4A-9777-336557EA3487}"/>
              </a:ext>
            </a:extLst>
          </p:cNvPr>
          <p:cNvSpPr/>
          <p:nvPr/>
        </p:nvSpPr>
        <p:spPr>
          <a:xfrm>
            <a:off x="1169988" y="3911438"/>
            <a:ext cx="3944604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7">
            <a:extLst>
              <a:ext uri="{FF2B5EF4-FFF2-40B4-BE49-F238E27FC236}">
                <a16:creationId xmlns:a16="http://schemas.microsoft.com/office/drawing/2014/main" id="{B959E309-A942-AD43-9A49-B8DE67F5130B}"/>
              </a:ext>
            </a:extLst>
          </p:cNvPr>
          <p:cNvSpPr/>
          <p:nvPr/>
        </p:nvSpPr>
        <p:spPr>
          <a:xfrm>
            <a:off x="1169988" y="4130513"/>
            <a:ext cx="3944604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38">
            <a:extLst>
              <a:ext uri="{FF2B5EF4-FFF2-40B4-BE49-F238E27FC236}">
                <a16:creationId xmlns:a16="http://schemas.microsoft.com/office/drawing/2014/main" id="{FB75BFBA-148D-3447-9A7D-FF60432461E2}"/>
              </a:ext>
            </a:extLst>
          </p:cNvPr>
          <p:cNvSpPr/>
          <p:nvPr/>
        </p:nvSpPr>
        <p:spPr>
          <a:xfrm>
            <a:off x="1169988" y="4351176"/>
            <a:ext cx="3944604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39">
            <a:extLst>
              <a:ext uri="{FF2B5EF4-FFF2-40B4-BE49-F238E27FC236}">
                <a16:creationId xmlns:a16="http://schemas.microsoft.com/office/drawing/2014/main" id="{26E7AE1B-D26C-9640-9267-C4B174C7656A}"/>
              </a:ext>
            </a:extLst>
          </p:cNvPr>
          <p:cNvSpPr/>
          <p:nvPr/>
        </p:nvSpPr>
        <p:spPr>
          <a:xfrm>
            <a:off x="1169988" y="4581363"/>
            <a:ext cx="3944604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40">
            <a:extLst>
              <a:ext uri="{FF2B5EF4-FFF2-40B4-BE49-F238E27FC236}">
                <a16:creationId xmlns:a16="http://schemas.microsoft.com/office/drawing/2014/main" id="{E02D0020-34AD-B64A-8C7B-AA8991990602}"/>
              </a:ext>
            </a:extLst>
          </p:cNvPr>
          <p:cNvSpPr/>
          <p:nvPr/>
        </p:nvSpPr>
        <p:spPr>
          <a:xfrm>
            <a:off x="1169988" y="4800432"/>
            <a:ext cx="3944604" cy="557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41">
            <a:extLst>
              <a:ext uri="{FF2B5EF4-FFF2-40B4-BE49-F238E27FC236}">
                <a16:creationId xmlns:a16="http://schemas.microsoft.com/office/drawing/2014/main" id="{EE8318A3-C12B-944F-87D7-4888F01A8BAE}"/>
              </a:ext>
            </a:extLst>
          </p:cNvPr>
          <p:cNvSpPr/>
          <p:nvPr/>
        </p:nvSpPr>
        <p:spPr>
          <a:xfrm>
            <a:off x="1169988" y="5068720"/>
            <a:ext cx="3960296" cy="5573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54">
            <a:extLst>
              <a:ext uri="{FF2B5EF4-FFF2-40B4-BE49-F238E27FC236}">
                <a16:creationId xmlns:a16="http://schemas.microsoft.com/office/drawing/2014/main" id="{18C90077-9B4E-184D-BB63-95DECA6BD4D3}"/>
              </a:ext>
            </a:extLst>
          </p:cNvPr>
          <p:cNvSpPr/>
          <p:nvPr/>
        </p:nvSpPr>
        <p:spPr>
          <a:xfrm>
            <a:off x="4848224" y="1808001"/>
            <a:ext cx="3962259" cy="5413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55">
            <a:extLst>
              <a:ext uri="{FF2B5EF4-FFF2-40B4-BE49-F238E27FC236}">
                <a16:creationId xmlns:a16="http://schemas.microsoft.com/office/drawing/2014/main" id="{5B6C2571-0964-8E4C-B3F9-B4543DAF8575}"/>
              </a:ext>
            </a:extLst>
          </p:cNvPr>
          <p:cNvSpPr/>
          <p:nvPr/>
        </p:nvSpPr>
        <p:spPr>
          <a:xfrm>
            <a:off x="4848224" y="5068720"/>
            <a:ext cx="3962259" cy="5573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56">
            <a:extLst>
              <a:ext uri="{FF2B5EF4-FFF2-40B4-BE49-F238E27FC236}">
                <a16:creationId xmlns:a16="http://schemas.microsoft.com/office/drawing/2014/main" id="{C7CD7D5E-528F-4F41-B488-1E0FFDB64E40}"/>
              </a:ext>
            </a:extLst>
          </p:cNvPr>
          <p:cNvSpPr/>
          <p:nvPr/>
        </p:nvSpPr>
        <p:spPr>
          <a:xfrm>
            <a:off x="4848224" y="2131851"/>
            <a:ext cx="3946567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57">
            <a:extLst>
              <a:ext uri="{FF2B5EF4-FFF2-40B4-BE49-F238E27FC236}">
                <a16:creationId xmlns:a16="http://schemas.microsoft.com/office/drawing/2014/main" id="{3FB7DC13-56AE-6C4D-8D4E-47ACE956C368}"/>
              </a:ext>
            </a:extLst>
          </p:cNvPr>
          <p:cNvSpPr/>
          <p:nvPr/>
        </p:nvSpPr>
        <p:spPr>
          <a:xfrm>
            <a:off x="4848224" y="2350926"/>
            <a:ext cx="3946567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58">
            <a:extLst>
              <a:ext uri="{FF2B5EF4-FFF2-40B4-BE49-F238E27FC236}">
                <a16:creationId xmlns:a16="http://schemas.microsoft.com/office/drawing/2014/main" id="{DF91A004-C7E9-FA4D-B4A5-ED8F273C178D}"/>
              </a:ext>
            </a:extLst>
          </p:cNvPr>
          <p:cNvSpPr/>
          <p:nvPr/>
        </p:nvSpPr>
        <p:spPr>
          <a:xfrm>
            <a:off x="4848224" y="2571588"/>
            <a:ext cx="3946567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59">
            <a:extLst>
              <a:ext uri="{FF2B5EF4-FFF2-40B4-BE49-F238E27FC236}">
                <a16:creationId xmlns:a16="http://schemas.microsoft.com/office/drawing/2014/main" id="{3C79F6C9-0847-8441-BBFD-B09C49E10D91}"/>
              </a:ext>
            </a:extLst>
          </p:cNvPr>
          <p:cNvSpPr/>
          <p:nvPr/>
        </p:nvSpPr>
        <p:spPr>
          <a:xfrm>
            <a:off x="4848224" y="2801776"/>
            <a:ext cx="3946567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60">
            <a:extLst>
              <a:ext uri="{FF2B5EF4-FFF2-40B4-BE49-F238E27FC236}">
                <a16:creationId xmlns:a16="http://schemas.microsoft.com/office/drawing/2014/main" id="{16590827-8079-DB44-BD57-D21CD5B28866}"/>
              </a:ext>
            </a:extLst>
          </p:cNvPr>
          <p:cNvSpPr/>
          <p:nvPr/>
        </p:nvSpPr>
        <p:spPr>
          <a:xfrm>
            <a:off x="4848224" y="3020845"/>
            <a:ext cx="3946567" cy="5573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61">
            <a:extLst>
              <a:ext uri="{FF2B5EF4-FFF2-40B4-BE49-F238E27FC236}">
                <a16:creationId xmlns:a16="http://schemas.microsoft.com/office/drawing/2014/main" id="{C9BB686B-7287-FA4E-9CED-FABAD4AF7137}"/>
              </a:ext>
            </a:extLst>
          </p:cNvPr>
          <p:cNvSpPr/>
          <p:nvPr/>
        </p:nvSpPr>
        <p:spPr>
          <a:xfrm>
            <a:off x="4848224" y="3241513"/>
            <a:ext cx="3946567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62">
            <a:extLst>
              <a:ext uri="{FF2B5EF4-FFF2-40B4-BE49-F238E27FC236}">
                <a16:creationId xmlns:a16="http://schemas.microsoft.com/office/drawing/2014/main" id="{2DC228FD-6723-3A4C-BF19-A53E03BF1B06}"/>
              </a:ext>
            </a:extLst>
          </p:cNvPr>
          <p:cNvSpPr/>
          <p:nvPr/>
        </p:nvSpPr>
        <p:spPr>
          <a:xfrm>
            <a:off x="4848224" y="3460588"/>
            <a:ext cx="3946567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63">
            <a:extLst>
              <a:ext uri="{FF2B5EF4-FFF2-40B4-BE49-F238E27FC236}">
                <a16:creationId xmlns:a16="http://schemas.microsoft.com/office/drawing/2014/main" id="{EAF44AE1-D782-8F4B-BC4F-19DAB9A7DC57}"/>
              </a:ext>
            </a:extLst>
          </p:cNvPr>
          <p:cNvSpPr/>
          <p:nvPr/>
        </p:nvSpPr>
        <p:spPr>
          <a:xfrm>
            <a:off x="4848224" y="3690770"/>
            <a:ext cx="3946567" cy="5573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64">
            <a:extLst>
              <a:ext uri="{FF2B5EF4-FFF2-40B4-BE49-F238E27FC236}">
                <a16:creationId xmlns:a16="http://schemas.microsoft.com/office/drawing/2014/main" id="{E338A492-03A5-A14A-A988-83889A5EB46A}"/>
              </a:ext>
            </a:extLst>
          </p:cNvPr>
          <p:cNvSpPr/>
          <p:nvPr/>
        </p:nvSpPr>
        <p:spPr>
          <a:xfrm>
            <a:off x="4848224" y="3911438"/>
            <a:ext cx="3946567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5">
            <a:extLst>
              <a:ext uri="{FF2B5EF4-FFF2-40B4-BE49-F238E27FC236}">
                <a16:creationId xmlns:a16="http://schemas.microsoft.com/office/drawing/2014/main" id="{62C1566D-D641-ED47-85C2-365AC5CDD246}"/>
              </a:ext>
            </a:extLst>
          </p:cNvPr>
          <p:cNvSpPr/>
          <p:nvPr/>
        </p:nvSpPr>
        <p:spPr>
          <a:xfrm>
            <a:off x="4848224" y="4130513"/>
            <a:ext cx="3946567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6">
            <a:extLst>
              <a:ext uri="{FF2B5EF4-FFF2-40B4-BE49-F238E27FC236}">
                <a16:creationId xmlns:a16="http://schemas.microsoft.com/office/drawing/2014/main" id="{7CD50A64-0D0A-3E42-AFD5-696C3E9AE023}"/>
              </a:ext>
            </a:extLst>
          </p:cNvPr>
          <p:cNvSpPr/>
          <p:nvPr/>
        </p:nvSpPr>
        <p:spPr>
          <a:xfrm>
            <a:off x="4848224" y="4351176"/>
            <a:ext cx="3946567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67">
            <a:extLst>
              <a:ext uri="{FF2B5EF4-FFF2-40B4-BE49-F238E27FC236}">
                <a16:creationId xmlns:a16="http://schemas.microsoft.com/office/drawing/2014/main" id="{96AD3E7D-B09A-6849-B212-480E436FD2BE}"/>
              </a:ext>
            </a:extLst>
          </p:cNvPr>
          <p:cNvSpPr/>
          <p:nvPr/>
        </p:nvSpPr>
        <p:spPr>
          <a:xfrm>
            <a:off x="4848224" y="4581363"/>
            <a:ext cx="3946567" cy="541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8">
            <a:extLst>
              <a:ext uri="{FF2B5EF4-FFF2-40B4-BE49-F238E27FC236}">
                <a16:creationId xmlns:a16="http://schemas.microsoft.com/office/drawing/2014/main" id="{9B3AA585-0274-BE4D-8126-AB883F3D337B}"/>
              </a:ext>
            </a:extLst>
          </p:cNvPr>
          <p:cNvSpPr/>
          <p:nvPr/>
        </p:nvSpPr>
        <p:spPr>
          <a:xfrm>
            <a:off x="4848224" y="4800432"/>
            <a:ext cx="3946567" cy="557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مربع نص 105">
            <a:extLst>
              <a:ext uri="{FF2B5EF4-FFF2-40B4-BE49-F238E27FC236}">
                <a16:creationId xmlns:a16="http://schemas.microsoft.com/office/drawing/2014/main" id="{9499D037-F61C-0449-8AF1-121759067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6316"/>
            <a:ext cx="908180" cy="27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74" name="مربع نص 106">
            <a:extLst>
              <a:ext uri="{FF2B5EF4-FFF2-40B4-BE49-F238E27FC236}">
                <a16:creationId xmlns:a16="http://schemas.microsoft.com/office/drawing/2014/main" id="{10ED5470-CB95-9D47-B7FC-E01D4CAD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7904"/>
            <a:ext cx="908180" cy="27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75" name="صورة 74">
            <a:hlinkClick r:id="rId2" action="ppaction://hlinksldjump"/>
            <a:extLst>
              <a:ext uri="{FF2B5EF4-FFF2-40B4-BE49-F238E27FC236}">
                <a16:creationId xmlns:a16="http://schemas.microsoft.com/office/drawing/2014/main" id="{466925AE-CB9E-B34F-BAF3-5D7BD0B8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2" y="687592"/>
            <a:ext cx="501342" cy="716305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3857620" y="2500306"/>
            <a:ext cx="5072098" cy="714380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إذا كان الارتفاع الابتدائي ٢٠ م ، فما المعادلة التي ستكتبها لتحديد الزمن الذي يحتاج إليه جسم للوصول إلى الأرض ؟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14348" y="2500306"/>
            <a:ext cx="3000396" cy="714380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ــ ٥ ن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+ ٢٠  =  ٠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3857620" y="3429000"/>
            <a:ext cx="5072098" cy="714380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حل المعادلة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14348" y="3429000"/>
            <a:ext cx="3000396" cy="1428760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3857620" y="5000636"/>
            <a:ext cx="5072098" cy="714380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كيف يمكنك استعمال الجذر </a:t>
            </a:r>
            <a:r>
              <a:rPr lang="ar-SA" sz="2000" b="1" dirty="0" err="1">
                <a:solidFill>
                  <a:schemeClr val="tx1"/>
                </a:solidFill>
              </a:rPr>
              <a:t>التربيعي</a:t>
            </a:r>
            <a:r>
              <a:rPr lang="ar-SA" sz="2000" b="1" dirty="0">
                <a:solidFill>
                  <a:schemeClr val="tx1"/>
                </a:solidFill>
              </a:rPr>
              <a:t> لحل المعادلة ؟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714348" y="5000636"/>
            <a:ext cx="3000396" cy="1643074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000" b="1" spc="-100" baseline="30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7925" y="214290"/>
            <a:ext cx="4248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714356"/>
            <a:ext cx="47386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7148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ربع نص 15"/>
          <p:cNvSpPr txBox="1"/>
          <p:nvPr/>
        </p:nvSpPr>
        <p:spPr>
          <a:xfrm>
            <a:off x="714348" y="3571876"/>
            <a:ext cx="292895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ــ  ٥ (  ن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 ــ  ٤ )  =  ٠</a:t>
            </a:r>
            <a:endParaRPr lang="ar-SA" sz="2000" b="1" baseline="300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714348" y="3957584"/>
            <a:ext cx="292895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ــ  ٥ ( ن + ٢ ) ( ن ــ ٢ ) =  ح</a:t>
            </a:r>
            <a:endParaRPr lang="ar-SA" sz="2000" b="1" baseline="300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1785918" y="4386212"/>
            <a:ext cx="185738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الحل :  ٢  ،  ــ ٢</a:t>
            </a:r>
            <a:endParaRPr lang="ar-SA" sz="2000" b="1" baseline="300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2071670" y="5000636"/>
            <a:ext cx="157163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٥ ن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 =  ٢٠</a:t>
            </a:r>
            <a:endParaRPr lang="ar-SA" sz="2000" b="1" baseline="300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2214546" y="5415196"/>
            <a:ext cx="14287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   ن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 =  ٤</a:t>
            </a:r>
            <a:endParaRPr lang="ar-SA" sz="2000" b="1" baseline="30000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2071670" y="5786454"/>
            <a:ext cx="157163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   ن    = ± ٢</a:t>
            </a:r>
            <a:endParaRPr lang="ar-SA" sz="2000" b="1" baseline="300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1785918" y="6172162"/>
            <a:ext cx="185738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الحل :  ٢  ،  ــ  ٢</a:t>
            </a:r>
            <a:endParaRPr lang="ar-SA" sz="2000" b="1" baseline="30000" dirty="0"/>
          </a:p>
        </p:txBody>
      </p:sp>
      <p:sp>
        <p:nvSpPr>
          <p:cNvPr id="24" name="خماسي 23"/>
          <p:cNvSpPr/>
          <p:nvPr/>
        </p:nvSpPr>
        <p:spPr>
          <a:xfrm>
            <a:off x="714348" y="5815688"/>
            <a:ext cx="1500198" cy="35719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الجذر للطرفين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FBA47C4-970D-381E-FDA7-43326C0D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431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7" grpId="0" animBg="1"/>
      <p:bldP spid="18" grpId="0" animBg="1"/>
      <p:bldP spid="16" grpId="0"/>
      <p:bldP spid="19" grpId="0"/>
      <p:bldP spid="20" grpId="0"/>
      <p:bldP spid="21" grpId="0"/>
      <p:bldP spid="22" grpId="0"/>
      <p:bldP spid="23" grpId="0"/>
      <p:bldP spid="25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>
            <a:extLst>
              <a:ext uri="{FF2B5EF4-FFF2-40B4-BE49-F238E27FC236}">
                <a16:creationId xmlns:a16="http://schemas.microsoft.com/office/drawing/2014/main" id="{E483BF08-5580-1146-A5E2-5873C70C5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2" name="شكل حر: شكل 53">
            <a:extLst>
              <a:ext uri="{FF2B5EF4-FFF2-40B4-BE49-F238E27FC236}">
                <a16:creationId xmlns:a16="http://schemas.microsoft.com/office/drawing/2014/main" id="{28D01B51-890C-064C-8018-E1111F287179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D0A48F7C-5990-6644-B5C0-0360B85F3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44" name="شكل حر: شكل 8">
            <a:extLst>
              <a:ext uri="{FF2B5EF4-FFF2-40B4-BE49-F238E27FC236}">
                <a16:creationId xmlns:a16="http://schemas.microsoft.com/office/drawing/2014/main" id="{F6D947FB-A183-584E-9756-E1D8A9508C4C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37444E05-7771-A74E-A1AE-4CAAD6F93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47" name="شكل حر: شكل 10">
            <a:extLst>
              <a:ext uri="{FF2B5EF4-FFF2-40B4-BE49-F238E27FC236}">
                <a16:creationId xmlns:a16="http://schemas.microsoft.com/office/drawing/2014/main" id="{58647FEE-89B0-6348-A293-8759A1B1FB83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4D61CB62-ED7E-8941-9E0F-65A38637A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55" name="شكل حر: شكل 12">
            <a:extLst>
              <a:ext uri="{FF2B5EF4-FFF2-40B4-BE49-F238E27FC236}">
                <a16:creationId xmlns:a16="http://schemas.microsoft.com/office/drawing/2014/main" id="{C94D52E9-7954-484B-A496-D3616A16583B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F9F2EA7E-20D3-4C46-BE16-32553522D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58" name="شكل حر: شكل 14">
            <a:extLst>
              <a:ext uri="{FF2B5EF4-FFF2-40B4-BE49-F238E27FC236}">
                <a16:creationId xmlns:a16="http://schemas.microsoft.com/office/drawing/2014/main" id="{FCCCBB07-265C-DC45-A5EE-F1B703EA85DC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D1FCAD06-4B73-6F4B-A160-239B00B07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67" name="شكل حر: شكل 26">
            <a:extLst>
              <a:ext uri="{FF2B5EF4-FFF2-40B4-BE49-F238E27FC236}">
                <a16:creationId xmlns:a16="http://schemas.microsoft.com/office/drawing/2014/main" id="{AC0181E1-5A8D-9B41-9538-1BDC498F09F5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68" name="شكل حر: شكل 27">
            <a:extLst>
              <a:ext uri="{FF2B5EF4-FFF2-40B4-BE49-F238E27FC236}">
                <a16:creationId xmlns:a16="http://schemas.microsoft.com/office/drawing/2014/main" id="{D7D6D783-4E23-5245-81DE-14A88C6B48DE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28">
            <a:extLst>
              <a:ext uri="{FF2B5EF4-FFF2-40B4-BE49-F238E27FC236}">
                <a16:creationId xmlns:a16="http://schemas.microsoft.com/office/drawing/2014/main" id="{55AE1479-A618-5643-BF86-959B505E0E8B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29">
            <a:extLst>
              <a:ext uri="{FF2B5EF4-FFF2-40B4-BE49-F238E27FC236}">
                <a16:creationId xmlns:a16="http://schemas.microsoft.com/office/drawing/2014/main" id="{1383B8E3-E409-2E4C-8904-DA37AB40E210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0">
            <a:extLst>
              <a:ext uri="{FF2B5EF4-FFF2-40B4-BE49-F238E27FC236}">
                <a16:creationId xmlns:a16="http://schemas.microsoft.com/office/drawing/2014/main" id="{ABF402A7-DD85-C742-BDD1-50BCF39961C6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1">
            <a:extLst>
              <a:ext uri="{FF2B5EF4-FFF2-40B4-BE49-F238E27FC236}">
                <a16:creationId xmlns:a16="http://schemas.microsoft.com/office/drawing/2014/main" id="{463CB9CF-1252-E74C-B3F3-1B2B185DA2AE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2">
            <a:extLst>
              <a:ext uri="{FF2B5EF4-FFF2-40B4-BE49-F238E27FC236}">
                <a16:creationId xmlns:a16="http://schemas.microsoft.com/office/drawing/2014/main" id="{04932D8A-E153-8447-9B57-5644E5A989C6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3">
            <a:extLst>
              <a:ext uri="{FF2B5EF4-FFF2-40B4-BE49-F238E27FC236}">
                <a16:creationId xmlns:a16="http://schemas.microsoft.com/office/drawing/2014/main" id="{D9EAEF76-AA86-3848-BB14-98D92C1EBAEB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34">
            <a:extLst>
              <a:ext uri="{FF2B5EF4-FFF2-40B4-BE49-F238E27FC236}">
                <a16:creationId xmlns:a16="http://schemas.microsoft.com/office/drawing/2014/main" id="{A83B339E-F60B-F54E-83D1-5B3E2C97CBC4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35">
            <a:extLst>
              <a:ext uri="{FF2B5EF4-FFF2-40B4-BE49-F238E27FC236}">
                <a16:creationId xmlns:a16="http://schemas.microsoft.com/office/drawing/2014/main" id="{D489BF41-0E3B-2846-A64A-ED66B6F3A002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36">
            <a:extLst>
              <a:ext uri="{FF2B5EF4-FFF2-40B4-BE49-F238E27FC236}">
                <a16:creationId xmlns:a16="http://schemas.microsoft.com/office/drawing/2014/main" id="{B255944E-499B-F648-A5CC-637D8E29885D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37">
            <a:extLst>
              <a:ext uri="{FF2B5EF4-FFF2-40B4-BE49-F238E27FC236}">
                <a16:creationId xmlns:a16="http://schemas.microsoft.com/office/drawing/2014/main" id="{948FF234-BB63-8A44-80E9-947FC0D8653B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38">
            <a:extLst>
              <a:ext uri="{FF2B5EF4-FFF2-40B4-BE49-F238E27FC236}">
                <a16:creationId xmlns:a16="http://schemas.microsoft.com/office/drawing/2014/main" id="{230072DA-BEDA-244C-AD3E-8949B6B35913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39">
            <a:extLst>
              <a:ext uri="{FF2B5EF4-FFF2-40B4-BE49-F238E27FC236}">
                <a16:creationId xmlns:a16="http://schemas.microsoft.com/office/drawing/2014/main" id="{EACC3EC0-292E-AF45-8FB3-B9F9F83A5EB3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40">
            <a:extLst>
              <a:ext uri="{FF2B5EF4-FFF2-40B4-BE49-F238E27FC236}">
                <a16:creationId xmlns:a16="http://schemas.microsoft.com/office/drawing/2014/main" id="{0D2033F7-F19B-124C-A9FD-94C552985D0F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41">
            <a:extLst>
              <a:ext uri="{FF2B5EF4-FFF2-40B4-BE49-F238E27FC236}">
                <a16:creationId xmlns:a16="http://schemas.microsoft.com/office/drawing/2014/main" id="{3493F531-2701-ED49-B498-99CAECCBDA6C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54">
            <a:extLst>
              <a:ext uri="{FF2B5EF4-FFF2-40B4-BE49-F238E27FC236}">
                <a16:creationId xmlns:a16="http://schemas.microsoft.com/office/drawing/2014/main" id="{8ED89085-9FA4-394E-88DE-2BC588A8BADA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55">
            <a:extLst>
              <a:ext uri="{FF2B5EF4-FFF2-40B4-BE49-F238E27FC236}">
                <a16:creationId xmlns:a16="http://schemas.microsoft.com/office/drawing/2014/main" id="{54E6DA0A-662F-C94C-9A93-F4532ECC0897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56">
            <a:extLst>
              <a:ext uri="{FF2B5EF4-FFF2-40B4-BE49-F238E27FC236}">
                <a16:creationId xmlns:a16="http://schemas.microsoft.com/office/drawing/2014/main" id="{F72FE8DB-93D1-F740-9D9A-B04C4AE91D32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57">
            <a:extLst>
              <a:ext uri="{FF2B5EF4-FFF2-40B4-BE49-F238E27FC236}">
                <a16:creationId xmlns:a16="http://schemas.microsoft.com/office/drawing/2014/main" id="{E59CE535-8D31-0C42-9998-690A6BE7906F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58">
            <a:extLst>
              <a:ext uri="{FF2B5EF4-FFF2-40B4-BE49-F238E27FC236}">
                <a16:creationId xmlns:a16="http://schemas.microsoft.com/office/drawing/2014/main" id="{77F8A6B3-1B46-8D48-9547-2724039B0F97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59">
            <a:extLst>
              <a:ext uri="{FF2B5EF4-FFF2-40B4-BE49-F238E27FC236}">
                <a16:creationId xmlns:a16="http://schemas.microsoft.com/office/drawing/2014/main" id="{71D5C6FF-B648-2243-929C-45F271007D18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0">
            <a:extLst>
              <a:ext uri="{FF2B5EF4-FFF2-40B4-BE49-F238E27FC236}">
                <a16:creationId xmlns:a16="http://schemas.microsoft.com/office/drawing/2014/main" id="{2A818E92-D958-EB40-B98E-F3A8217D1F55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1">
            <a:extLst>
              <a:ext uri="{FF2B5EF4-FFF2-40B4-BE49-F238E27FC236}">
                <a16:creationId xmlns:a16="http://schemas.microsoft.com/office/drawing/2014/main" id="{C7B00A8A-F3E6-9642-ABAB-D15516EC3440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62">
            <a:extLst>
              <a:ext uri="{FF2B5EF4-FFF2-40B4-BE49-F238E27FC236}">
                <a16:creationId xmlns:a16="http://schemas.microsoft.com/office/drawing/2014/main" id="{D09CB312-6A86-7048-A01E-FEA06122C919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63">
            <a:extLst>
              <a:ext uri="{FF2B5EF4-FFF2-40B4-BE49-F238E27FC236}">
                <a16:creationId xmlns:a16="http://schemas.microsoft.com/office/drawing/2014/main" id="{A732547F-F937-7044-8FD9-3E906C55F02B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64">
            <a:extLst>
              <a:ext uri="{FF2B5EF4-FFF2-40B4-BE49-F238E27FC236}">
                <a16:creationId xmlns:a16="http://schemas.microsoft.com/office/drawing/2014/main" id="{547C02F8-6283-DC48-9F61-884690DDB504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65">
            <a:extLst>
              <a:ext uri="{FF2B5EF4-FFF2-40B4-BE49-F238E27FC236}">
                <a16:creationId xmlns:a16="http://schemas.microsoft.com/office/drawing/2014/main" id="{5332A5B5-6785-954E-B3C6-CA9CEFE4AC01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66">
            <a:extLst>
              <a:ext uri="{FF2B5EF4-FFF2-40B4-BE49-F238E27FC236}">
                <a16:creationId xmlns:a16="http://schemas.microsoft.com/office/drawing/2014/main" id="{0B7E649A-D610-A045-A568-1C33898A7F57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67">
            <a:extLst>
              <a:ext uri="{FF2B5EF4-FFF2-40B4-BE49-F238E27FC236}">
                <a16:creationId xmlns:a16="http://schemas.microsoft.com/office/drawing/2014/main" id="{E1232C6E-2EB6-144C-A29A-58EE827C1CF5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68">
            <a:extLst>
              <a:ext uri="{FF2B5EF4-FFF2-40B4-BE49-F238E27FC236}">
                <a16:creationId xmlns:a16="http://schemas.microsoft.com/office/drawing/2014/main" id="{C908D252-97DB-7E4E-9E53-1BAF15E656C3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مربع نص 105">
            <a:extLst>
              <a:ext uri="{FF2B5EF4-FFF2-40B4-BE49-F238E27FC236}">
                <a16:creationId xmlns:a16="http://schemas.microsoft.com/office/drawing/2014/main" id="{A166D66E-E904-FE45-8C6E-5A41F7A50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01" name="مربع نص 106">
            <a:extLst>
              <a:ext uri="{FF2B5EF4-FFF2-40B4-BE49-F238E27FC236}">
                <a16:creationId xmlns:a16="http://schemas.microsoft.com/office/drawing/2014/main" id="{34686F00-8758-3242-A04E-66E2C1865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02" name="صورة 101">
            <a:hlinkClick r:id="rId7" action="ppaction://hlinksldjump"/>
            <a:extLst>
              <a:ext uri="{FF2B5EF4-FFF2-40B4-BE49-F238E27FC236}">
                <a16:creationId xmlns:a16="http://schemas.microsoft.com/office/drawing/2014/main" id="{E7055CF0-A894-E24E-84AF-B9C22CEC4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72" name="مجموعة 71"/>
          <p:cNvGrpSpPr/>
          <p:nvPr/>
        </p:nvGrpSpPr>
        <p:grpSpPr>
          <a:xfrm>
            <a:off x="1071538" y="1150965"/>
            <a:ext cx="7072362" cy="4564051"/>
            <a:chOff x="1071538" y="1150965"/>
            <a:chExt cx="7072362" cy="456405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دبوس زينة 25"/>
            <p:cNvSpPr/>
            <p:nvPr/>
          </p:nvSpPr>
          <p:spPr>
            <a:xfrm rot="10800000">
              <a:off x="1071538" y="2551333"/>
              <a:ext cx="7072362" cy="3163683"/>
            </a:xfrm>
            <a:prstGeom prst="plaque">
              <a:avLst/>
            </a:prstGeom>
            <a:grpFill/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>
              <a:off x="1492918" y="1150965"/>
              <a:ext cx="6179052" cy="1368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مربع نص 28"/>
          <p:cNvSpPr txBox="1"/>
          <p:nvPr/>
        </p:nvSpPr>
        <p:spPr>
          <a:xfrm>
            <a:off x="2928926" y="1600846"/>
            <a:ext cx="342899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لكي تكون ثلاثية الحدود مربعا كاملا</a:t>
            </a:r>
          </a:p>
          <a:p>
            <a:r>
              <a:rPr lang="ar-SA" sz="2200" b="1" dirty="0"/>
              <a:t> يجب أن تتحقق الشروط التالية :</a:t>
            </a:r>
            <a:endParaRPr lang="ar-SA" sz="2200" b="1" baseline="30000" dirty="0"/>
          </a:p>
        </p:txBody>
      </p:sp>
      <p:grpSp>
        <p:nvGrpSpPr>
          <p:cNvPr id="34" name="مجموعة 33"/>
          <p:cNvGrpSpPr/>
          <p:nvPr/>
        </p:nvGrpSpPr>
        <p:grpSpPr>
          <a:xfrm>
            <a:off x="1500198" y="3181649"/>
            <a:ext cx="6572264" cy="461665"/>
            <a:chOff x="1500198" y="3286124"/>
            <a:chExt cx="6572264" cy="46166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مربع نص 29"/>
            <p:cNvSpPr txBox="1"/>
            <p:nvPr/>
          </p:nvSpPr>
          <p:spPr>
            <a:xfrm>
              <a:off x="1500198" y="3286124"/>
              <a:ext cx="6215074" cy="430887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/>
                <a:t>أن يكون الحد الأول مربعا كاملا .</a:t>
              </a:r>
              <a:endParaRPr lang="ar-SA" sz="2200" b="1" baseline="30000" dirty="0"/>
            </a:p>
          </p:txBody>
        </p:sp>
        <p:sp>
          <p:nvSpPr>
            <p:cNvPr id="33" name="مربع نص 32"/>
            <p:cNvSpPr txBox="1"/>
            <p:nvPr/>
          </p:nvSpPr>
          <p:spPr>
            <a:xfrm>
              <a:off x="7715304" y="3286124"/>
              <a:ext cx="357158" cy="461665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١</a:t>
              </a:r>
              <a:endParaRPr lang="ar-SA" sz="2400" b="1" baseline="30000" dirty="0"/>
            </a:p>
          </p:txBody>
        </p:sp>
      </p:grpSp>
      <p:grpSp>
        <p:nvGrpSpPr>
          <p:cNvPr id="36" name="مجموعة 35"/>
          <p:cNvGrpSpPr/>
          <p:nvPr/>
        </p:nvGrpSpPr>
        <p:grpSpPr>
          <a:xfrm>
            <a:off x="1500166" y="3896029"/>
            <a:ext cx="6572264" cy="461665"/>
            <a:chOff x="1500198" y="3286124"/>
            <a:chExt cx="6572264" cy="46166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7" name="مربع نص 36"/>
            <p:cNvSpPr txBox="1"/>
            <p:nvPr/>
          </p:nvSpPr>
          <p:spPr>
            <a:xfrm>
              <a:off x="1500198" y="3286124"/>
              <a:ext cx="6215074" cy="430887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/>
                <a:t>أن يكون الحد الأخير مربعا كاملا .</a:t>
              </a:r>
              <a:endParaRPr lang="ar-SA" sz="2200" b="1" baseline="30000" dirty="0"/>
            </a:p>
          </p:txBody>
        </p:sp>
        <p:sp>
          <p:nvSpPr>
            <p:cNvPr id="38" name="مربع نص 37"/>
            <p:cNvSpPr txBox="1"/>
            <p:nvPr/>
          </p:nvSpPr>
          <p:spPr>
            <a:xfrm>
              <a:off x="7715304" y="3286124"/>
              <a:ext cx="357158" cy="461665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٢</a:t>
              </a:r>
              <a:endParaRPr lang="ar-SA" sz="2400" b="1" baseline="30000" dirty="0"/>
            </a:p>
          </p:txBody>
        </p:sp>
      </p:grpSp>
      <p:grpSp>
        <p:nvGrpSpPr>
          <p:cNvPr id="39" name="مجموعة 38"/>
          <p:cNvGrpSpPr/>
          <p:nvPr/>
        </p:nvGrpSpPr>
        <p:grpSpPr>
          <a:xfrm>
            <a:off x="1500166" y="4610409"/>
            <a:ext cx="6572264" cy="461665"/>
            <a:chOff x="1500198" y="3286124"/>
            <a:chExt cx="6572264" cy="46166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0" name="مربع نص 39"/>
            <p:cNvSpPr txBox="1"/>
            <p:nvPr/>
          </p:nvSpPr>
          <p:spPr>
            <a:xfrm>
              <a:off x="1500198" y="3286124"/>
              <a:ext cx="6215074" cy="430887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/>
                <a:t>أن يكون الحد الأوسط  =</a:t>
              </a:r>
              <a:endParaRPr lang="ar-SA" sz="2200" b="1" baseline="30000" dirty="0"/>
            </a:p>
          </p:txBody>
        </p:sp>
        <p:sp>
          <p:nvSpPr>
            <p:cNvPr id="41" name="مربع نص 40"/>
            <p:cNvSpPr txBox="1"/>
            <p:nvPr/>
          </p:nvSpPr>
          <p:spPr>
            <a:xfrm>
              <a:off x="7715304" y="3286124"/>
              <a:ext cx="357158" cy="461665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٣</a:t>
              </a:r>
              <a:endParaRPr lang="ar-SA" sz="2400" b="1" baseline="30000" dirty="0"/>
            </a:p>
          </p:txBody>
        </p:sp>
      </p:grpSp>
      <p:sp>
        <p:nvSpPr>
          <p:cNvPr id="42" name="مربع نص 41"/>
          <p:cNvSpPr txBox="1"/>
          <p:nvPr/>
        </p:nvSpPr>
        <p:spPr>
          <a:xfrm>
            <a:off x="2428860" y="3157316"/>
            <a:ext cx="214310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( جذره عدد صحيح )</a:t>
            </a:r>
            <a:endParaRPr lang="ar-SA" sz="2200" b="1" baseline="30000" dirty="0">
              <a:solidFill>
                <a:srgbClr val="FF00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428860" y="3855369"/>
            <a:ext cx="214310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( جذره عدد صحيح )</a:t>
            </a:r>
            <a:endParaRPr lang="ar-SA" sz="2200" b="1" baseline="30000" dirty="0">
              <a:solidFill>
                <a:srgbClr val="FF0000"/>
              </a:solidFill>
            </a:endParaRPr>
          </a:p>
        </p:txBody>
      </p:sp>
      <p:grpSp>
        <p:nvGrpSpPr>
          <p:cNvPr id="65" name="مجموعة 64"/>
          <p:cNvGrpSpPr/>
          <p:nvPr/>
        </p:nvGrpSpPr>
        <p:grpSpPr>
          <a:xfrm>
            <a:off x="2586902" y="4628280"/>
            <a:ext cx="2786050" cy="430887"/>
            <a:chOff x="2928926" y="571480"/>
            <a:chExt cx="2786050" cy="430887"/>
          </a:xfrm>
        </p:grpSpPr>
        <p:sp>
          <p:nvSpPr>
            <p:cNvPr id="45" name="مربع نص 44"/>
            <p:cNvSpPr txBox="1"/>
            <p:nvPr/>
          </p:nvSpPr>
          <p:spPr>
            <a:xfrm>
              <a:off x="2928926" y="571480"/>
              <a:ext cx="2786050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/>
                <a:t>٢ ×     الأول   ×     الثاني</a:t>
              </a:r>
              <a:endParaRPr lang="ar-SA" sz="2200" b="1" baseline="30000" dirty="0"/>
            </a:p>
          </p:txBody>
        </p:sp>
        <p:grpSp>
          <p:nvGrpSpPr>
            <p:cNvPr id="60" name="مجموعة 59"/>
            <p:cNvGrpSpPr/>
            <p:nvPr/>
          </p:nvGrpSpPr>
          <p:grpSpPr>
            <a:xfrm>
              <a:off x="4286248" y="571480"/>
              <a:ext cx="714380" cy="285752"/>
              <a:chOff x="7215206" y="571480"/>
              <a:chExt cx="1000132" cy="571504"/>
            </a:xfrm>
          </p:grpSpPr>
          <p:cxnSp>
            <p:nvCxnSpPr>
              <p:cNvPr id="48" name="رابط مستقيم 47"/>
              <p:cNvCxnSpPr/>
              <p:nvPr/>
            </p:nvCxnSpPr>
            <p:spPr>
              <a:xfrm rot="10800000">
                <a:off x="7215206" y="571480"/>
                <a:ext cx="85725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رابط مستقيم 50"/>
              <p:cNvCxnSpPr/>
              <p:nvPr/>
            </p:nvCxnSpPr>
            <p:spPr>
              <a:xfrm rot="16200000" flipH="1">
                <a:off x="7822429" y="821513"/>
                <a:ext cx="571504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رابط مستقيم 55"/>
              <p:cNvCxnSpPr/>
              <p:nvPr/>
            </p:nvCxnSpPr>
            <p:spPr>
              <a:xfrm rot="5400000" flipH="1" flipV="1">
                <a:off x="7965305" y="892951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مجموعة 60"/>
            <p:cNvGrpSpPr/>
            <p:nvPr/>
          </p:nvGrpSpPr>
          <p:grpSpPr>
            <a:xfrm>
              <a:off x="3057734" y="571480"/>
              <a:ext cx="714380" cy="285752"/>
              <a:chOff x="7215206" y="571480"/>
              <a:chExt cx="1000132" cy="571504"/>
            </a:xfrm>
          </p:grpSpPr>
          <p:cxnSp>
            <p:nvCxnSpPr>
              <p:cNvPr id="62" name="رابط مستقيم 61"/>
              <p:cNvCxnSpPr/>
              <p:nvPr/>
            </p:nvCxnSpPr>
            <p:spPr>
              <a:xfrm rot="10800000">
                <a:off x="7215206" y="571480"/>
                <a:ext cx="85725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رابط مستقيم 62"/>
              <p:cNvCxnSpPr/>
              <p:nvPr/>
            </p:nvCxnSpPr>
            <p:spPr>
              <a:xfrm rot="16200000" flipH="1">
                <a:off x="7822429" y="821513"/>
                <a:ext cx="571504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رابط مستقيم 63"/>
              <p:cNvCxnSpPr/>
              <p:nvPr/>
            </p:nvCxnSpPr>
            <p:spPr>
              <a:xfrm rot="5400000" flipH="1" flipV="1">
                <a:off x="7965305" y="892951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6813" y="657888"/>
            <a:ext cx="4248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1564F9C1-2076-5B47-BAC3-69870C11F3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60DFF2F-AE8C-0FBC-A5C7-9AD8C1C8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432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>
            <a:extLst>
              <a:ext uri="{FF2B5EF4-FFF2-40B4-BE49-F238E27FC236}">
                <a16:creationId xmlns:a16="http://schemas.microsoft.com/office/drawing/2014/main" id="{39B6CF07-6336-6441-A129-C2740042C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6" name="شكل حر: شكل 53">
            <a:extLst>
              <a:ext uri="{FF2B5EF4-FFF2-40B4-BE49-F238E27FC236}">
                <a16:creationId xmlns:a16="http://schemas.microsoft.com/office/drawing/2014/main" id="{D1D864E6-4A5A-FF4C-BFC0-C492B2319CD0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71DE8706-61F3-4342-971F-5D49ED62C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8" name="شكل حر: شكل 8">
            <a:extLst>
              <a:ext uri="{FF2B5EF4-FFF2-40B4-BE49-F238E27FC236}">
                <a16:creationId xmlns:a16="http://schemas.microsoft.com/office/drawing/2014/main" id="{4AA586DD-38C4-AE48-A4B9-FD7405500CCF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E374D5B9-8ED2-B641-82EB-288312349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40" name="شكل حر: شكل 10">
            <a:extLst>
              <a:ext uri="{FF2B5EF4-FFF2-40B4-BE49-F238E27FC236}">
                <a16:creationId xmlns:a16="http://schemas.microsoft.com/office/drawing/2014/main" id="{FF698179-4A6D-AA44-A9CE-1175E92A027B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2621C631-A2FB-5847-BE17-CC6F940A1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46" name="شكل حر: شكل 12">
            <a:extLst>
              <a:ext uri="{FF2B5EF4-FFF2-40B4-BE49-F238E27FC236}">
                <a16:creationId xmlns:a16="http://schemas.microsoft.com/office/drawing/2014/main" id="{36BFF5FB-75FC-0D4D-9FF3-BF3F6EDC6321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087F9EBD-B6DB-F246-BBF9-5E4B2BCD8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48" name="شكل حر: شكل 14">
            <a:extLst>
              <a:ext uri="{FF2B5EF4-FFF2-40B4-BE49-F238E27FC236}">
                <a16:creationId xmlns:a16="http://schemas.microsoft.com/office/drawing/2014/main" id="{1FFFD95A-0A5F-A144-83AE-C1B2513D3AA0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285C1243-9664-7E48-A5B4-FA8EDB73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52" name="شكل حر: شكل 26">
            <a:extLst>
              <a:ext uri="{FF2B5EF4-FFF2-40B4-BE49-F238E27FC236}">
                <a16:creationId xmlns:a16="http://schemas.microsoft.com/office/drawing/2014/main" id="{751D576D-4602-1D40-80C1-025764488FDD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3" name="شكل حر: شكل 27">
            <a:extLst>
              <a:ext uri="{FF2B5EF4-FFF2-40B4-BE49-F238E27FC236}">
                <a16:creationId xmlns:a16="http://schemas.microsoft.com/office/drawing/2014/main" id="{504539E7-E097-134C-BF5F-4A8076082CF3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28">
            <a:extLst>
              <a:ext uri="{FF2B5EF4-FFF2-40B4-BE49-F238E27FC236}">
                <a16:creationId xmlns:a16="http://schemas.microsoft.com/office/drawing/2014/main" id="{A3B1A174-04D0-394C-9F4E-12A7B972D7D3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29">
            <a:extLst>
              <a:ext uri="{FF2B5EF4-FFF2-40B4-BE49-F238E27FC236}">
                <a16:creationId xmlns:a16="http://schemas.microsoft.com/office/drawing/2014/main" id="{02FC6568-B4DD-5742-B7EA-18EBE1B994C1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0">
            <a:extLst>
              <a:ext uri="{FF2B5EF4-FFF2-40B4-BE49-F238E27FC236}">
                <a16:creationId xmlns:a16="http://schemas.microsoft.com/office/drawing/2014/main" id="{61D5D852-488B-C543-B2ED-2EDF329EC993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1">
            <a:extLst>
              <a:ext uri="{FF2B5EF4-FFF2-40B4-BE49-F238E27FC236}">
                <a16:creationId xmlns:a16="http://schemas.microsoft.com/office/drawing/2014/main" id="{A91A45BA-32AA-064E-9C74-EC3BEB84F88A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2">
            <a:extLst>
              <a:ext uri="{FF2B5EF4-FFF2-40B4-BE49-F238E27FC236}">
                <a16:creationId xmlns:a16="http://schemas.microsoft.com/office/drawing/2014/main" id="{359E3CEE-5478-1744-B100-78EC4F6FDBF5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3">
            <a:extLst>
              <a:ext uri="{FF2B5EF4-FFF2-40B4-BE49-F238E27FC236}">
                <a16:creationId xmlns:a16="http://schemas.microsoft.com/office/drawing/2014/main" id="{1B1FA7CC-A28A-3E4F-8D7B-6238369012CC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4">
            <a:extLst>
              <a:ext uri="{FF2B5EF4-FFF2-40B4-BE49-F238E27FC236}">
                <a16:creationId xmlns:a16="http://schemas.microsoft.com/office/drawing/2014/main" id="{13A65888-DAD5-7E43-A06E-DDFBE9181D00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5">
            <a:extLst>
              <a:ext uri="{FF2B5EF4-FFF2-40B4-BE49-F238E27FC236}">
                <a16:creationId xmlns:a16="http://schemas.microsoft.com/office/drawing/2014/main" id="{C0B179BF-9AA7-8748-9110-17145EAB3B6E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6">
            <a:extLst>
              <a:ext uri="{FF2B5EF4-FFF2-40B4-BE49-F238E27FC236}">
                <a16:creationId xmlns:a16="http://schemas.microsoft.com/office/drawing/2014/main" id="{8CD02756-D57E-EB4A-ACF6-A1E3C7874A54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7">
            <a:extLst>
              <a:ext uri="{FF2B5EF4-FFF2-40B4-BE49-F238E27FC236}">
                <a16:creationId xmlns:a16="http://schemas.microsoft.com/office/drawing/2014/main" id="{BD779424-D7EE-0E4E-A2D2-040DBD8301A1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8">
            <a:extLst>
              <a:ext uri="{FF2B5EF4-FFF2-40B4-BE49-F238E27FC236}">
                <a16:creationId xmlns:a16="http://schemas.microsoft.com/office/drawing/2014/main" id="{75771BD7-5F25-9A42-9011-219A0543C4D0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9">
            <a:extLst>
              <a:ext uri="{FF2B5EF4-FFF2-40B4-BE49-F238E27FC236}">
                <a16:creationId xmlns:a16="http://schemas.microsoft.com/office/drawing/2014/main" id="{F6296A4F-6A7A-2F41-A8CB-4BB6FE39F920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40">
            <a:extLst>
              <a:ext uri="{FF2B5EF4-FFF2-40B4-BE49-F238E27FC236}">
                <a16:creationId xmlns:a16="http://schemas.microsoft.com/office/drawing/2014/main" id="{C6ECEBA1-D935-6746-B193-A58DED1F6467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41">
            <a:extLst>
              <a:ext uri="{FF2B5EF4-FFF2-40B4-BE49-F238E27FC236}">
                <a16:creationId xmlns:a16="http://schemas.microsoft.com/office/drawing/2014/main" id="{D4BA1A20-1E8E-5B46-8ADC-E7193D987EBA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4">
            <a:extLst>
              <a:ext uri="{FF2B5EF4-FFF2-40B4-BE49-F238E27FC236}">
                <a16:creationId xmlns:a16="http://schemas.microsoft.com/office/drawing/2014/main" id="{E93ED61D-8546-704A-96E3-28609C3BB9EB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55">
            <a:extLst>
              <a:ext uri="{FF2B5EF4-FFF2-40B4-BE49-F238E27FC236}">
                <a16:creationId xmlns:a16="http://schemas.microsoft.com/office/drawing/2014/main" id="{D664376B-870C-9F4B-AC28-6E9EB5A591C1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6">
            <a:extLst>
              <a:ext uri="{FF2B5EF4-FFF2-40B4-BE49-F238E27FC236}">
                <a16:creationId xmlns:a16="http://schemas.microsoft.com/office/drawing/2014/main" id="{EFAC7D4B-38A0-014A-A041-7F3E5A40B4C6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7">
            <a:extLst>
              <a:ext uri="{FF2B5EF4-FFF2-40B4-BE49-F238E27FC236}">
                <a16:creationId xmlns:a16="http://schemas.microsoft.com/office/drawing/2014/main" id="{E4138FE7-3BFF-074B-87B0-C9261BAD51B9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8">
            <a:extLst>
              <a:ext uri="{FF2B5EF4-FFF2-40B4-BE49-F238E27FC236}">
                <a16:creationId xmlns:a16="http://schemas.microsoft.com/office/drawing/2014/main" id="{118CC33D-A26E-9742-AAE5-A647CBBC8E5C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59">
            <a:extLst>
              <a:ext uri="{FF2B5EF4-FFF2-40B4-BE49-F238E27FC236}">
                <a16:creationId xmlns:a16="http://schemas.microsoft.com/office/drawing/2014/main" id="{2042248C-2575-CD4C-9EC2-B152B616E6DB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0">
            <a:extLst>
              <a:ext uri="{FF2B5EF4-FFF2-40B4-BE49-F238E27FC236}">
                <a16:creationId xmlns:a16="http://schemas.microsoft.com/office/drawing/2014/main" id="{B61C9F8E-F65C-1942-91BD-37A2BFEBFDAB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1">
            <a:extLst>
              <a:ext uri="{FF2B5EF4-FFF2-40B4-BE49-F238E27FC236}">
                <a16:creationId xmlns:a16="http://schemas.microsoft.com/office/drawing/2014/main" id="{2E4D3112-3CA1-0544-AF3C-A8CB90024B04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2">
            <a:extLst>
              <a:ext uri="{FF2B5EF4-FFF2-40B4-BE49-F238E27FC236}">
                <a16:creationId xmlns:a16="http://schemas.microsoft.com/office/drawing/2014/main" id="{BF37EC37-40E3-E140-9B23-18064AE70BA7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3">
            <a:extLst>
              <a:ext uri="{FF2B5EF4-FFF2-40B4-BE49-F238E27FC236}">
                <a16:creationId xmlns:a16="http://schemas.microsoft.com/office/drawing/2014/main" id="{2D3663C4-6676-9540-AEF5-CB9A5BFEF93D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4">
            <a:extLst>
              <a:ext uri="{FF2B5EF4-FFF2-40B4-BE49-F238E27FC236}">
                <a16:creationId xmlns:a16="http://schemas.microsoft.com/office/drawing/2014/main" id="{7F47519D-80F0-C54A-8870-6CAD60979B62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5">
            <a:extLst>
              <a:ext uri="{FF2B5EF4-FFF2-40B4-BE49-F238E27FC236}">
                <a16:creationId xmlns:a16="http://schemas.microsoft.com/office/drawing/2014/main" id="{4F41A5C9-5272-1045-9F0F-0102B7B59BE2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6">
            <a:extLst>
              <a:ext uri="{FF2B5EF4-FFF2-40B4-BE49-F238E27FC236}">
                <a16:creationId xmlns:a16="http://schemas.microsoft.com/office/drawing/2014/main" id="{59C4E3E9-0DD3-FA4B-9C4C-466613A42FBB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7">
            <a:extLst>
              <a:ext uri="{FF2B5EF4-FFF2-40B4-BE49-F238E27FC236}">
                <a16:creationId xmlns:a16="http://schemas.microsoft.com/office/drawing/2014/main" id="{A169AA9D-B468-BF4B-903D-21B86CC3554E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8">
            <a:extLst>
              <a:ext uri="{FF2B5EF4-FFF2-40B4-BE49-F238E27FC236}">
                <a16:creationId xmlns:a16="http://schemas.microsoft.com/office/drawing/2014/main" id="{44C9AF8E-547C-B448-BE24-4CDAF51E09B4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مربع نص 105">
            <a:extLst>
              <a:ext uri="{FF2B5EF4-FFF2-40B4-BE49-F238E27FC236}">
                <a16:creationId xmlns:a16="http://schemas.microsoft.com/office/drawing/2014/main" id="{727FE986-9EA6-D741-88E0-C773E343D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89" name="مربع نص 106">
            <a:extLst>
              <a:ext uri="{FF2B5EF4-FFF2-40B4-BE49-F238E27FC236}">
                <a16:creationId xmlns:a16="http://schemas.microsoft.com/office/drawing/2014/main" id="{FC6406B3-8909-C949-9A13-B6657E607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90" name="صورة 89">
            <a:hlinkClick r:id="rId7" action="ppaction://hlinksldjump"/>
            <a:extLst>
              <a:ext uri="{FF2B5EF4-FFF2-40B4-BE49-F238E27FC236}">
                <a16:creationId xmlns:a16="http://schemas.microsoft.com/office/drawing/2014/main" id="{FFE128FE-4E07-5F4B-9D9F-BBB9AA37D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18" y="2596077"/>
            <a:ext cx="5574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20" y="2024573"/>
            <a:ext cx="552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9826" y="2010505"/>
            <a:ext cx="37554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28" y="259607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75546" y="2155751"/>
            <a:ext cx="552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6380" y="2310325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38171" y="2167066"/>
            <a:ext cx="771428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مربع نص 61"/>
          <p:cNvSpPr txBox="1"/>
          <p:nvPr/>
        </p:nvSpPr>
        <p:spPr>
          <a:xfrm>
            <a:off x="6908816" y="2238886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grpSp>
        <p:nvGrpSpPr>
          <p:cNvPr id="10" name="مجموعة 23"/>
          <p:cNvGrpSpPr/>
          <p:nvPr/>
        </p:nvGrpSpPr>
        <p:grpSpPr>
          <a:xfrm>
            <a:off x="2428860" y="2024573"/>
            <a:ext cx="930890" cy="914626"/>
            <a:chOff x="2643174" y="4572008"/>
            <a:chExt cx="930890" cy="857256"/>
          </a:xfrm>
        </p:grpSpPr>
        <p:sp>
          <p:nvSpPr>
            <p:cNvPr id="11" name="قوس كبير أيمن 10"/>
            <p:cNvSpPr/>
            <p:nvPr/>
          </p:nvSpPr>
          <p:spPr>
            <a:xfrm>
              <a:off x="2643174" y="4572008"/>
              <a:ext cx="142876" cy="857256"/>
            </a:xfrm>
            <a:prstGeom prst="rightBrac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2716808" y="4800389"/>
              <a:ext cx="857256" cy="3461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س + ٢</a:t>
              </a:r>
              <a:endParaRPr lang="ar-SA" b="1" baseline="30000" dirty="0"/>
            </a:p>
          </p:txBody>
        </p:sp>
      </p:grpSp>
      <p:grpSp>
        <p:nvGrpSpPr>
          <p:cNvPr id="13" name="مجموعة 22"/>
          <p:cNvGrpSpPr/>
          <p:nvPr/>
        </p:nvGrpSpPr>
        <p:grpSpPr>
          <a:xfrm>
            <a:off x="1428728" y="1381631"/>
            <a:ext cx="927596" cy="571504"/>
            <a:chOff x="1000100" y="4572008"/>
            <a:chExt cx="1214446" cy="571504"/>
          </a:xfrm>
        </p:grpSpPr>
        <p:sp>
          <p:nvSpPr>
            <p:cNvPr id="14" name="قوس كبير أيمن 13"/>
            <p:cNvSpPr/>
            <p:nvPr/>
          </p:nvSpPr>
          <p:spPr>
            <a:xfrm rot="16200000">
              <a:off x="1535885" y="4464851"/>
              <a:ext cx="142876" cy="1214446"/>
            </a:xfrm>
            <a:prstGeom prst="rightBrac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000100" y="4572008"/>
              <a:ext cx="111324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س + ٢</a:t>
              </a:r>
              <a:endParaRPr lang="ar-SA" b="1" baseline="30000" dirty="0"/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5786446" y="2238887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287879" y="3453331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6057359" y="3453332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5231107" y="3431866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5623174" y="3408906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س</a:t>
            </a:r>
            <a:endParaRPr lang="ar-SA" sz="2400" b="1" baseline="300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4838822" y="3442639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  <a:endParaRPr lang="ar-SA" sz="2400" b="1" baseline="30000" dirty="0"/>
          </a:p>
        </p:txBody>
      </p:sp>
      <p:sp>
        <p:nvSpPr>
          <p:cNvPr id="22" name="سهم مخطط إلى اليمين 21"/>
          <p:cNvSpPr/>
          <p:nvPr/>
        </p:nvSpPr>
        <p:spPr>
          <a:xfrm flipH="1">
            <a:off x="3643306" y="2238887"/>
            <a:ext cx="1071570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سهم مخطط إلى اليمين 22"/>
          <p:cNvSpPr/>
          <p:nvPr/>
        </p:nvSpPr>
        <p:spPr>
          <a:xfrm flipH="1">
            <a:off x="3643306" y="3395963"/>
            <a:ext cx="1071570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821277" y="3510263"/>
            <a:ext cx="28574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س + ٢ ) ( س + ٢ )</a:t>
            </a:r>
            <a:endParaRPr lang="ar-SA" sz="2400" b="1" baseline="300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4643438" y="1000108"/>
            <a:ext cx="41433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اكتب ثلاثية الحد في التمثيل التالي .</a:t>
            </a:r>
            <a:endParaRPr lang="ar-SA" sz="2400" b="1" baseline="300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47925" y="214290"/>
            <a:ext cx="4248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وسيلة شرح مع سهم إلى الأسفل 26"/>
          <p:cNvSpPr/>
          <p:nvPr/>
        </p:nvSpPr>
        <p:spPr>
          <a:xfrm>
            <a:off x="1214414" y="857232"/>
            <a:ext cx="1428760" cy="1071570"/>
          </a:xfrm>
          <a:prstGeom prst="downArrowCallout">
            <a:avLst>
              <a:gd name="adj1" fmla="val 25000"/>
              <a:gd name="adj2" fmla="val 14497"/>
              <a:gd name="adj3" fmla="val 25000"/>
              <a:gd name="adj4" fmla="val 6497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مربع كامل</a:t>
            </a:r>
          </a:p>
        </p:txBody>
      </p:sp>
      <p:sp>
        <p:nvSpPr>
          <p:cNvPr id="28" name="دبوس زينة 27"/>
          <p:cNvSpPr/>
          <p:nvPr/>
        </p:nvSpPr>
        <p:spPr>
          <a:xfrm>
            <a:off x="936625" y="4429132"/>
            <a:ext cx="7332122" cy="207170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/>
          <p:cNvSpPr txBox="1"/>
          <p:nvPr/>
        </p:nvSpPr>
        <p:spPr>
          <a:xfrm>
            <a:off x="4071934" y="4572008"/>
            <a:ext cx="40719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مثل ثلاثية الحد في المثال أعلاه تسمى :</a:t>
            </a:r>
            <a:endParaRPr lang="ar-SA" sz="2400" b="1" baseline="300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2928926" y="4572008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مربع كامل</a:t>
            </a:r>
            <a:endParaRPr lang="ar-SA" sz="24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500694" y="5143512"/>
            <a:ext cx="264320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ويمكن تحليلها كالتالي  :</a:t>
            </a:r>
            <a:endParaRPr lang="ar-SA" sz="2400" b="1" baseline="30000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5214942" y="5796719"/>
            <a:ext cx="292895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+  ٤ س  +  ٤  =</a:t>
            </a:r>
            <a:endParaRPr lang="ar-SA" sz="2400" b="1" baseline="30000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2285984" y="5786454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+ ٢ ) ( س + ٢ )  =</a:t>
            </a:r>
            <a:endParaRPr lang="ar-SA" sz="2400" b="1" baseline="30000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1071538" y="5786454"/>
            <a:ext cx="15716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+ ٢ )</a:t>
            </a:r>
            <a:r>
              <a:rPr lang="ar-SA" sz="3400" b="1" spc="-100" baseline="30000" dirty="0"/>
              <a:t>٢</a:t>
            </a:r>
          </a:p>
        </p:txBody>
      </p:sp>
      <p:pic>
        <p:nvPicPr>
          <p:cNvPr id="91" name="صورة 90">
            <a:extLst>
              <a:ext uri="{FF2B5EF4-FFF2-40B4-BE49-F238E27FC236}">
                <a16:creationId xmlns:a16="http://schemas.microsoft.com/office/drawing/2014/main" id="{4AA16134-2120-B64E-B0CA-2906C717C0E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DDDCB65-B54E-4003-BB81-19068E1C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433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 animBg="1"/>
      <p:bldP spid="27" grpId="0" animBg="1"/>
      <p:bldP spid="27" grpId="1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صورة 61">
            <a:extLst>
              <a:ext uri="{FF2B5EF4-FFF2-40B4-BE49-F238E27FC236}">
                <a16:creationId xmlns:a16="http://schemas.microsoft.com/office/drawing/2014/main" id="{F08062A2-6FB7-F34A-A101-924899D3E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63" name="شكل حر: شكل 53">
            <a:extLst>
              <a:ext uri="{FF2B5EF4-FFF2-40B4-BE49-F238E27FC236}">
                <a16:creationId xmlns:a16="http://schemas.microsoft.com/office/drawing/2014/main" id="{0AE3F2A5-E88C-2D4A-A50B-98C439CB2FC4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965F076A-C93B-2747-B55A-A630616F1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5" name="شكل حر: شكل 8">
            <a:extLst>
              <a:ext uri="{FF2B5EF4-FFF2-40B4-BE49-F238E27FC236}">
                <a16:creationId xmlns:a16="http://schemas.microsoft.com/office/drawing/2014/main" id="{729C3143-B310-8A4D-BDD8-4DADD616A16E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0" name="صورة 69">
            <a:extLst>
              <a:ext uri="{FF2B5EF4-FFF2-40B4-BE49-F238E27FC236}">
                <a16:creationId xmlns:a16="http://schemas.microsoft.com/office/drawing/2014/main" id="{72D61FB7-7F41-0740-A77F-B79426936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72" name="شكل حر: شكل 10">
            <a:extLst>
              <a:ext uri="{FF2B5EF4-FFF2-40B4-BE49-F238E27FC236}">
                <a16:creationId xmlns:a16="http://schemas.microsoft.com/office/drawing/2014/main" id="{58C71424-F805-8A42-A8D5-B5864CD0FD25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B59FDF5B-0FC1-4042-88FD-80E216F99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79" name="شكل حر: شكل 12">
            <a:extLst>
              <a:ext uri="{FF2B5EF4-FFF2-40B4-BE49-F238E27FC236}">
                <a16:creationId xmlns:a16="http://schemas.microsoft.com/office/drawing/2014/main" id="{6DBE1BDF-6893-2544-A18F-3E402585548F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0" name="صورة 79">
            <a:extLst>
              <a:ext uri="{FF2B5EF4-FFF2-40B4-BE49-F238E27FC236}">
                <a16:creationId xmlns:a16="http://schemas.microsoft.com/office/drawing/2014/main" id="{9F73806A-3DBE-5547-B892-A0319DA47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81" name="شكل حر: شكل 14">
            <a:extLst>
              <a:ext uri="{FF2B5EF4-FFF2-40B4-BE49-F238E27FC236}">
                <a16:creationId xmlns:a16="http://schemas.microsoft.com/office/drawing/2014/main" id="{7965AC0F-5985-AB4C-8155-58B4505CAA67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82" name="صورة 81">
            <a:extLst>
              <a:ext uri="{FF2B5EF4-FFF2-40B4-BE49-F238E27FC236}">
                <a16:creationId xmlns:a16="http://schemas.microsoft.com/office/drawing/2014/main" id="{ECEC4B14-20A5-7B47-A114-B5716E3A6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83" name="شكل حر: شكل 26">
            <a:extLst>
              <a:ext uri="{FF2B5EF4-FFF2-40B4-BE49-F238E27FC236}">
                <a16:creationId xmlns:a16="http://schemas.microsoft.com/office/drawing/2014/main" id="{47A73B4C-B1CD-1E4A-9BAD-48D4AC51806F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84" name="شكل حر: شكل 27">
            <a:extLst>
              <a:ext uri="{FF2B5EF4-FFF2-40B4-BE49-F238E27FC236}">
                <a16:creationId xmlns:a16="http://schemas.microsoft.com/office/drawing/2014/main" id="{038E50E4-EC6D-9D40-9D2C-75022A4687B1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28">
            <a:extLst>
              <a:ext uri="{FF2B5EF4-FFF2-40B4-BE49-F238E27FC236}">
                <a16:creationId xmlns:a16="http://schemas.microsoft.com/office/drawing/2014/main" id="{7EEDA0C2-6929-174C-B486-EAE3FE042740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29">
            <a:extLst>
              <a:ext uri="{FF2B5EF4-FFF2-40B4-BE49-F238E27FC236}">
                <a16:creationId xmlns:a16="http://schemas.microsoft.com/office/drawing/2014/main" id="{30B211BD-8B8B-9640-A441-6E5AD5681604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30">
            <a:extLst>
              <a:ext uri="{FF2B5EF4-FFF2-40B4-BE49-F238E27FC236}">
                <a16:creationId xmlns:a16="http://schemas.microsoft.com/office/drawing/2014/main" id="{F1FA6A4C-68A4-434D-BCCB-935F2CC13FB5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31">
            <a:extLst>
              <a:ext uri="{FF2B5EF4-FFF2-40B4-BE49-F238E27FC236}">
                <a16:creationId xmlns:a16="http://schemas.microsoft.com/office/drawing/2014/main" id="{322C30CE-2B9A-3446-B5AB-817135536FA0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32">
            <a:extLst>
              <a:ext uri="{FF2B5EF4-FFF2-40B4-BE49-F238E27FC236}">
                <a16:creationId xmlns:a16="http://schemas.microsoft.com/office/drawing/2014/main" id="{5F81A502-709B-D34F-BA79-41B4677273E9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33">
            <a:extLst>
              <a:ext uri="{FF2B5EF4-FFF2-40B4-BE49-F238E27FC236}">
                <a16:creationId xmlns:a16="http://schemas.microsoft.com/office/drawing/2014/main" id="{519D7323-878E-2B47-9CAA-D1C8C5AD8EFB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34">
            <a:extLst>
              <a:ext uri="{FF2B5EF4-FFF2-40B4-BE49-F238E27FC236}">
                <a16:creationId xmlns:a16="http://schemas.microsoft.com/office/drawing/2014/main" id="{C5D74BC8-C38E-124B-B31B-58CAEDB13B6E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35">
            <a:extLst>
              <a:ext uri="{FF2B5EF4-FFF2-40B4-BE49-F238E27FC236}">
                <a16:creationId xmlns:a16="http://schemas.microsoft.com/office/drawing/2014/main" id="{E9FB4CE0-830F-5449-A4DF-973E3258965B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36">
            <a:extLst>
              <a:ext uri="{FF2B5EF4-FFF2-40B4-BE49-F238E27FC236}">
                <a16:creationId xmlns:a16="http://schemas.microsoft.com/office/drawing/2014/main" id="{0A58B50F-4ADE-C640-84B5-B61CBD4BBB33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37">
            <a:extLst>
              <a:ext uri="{FF2B5EF4-FFF2-40B4-BE49-F238E27FC236}">
                <a16:creationId xmlns:a16="http://schemas.microsoft.com/office/drawing/2014/main" id="{EE6BC586-41DF-FC43-965A-5F766EAD0EF8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38">
            <a:extLst>
              <a:ext uri="{FF2B5EF4-FFF2-40B4-BE49-F238E27FC236}">
                <a16:creationId xmlns:a16="http://schemas.microsoft.com/office/drawing/2014/main" id="{CC5CCC23-A005-E34F-B2BA-C2B75F5AE0D5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39">
            <a:extLst>
              <a:ext uri="{FF2B5EF4-FFF2-40B4-BE49-F238E27FC236}">
                <a16:creationId xmlns:a16="http://schemas.microsoft.com/office/drawing/2014/main" id="{F8F7C508-5E1F-4342-B866-D42FE3B994FA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40">
            <a:extLst>
              <a:ext uri="{FF2B5EF4-FFF2-40B4-BE49-F238E27FC236}">
                <a16:creationId xmlns:a16="http://schemas.microsoft.com/office/drawing/2014/main" id="{E5EFF087-65F0-8B4F-BBB0-FBDC41A6AFE6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41">
            <a:extLst>
              <a:ext uri="{FF2B5EF4-FFF2-40B4-BE49-F238E27FC236}">
                <a16:creationId xmlns:a16="http://schemas.microsoft.com/office/drawing/2014/main" id="{016CFE83-15C4-F04C-9521-2D1087B8E865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54">
            <a:extLst>
              <a:ext uri="{FF2B5EF4-FFF2-40B4-BE49-F238E27FC236}">
                <a16:creationId xmlns:a16="http://schemas.microsoft.com/office/drawing/2014/main" id="{98178AFB-F768-894A-BECA-6A1A6010C48A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55">
            <a:extLst>
              <a:ext uri="{FF2B5EF4-FFF2-40B4-BE49-F238E27FC236}">
                <a16:creationId xmlns:a16="http://schemas.microsoft.com/office/drawing/2014/main" id="{534D84FA-1CB0-CE41-B7A1-9C020362BCC2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56">
            <a:extLst>
              <a:ext uri="{FF2B5EF4-FFF2-40B4-BE49-F238E27FC236}">
                <a16:creationId xmlns:a16="http://schemas.microsoft.com/office/drawing/2014/main" id="{91331545-3CA5-F04C-80AC-61358B333EA8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57">
            <a:extLst>
              <a:ext uri="{FF2B5EF4-FFF2-40B4-BE49-F238E27FC236}">
                <a16:creationId xmlns:a16="http://schemas.microsoft.com/office/drawing/2014/main" id="{C46EB924-ED90-BA4B-8E3A-62F95EA84189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58">
            <a:extLst>
              <a:ext uri="{FF2B5EF4-FFF2-40B4-BE49-F238E27FC236}">
                <a16:creationId xmlns:a16="http://schemas.microsoft.com/office/drawing/2014/main" id="{21E99F0C-FF62-484C-BDC1-DC460CEC56DF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59">
            <a:extLst>
              <a:ext uri="{FF2B5EF4-FFF2-40B4-BE49-F238E27FC236}">
                <a16:creationId xmlns:a16="http://schemas.microsoft.com/office/drawing/2014/main" id="{50D71178-0B68-AC4A-A59F-9CB6A2AC6574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60">
            <a:extLst>
              <a:ext uri="{FF2B5EF4-FFF2-40B4-BE49-F238E27FC236}">
                <a16:creationId xmlns:a16="http://schemas.microsoft.com/office/drawing/2014/main" id="{89DF8E80-3C76-8A41-BEFF-0107F65D9CED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61">
            <a:extLst>
              <a:ext uri="{FF2B5EF4-FFF2-40B4-BE49-F238E27FC236}">
                <a16:creationId xmlns:a16="http://schemas.microsoft.com/office/drawing/2014/main" id="{1EE41639-28F2-D44A-8CD4-BFDE1147FFB0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62">
            <a:extLst>
              <a:ext uri="{FF2B5EF4-FFF2-40B4-BE49-F238E27FC236}">
                <a16:creationId xmlns:a16="http://schemas.microsoft.com/office/drawing/2014/main" id="{25B4171B-9707-6849-895F-92F341B2617B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63">
            <a:extLst>
              <a:ext uri="{FF2B5EF4-FFF2-40B4-BE49-F238E27FC236}">
                <a16:creationId xmlns:a16="http://schemas.microsoft.com/office/drawing/2014/main" id="{1EB4CA0B-2CAB-6B42-BED0-BE3288BCAB28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64">
            <a:extLst>
              <a:ext uri="{FF2B5EF4-FFF2-40B4-BE49-F238E27FC236}">
                <a16:creationId xmlns:a16="http://schemas.microsoft.com/office/drawing/2014/main" id="{A8CDA4BA-B0F3-2A42-8637-E43897F3A238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65">
            <a:extLst>
              <a:ext uri="{FF2B5EF4-FFF2-40B4-BE49-F238E27FC236}">
                <a16:creationId xmlns:a16="http://schemas.microsoft.com/office/drawing/2014/main" id="{4C7D54A7-38E7-534A-8F57-FB08849D1D2D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66">
            <a:extLst>
              <a:ext uri="{FF2B5EF4-FFF2-40B4-BE49-F238E27FC236}">
                <a16:creationId xmlns:a16="http://schemas.microsoft.com/office/drawing/2014/main" id="{F2A70D6C-F010-2A4C-8BB4-6A577139D71D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7">
            <a:extLst>
              <a:ext uri="{FF2B5EF4-FFF2-40B4-BE49-F238E27FC236}">
                <a16:creationId xmlns:a16="http://schemas.microsoft.com/office/drawing/2014/main" id="{4E3E4841-06DF-ED42-8C5B-F2058171ECD5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68">
            <a:extLst>
              <a:ext uri="{FF2B5EF4-FFF2-40B4-BE49-F238E27FC236}">
                <a16:creationId xmlns:a16="http://schemas.microsoft.com/office/drawing/2014/main" id="{365C8EEC-E161-5246-A690-0B5EB78CF0A3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مربع نص 105">
            <a:extLst>
              <a:ext uri="{FF2B5EF4-FFF2-40B4-BE49-F238E27FC236}">
                <a16:creationId xmlns:a16="http://schemas.microsoft.com/office/drawing/2014/main" id="{197FB7D0-EAE9-3A4A-AB97-1F97F695B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16" name="مربع نص 106">
            <a:extLst>
              <a:ext uri="{FF2B5EF4-FFF2-40B4-BE49-F238E27FC236}">
                <a16:creationId xmlns:a16="http://schemas.microsoft.com/office/drawing/2014/main" id="{1E1DD166-9AB1-8B45-B03F-8D55ABE1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17" name="صورة 116">
            <a:hlinkClick r:id="rId7" action="ppaction://hlinksldjump"/>
            <a:extLst>
              <a:ext uri="{FF2B5EF4-FFF2-40B4-BE49-F238E27FC236}">
                <a16:creationId xmlns:a16="http://schemas.microsoft.com/office/drawing/2014/main" id="{1063C9F5-7E17-A641-87B6-8F66344C91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47" name="مجموعة 46"/>
          <p:cNvGrpSpPr/>
          <p:nvPr/>
        </p:nvGrpSpPr>
        <p:grpSpPr>
          <a:xfrm>
            <a:off x="1071538" y="2643182"/>
            <a:ext cx="7072362" cy="3635236"/>
            <a:chOff x="1214414" y="2714620"/>
            <a:chExt cx="7072362" cy="363523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" name="دبوس زينة 14"/>
            <p:cNvSpPr/>
            <p:nvPr/>
          </p:nvSpPr>
          <p:spPr>
            <a:xfrm>
              <a:off x="1214414" y="2714620"/>
              <a:ext cx="7072362" cy="2857520"/>
            </a:xfrm>
            <a:prstGeom prst="plaque">
              <a:avLst/>
            </a:prstGeom>
            <a:grpFill/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28974" y="5601374"/>
              <a:ext cx="6272222" cy="748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مربع نص 1"/>
          <p:cNvSpPr txBox="1"/>
          <p:nvPr/>
        </p:nvSpPr>
        <p:spPr>
          <a:xfrm>
            <a:off x="4000496" y="714356"/>
            <a:ext cx="478631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كيف تكتشف أن ثلاثية الحدود مربع كامل ؟</a:t>
            </a:r>
            <a:endParaRPr lang="ar-SA" sz="2400" b="1" baseline="30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47925" y="214290"/>
            <a:ext cx="4248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مجموعة 3"/>
          <p:cNvGrpSpPr/>
          <p:nvPr/>
        </p:nvGrpSpPr>
        <p:grpSpPr>
          <a:xfrm>
            <a:off x="842058" y="1428736"/>
            <a:ext cx="7944784" cy="857256"/>
            <a:chOff x="642910" y="500042"/>
            <a:chExt cx="7944784" cy="928694"/>
          </a:xfrm>
        </p:grpSpPr>
        <p:sp>
          <p:nvSpPr>
            <p:cNvPr id="5" name="مستطيل ذو زوايا قطرية مستديرة 4"/>
            <p:cNvSpPr/>
            <p:nvPr/>
          </p:nvSpPr>
          <p:spPr>
            <a:xfrm>
              <a:off x="642910" y="500042"/>
              <a:ext cx="6500858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" name="مستطيل ذو زوايا قطرية مستديرة 5"/>
            <p:cNvSpPr/>
            <p:nvPr/>
          </p:nvSpPr>
          <p:spPr>
            <a:xfrm>
              <a:off x="7215206" y="500042"/>
              <a:ext cx="1372488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7" name="مجموعة 33"/>
            <p:cNvGrpSpPr/>
            <p:nvPr/>
          </p:nvGrpSpPr>
          <p:grpSpPr>
            <a:xfrm>
              <a:off x="7243342" y="542246"/>
              <a:ext cx="1290637" cy="714380"/>
              <a:chOff x="3143240" y="1857364"/>
              <a:chExt cx="1362075" cy="714380"/>
            </a:xfrm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143240" y="1857364"/>
                <a:ext cx="1362075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</p:pic>
          <p:sp>
            <p:nvSpPr>
              <p:cNvPr id="9" name="مربع نص 8"/>
              <p:cNvSpPr txBox="1"/>
              <p:nvPr/>
            </p:nvSpPr>
            <p:spPr>
              <a:xfrm>
                <a:off x="3300184" y="1928802"/>
                <a:ext cx="1071570" cy="46166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مثال</a:t>
                </a:r>
                <a:endParaRPr lang="ar-SA" sz="2400" b="1" baseline="30000" dirty="0"/>
              </a:p>
            </p:txBody>
          </p:sp>
        </p:grpSp>
      </p:grpSp>
      <p:sp>
        <p:nvSpPr>
          <p:cNvPr id="10" name="مربع نص 9"/>
          <p:cNvSpPr txBox="1"/>
          <p:nvPr/>
        </p:nvSpPr>
        <p:spPr>
          <a:xfrm>
            <a:off x="928662" y="1500174"/>
            <a:ext cx="634281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حدد إذا كانت ثلاثية الحدود  س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 + ٦ س  + ٩  تشكل مربعا كاملا أم لا</a:t>
            </a:r>
          </a:p>
          <a:p>
            <a:r>
              <a:rPr lang="ar-SA" sz="2000" b="1" dirty="0"/>
              <a:t>وإذا كانت كذلك فحللها .  </a:t>
            </a:r>
            <a:endParaRPr lang="ar-SA" sz="2000" b="1" baseline="300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143108" y="2857496"/>
            <a:ext cx="464343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+        ٦ س        +       ٩</a:t>
            </a:r>
            <a:endParaRPr lang="ar-SA" sz="2400" b="1" baseline="300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299482" y="4467533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endParaRPr lang="ar-SA" sz="2400" b="1" baseline="300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071934" y="4467533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س</a:t>
            </a:r>
            <a:endParaRPr lang="ar-SA" sz="2400" b="1" baseline="300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2486230" y="448160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  <a:endParaRPr lang="ar-SA" sz="2400" b="1" baseline="30000" dirty="0"/>
          </a:p>
        </p:txBody>
      </p:sp>
      <p:grpSp>
        <p:nvGrpSpPr>
          <p:cNvPr id="66" name="مجموعة 65"/>
          <p:cNvGrpSpPr/>
          <p:nvPr/>
        </p:nvGrpSpPr>
        <p:grpSpPr>
          <a:xfrm>
            <a:off x="6285414" y="3414933"/>
            <a:ext cx="571504" cy="1000132"/>
            <a:chOff x="6285414" y="3414933"/>
            <a:chExt cx="571504" cy="1000132"/>
          </a:xfrm>
        </p:grpSpPr>
        <p:sp>
          <p:nvSpPr>
            <p:cNvPr id="26" name="خماسي 25"/>
            <p:cNvSpPr/>
            <p:nvPr/>
          </p:nvSpPr>
          <p:spPr>
            <a:xfrm rot="16200000" flipH="1">
              <a:off x="6071100" y="3629247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37" name="مجموعة 36"/>
            <p:cNvGrpSpPr/>
            <p:nvPr/>
          </p:nvGrpSpPr>
          <p:grpSpPr>
            <a:xfrm>
              <a:off x="6343882" y="3687715"/>
              <a:ext cx="428628" cy="342023"/>
              <a:chOff x="7786710" y="4000504"/>
              <a:chExt cx="571504" cy="428628"/>
            </a:xfrm>
          </p:grpSpPr>
          <p:cxnSp>
            <p:nvCxnSpPr>
              <p:cNvPr id="32" name="رابط مستقيم 31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رابط مستقيم 33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رابط مستقيم 35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مجموعة 51"/>
          <p:cNvGrpSpPr/>
          <p:nvPr/>
        </p:nvGrpSpPr>
        <p:grpSpPr>
          <a:xfrm>
            <a:off x="4186674" y="3357563"/>
            <a:ext cx="714348" cy="1015298"/>
            <a:chOff x="4186674" y="3357563"/>
            <a:chExt cx="714348" cy="1015298"/>
          </a:xfrm>
        </p:grpSpPr>
        <p:sp>
          <p:nvSpPr>
            <p:cNvPr id="30" name="خماسي 29"/>
            <p:cNvSpPr/>
            <p:nvPr/>
          </p:nvSpPr>
          <p:spPr>
            <a:xfrm rot="16200000">
              <a:off x="4078419" y="3579460"/>
              <a:ext cx="1015298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2" name="مربع نص 41"/>
            <p:cNvSpPr txBox="1"/>
            <p:nvPr/>
          </p:nvSpPr>
          <p:spPr>
            <a:xfrm>
              <a:off x="4186674" y="3743987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٢</a:t>
              </a:r>
              <a:endParaRPr lang="ar-SA" sz="2400" b="1" baseline="30000" dirty="0"/>
            </a:p>
          </p:txBody>
        </p:sp>
      </p:grpSp>
      <p:grpSp>
        <p:nvGrpSpPr>
          <p:cNvPr id="53" name="مجموعة 52"/>
          <p:cNvGrpSpPr/>
          <p:nvPr/>
        </p:nvGrpSpPr>
        <p:grpSpPr>
          <a:xfrm>
            <a:off x="5214942" y="4429132"/>
            <a:ext cx="1000132" cy="571504"/>
            <a:chOff x="5214942" y="4429132"/>
            <a:chExt cx="1000132" cy="571504"/>
          </a:xfrm>
        </p:grpSpPr>
        <p:sp>
          <p:nvSpPr>
            <p:cNvPr id="25" name="خماسي 24"/>
            <p:cNvSpPr/>
            <p:nvPr/>
          </p:nvSpPr>
          <p:spPr>
            <a:xfrm flipH="1">
              <a:off x="521494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مربع نص 42"/>
            <p:cNvSpPr txBox="1"/>
            <p:nvPr/>
          </p:nvSpPr>
          <p:spPr>
            <a:xfrm>
              <a:off x="5429256" y="4472434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grpSp>
        <p:nvGrpSpPr>
          <p:cNvPr id="51" name="مجموعة 50"/>
          <p:cNvGrpSpPr/>
          <p:nvPr/>
        </p:nvGrpSpPr>
        <p:grpSpPr>
          <a:xfrm>
            <a:off x="3071802" y="4429132"/>
            <a:ext cx="1000132" cy="571504"/>
            <a:chOff x="3071802" y="4429132"/>
            <a:chExt cx="1000132" cy="571504"/>
          </a:xfrm>
        </p:grpSpPr>
        <p:sp>
          <p:nvSpPr>
            <p:cNvPr id="22" name="خماسي 21"/>
            <p:cNvSpPr/>
            <p:nvPr/>
          </p:nvSpPr>
          <p:spPr>
            <a:xfrm>
              <a:off x="307180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مربع نص 43"/>
            <p:cNvSpPr txBox="1"/>
            <p:nvPr/>
          </p:nvSpPr>
          <p:spPr>
            <a:xfrm>
              <a:off x="3143272" y="4457268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sp>
        <p:nvSpPr>
          <p:cNvPr id="48" name="مربع نص 47"/>
          <p:cNvSpPr txBox="1"/>
          <p:nvPr/>
        </p:nvSpPr>
        <p:spPr>
          <a:xfrm>
            <a:off x="4857752" y="5715016"/>
            <a:ext cx="1829252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تشكل مربعا كاملا</a:t>
            </a:r>
            <a:endParaRPr lang="ar-SA" sz="2200" b="1" baseline="300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4357718" y="242886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6929454" y="3429000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1857356" y="350043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grpSp>
        <p:nvGrpSpPr>
          <p:cNvPr id="61" name="مجموعة 60"/>
          <p:cNvGrpSpPr/>
          <p:nvPr/>
        </p:nvGrpSpPr>
        <p:grpSpPr>
          <a:xfrm>
            <a:off x="2501396" y="3444167"/>
            <a:ext cx="571504" cy="1000132"/>
            <a:chOff x="2501396" y="3444167"/>
            <a:chExt cx="571504" cy="1000132"/>
          </a:xfrm>
        </p:grpSpPr>
        <p:sp>
          <p:nvSpPr>
            <p:cNvPr id="27" name="خماسي 26"/>
            <p:cNvSpPr/>
            <p:nvPr/>
          </p:nvSpPr>
          <p:spPr>
            <a:xfrm rot="16200000" flipH="1">
              <a:off x="2287082" y="3658481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7" name="مجموعة 56"/>
            <p:cNvGrpSpPr/>
            <p:nvPr/>
          </p:nvGrpSpPr>
          <p:grpSpPr>
            <a:xfrm>
              <a:off x="2557668" y="3686616"/>
              <a:ext cx="428628" cy="342023"/>
              <a:chOff x="7786710" y="4000504"/>
              <a:chExt cx="571504" cy="428628"/>
            </a:xfrm>
          </p:grpSpPr>
          <p:cxnSp>
            <p:nvCxnSpPr>
              <p:cNvPr id="58" name="رابط مستقيم 57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رابط مستقيم 58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مربع نص 66"/>
          <p:cNvSpPr txBox="1"/>
          <p:nvPr/>
        </p:nvSpPr>
        <p:spPr>
          <a:xfrm>
            <a:off x="2714612" y="564357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                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68" name="مربع نص 67"/>
          <p:cNvSpPr txBox="1"/>
          <p:nvPr/>
        </p:nvSpPr>
        <p:spPr>
          <a:xfrm>
            <a:off x="4071934" y="5643578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endParaRPr lang="ar-SA" sz="2400" b="1" baseline="30000" dirty="0"/>
          </a:p>
        </p:txBody>
      </p:sp>
      <p:sp>
        <p:nvSpPr>
          <p:cNvPr id="69" name="مربع نص 68"/>
          <p:cNvSpPr txBox="1"/>
          <p:nvPr/>
        </p:nvSpPr>
        <p:spPr>
          <a:xfrm>
            <a:off x="3272048" y="56819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  <a:endParaRPr lang="ar-SA" sz="2400" b="1" baseline="30000" dirty="0"/>
          </a:p>
        </p:txBody>
      </p:sp>
      <p:cxnSp>
        <p:nvCxnSpPr>
          <p:cNvPr id="71" name="رابط كسهم مستقيم 70"/>
          <p:cNvCxnSpPr>
            <a:stCxn id="12" idx="2"/>
          </p:cNvCxnSpPr>
          <p:nvPr/>
        </p:nvCxnSpPr>
        <p:spPr>
          <a:xfrm rot="5400000">
            <a:off x="5114262" y="4244060"/>
            <a:ext cx="785818" cy="21560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كسهم مستقيم 73"/>
          <p:cNvCxnSpPr/>
          <p:nvPr/>
        </p:nvCxnSpPr>
        <p:spPr>
          <a:xfrm rot="16200000" flipH="1">
            <a:off x="2716506" y="4882904"/>
            <a:ext cx="967095" cy="7717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/>
          <p:cNvCxnSpPr/>
          <p:nvPr/>
        </p:nvCxnSpPr>
        <p:spPr>
          <a:xfrm rot="5400000">
            <a:off x="3422515" y="3708275"/>
            <a:ext cx="2714644" cy="15845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3644452" y="566791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E3C1DDE0-5957-0913-8CF0-2914E759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434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3" grpId="0"/>
      <p:bldP spid="16" grpId="0"/>
      <p:bldP spid="48" grpId="0"/>
      <p:bldP spid="54" grpId="0"/>
      <p:bldP spid="55" grpId="0"/>
      <p:bldP spid="56" grpId="0"/>
      <p:bldP spid="67" grpId="0"/>
      <p:bldP spid="68" grpId="0"/>
      <p:bldP spid="6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صورة 53">
            <a:extLst>
              <a:ext uri="{FF2B5EF4-FFF2-40B4-BE49-F238E27FC236}">
                <a16:creationId xmlns:a16="http://schemas.microsoft.com/office/drawing/2014/main" id="{2F030D0E-7742-8446-B971-12A43A13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5" name="شكل حر: شكل 53">
            <a:extLst>
              <a:ext uri="{FF2B5EF4-FFF2-40B4-BE49-F238E27FC236}">
                <a16:creationId xmlns:a16="http://schemas.microsoft.com/office/drawing/2014/main" id="{EBDD422A-DF6E-AF45-9007-342EF6ED697C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C5E3A44D-167D-E944-8E06-587FA0BAC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1" name="شكل حر: شكل 8">
            <a:extLst>
              <a:ext uri="{FF2B5EF4-FFF2-40B4-BE49-F238E27FC236}">
                <a16:creationId xmlns:a16="http://schemas.microsoft.com/office/drawing/2014/main" id="{2BCAC4F6-1D8A-9344-93E1-4447DA5F5668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9269AD61-4FEF-3B43-9E3A-DA571917D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63" name="شكل حر: شكل 10">
            <a:extLst>
              <a:ext uri="{FF2B5EF4-FFF2-40B4-BE49-F238E27FC236}">
                <a16:creationId xmlns:a16="http://schemas.microsoft.com/office/drawing/2014/main" id="{0B8D54C0-C027-0A46-AF0B-9BAA7A013A9C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5E66077D-26F5-DC49-B220-53589C975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8" name="شكل حر: شكل 12">
            <a:extLst>
              <a:ext uri="{FF2B5EF4-FFF2-40B4-BE49-F238E27FC236}">
                <a16:creationId xmlns:a16="http://schemas.microsoft.com/office/drawing/2014/main" id="{785368D7-607B-E840-BC84-898895AE20A7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9" name="صورة 88">
            <a:extLst>
              <a:ext uri="{FF2B5EF4-FFF2-40B4-BE49-F238E27FC236}">
                <a16:creationId xmlns:a16="http://schemas.microsoft.com/office/drawing/2014/main" id="{B5787360-1B65-874F-ACF0-55B0D0D04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90" name="شكل حر: شكل 14">
            <a:extLst>
              <a:ext uri="{FF2B5EF4-FFF2-40B4-BE49-F238E27FC236}">
                <a16:creationId xmlns:a16="http://schemas.microsoft.com/office/drawing/2014/main" id="{D487E646-D69E-DA42-939B-2992D04392C9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91" name="صورة 90">
            <a:extLst>
              <a:ext uri="{FF2B5EF4-FFF2-40B4-BE49-F238E27FC236}">
                <a16:creationId xmlns:a16="http://schemas.microsoft.com/office/drawing/2014/main" id="{516743B9-0192-1344-83FB-C805BCAB3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92" name="شكل حر: شكل 26">
            <a:extLst>
              <a:ext uri="{FF2B5EF4-FFF2-40B4-BE49-F238E27FC236}">
                <a16:creationId xmlns:a16="http://schemas.microsoft.com/office/drawing/2014/main" id="{E9AA5923-0A3D-8642-962E-50382E912DF8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93" name="شكل حر: شكل 27">
            <a:extLst>
              <a:ext uri="{FF2B5EF4-FFF2-40B4-BE49-F238E27FC236}">
                <a16:creationId xmlns:a16="http://schemas.microsoft.com/office/drawing/2014/main" id="{C2C60D7B-FEF6-5944-A71C-063DD9D97A2F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28">
            <a:extLst>
              <a:ext uri="{FF2B5EF4-FFF2-40B4-BE49-F238E27FC236}">
                <a16:creationId xmlns:a16="http://schemas.microsoft.com/office/drawing/2014/main" id="{65577389-E3B2-F441-9EE3-E1A09648FCD1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29">
            <a:extLst>
              <a:ext uri="{FF2B5EF4-FFF2-40B4-BE49-F238E27FC236}">
                <a16:creationId xmlns:a16="http://schemas.microsoft.com/office/drawing/2014/main" id="{5A3D6D21-5B85-8C43-A109-F36C42399CE4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30">
            <a:extLst>
              <a:ext uri="{FF2B5EF4-FFF2-40B4-BE49-F238E27FC236}">
                <a16:creationId xmlns:a16="http://schemas.microsoft.com/office/drawing/2014/main" id="{96C8EBC2-9C77-6D42-9CAD-D6CFF4DDBA33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31">
            <a:extLst>
              <a:ext uri="{FF2B5EF4-FFF2-40B4-BE49-F238E27FC236}">
                <a16:creationId xmlns:a16="http://schemas.microsoft.com/office/drawing/2014/main" id="{24CBA0C4-D3F0-7343-B830-ADF0FD88F3A6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32">
            <a:extLst>
              <a:ext uri="{FF2B5EF4-FFF2-40B4-BE49-F238E27FC236}">
                <a16:creationId xmlns:a16="http://schemas.microsoft.com/office/drawing/2014/main" id="{53859B5A-0E61-6B40-BD1E-E1A715C6298E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33">
            <a:extLst>
              <a:ext uri="{FF2B5EF4-FFF2-40B4-BE49-F238E27FC236}">
                <a16:creationId xmlns:a16="http://schemas.microsoft.com/office/drawing/2014/main" id="{587F1EA3-6E9A-F344-A7DA-8D31E21FC05B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34">
            <a:extLst>
              <a:ext uri="{FF2B5EF4-FFF2-40B4-BE49-F238E27FC236}">
                <a16:creationId xmlns:a16="http://schemas.microsoft.com/office/drawing/2014/main" id="{40DD2BD0-504E-AC40-98C7-9531C1F3459F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35">
            <a:extLst>
              <a:ext uri="{FF2B5EF4-FFF2-40B4-BE49-F238E27FC236}">
                <a16:creationId xmlns:a16="http://schemas.microsoft.com/office/drawing/2014/main" id="{50CC988A-28AC-1241-ABEC-A9B6A6F05BA1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36">
            <a:extLst>
              <a:ext uri="{FF2B5EF4-FFF2-40B4-BE49-F238E27FC236}">
                <a16:creationId xmlns:a16="http://schemas.microsoft.com/office/drawing/2014/main" id="{933B3917-7329-474C-964F-7200F4A51EE4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37">
            <a:extLst>
              <a:ext uri="{FF2B5EF4-FFF2-40B4-BE49-F238E27FC236}">
                <a16:creationId xmlns:a16="http://schemas.microsoft.com/office/drawing/2014/main" id="{2324A2A0-409B-9646-88AD-3E9571F1D0A1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38">
            <a:extLst>
              <a:ext uri="{FF2B5EF4-FFF2-40B4-BE49-F238E27FC236}">
                <a16:creationId xmlns:a16="http://schemas.microsoft.com/office/drawing/2014/main" id="{5432B633-0426-E640-855A-6D474E270577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39">
            <a:extLst>
              <a:ext uri="{FF2B5EF4-FFF2-40B4-BE49-F238E27FC236}">
                <a16:creationId xmlns:a16="http://schemas.microsoft.com/office/drawing/2014/main" id="{9FE2A4A2-74CC-C641-8134-4F8A1C8E598B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40">
            <a:extLst>
              <a:ext uri="{FF2B5EF4-FFF2-40B4-BE49-F238E27FC236}">
                <a16:creationId xmlns:a16="http://schemas.microsoft.com/office/drawing/2014/main" id="{2182FB97-A70D-9742-AE4E-CA2ECB61985D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41">
            <a:extLst>
              <a:ext uri="{FF2B5EF4-FFF2-40B4-BE49-F238E27FC236}">
                <a16:creationId xmlns:a16="http://schemas.microsoft.com/office/drawing/2014/main" id="{4C21E7E8-894C-C543-884E-FB5ECF464E06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54">
            <a:extLst>
              <a:ext uri="{FF2B5EF4-FFF2-40B4-BE49-F238E27FC236}">
                <a16:creationId xmlns:a16="http://schemas.microsoft.com/office/drawing/2014/main" id="{7B13282D-02DF-8949-BD3B-95B7F1D2E378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55">
            <a:extLst>
              <a:ext uri="{FF2B5EF4-FFF2-40B4-BE49-F238E27FC236}">
                <a16:creationId xmlns:a16="http://schemas.microsoft.com/office/drawing/2014/main" id="{8FB292E3-3BC2-BB45-8250-1538D0EDAD87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56">
            <a:extLst>
              <a:ext uri="{FF2B5EF4-FFF2-40B4-BE49-F238E27FC236}">
                <a16:creationId xmlns:a16="http://schemas.microsoft.com/office/drawing/2014/main" id="{586109FB-13A1-EF40-8A61-A89EEB66E8E9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57">
            <a:extLst>
              <a:ext uri="{FF2B5EF4-FFF2-40B4-BE49-F238E27FC236}">
                <a16:creationId xmlns:a16="http://schemas.microsoft.com/office/drawing/2014/main" id="{3F877A21-784D-584B-BC75-A9DD649B9E71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58">
            <a:extLst>
              <a:ext uri="{FF2B5EF4-FFF2-40B4-BE49-F238E27FC236}">
                <a16:creationId xmlns:a16="http://schemas.microsoft.com/office/drawing/2014/main" id="{72C33213-E9D2-2F40-BFFF-E5654015AE01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59">
            <a:extLst>
              <a:ext uri="{FF2B5EF4-FFF2-40B4-BE49-F238E27FC236}">
                <a16:creationId xmlns:a16="http://schemas.microsoft.com/office/drawing/2014/main" id="{9BA928B6-AE75-9B49-85F0-9C799ADF9AD1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60">
            <a:extLst>
              <a:ext uri="{FF2B5EF4-FFF2-40B4-BE49-F238E27FC236}">
                <a16:creationId xmlns:a16="http://schemas.microsoft.com/office/drawing/2014/main" id="{CE65594C-FE45-3E46-BCCA-31CF83314D39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61">
            <a:extLst>
              <a:ext uri="{FF2B5EF4-FFF2-40B4-BE49-F238E27FC236}">
                <a16:creationId xmlns:a16="http://schemas.microsoft.com/office/drawing/2014/main" id="{FA0FAC6F-5198-EF49-A285-B78FE9466A19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62">
            <a:extLst>
              <a:ext uri="{FF2B5EF4-FFF2-40B4-BE49-F238E27FC236}">
                <a16:creationId xmlns:a16="http://schemas.microsoft.com/office/drawing/2014/main" id="{14802654-FE0C-0E4C-9061-E0C361D03F0A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63">
            <a:extLst>
              <a:ext uri="{FF2B5EF4-FFF2-40B4-BE49-F238E27FC236}">
                <a16:creationId xmlns:a16="http://schemas.microsoft.com/office/drawing/2014/main" id="{9F142268-8BF2-8341-BBB9-3865516700A0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شكل حر: شكل 64">
            <a:extLst>
              <a:ext uri="{FF2B5EF4-FFF2-40B4-BE49-F238E27FC236}">
                <a16:creationId xmlns:a16="http://schemas.microsoft.com/office/drawing/2014/main" id="{BC554680-5948-6443-A8D4-7473D1308A81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9" name="شكل حر: شكل 65">
            <a:extLst>
              <a:ext uri="{FF2B5EF4-FFF2-40B4-BE49-F238E27FC236}">
                <a16:creationId xmlns:a16="http://schemas.microsoft.com/office/drawing/2014/main" id="{50304395-FB15-4449-9D9B-4ABEC93C58B6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0" name="شكل حر: شكل 66">
            <a:extLst>
              <a:ext uri="{FF2B5EF4-FFF2-40B4-BE49-F238E27FC236}">
                <a16:creationId xmlns:a16="http://schemas.microsoft.com/office/drawing/2014/main" id="{DFC81CB3-0B42-D44B-B705-B988198BB5D4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1" name="شكل حر: شكل 67">
            <a:extLst>
              <a:ext uri="{FF2B5EF4-FFF2-40B4-BE49-F238E27FC236}">
                <a16:creationId xmlns:a16="http://schemas.microsoft.com/office/drawing/2014/main" id="{84D5AB84-651A-1F4F-94A6-4D6EE5BC84E6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2" name="شكل حر: شكل 68">
            <a:extLst>
              <a:ext uri="{FF2B5EF4-FFF2-40B4-BE49-F238E27FC236}">
                <a16:creationId xmlns:a16="http://schemas.microsoft.com/office/drawing/2014/main" id="{9AB8E94E-9F3E-D64F-89F7-52AF002E4B50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4" name="مربع نص 105">
            <a:extLst>
              <a:ext uri="{FF2B5EF4-FFF2-40B4-BE49-F238E27FC236}">
                <a16:creationId xmlns:a16="http://schemas.microsoft.com/office/drawing/2014/main" id="{62023675-D175-9D46-B6BC-CBE45A55F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25" name="مربع نص 106">
            <a:extLst>
              <a:ext uri="{FF2B5EF4-FFF2-40B4-BE49-F238E27FC236}">
                <a16:creationId xmlns:a16="http://schemas.microsoft.com/office/drawing/2014/main" id="{59FA1C1F-8FC3-4140-9423-A420A0B2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grpSp>
        <p:nvGrpSpPr>
          <p:cNvPr id="65" name="مجموعة 64"/>
          <p:cNvGrpSpPr/>
          <p:nvPr/>
        </p:nvGrpSpPr>
        <p:grpSpPr>
          <a:xfrm>
            <a:off x="1071538" y="1413571"/>
            <a:ext cx="7072362" cy="4814193"/>
            <a:chOff x="1071538" y="1413571"/>
            <a:chExt cx="7072362" cy="48814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دبوس زينة 25"/>
            <p:cNvSpPr/>
            <p:nvPr/>
          </p:nvSpPr>
          <p:spPr>
            <a:xfrm>
              <a:off x="1071538" y="2571744"/>
              <a:ext cx="7072362" cy="2857520"/>
            </a:xfrm>
            <a:prstGeom prst="plaque">
              <a:avLst/>
            </a:prstGeom>
            <a:grpFill/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86098" y="5458499"/>
              <a:ext cx="6272222" cy="8365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1442796" y="1413571"/>
              <a:ext cx="6272222" cy="11137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مجموعة 22"/>
          <p:cNvGrpSpPr/>
          <p:nvPr/>
        </p:nvGrpSpPr>
        <p:grpSpPr>
          <a:xfrm>
            <a:off x="599206" y="285728"/>
            <a:ext cx="8343482" cy="928694"/>
            <a:chOff x="443360" y="285728"/>
            <a:chExt cx="8343482" cy="928694"/>
          </a:xfrm>
        </p:grpSpPr>
        <p:sp>
          <p:nvSpPr>
            <p:cNvPr id="19" name="مستطيل ذو زوايا قطرية مستديرة 18"/>
            <p:cNvSpPr/>
            <p:nvPr/>
          </p:nvSpPr>
          <p:spPr>
            <a:xfrm>
              <a:off x="443360" y="285728"/>
              <a:ext cx="6899556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0" name="مستطيل ذو زوايا قطرية مستديرة 19"/>
            <p:cNvSpPr/>
            <p:nvPr/>
          </p:nvSpPr>
          <p:spPr>
            <a:xfrm>
              <a:off x="7358082" y="285728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85792" y="571480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24" name="مربع نص 23"/>
          <p:cNvSpPr txBox="1"/>
          <p:nvPr/>
        </p:nvSpPr>
        <p:spPr>
          <a:xfrm>
            <a:off x="214282" y="500042"/>
            <a:ext cx="714380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حدد إذا كانت ثلاثية الحد تشكل مربعا كاملا أم لا ، وإذا كانت كذلك فحللها .  </a:t>
            </a:r>
            <a:endParaRPr lang="ar-SA" sz="2200" b="1" baseline="30000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2071702" y="2786058"/>
            <a:ext cx="5000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٩ ص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+        ٢٤ ص        +       ١٦</a:t>
            </a:r>
            <a:endParaRPr lang="ar-SA" sz="2400" b="1" baseline="30000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6314648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ص</a:t>
            </a:r>
            <a:endParaRPr lang="ar-SA" sz="2400" b="1" baseline="300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4071934" y="4396095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 ص</a:t>
            </a:r>
            <a:endParaRPr lang="ar-SA" sz="2400" b="1" baseline="3000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2171244" y="4410163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  <a:endParaRPr lang="ar-SA" sz="2400" b="1" baseline="30000" dirty="0"/>
          </a:p>
        </p:txBody>
      </p:sp>
      <p:grpSp>
        <p:nvGrpSpPr>
          <p:cNvPr id="44" name="مجموعة 43"/>
          <p:cNvGrpSpPr/>
          <p:nvPr/>
        </p:nvGrpSpPr>
        <p:grpSpPr>
          <a:xfrm>
            <a:off x="4186674" y="3286125"/>
            <a:ext cx="714348" cy="1015298"/>
            <a:chOff x="4186674" y="3357563"/>
            <a:chExt cx="714348" cy="1015298"/>
          </a:xfrm>
        </p:grpSpPr>
        <p:sp>
          <p:nvSpPr>
            <p:cNvPr id="45" name="خماسي 44"/>
            <p:cNvSpPr/>
            <p:nvPr/>
          </p:nvSpPr>
          <p:spPr>
            <a:xfrm rot="16200000">
              <a:off x="4078419" y="3579460"/>
              <a:ext cx="1015298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6" name="مربع نص 45"/>
            <p:cNvSpPr txBox="1"/>
            <p:nvPr/>
          </p:nvSpPr>
          <p:spPr>
            <a:xfrm>
              <a:off x="4186674" y="3743987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٢</a:t>
              </a:r>
              <a:endParaRPr lang="ar-SA" sz="2400" b="1" baseline="30000" dirty="0"/>
            </a:p>
          </p:txBody>
        </p:sp>
      </p:grpSp>
      <p:grpSp>
        <p:nvGrpSpPr>
          <p:cNvPr id="47" name="مجموعة 46"/>
          <p:cNvGrpSpPr/>
          <p:nvPr/>
        </p:nvGrpSpPr>
        <p:grpSpPr>
          <a:xfrm>
            <a:off x="5214942" y="4357694"/>
            <a:ext cx="1000132" cy="571504"/>
            <a:chOff x="5214942" y="4429132"/>
            <a:chExt cx="1000132" cy="571504"/>
          </a:xfrm>
        </p:grpSpPr>
        <p:sp>
          <p:nvSpPr>
            <p:cNvPr id="48" name="خماسي 47"/>
            <p:cNvSpPr/>
            <p:nvPr/>
          </p:nvSpPr>
          <p:spPr>
            <a:xfrm flipH="1">
              <a:off x="521494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مربع نص 48"/>
            <p:cNvSpPr txBox="1"/>
            <p:nvPr/>
          </p:nvSpPr>
          <p:spPr>
            <a:xfrm>
              <a:off x="5429256" y="4472434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grpSp>
        <p:nvGrpSpPr>
          <p:cNvPr id="50" name="مجموعة 49"/>
          <p:cNvGrpSpPr/>
          <p:nvPr/>
        </p:nvGrpSpPr>
        <p:grpSpPr>
          <a:xfrm>
            <a:off x="2972228" y="4357694"/>
            <a:ext cx="1000132" cy="571504"/>
            <a:chOff x="3071802" y="4429132"/>
            <a:chExt cx="1000132" cy="571504"/>
          </a:xfrm>
        </p:grpSpPr>
        <p:sp>
          <p:nvSpPr>
            <p:cNvPr id="53" name="خماسي 52"/>
            <p:cNvSpPr/>
            <p:nvPr/>
          </p:nvSpPr>
          <p:spPr>
            <a:xfrm>
              <a:off x="307180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6" name="مربع نص 55"/>
            <p:cNvSpPr txBox="1"/>
            <p:nvPr/>
          </p:nvSpPr>
          <p:spPr>
            <a:xfrm>
              <a:off x="3143272" y="4457268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</a:t>
              </a:r>
              <a:endParaRPr lang="ar-SA" sz="2400" b="1" baseline="30000" dirty="0"/>
            </a:p>
          </p:txBody>
        </p:sp>
      </p:grpSp>
      <p:sp>
        <p:nvSpPr>
          <p:cNvPr id="57" name="مربع نص 56"/>
          <p:cNvSpPr txBox="1"/>
          <p:nvPr/>
        </p:nvSpPr>
        <p:spPr>
          <a:xfrm>
            <a:off x="4786314" y="5643578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تشكل مربعا كاملا</a:t>
            </a:r>
            <a:endParaRPr lang="ar-SA" sz="2200" b="1" baseline="30000" dirty="0"/>
          </a:p>
        </p:txBody>
      </p:sp>
      <p:sp>
        <p:nvSpPr>
          <p:cNvPr id="58" name="مربع نص 57"/>
          <p:cNvSpPr txBox="1"/>
          <p:nvPr/>
        </p:nvSpPr>
        <p:spPr>
          <a:xfrm>
            <a:off x="4286248" y="228599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3286116" y="1857364"/>
            <a:ext cx="298523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٩ ص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 + ٢٤ ص  +  ١٦</a:t>
            </a:r>
            <a:endParaRPr lang="ar-SA" sz="2200" b="1" baseline="30000" dirty="0"/>
          </a:p>
        </p:txBody>
      </p:sp>
      <p:sp>
        <p:nvSpPr>
          <p:cNvPr id="66" name="مربع نص 65"/>
          <p:cNvSpPr txBox="1"/>
          <p:nvPr/>
        </p:nvSpPr>
        <p:spPr>
          <a:xfrm>
            <a:off x="7072330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1643042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grpSp>
        <p:nvGrpSpPr>
          <p:cNvPr id="78" name="مجموعة 77"/>
          <p:cNvGrpSpPr/>
          <p:nvPr/>
        </p:nvGrpSpPr>
        <p:grpSpPr>
          <a:xfrm>
            <a:off x="6415352" y="3343495"/>
            <a:ext cx="571504" cy="1000132"/>
            <a:chOff x="6415352" y="3343495"/>
            <a:chExt cx="571504" cy="1000132"/>
          </a:xfrm>
        </p:grpSpPr>
        <p:sp>
          <p:nvSpPr>
            <p:cNvPr id="33" name="خماسي 32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68" name="مجموعة 67"/>
            <p:cNvGrpSpPr/>
            <p:nvPr/>
          </p:nvGrpSpPr>
          <p:grpSpPr>
            <a:xfrm>
              <a:off x="6486758" y="3614080"/>
              <a:ext cx="428628" cy="342023"/>
              <a:chOff x="7786710" y="4000504"/>
              <a:chExt cx="571504" cy="428628"/>
            </a:xfrm>
          </p:grpSpPr>
          <p:cxnSp>
            <p:nvCxnSpPr>
              <p:cNvPr id="69" name="رابط مستقيم 68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مجموعة 78"/>
          <p:cNvGrpSpPr/>
          <p:nvPr/>
        </p:nvGrpSpPr>
        <p:grpSpPr>
          <a:xfrm>
            <a:off x="2186410" y="3372729"/>
            <a:ext cx="571504" cy="1000132"/>
            <a:chOff x="2186410" y="3372729"/>
            <a:chExt cx="571504" cy="1000132"/>
          </a:xfrm>
        </p:grpSpPr>
        <p:sp>
          <p:nvSpPr>
            <p:cNvPr id="39" name="خماسي 38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72" name="مجموعة 71"/>
            <p:cNvGrpSpPr/>
            <p:nvPr/>
          </p:nvGrpSpPr>
          <p:grpSpPr>
            <a:xfrm>
              <a:off x="2257848" y="3615179"/>
              <a:ext cx="428628" cy="342023"/>
              <a:chOff x="7786710" y="4000504"/>
              <a:chExt cx="571504" cy="428628"/>
            </a:xfrm>
          </p:grpSpPr>
          <p:cxnSp>
            <p:nvCxnSpPr>
              <p:cNvPr id="73" name="رابط مستقيم 72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رابط مستقيم 75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رابط مستقيم 76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مربع نص 80"/>
          <p:cNvSpPr txBox="1"/>
          <p:nvPr/>
        </p:nvSpPr>
        <p:spPr>
          <a:xfrm>
            <a:off x="2714612" y="564357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                 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82" name="مربع نص 81"/>
          <p:cNvSpPr txBox="1"/>
          <p:nvPr/>
        </p:nvSpPr>
        <p:spPr>
          <a:xfrm>
            <a:off x="3900954" y="564357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ص</a:t>
            </a:r>
            <a:endParaRPr lang="ar-SA" sz="2400" b="1" baseline="30000" dirty="0"/>
          </a:p>
        </p:txBody>
      </p:sp>
      <p:sp>
        <p:nvSpPr>
          <p:cNvPr id="83" name="مربع نص 82"/>
          <p:cNvSpPr txBox="1"/>
          <p:nvPr/>
        </p:nvSpPr>
        <p:spPr>
          <a:xfrm>
            <a:off x="3143240" y="56819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  <a:endParaRPr lang="ar-SA" sz="2400" b="1" baseline="30000" dirty="0"/>
          </a:p>
        </p:txBody>
      </p:sp>
      <p:cxnSp>
        <p:nvCxnSpPr>
          <p:cNvPr id="84" name="رابط كسهم مستقيم 83"/>
          <p:cNvCxnSpPr/>
          <p:nvPr/>
        </p:nvCxnSpPr>
        <p:spPr>
          <a:xfrm rot="5400000">
            <a:off x="5142398" y="4173720"/>
            <a:ext cx="785818" cy="21560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كسهم مستقيم 84"/>
          <p:cNvCxnSpPr/>
          <p:nvPr/>
        </p:nvCxnSpPr>
        <p:spPr>
          <a:xfrm rot="16200000" flipH="1">
            <a:off x="2474056" y="4882904"/>
            <a:ext cx="967095" cy="7717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 rot="5400000">
            <a:off x="3292593" y="3708275"/>
            <a:ext cx="2714644" cy="15845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3500462" y="566791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pic>
        <p:nvPicPr>
          <p:cNvPr id="126" name="صورة 125">
            <a:hlinkClick r:id="rId9" action="ppaction://hlinksldjump"/>
            <a:extLst>
              <a:ext uri="{FF2B5EF4-FFF2-40B4-BE49-F238E27FC236}">
                <a16:creationId xmlns:a16="http://schemas.microsoft.com/office/drawing/2014/main" id="{FFD7BF8A-4861-6844-BA0E-1657C2AE23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127" name="صورة 126">
            <a:extLst>
              <a:ext uri="{FF2B5EF4-FFF2-40B4-BE49-F238E27FC236}">
                <a16:creationId xmlns:a16="http://schemas.microsoft.com/office/drawing/2014/main" id="{68E031D8-A09A-FA46-89C1-B603719853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92E9883-6C4C-4E52-6A38-F5C29579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435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0" grpId="0"/>
      <p:bldP spid="31" grpId="0"/>
      <p:bldP spid="57" grpId="0"/>
      <p:bldP spid="58" grpId="0"/>
      <p:bldP spid="64" grpId="0"/>
      <p:bldP spid="66" grpId="0"/>
      <p:bldP spid="67" grpId="0"/>
      <p:bldP spid="81" grpId="0"/>
      <p:bldP spid="82" grpId="0"/>
      <p:bldP spid="83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EC9C1E0F-1287-864B-9E80-6E7B4382B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4" name="شكل حر: شكل 53">
            <a:extLst>
              <a:ext uri="{FF2B5EF4-FFF2-40B4-BE49-F238E27FC236}">
                <a16:creationId xmlns:a16="http://schemas.microsoft.com/office/drawing/2014/main" id="{4A5698F9-1CE4-DA49-B067-07FD4B388C33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E83E452F-03B9-DE4B-90D7-E97F462CB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7" name="شكل حر: شكل 8">
            <a:extLst>
              <a:ext uri="{FF2B5EF4-FFF2-40B4-BE49-F238E27FC236}">
                <a16:creationId xmlns:a16="http://schemas.microsoft.com/office/drawing/2014/main" id="{EA674F9F-389B-D648-93B4-97F6989767DE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62191D51-5E30-374E-8226-DE8A18E95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40" name="شكل حر: شكل 10">
            <a:extLst>
              <a:ext uri="{FF2B5EF4-FFF2-40B4-BE49-F238E27FC236}">
                <a16:creationId xmlns:a16="http://schemas.microsoft.com/office/drawing/2014/main" id="{06137F66-16EA-074A-B9B1-0B45AC40CD46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2B447537-8BAF-234B-8B64-55705366D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46" name="شكل حر: شكل 12">
            <a:extLst>
              <a:ext uri="{FF2B5EF4-FFF2-40B4-BE49-F238E27FC236}">
                <a16:creationId xmlns:a16="http://schemas.microsoft.com/office/drawing/2014/main" id="{17B28206-29F2-B246-B457-E2C1D2A07035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D8AB348D-1723-374A-9823-D1D6B4BC4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48" name="شكل حر: شكل 14">
            <a:extLst>
              <a:ext uri="{FF2B5EF4-FFF2-40B4-BE49-F238E27FC236}">
                <a16:creationId xmlns:a16="http://schemas.microsoft.com/office/drawing/2014/main" id="{A659FC78-41FB-7242-B252-081E1B07FF21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4BE6EC67-9A19-3B4A-A95B-D7005D2E5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50" name="شكل حر: شكل 26">
            <a:extLst>
              <a:ext uri="{FF2B5EF4-FFF2-40B4-BE49-F238E27FC236}">
                <a16:creationId xmlns:a16="http://schemas.microsoft.com/office/drawing/2014/main" id="{8490A1E9-15F8-B94A-B23A-1675605E485A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1" name="شكل حر: شكل 27">
            <a:extLst>
              <a:ext uri="{FF2B5EF4-FFF2-40B4-BE49-F238E27FC236}">
                <a16:creationId xmlns:a16="http://schemas.microsoft.com/office/drawing/2014/main" id="{D62C0DA8-8D67-AD4E-9488-D74616B40791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28">
            <a:extLst>
              <a:ext uri="{FF2B5EF4-FFF2-40B4-BE49-F238E27FC236}">
                <a16:creationId xmlns:a16="http://schemas.microsoft.com/office/drawing/2014/main" id="{0880B559-2A45-1A43-96A3-EC2C0DC9F521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29">
            <a:extLst>
              <a:ext uri="{FF2B5EF4-FFF2-40B4-BE49-F238E27FC236}">
                <a16:creationId xmlns:a16="http://schemas.microsoft.com/office/drawing/2014/main" id="{B59D18EB-5976-6E4A-A355-7D7527A1A06C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30">
            <a:extLst>
              <a:ext uri="{FF2B5EF4-FFF2-40B4-BE49-F238E27FC236}">
                <a16:creationId xmlns:a16="http://schemas.microsoft.com/office/drawing/2014/main" id="{A855C2CD-B4CE-0447-B7A6-FCC652B7126D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1">
            <a:extLst>
              <a:ext uri="{FF2B5EF4-FFF2-40B4-BE49-F238E27FC236}">
                <a16:creationId xmlns:a16="http://schemas.microsoft.com/office/drawing/2014/main" id="{52E59FFC-B74A-A747-BA50-D42C442481A5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2">
            <a:extLst>
              <a:ext uri="{FF2B5EF4-FFF2-40B4-BE49-F238E27FC236}">
                <a16:creationId xmlns:a16="http://schemas.microsoft.com/office/drawing/2014/main" id="{4A8CF45C-EA13-9B4B-9B96-EA2B980E5E4A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3">
            <a:extLst>
              <a:ext uri="{FF2B5EF4-FFF2-40B4-BE49-F238E27FC236}">
                <a16:creationId xmlns:a16="http://schemas.microsoft.com/office/drawing/2014/main" id="{F4DA37AF-73D2-DB48-89E3-EC042B9DF2CC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4">
            <a:extLst>
              <a:ext uri="{FF2B5EF4-FFF2-40B4-BE49-F238E27FC236}">
                <a16:creationId xmlns:a16="http://schemas.microsoft.com/office/drawing/2014/main" id="{361111D5-A8A5-6F49-BDCE-F8A335510BBA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5">
            <a:extLst>
              <a:ext uri="{FF2B5EF4-FFF2-40B4-BE49-F238E27FC236}">
                <a16:creationId xmlns:a16="http://schemas.microsoft.com/office/drawing/2014/main" id="{CE612D0D-9E6A-C14E-BC79-6A753ABC5526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6">
            <a:extLst>
              <a:ext uri="{FF2B5EF4-FFF2-40B4-BE49-F238E27FC236}">
                <a16:creationId xmlns:a16="http://schemas.microsoft.com/office/drawing/2014/main" id="{685DE88D-2CFE-0A49-B351-07A92773D6EF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7">
            <a:extLst>
              <a:ext uri="{FF2B5EF4-FFF2-40B4-BE49-F238E27FC236}">
                <a16:creationId xmlns:a16="http://schemas.microsoft.com/office/drawing/2014/main" id="{FDA24B5C-A6A4-DD4A-8D81-240D23B02034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8">
            <a:extLst>
              <a:ext uri="{FF2B5EF4-FFF2-40B4-BE49-F238E27FC236}">
                <a16:creationId xmlns:a16="http://schemas.microsoft.com/office/drawing/2014/main" id="{8375ED16-7370-EF47-A991-7E2451F064B9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9">
            <a:extLst>
              <a:ext uri="{FF2B5EF4-FFF2-40B4-BE49-F238E27FC236}">
                <a16:creationId xmlns:a16="http://schemas.microsoft.com/office/drawing/2014/main" id="{C72C5C57-7FB7-FB48-A7D0-5DF794A6FE5B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40">
            <a:extLst>
              <a:ext uri="{FF2B5EF4-FFF2-40B4-BE49-F238E27FC236}">
                <a16:creationId xmlns:a16="http://schemas.microsoft.com/office/drawing/2014/main" id="{1A08BA3B-A43E-C148-8A2E-8C6B5B95A6A0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41">
            <a:extLst>
              <a:ext uri="{FF2B5EF4-FFF2-40B4-BE49-F238E27FC236}">
                <a16:creationId xmlns:a16="http://schemas.microsoft.com/office/drawing/2014/main" id="{98D0D2A6-2D0E-9744-B563-2F9BFF4124EB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54">
            <a:extLst>
              <a:ext uri="{FF2B5EF4-FFF2-40B4-BE49-F238E27FC236}">
                <a16:creationId xmlns:a16="http://schemas.microsoft.com/office/drawing/2014/main" id="{1F2D6519-B79A-7B45-949E-846579F0963F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55">
            <a:extLst>
              <a:ext uri="{FF2B5EF4-FFF2-40B4-BE49-F238E27FC236}">
                <a16:creationId xmlns:a16="http://schemas.microsoft.com/office/drawing/2014/main" id="{9AD567F1-FBEF-8C4E-967A-A470DFFAD05A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56">
            <a:extLst>
              <a:ext uri="{FF2B5EF4-FFF2-40B4-BE49-F238E27FC236}">
                <a16:creationId xmlns:a16="http://schemas.microsoft.com/office/drawing/2014/main" id="{C41F0995-07EE-1942-8BCC-A7A882747804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57">
            <a:extLst>
              <a:ext uri="{FF2B5EF4-FFF2-40B4-BE49-F238E27FC236}">
                <a16:creationId xmlns:a16="http://schemas.microsoft.com/office/drawing/2014/main" id="{F0CDF855-6020-E943-909F-5BDD1EC13C9A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58">
            <a:extLst>
              <a:ext uri="{FF2B5EF4-FFF2-40B4-BE49-F238E27FC236}">
                <a16:creationId xmlns:a16="http://schemas.microsoft.com/office/drawing/2014/main" id="{2263A619-340E-0740-94B9-BB4842C73EF7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59">
            <a:extLst>
              <a:ext uri="{FF2B5EF4-FFF2-40B4-BE49-F238E27FC236}">
                <a16:creationId xmlns:a16="http://schemas.microsoft.com/office/drawing/2014/main" id="{B00F564E-9C13-7443-A31E-40A32EE851D8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0">
            <a:extLst>
              <a:ext uri="{FF2B5EF4-FFF2-40B4-BE49-F238E27FC236}">
                <a16:creationId xmlns:a16="http://schemas.microsoft.com/office/drawing/2014/main" id="{CB917FFF-1F4F-4549-9E0F-5D488AAF6011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1">
            <a:extLst>
              <a:ext uri="{FF2B5EF4-FFF2-40B4-BE49-F238E27FC236}">
                <a16:creationId xmlns:a16="http://schemas.microsoft.com/office/drawing/2014/main" id="{551B9AF4-8E9E-174A-9B08-5706521692C4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2">
            <a:extLst>
              <a:ext uri="{FF2B5EF4-FFF2-40B4-BE49-F238E27FC236}">
                <a16:creationId xmlns:a16="http://schemas.microsoft.com/office/drawing/2014/main" id="{4248CFB4-2A55-8644-839B-E4CE85365890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3">
            <a:extLst>
              <a:ext uri="{FF2B5EF4-FFF2-40B4-BE49-F238E27FC236}">
                <a16:creationId xmlns:a16="http://schemas.microsoft.com/office/drawing/2014/main" id="{DBEDD519-8947-934F-82B7-64D63CE97400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4">
            <a:extLst>
              <a:ext uri="{FF2B5EF4-FFF2-40B4-BE49-F238E27FC236}">
                <a16:creationId xmlns:a16="http://schemas.microsoft.com/office/drawing/2014/main" id="{D75A1E76-C444-0A48-BC0B-CC264A224D7F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5">
            <a:extLst>
              <a:ext uri="{FF2B5EF4-FFF2-40B4-BE49-F238E27FC236}">
                <a16:creationId xmlns:a16="http://schemas.microsoft.com/office/drawing/2014/main" id="{84599E86-9431-E945-B1EB-70A69AD7951F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6">
            <a:extLst>
              <a:ext uri="{FF2B5EF4-FFF2-40B4-BE49-F238E27FC236}">
                <a16:creationId xmlns:a16="http://schemas.microsoft.com/office/drawing/2014/main" id="{235886BB-26F2-D649-B766-4D56C17E8005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7">
            <a:extLst>
              <a:ext uri="{FF2B5EF4-FFF2-40B4-BE49-F238E27FC236}">
                <a16:creationId xmlns:a16="http://schemas.microsoft.com/office/drawing/2014/main" id="{F38C2498-C988-344F-BDF4-FB0244465B47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8">
            <a:extLst>
              <a:ext uri="{FF2B5EF4-FFF2-40B4-BE49-F238E27FC236}">
                <a16:creationId xmlns:a16="http://schemas.microsoft.com/office/drawing/2014/main" id="{AD6098BD-05C1-C14A-9CF3-AD529CD7693D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مربع نص 105">
            <a:extLst>
              <a:ext uri="{FF2B5EF4-FFF2-40B4-BE49-F238E27FC236}">
                <a16:creationId xmlns:a16="http://schemas.microsoft.com/office/drawing/2014/main" id="{A358CAB0-6720-0C47-8116-401627F1B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91" name="مربع نص 106">
            <a:extLst>
              <a:ext uri="{FF2B5EF4-FFF2-40B4-BE49-F238E27FC236}">
                <a16:creationId xmlns:a16="http://schemas.microsoft.com/office/drawing/2014/main" id="{3E553747-FA2B-5B40-9E23-AFB7FAF0C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grpSp>
        <p:nvGrpSpPr>
          <p:cNvPr id="25" name="مجموعة 24"/>
          <p:cNvGrpSpPr/>
          <p:nvPr/>
        </p:nvGrpSpPr>
        <p:grpSpPr>
          <a:xfrm>
            <a:off x="1071538" y="1413571"/>
            <a:ext cx="7072362" cy="4877308"/>
            <a:chOff x="1071538" y="1413571"/>
            <a:chExt cx="7072362" cy="487730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6" name="دبوس زينة 25"/>
            <p:cNvSpPr/>
            <p:nvPr/>
          </p:nvSpPr>
          <p:spPr>
            <a:xfrm>
              <a:off x="1071538" y="2571744"/>
              <a:ext cx="7072362" cy="2857520"/>
            </a:xfrm>
            <a:prstGeom prst="plaqu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86098" y="5458498"/>
              <a:ext cx="6272222" cy="832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1442796" y="1413571"/>
              <a:ext cx="6272222" cy="11137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9" name="مجموعة 28"/>
          <p:cNvGrpSpPr/>
          <p:nvPr/>
        </p:nvGrpSpPr>
        <p:grpSpPr>
          <a:xfrm>
            <a:off x="620030" y="296853"/>
            <a:ext cx="8327134" cy="928694"/>
            <a:chOff x="230669" y="285728"/>
            <a:chExt cx="8556173" cy="928694"/>
          </a:xfrm>
        </p:grpSpPr>
        <p:sp>
          <p:nvSpPr>
            <p:cNvPr id="30" name="مستطيل ذو زوايا قطرية مستديرة 29"/>
            <p:cNvSpPr/>
            <p:nvPr/>
          </p:nvSpPr>
          <p:spPr>
            <a:xfrm>
              <a:off x="230669" y="285728"/>
              <a:ext cx="7112247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1" name="مستطيل ذو زوايا قطرية مستديرة 30"/>
            <p:cNvSpPr/>
            <p:nvPr/>
          </p:nvSpPr>
          <p:spPr>
            <a:xfrm>
              <a:off x="7358082" y="285728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85792" y="571480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33" name="مربع نص 32"/>
          <p:cNvSpPr txBox="1"/>
          <p:nvPr/>
        </p:nvSpPr>
        <p:spPr>
          <a:xfrm>
            <a:off x="214282" y="500042"/>
            <a:ext cx="714380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حدد إذا كانت ثلاثية الحد تشكل مربعا كاملا أم لا ، وإذا كانت كذلك فحللها .  </a:t>
            </a:r>
            <a:endParaRPr lang="ar-SA" sz="2200" b="1" baseline="30000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1928794" y="2786058"/>
            <a:ext cx="5000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أ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+        ١٠ أ        +           ٢٥</a:t>
            </a:r>
            <a:endParaRPr lang="ar-SA" sz="2400" b="1" baseline="30000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2071670" y="4538971"/>
            <a:ext cx="50287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 ٢ أ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</a:t>
            </a:r>
            <a:r>
              <a:rPr lang="ar-SA" sz="2200" b="1" dirty="0"/>
              <a:t>ليس مربعا كاملا ( لم يتحقق الشرط الأول ) </a:t>
            </a:r>
            <a:endParaRPr lang="ar-SA" sz="2200" b="1" baseline="30000" dirty="0"/>
          </a:p>
        </p:txBody>
      </p:sp>
      <p:sp>
        <p:nvSpPr>
          <p:cNvPr id="73" name="مربع نص 72"/>
          <p:cNvSpPr txBox="1"/>
          <p:nvPr/>
        </p:nvSpPr>
        <p:spPr>
          <a:xfrm>
            <a:off x="2928926" y="5643578"/>
            <a:ext cx="335648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ثلاثية الحدود لا تشكل مربعا كاملا</a:t>
            </a:r>
            <a:endParaRPr lang="ar-SA" sz="2200" b="1" baseline="30000" dirty="0"/>
          </a:p>
        </p:txBody>
      </p:sp>
      <p:sp>
        <p:nvSpPr>
          <p:cNvPr id="74" name="مربع نص 73"/>
          <p:cNvSpPr txBox="1"/>
          <p:nvPr/>
        </p:nvSpPr>
        <p:spPr>
          <a:xfrm>
            <a:off x="7143768" y="335756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✗</a:t>
            </a:r>
            <a:endParaRPr lang="ar-SA" sz="3600" b="1" baseline="30000" dirty="0">
              <a:solidFill>
                <a:srgbClr val="00B050"/>
              </a:solidFill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3286116" y="1857364"/>
            <a:ext cx="298523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 أ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 + ١٠ أ  +  ٢٥</a:t>
            </a:r>
            <a:endParaRPr lang="ar-SA" sz="2200" b="1" baseline="30000" dirty="0"/>
          </a:p>
        </p:txBody>
      </p:sp>
      <p:grpSp>
        <p:nvGrpSpPr>
          <p:cNvPr id="80" name="مجموعة 79"/>
          <p:cNvGrpSpPr/>
          <p:nvPr/>
        </p:nvGrpSpPr>
        <p:grpSpPr>
          <a:xfrm>
            <a:off x="6415352" y="3343495"/>
            <a:ext cx="571504" cy="1000132"/>
            <a:chOff x="6415352" y="3343495"/>
            <a:chExt cx="571504" cy="1000132"/>
          </a:xfrm>
        </p:grpSpPr>
        <p:sp>
          <p:nvSpPr>
            <p:cNvPr id="39" name="خماسي 38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76" name="مجموعة 75"/>
            <p:cNvGrpSpPr/>
            <p:nvPr/>
          </p:nvGrpSpPr>
          <p:grpSpPr>
            <a:xfrm>
              <a:off x="6486758" y="3614080"/>
              <a:ext cx="428628" cy="342023"/>
              <a:chOff x="7786710" y="4000504"/>
              <a:chExt cx="571504" cy="428628"/>
            </a:xfrm>
          </p:grpSpPr>
          <p:cxnSp>
            <p:nvCxnSpPr>
              <p:cNvPr id="77" name="رابط مستقيم 76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رابط مستقيم 77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رابط مستقيم 78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2" name="صورة 91">
            <a:hlinkClick r:id="rId9" action="ppaction://hlinksldjump"/>
            <a:extLst>
              <a:ext uri="{FF2B5EF4-FFF2-40B4-BE49-F238E27FC236}">
                <a16:creationId xmlns:a16="http://schemas.microsoft.com/office/drawing/2014/main" id="{4A1DED11-8432-B14D-B1CB-86B7262C64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25" y="631760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93" name="صورة 92">
            <a:extLst>
              <a:ext uri="{FF2B5EF4-FFF2-40B4-BE49-F238E27FC236}">
                <a16:creationId xmlns:a16="http://schemas.microsoft.com/office/drawing/2014/main" id="{5C62C3FF-A8F4-9A44-8FA0-85FD469745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A46B165-5454-5607-0F26-73D4921B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436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5528</TotalTime>
  <Words>1323</Words>
  <Application>Microsoft Macintosh PowerPoint</Application>
  <PresentationFormat>عرض على الشاشة (4:3)</PresentationFormat>
  <Paragraphs>397</Paragraphs>
  <Slides>24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2" baseType="lpstr">
      <vt:lpstr>Arial Unicode MS</vt:lpstr>
      <vt:lpstr>ae_Cortoba</vt:lpstr>
      <vt:lpstr>Arial</vt:lpstr>
      <vt:lpstr>Beirut</vt:lpstr>
      <vt:lpstr>Calibri</vt:lpstr>
      <vt:lpstr>Comic Sans MS</vt:lpstr>
      <vt:lpstr>Tahoma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660</cp:revision>
  <dcterms:created xsi:type="dcterms:W3CDTF">2012-10-01T13:49:55Z</dcterms:created>
  <dcterms:modified xsi:type="dcterms:W3CDTF">2022-05-20T14:13:14Z</dcterms:modified>
</cp:coreProperties>
</file>