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97" rtl="1" saveSubsetFonts="1">
  <p:sldMasterIdLst>
    <p:sldMasterId id="2147483648" r:id="rId1"/>
  </p:sldMasterIdLst>
  <p:notesMasterIdLst>
    <p:notesMasterId r:id="rId33"/>
  </p:notesMasterIdLst>
  <p:sldIdLst>
    <p:sldId id="320" r:id="rId2"/>
    <p:sldId id="321" r:id="rId3"/>
    <p:sldId id="493" r:id="rId4"/>
    <p:sldId id="258" r:id="rId5"/>
    <p:sldId id="311" r:id="rId6"/>
    <p:sldId id="280" r:id="rId7"/>
    <p:sldId id="306" r:id="rId8"/>
    <p:sldId id="307" r:id="rId9"/>
    <p:sldId id="305" r:id="rId10"/>
    <p:sldId id="279" r:id="rId11"/>
    <p:sldId id="308" r:id="rId12"/>
    <p:sldId id="309" r:id="rId13"/>
    <p:sldId id="281" r:id="rId14"/>
    <p:sldId id="282" r:id="rId15"/>
    <p:sldId id="283" r:id="rId16"/>
    <p:sldId id="290" r:id="rId17"/>
    <p:sldId id="291" r:id="rId18"/>
    <p:sldId id="292" r:id="rId19"/>
    <p:sldId id="323" r:id="rId20"/>
    <p:sldId id="324" r:id="rId21"/>
    <p:sldId id="312" r:id="rId22"/>
    <p:sldId id="32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10" r:id="rId31"/>
    <p:sldId id="494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48"/>
  </p:normalViewPr>
  <p:slideViewPr>
    <p:cSldViewPr>
      <p:cViewPr varScale="1">
        <p:scale>
          <a:sx n="117" d="100"/>
          <a:sy n="117" d="100"/>
        </p:scale>
        <p:origin x="94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435F79-4090-4101-89A7-431452577512}" type="datetimeFigureOut">
              <a:rPr lang="ar-SA" smtClean="0"/>
              <a:pPr/>
              <a:t>19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74268A-5901-41B8-9CA2-6A5F4F6B6BF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76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414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51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20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95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A49C-6E62-DB4F-9E43-B568968E7AF8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4C1-D79C-D64A-9F5E-16EEB5F8203F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DA1-1F20-3D4D-A422-27B9F95F1927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2D-B57E-F14D-99AE-423D766F0B68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0639-EFE7-B045-A3B4-845790A6BABA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94CA-1E20-7540-A908-685F5081B760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C4B9-6444-514F-9A62-C747A7735D2F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8C46-8D73-4441-8399-98B08E959105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5A45-A921-6940-A9D1-5FB07CFAADD8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CCED-E920-D145-A0FA-3CCB1FA771A2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5F0C-E381-7649-ACF7-126B8544EC81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791E-94B3-024B-861B-D7616C3D9083}" type="datetime1">
              <a:rPr lang="ar-SA" smtClean="0"/>
              <a:t>19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17.png"/><Relationship Id="rId21" Type="http://schemas.openxmlformats.org/officeDocument/2006/relationships/image" Target="../media/image14.jpeg"/><Relationship Id="rId34" Type="http://schemas.openxmlformats.org/officeDocument/2006/relationships/image" Target="../media/image21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38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6.jp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18.jpg"/><Relationship Id="rId36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0.xml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12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17" y="127558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٧-٥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الفرق بين مربعين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/ ١٤٤هـ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EAAE860-2863-F74B-842C-D05ED09150A5}"/>
              </a:ext>
            </a:extLst>
          </p:cNvPr>
          <p:cNvSpPr txBox="1"/>
          <p:nvPr/>
        </p:nvSpPr>
        <p:spPr>
          <a:xfrm>
            <a:off x="2545056" y="3162335"/>
            <a:ext cx="417105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www.liveworksheets.com</a:t>
            </a:r>
            <a:r>
              <a:rPr lang="en-US" sz="1400" dirty="0"/>
              <a:t>/af1149560vl</a:t>
            </a:r>
            <a:endParaRPr lang="ar-SA" sz="14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289B415-56AB-7942-8283-2F83AB1F09DF}"/>
              </a:ext>
            </a:extLst>
          </p:cNvPr>
          <p:cNvSpPr txBox="1"/>
          <p:nvPr/>
        </p:nvSpPr>
        <p:spPr>
          <a:xfrm>
            <a:off x="1351039" y="3471003"/>
            <a:ext cx="52928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https://im-a-</a:t>
            </a:r>
            <a:r>
              <a:rPr lang="en-US" sz="1100" dirty="0" err="1"/>
              <a:t>puzzle.com</a:t>
            </a:r>
            <a:r>
              <a:rPr lang="en-US" sz="1100" dirty="0"/>
              <a:t>/look_i_m_a_quiz_puzzle_2tsr66eln.puzzle?st=</a:t>
            </a:r>
            <a:r>
              <a:rPr lang="en-US" sz="1100" dirty="0" err="1"/>
              <a:t>wh</a:t>
            </a:r>
            <a:endParaRPr lang="ar-SA" sz="1100" dirty="0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590BB442-A94D-EB43-A8D4-6E0DCB35DA1A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34094" y="115069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54" name="عنصر نائب لرقم الشريحة 53">
            <a:extLst>
              <a:ext uri="{FF2B5EF4-FFF2-40B4-BE49-F238E27FC236}">
                <a16:creationId xmlns:a16="http://schemas.microsoft.com/office/drawing/2014/main" id="{D391E0FD-ECBE-1A73-7D45-D089B7D2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421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D7540F4-9BE5-564B-84E7-9FEB425B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B9C648E0-2212-D941-BCF4-02B209FB214F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B0AB4039-DC48-0B48-91EA-392CB3D25241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DBEDF87-F39C-3E46-BDFE-0569568A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3B94700D-0ED0-BF40-8612-0E229207B2D9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97275E7-DEC5-A74F-8BD0-E4DDA745A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983F0CDC-2C20-C24B-B451-478024F1E758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34D11E9-6B5E-364F-AFE4-17F75843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24F56459-570E-3D4D-BF33-DA479C7F1550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D943DD5D-7E8F-244D-BEAB-83E14AF55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B04C3A55-2D14-2145-A2F4-99EBCFF5BCEA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62B12EA-5851-6648-A0ED-3FC58FFA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2" name="شكل حر: شكل 26">
            <a:extLst>
              <a:ext uri="{FF2B5EF4-FFF2-40B4-BE49-F238E27FC236}">
                <a16:creationId xmlns:a16="http://schemas.microsoft.com/office/drawing/2014/main" id="{EA8E92BB-B74C-4341-8C31-6D17932BA622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3" name="شكل حر: شكل 27">
            <a:extLst>
              <a:ext uri="{FF2B5EF4-FFF2-40B4-BE49-F238E27FC236}">
                <a16:creationId xmlns:a16="http://schemas.microsoft.com/office/drawing/2014/main" id="{E289CA1C-48A6-254F-BE87-A91D622B103A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8">
            <a:extLst>
              <a:ext uri="{FF2B5EF4-FFF2-40B4-BE49-F238E27FC236}">
                <a16:creationId xmlns:a16="http://schemas.microsoft.com/office/drawing/2014/main" id="{F9C5EEBC-352D-3243-A636-A61E1FCEF334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29">
            <a:extLst>
              <a:ext uri="{FF2B5EF4-FFF2-40B4-BE49-F238E27FC236}">
                <a16:creationId xmlns:a16="http://schemas.microsoft.com/office/drawing/2014/main" id="{8CC86EC8-0A52-7048-A2D0-DAE191F6FCEA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0">
            <a:extLst>
              <a:ext uri="{FF2B5EF4-FFF2-40B4-BE49-F238E27FC236}">
                <a16:creationId xmlns:a16="http://schemas.microsoft.com/office/drawing/2014/main" id="{7E66DC62-FBBA-F845-9368-696825442BAC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1">
            <a:extLst>
              <a:ext uri="{FF2B5EF4-FFF2-40B4-BE49-F238E27FC236}">
                <a16:creationId xmlns:a16="http://schemas.microsoft.com/office/drawing/2014/main" id="{419B1A64-FAF2-5C41-BBDA-7EA2FDEB4E56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2">
            <a:extLst>
              <a:ext uri="{FF2B5EF4-FFF2-40B4-BE49-F238E27FC236}">
                <a16:creationId xmlns:a16="http://schemas.microsoft.com/office/drawing/2014/main" id="{224FAE61-518C-DC4E-A03A-F8E594AB92A0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3">
            <a:extLst>
              <a:ext uri="{FF2B5EF4-FFF2-40B4-BE49-F238E27FC236}">
                <a16:creationId xmlns:a16="http://schemas.microsoft.com/office/drawing/2014/main" id="{3977F358-B989-B94E-A3FD-2296BAE0DE3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4">
            <a:extLst>
              <a:ext uri="{FF2B5EF4-FFF2-40B4-BE49-F238E27FC236}">
                <a16:creationId xmlns:a16="http://schemas.microsoft.com/office/drawing/2014/main" id="{2B18CC76-F1A7-2245-8798-EB0776C97D5D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5">
            <a:extLst>
              <a:ext uri="{FF2B5EF4-FFF2-40B4-BE49-F238E27FC236}">
                <a16:creationId xmlns:a16="http://schemas.microsoft.com/office/drawing/2014/main" id="{CAAFCDC2-A16F-CA46-B3AA-FBA112E9F17C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6">
            <a:extLst>
              <a:ext uri="{FF2B5EF4-FFF2-40B4-BE49-F238E27FC236}">
                <a16:creationId xmlns:a16="http://schemas.microsoft.com/office/drawing/2014/main" id="{7E9FCE04-B2E0-7548-88CF-9BAD4B5F2F7E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7">
            <a:extLst>
              <a:ext uri="{FF2B5EF4-FFF2-40B4-BE49-F238E27FC236}">
                <a16:creationId xmlns:a16="http://schemas.microsoft.com/office/drawing/2014/main" id="{44781549-61AA-3C43-8B4F-F187B1CF658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8">
            <a:extLst>
              <a:ext uri="{FF2B5EF4-FFF2-40B4-BE49-F238E27FC236}">
                <a16:creationId xmlns:a16="http://schemas.microsoft.com/office/drawing/2014/main" id="{8C972CFD-DCC5-8545-BCB9-F2E9748400B6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9">
            <a:extLst>
              <a:ext uri="{FF2B5EF4-FFF2-40B4-BE49-F238E27FC236}">
                <a16:creationId xmlns:a16="http://schemas.microsoft.com/office/drawing/2014/main" id="{45ACFFB0-1666-BA43-BFCD-0A6998ED91F7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40">
            <a:extLst>
              <a:ext uri="{FF2B5EF4-FFF2-40B4-BE49-F238E27FC236}">
                <a16:creationId xmlns:a16="http://schemas.microsoft.com/office/drawing/2014/main" id="{21BB76B9-632D-3544-BB1F-6C47B125D041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41">
            <a:extLst>
              <a:ext uri="{FF2B5EF4-FFF2-40B4-BE49-F238E27FC236}">
                <a16:creationId xmlns:a16="http://schemas.microsoft.com/office/drawing/2014/main" id="{5AB067DB-53DF-A349-920E-FCAE8DB9319A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4">
            <a:extLst>
              <a:ext uri="{FF2B5EF4-FFF2-40B4-BE49-F238E27FC236}">
                <a16:creationId xmlns:a16="http://schemas.microsoft.com/office/drawing/2014/main" id="{A8F78430-B6E8-4445-95B1-768319FC306F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5">
            <a:extLst>
              <a:ext uri="{FF2B5EF4-FFF2-40B4-BE49-F238E27FC236}">
                <a16:creationId xmlns:a16="http://schemas.microsoft.com/office/drawing/2014/main" id="{44B07702-1EB8-4246-8C6C-6BEE6EE695D7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6">
            <a:extLst>
              <a:ext uri="{FF2B5EF4-FFF2-40B4-BE49-F238E27FC236}">
                <a16:creationId xmlns:a16="http://schemas.microsoft.com/office/drawing/2014/main" id="{841B1FF9-82D6-EE49-A2B0-0E41973245BB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7">
            <a:extLst>
              <a:ext uri="{FF2B5EF4-FFF2-40B4-BE49-F238E27FC236}">
                <a16:creationId xmlns:a16="http://schemas.microsoft.com/office/drawing/2014/main" id="{D3CAFF2E-4BB6-3E46-B94F-4D0E816781CD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D4E11784-09D6-5D4B-93D9-688926DBEE0C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41569BCC-9AC7-9F47-84CB-41C246EC991C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1562CB8C-9F57-5945-B231-FE6413521EAF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FADB4C97-65E3-7D44-95BB-D74250AB79EC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61BB4219-54BB-224D-889C-15E2E8A4621E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0C10A9F2-31B8-194C-AD52-44D7ADC6C0F3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6B5CE95E-C4EE-B447-830A-FAEC3A1AF8A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9A75B592-1C0D-E54F-89B9-A8E54B2DF27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340DE04C-7B0C-FC42-B99A-89365B5F9CC9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50272FF8-60A7-8744-8484-AE544E913FF4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B9B5BC7A-53FC-564B-BE61-D3DC8FC30A0F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1131C212-9882-534B-BC8D-779957726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1A4B0556-A8C8-3941-9368-E7076360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2312889F-949F-1B44-81CD-857BD5E79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2" name="مجموعة 41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43" name="مستطيل ذو زوايا قطرية مستديرة 42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7" name="مستطيل ذو زوايا قطرية مستديرة 4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49" name="مربع نص 48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52" name="مستطيل 51"/>
          <p:cNvSpPr/>
          <p:nvPr/>
        </p:nvSpPr>
        <p:spPr>
          <a:xfrm>
            <a:off x="1428728" y="3329426"/>
            <a:ext cx="635798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ــ ٤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+  ٩ ص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214546" y="3782387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ــ  ص</a:t>
            </a:r>
            <a:r>
              <a:rPr lang="ar-SA" sz="2400" b="1" dirty="0"/>
              <a:t>  [  ٢ ص   ×   ٢ ص    ــ   ٣   ×   ٣  ]</a:t>
            </a:r>
            <a:endParaRPr lang="ar-SA" sz="2400" b="1" baseline="300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2643174" y="4868025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ــ  ص</a:t>
            </a:r>
            <a:r>
              <a:rPr lang="ar-SA" sz="2400" b="1" dirty="0"/>
              <a:t>  (          +       ) (           ــ       )  </a:t>
            </a:r>
            <a:endParaRPr lang="ar-SA" sz="2400" b="1" baseline="30000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5600268" y="489996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ص</a:t>
            </a:r>
            <a:endParaRPr lang="ar-SA" sz="2400" b="1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4786314" y="489616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3671442" y="4896161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ص</a:t>
            </a:r>
            <a:endParaRPr lang="ar-SA" sz="24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2857488" y="492539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3214678" y="2357430"/>
            <a:ext cx="2643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ــ  ص </a:t>
            </a:r>
            <a:r>
              <a:rPr lang="ar-SA" sz="2400" b="1" dirty="0"/>
              <a:t>( ٤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٩ )</a:t>
            </a:r>
            <a:endParaRPr lang="ar-SA" sz="2400" b="1" baseline="30000" dirty="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4E37E227-88F8-1B4F-B385-47B463678F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A2B706D-463F-5D2F-04EB-51C7A1E8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/>
      <p:bldP spid="55" grpId="0"/>
      <p:bldP spid="57" grpId="0"/>
      <p:bldP spid="58" grpId="0"/>
      <p:bldP spid="59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8C883948-09CB-ED4D-87B9-6495FA0C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5" name="شكل حر: شكل 53">
            <a:extLst>
              <a:ext uri="{FF2B5EF4-FFF2-40B4-BE49-F238E27FC236}">
                <a16:creationId xmlns:a16="http://schemas.microsoft.com/office/drawing/2014/main" id="{5860BA5E-9452-2241-ACF3-4B700B5581B0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6" name="شكل حر: شكل 6">
            <a:extLst>
              <a:ext uri="{FF2B5EF4-FFF2-40B4-BE49-F238E27FC236}">
                <a16:creationId xmlns:a16="http://schemas.microsoft.com/office/drawing/2014/main" id="{B99EC353-3503-774D-B86D-565F68C3E766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B2C6152-01D8-F84E-9672-A95DEA14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8" name="شكل حر: شكل 8">
            <a:extLst>
              <a:ext uri="{FF2B5EF4-FFF2-40B4-BE49-F238E27FC236}">
                <a16:creationId xmlns:a16="http://schemas.microsoft.com/office/drawing/2014/main" id="{6A5C46C8-1174-6A49-AE7D-D4BB6557BABB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9ADA86A-18CC-BB47-875A-3BA17B4E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3" name="شكل حر: شكل 10">
            <a:extLst>
              <a:ext uri="{FF2B5EF4-FFF2-40B4-BE49-F238E27FC236}">
                <a16:creationId xmlns:a16="http://schemas.microsoft.com/office/drawing/2014/main" id="{84495123-9B22-7F40-A437-8D124AEACDA3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F0A78CDC-9026-9249-8157-A26330F12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9" name="شكل حر: شكل 12">
            <a:extLst>
              <a:ext uri="{FF2B5EF4-FFF2-40B4-BE49-F238E27FC236}">
                <a16:creationId xmlns:a16="http://schemas.microsoft.com/office/drawing/2014/main" id="{356874CB-7F58-524C-A613-98D684630945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CD369A38-65EF-4146-85E5-2098B5148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9" name="شكل حر: شكل 14">
            <a:extLst>
              <a:ext uri="{FF2B5EF4-FFF2-40B4-BE49-F238E27FC236}">
                <a16:creationId xmlns:a16="http://schemas.microsoft.com/office/drawing/2014/main" id="{E1087DF2-5E01-8842-9E18-E30FF1241F87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7705EE81-362E-A04D-BBFE-368EFE77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1" name="شكل حر: شكل 26">
            <a:extLst>
              <a:ext uri="{FF2B5EF4-FFF2-40B4-BE49-F238E27FC236}">
                <a16:creationId xmlns:a16="http://schemas.microsoft.com/office/drawing/2014/main" id="{021AB029-0CEC-9941-AB41-5AB625050275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2" name="شكل حر: شكل 27">
            <a:extLst>
              <a:ext uri="{FF2B5EF4-FFF2-40B4-BE49-F238E27FC236}">
                <a16:creationId xmlns:a16="http://schemas.microsoft.com/office/drawing/2014/main" id="{FCD9891D-68F9-F340-B3CD-B8F414137CB2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28">
            <a:extLst>
              <a:ext uri="{FF2B5EF4-FFF2-40B4-BE49-F238E27FC236}">
                <a16:creationId xmlns:a16="http://schemas.microsoft.com/office/drawing/2014/main" id="{1927652B-479B-DA46-87ED-7C80B71A7D2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29">
            <a:extLst>
              <a:ext uri="{FF2B5EF4-FFF2-40B4-BE49-F238E27FC236}">
                <a16:creationId xmlns:a16="http://schemas.microsoft.com/office/drawing/2014/main" id="{0B2A8987-7914-4742-9A6F-F9A173114E4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0">
            <a:extLst>
              <a:ext uri="{FF2B5EF4-FFF2-40B4-BE49-F238E27FC236}">
                <a16:creationId xmlns:a16="http://schemas.microsoft.com/office/drawing/2014/main" id="{628746BB-B5C4-A14D-8091-0D2908A25B8B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1">
            <a:extLst>
              <a:ext uri="{FF2B5EF4-FFF2-40B4-BE49-F238E27FC236}">
                <a16:creationId xmlns:a16="http://schemas.microsoft.com/office/drawing/2014/main" id="{AE149CAB-E296-2145-92CC-47181EAE3A37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2">
            <a:extLst>
              <a:ext uri="{FF2B5EF4-FFF2-40B4-BE49-F238E27FC236}">
                <a16:creationId xmlns:a16="http://schemas.microsoft.com/office/drawing/2014/main" id="{E865B97B-C13C-0A42-ACA4-EABF34C46CDD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3">
            <a:extLst>
              <a:ext uri="{FF2B5EF4-FFF2-40B4-BE49-F238E27FC236}">
                <a16:creationId xmlns:a16="http://schemas.microsoft.com/office/drawing/2014/main" id="{E55AB5E9-4B01-8341-8DB1-3DF175D32799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4">
            <a:extLst>
              <a:ext uri="{FF2B5EF4-FFF2-40B4-BE49-F238E27FC236}">
                <a16:creationId xmlns:a16="http://schemas.microsoft.com/office/drawing/2014/main" id="{2F554A7B-151B-124B-BECB-602E3B8CCAA4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5">
            <a:extLst>
              <a:ext uri="{FF2B5EF4-FFF2-40B4-BE49-F238E27FC236}">
                <a16:creationId xmlns:a16="http://schemas.microsoft.com/office/drawing/2014/main" id="{1FBBE297-6B21-C34C-824E-3BFE9B44D65E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6">
            <a:extLst>
              <a:ext uri="{FF2B5EF4-FFF2-40B4-BE49-F238E27FC236}">
                <a16:creationId xmlns:a16="http://schemas.microsoft.com/office/drawing/2014/main" id="{50F19EB5-CC24-124A-912A-0BB5C860AB67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7">
            <a:extLst>
              <a:ext uri="{FF2B5EF4-FFF2-40B4-BE49-F238E27FC236}">
                <a16:creationId xmlns:a16="http://schemas.microsoft.com/office/drawing/2014/main" id="{BF9E04C3-25CE-8D43-AC6A-A3936312E585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8">
            <a:extLst>
              <a:ext uri="{FF2B5EF4-FFF2-40B4-BE49-F238E27FC236}">
                <a16:creationId xmlns:a16="http://schemas.microsoft.com/office/drawing/2014/main" id="{E6AB28D4-5C3F-E14E-B53C-397AD9F7BEF0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9">
            <a:extLst>
              <a:ext uri="{FF2B5EF4-FFF2-40B4-BE49-F238E27FC236}">
                <a16:creationId xmlns:a16="http://schemas.microsoft.com/office/drawing/2014/main" id="{036AB089-3C03-0A4F-AE8D-C9E3A345781C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40">
            <a:extLst>
              <a:ext uri="{FF2B5EF4-FFF2-40B4-BE49-F238E27FC236}">
                <a16:creationId xmlns:a16="http://schemas.microsoft.com/office/drawing/2014/main" id="{B6DC38D3-9FA2-8D4C-BA68-10017942DF4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41">
            <a:extLst>
              <a:ext uri="{FF2B5EF4-FFF2-40B4-BE49-F238E27FC236}">
                <a16:creationId xmlns:a16="http://schemas.microsoft.com/office/drawing/2014/main" id="{8850ED30-8FB7-F94B-8694-BA4EB18C603D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4">
            <a:extLst>
              <a:ext uri="{FF2B5EF4-FFF2-40B4-BE49-F238E27FC236}">
                <a16:creationId xmlns:a16="http://schemas.microsoft.com/office/drawing/2014/main" id="{A6496935-CD3F-544D-84FB-4BE31B075302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5">
            <a:extLst>
              <a:ext uri="{FF2B5EF4-FFF2-40B4-BE49-F238E27FC236}">
                <a16:creationId xmlns:a16="http://schemas.microsoft.com/office/drawing/2014/main" id="{DD2C1E18-732E-7940-99D1-68454ADA51F0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6">
            <a:extLst>
              <a:ext uri="{FF2B5EF4-FFF2-40B4-BE49-F238E27FC236}">
                <a16:creationId xmlns:a16="http://schemas.microsoft.com/office/drawing/2014/main" id="{4DC1227A-4B76-9B45-B939-0F163CC9B18A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7">
            <a:extLst>
              <a:ext uri="{FF2B5EF4-FFF2-40B4-BE49-F238E27FC236}">
                <a16:creationId xmlns:a16="http://schemas.microsoft.com/office/drawing/2014/main" id="{FEFD3508-F5DF-284F-9955-523EC56295BF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8">
            <a:extLst>
              <a:ext uri="{FF2B5EF4-FFF2-40B4-BE49-F238E27FC236}">
                <a16:creationId xmlns:a16="http://schemas.microsoft.com/office/drawing/2014/main" id="{432D72E4-69E6-4A4F-82F6-A283C840D7A4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9">
            <a:extLst>
              <a:ext uri="{FF2B5EF4-FFF2-40B4-BE49-F238E27FC236}">
                <a16:creationId xmlns:a16="http://schemas.microsoft.com/office/drawing/2014/main" id="{05810F98-7DE8-424D-A6EE-57185AC2C50D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0">
            <a:extLst>
              <a:ext uri="{FF2B5EF4-FFF2-40B4-BE49-F238E27FC236}">
                <a16:creationId xmlns:a16="http://schemas.microsoft.com/office/drawing/2014/main" id="{516F2BDF-C81C-B74D-A8EE-DB037F6D35B7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1">
            <a:extLst>
              <a:ext uri="{FF2B5EF4-FFF2-40B4-BE49-F238E27FC236}">
                <a16:creationId xmlns:a16="http://schemas.microsoft.com/office/drawing/2014/main" id="{0FB3EF15-C07B-6A4E-B169-1AA84F26C73C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2">
            <a:extLst>
              <a:ext uri="{FF2B5EF4-FFF2-40B4-BE49-F238E27FC236}">
                <a16:creationId xmlns:a16="http://schemas.microsoft.com/office/drawing/2014/main" id="{8FCEA5FA-65D0-684B-8D9C-4B166465CCCC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3">
            <a:extLst>
              <a:ext uri="{FF2B5EF4-FFF2-40B4-BE49-F238E27FC236}">
                <a16:creationId xmlns:a16="http://schemas.microsoft.com/office/drawing/2014/main" id="{F20CF9EB-A5BD-B746-9C6D-31FD2179AD0F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4">
            <a:extLst>
              <a:ext uri="{FF2B5EF4-FFF2-40B4-BE49-F238E27FC236}">
                <a16:creationId xmlns:a16="http://schemas.microsoft.com/office/drawing/2014/main" id="{FD83D4B6-3E8B-7B44-9F62-EFE91A57A553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5">
            <a:extLst>
              <a:ext uri="{FF2B5EF4-FFF2-40B4-BE49-F238E27FC236}">
                <a16:creationId xmlns:a16="http://schemas.microsoft.com/office/drawing/2014/main" id="{7774DF2C-A6DB-8A48-BF8C-D168386ECBBF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6">
            <a:extLst>
              <a:ext uri="{FF2B5EF4-FFF2-40B4-BE49-F238E27FC236}">
                <a16:creationId xmlns:a16="http://schemas.microsoft.com/office/drawing/2014/main" id="{32C52678-DFB0-B949-AD34-759759E5F76F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7">
            <a:extLst>
              <a:ext uri="{FF2B5EF4-FFF2-40B4-BE49-F238E27FC236}">
                <a16:creationId xmlns:a16="http://schemas.microsoft.com/office/drawing/2014/main" id="{03F8DB01-04DF-BE45-A9F8-6727697E6F0D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8">
            <a:extLst>
              <a:ext uri="{FF2B5EF4-FFF2-40B4-BE49-F238E27FC236}">
                <a16:creationId xmlns:a16="http://schemas.microsoft.com/office/drawing/2014/main" id="{2DEA76B2-6DF7-0548-9EC6-1BF2F516E9D1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مربع نص 105">
            <a:extLst>
              <a:ext uri="{FF2B5EF4-FFF2-40B4-BE49-F238E27FC236}">
                <a16:creationId xmlns:a16="http://schemas.microsoft.com/office/drawing/2014/main" id="{50F97640-F17B-2146-B31F-1FB38C5C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4" name="مربع نص 106">
            <a:extLst>
              <a:ext uri="{FF2B5EF4-FFF2-40B4-BE49-F238E27FC236}">
                <a16:creationId xmlns:a16="http://schemas.microsoft.com/office/drawing/2014/main" id="{B357A176-1CA6-C34F-9B53-7B23B282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5" name="صورة 94">
            <a:hlinkClick r:id="rId7" action="ppaction://hlinksldjump"/>
            <a:extLst>
              <a:ext uri="{FF2B5EF4-FFF2-40B4-BE49-F238E27FC236}">
                <a16:creationId xmlns:a16="http://schemas.microsoft.com/office/drawing/2014/main" id="{5449FEA7-0C23-854A-A161-DB77F5E77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9" name="مجموعة 28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0" name="مستطيل ذو زوايا قطرية مستديرة 29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1" name="مستطيل ذو زوايا قطرية مستديرة 30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5" name="مربع نص 34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3714744" y="171448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spc="-100" dirty="0">
                <a:solidFill>
                  <a:schemeClr val="tx1"/>
                </a:solidFill>
              </a:rPr>
              <a:t>  ــ   ١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428728" y="2571744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2214546" y="2857496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 ١   ×   ١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500430" y="3643314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 +       ) </a:t>
            </a:r>
            <a:r>
              <a:rPr lang="ar-SA" sz="2400" b="1" dirty="0">
                <a:solidFill>
                  <a:srgbClr val="FF0000"/>
                </a:solidFill>
              </a:rPr>
              <a:t>(           ــ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486758" y="367525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5643570" y="367145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  <a:endParaRPr lang="ar-SA" sz="2400" b="1" baseline="300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543864" y="367145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ص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3714744" y="370068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500694" y="4514638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١  )</a:t>
            </a:r>
            <a:endParaRPr lang="ar-SA" sz="3600" b="1" spc="-100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1571604" y="5429264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         +       ) (           ــ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557932" y="546120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ص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714744" y="545740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615038" y="545740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ص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785918" y="548663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5500694" y="5429264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١  )</a:t>
            </a:r>
            <a:endParaRPr lang="ar-SA" sz="3600" b="1" spc="-100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1857356" y="4528706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ص   ×   ص   ــ   ١   ×   ١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96" name="صورة 95">
            <a:extLst>
              <a:ext uri="{FF2B5EF4-FFF2-40B4-BE49-F238E27FC236}">
                <a16:creationId xmlns:a16="http://schemas.microsoft.com/office/drawing/2014/main" id="{8B5D86EC-1D0E-0D42-B4E6-49985E0CA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E6FC31F-22F4-1CBF-636A-826FBAE9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E1D759B3-9F9E-5E43-8877-9ED00F46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B288E55D-55BD-C349-88F6-AA517B74FB31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61B058A8-9BEF-0F49-AC90-07A389139076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E033763-8599-5D45-86D8-73F759DAB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F83C3E68-63D0-CF49-97CC-852D5EC86CB9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76D547F-546B-CA4A-9D3A-01B91E8E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E1F82FF3-3239-4947-8598-020047C8F1B5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CA63396-23B1-6645-9F8C-37C083C8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5317DAF7-E1CE-FD47-A95E-590DB29A6EBF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621475A-BB96-2547-8CE9-710B58924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8959FADA-4666-C94E-9293-5514F07D98CB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FE70489-5973-D547-9128-37382EB9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2" name="شكل حر: شكل 26">
            <a:extLst>
              <a:ext uri="{FF2B5EF4-FFF2-40B4-BE49-F238E27FC236}">
                <a16:creationId xmlns:a16="http://schemas.microsoft.com/office/drawing/2014/main" id="{9E5E5730-5043-614B-BB57-6DD2EDEBA97C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3" name="شكل حر: شكل 27">
            <a:extLst>
              <a:ext uri="{FF2B5EF4-FFF2-40B4-BE49-F238E27FC236}">
                <a16:creationId xmlns:a16="http://schemas.microsoft.com/office/drawing/2014/main" id="{CC6BD55D-4C50-D240-9F24-028E100CB2CD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8">
            <a:extLst>
              <a:ext uri="{FF2B5EF4-FFF2-40B4-BE49-F238E27FC236}">
                <a16:creationId xmlns:a16="http://schemas.microsoft.com/office/drawing/2014/main" id="{EA29D98C-5329-8C45-A878-8D20B168D6F4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29">
            <a:extLst>
              <a:ext uri="{FF2B5EF4-FFF2-40B4-BE49-F238E27FC236}">
                <a16:creationId xmlns:a16="http://schemas.microsoft.com/office/drawing/2014/main" id="{F3F9558B-1E25-3645-B841-3EB004E3FD51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0">
            <a:extLst>
              <a:ext uri="{FF2B5EF4-FFF2-40B4-BE49-F238E27FC236}">
                <a16:creationId xmlns:a16="http://schemas.microsoft.com/office/drawing/2014/main" id="{689E12F8-0237-4A44-B3B3-50E670888328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1">
            <a:extLst>
              <a:ext uri="{FF2B5EF4-FFF2-40B4-BE49-F238E27FC236}">
                <a16:creationId xmlns:a16="http://schemas.microsoft.com/office/drawing/2014/main" id="{3D544EE2-FED5-8D4C-8C28-625D7F7EF472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2">
            <a:extLst>
              <a:ext uri="{FF2B5EF4-FFF2-40B4-BE49-F238E27FC236}">
                <a16:creationId xmlns:a16="http://schemas.microsoft.com/office/drawing/2014/main" id="{5E216B43-5CCD-6741-86CE-A6B717B440ED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3">
            <a:extLst>
              <a:ext uri="{FF2B5EF4-FFF2-40B4-BE49-F238E27FC236}">
                <a16:creationId xmlns:a16="http://schemas.microsoft.com/office/drawing/2014/main" id="{AF5EBB13-C25A-F543-8265-B5AC2EE663D9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4">
            <a:extLst>
              <a:ext uri="{FF2B5EF4-FFF2-40B4-BE49-F238E27FC236}">
                <a16:creationId xmlns:a16="http://schemas.microsoft.com/office/drawing/2014/main" id="{F9272056-C674-0847-B2D1-612D9DE5FA03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5">
            <a:extLst>
              <a:ext uri="{FF2B5EF4-FFF2-40B4-BE49-F238E27FC236}">
                <a16:creationId xmlns:a16="http://schemas.microsoft.com/office/drawing/2014/main" id="{199856C6-C8D2-9647-AFF0-B263B8B2B983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5D608E88-23C3-2341-B7CB-EF93DC246526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62F0FCA5-C4DD-294E-B343-663869A6366D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6C0375E8-5FD5-5945-9E5C-52C943EC2F1E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39B36096-6CD1-884B-8947-4FB74DA8D011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7D08DC48-C827-C54C-AF84-FB63DDD203AF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41">
            <a:extLst>
              <a:ext uri="{FF2B5EF4-FFF2-40B4-BE49-F238E27FC236}">
                <a16:creationId xmlns:a16="http://schemas.microsoft.com/office/drawing/2014/main" id="{A0A76172-BEF5-3C49-9933-3EDF063190D4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4">
            <a:extLst>
              <a:ext uri="{FF2B5EF4-FFF2-40B4-BE49-F238E27FC236}">
                <a16:creationId xmlns:a16="http://schemas.microsoft.com/office/drawing/2014/main" id="{CC9F3FAA-3B57-514E-94EC-C4BE0583B3D8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5">
            <a:extLst>
              <a:ext uri="{FF2B5EF4-FFF2-40B4-BE49-F238E27FC236}">
                <a16:creationId xmlns:a16="http://schemas.microsoft.com/office/drawing/2014/main" id="{522AB8B4-E5E1-EC4B-BFA5-F7533A29D21A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6">
            <a:extLst>
              <a:ext uri="{FF2B5EF4-FFF2-40B4-BE49-F238E27FC236}">
                <a16:creationId xmlns:a16="http://schemas.microsoft.com/office/drawing/2014/main" id="{F38E86FB-7EA3-7440-BA52-3949630491B8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7">
            <a:extLst>
              <a:ext uri="{FF2B5EF4-FFF2-40B4-BE49-F238E27FC236}">
                <a16:creationId xmlns:a16="http://schemas.microsoft.com/office/drawing/2014/main" id="{E140C0A7-E121-D04F-8E13-CD17A6C0A83D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8">
            <a:extLst>
              <a:ext uri="{FF2B5EF4-FFF2-40B4-BE49-F238E27FC236}">
                <a16:creationId xmlns:a16="http://schemas.microsoft.com/office/drawing/2014/main" id="{3299ED98-3BA4-F743-A09F-4488D489D76A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9">
            <a:extLst>
              <a:ext uri="{FF2B5EF4-FFF2-40B4-BE49-F238E27FC236}">
                <a16:creationId xmlns:a16="http://schemas.microsoft.com/office/drawing/2014/main" id="{4CED5A37-95F9-F940-9742-765E3368583D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0">
            <a:extLst>
              <a:ext uri="{FF2B5EF4-FFF2-40B4-BE49-F238E27FC236}">
                <a16:creationId xmlns:a16="http://schemas.microsoft.com/office/drawing/2014/main" id="{A12125A9-0296-1A43-AA97-4FC66D76BF90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1">
            <a:extLst>
              <a:ext uri="{FF2B5EF4-FFF2-40B4-BE49-F238E27FC236}">
                <a16:creationId xmlns:a16="http://schemas.microsoft.com/office/drawing/2014/main" id="{9BAD2168-537D-894E-B31F-A0B64563EBA4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2">
            <a:extLst>
              <a:ext uri="{FF2B5EF4-FFF2-40B4-BE49-F238E27FC236}">
                <a16:creationId xmlns:a16="http://schemas.microsoft.com/office/drawing/2014/main" id="{AF71A130-9DA3-9941-99DC-F5C449CE57C3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3">
            <a:extLst>
              <a:ext uri="{FF2B5EF4-FFF2-40B4-BE49-F238E27FC236}">
                <a16:creationId xmlns:a16="http://schemas.microsoft.com/office/drawing/2014/main" id="{D88AF177-A4AF-1746-ADC9-4230324DD3AE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4">
            <a:extLst>
              <a:ext uri="{FF2B5EF4-FFF2-40B4-BE49-F238E27FC236}">
                <a16:creationId xmlns:a16="http://schemas.microsoft.com/office/drawing/2014/main" id="{3441268A-3A25-9049-9AF9-378C8D095DD3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5">
            <a:extLst>
              <a:ext uri="{FF2B5EF4-FFF2-40B4-BE49-F238E27FC236}">
                <a16:creationId xmlns:a16="http://schemas.microsoft.com/office/drawing/2014/main" id="{C1E536CD-78B3-724F-8FF6-20A3E2872689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6">
            <a:extLst>
              <a:ext uri="{FF2B5EF4-FFF2-40B4-BE49-F238E27FC236}">
                <a16:creationId xmlns:a16="http://schemas.microsoft.com/office/drawing/2014/main" id="{0778B019-C134-274E-BFBE-FC51469AD92F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7">
            <a:extLst>
              <a:ext uri="{FF2B5EF4-FFF2-40B4-BE49-F238E27FC236}">
                <a16:creationId xmlns:a16="http://schemas.microsoft.com/office/drawing/2014/main" id="{64EA6651-60DD-8E47-805F-B66A3C5976EA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8">
            <a:extLst>
              <a:ext uri="{FF2B5EF4-FFF2-40B4-BE49-F238E27FC236}">
                <a16:creationId xmlns:a16="http://schemas.microsoft.com/office/drawing/2014/main" id="{994C0278-11D5-A244-835C-228AB08F4B8B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مربع نص 105">
            <a:extLst>
              <a:ext uri="{FF2B5EF4-FFF2-40B4-BE49-F238E27FC236}">
                <a16:creationId xmlns:a16="http://schemas.microsoft.com/office/drawing/2014/main" id="{EF87209E-2BC3-E247-8648-99B2A6766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8" name="مربع نص 106">
            <a:extLst>
              <a:ext uri="{FF2B5EF4-FFF2-40B4-BE49-F238E27FC236}">
                <a16:creationId xmlns:a16="http://schemas.microsoft.com/office/drawing/2014/main" id="{81F272A6-C4AE-7F4E-A0E9-B54B7958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79" name="صورة 78">
            <a:hlinkClick r:id="rId7" action="ppaction://hlinksldjump"/>
            <a:extLst>
              <a:ext uri="{FF2B5EF4-FFF2-40B4-BE49-F238E27FC236}">
                <a16:creationId xmlns:a16="http://schemas.microsoft.com/office/drawing/2014/main" id="{B7C605C9-73A0-1943-A961-1AEB2D594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5" name="مجموعة 34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6" name="مستطيل ذو زوايا قطرية مستديرة 35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7" name="مستطيل ذو زوايا قطرية مستديرة 3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9" name="مربع نص 38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3714744" y="171448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٤ أ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spc="-100" dirty="0">
                <a:solidFill>
                  <a:schemeClr val="tx1"/>
                </a:solidFill>
              </a:rPr>
              <a:t>  ــ   ب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41" name="مستطيل 40"/>
          <p:cNvSpPr/>
          <p:nvPr/>
        </p:nvSpPr>
        <p:spPr>
          <a:xfrm>
            <a:off x="1428728" y="2571744"/>
            <a:ext cx="6357982" cy="2500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2214546" y="2857496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أ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٢ أ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  ب</a:t>
            </a:r>
            <a:r>
              <a:rPr lang="ar-SA" sz="3600" b="1" baseline="30000" dirty="0"/>
              <a:t>٢</a:t>
            </a:r>
            <a:r>
              <a:rPr lang="ar-SA" sz="2400" b="1" dirty="0"/>
              <a:t>   ×   ب</a:t>
            </a:r>
            <a:r>
              <a:rPr lang="ar-SA" sz="3600" b="1" baseline="30000" dirty="0"/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214678" y="3910097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 +        ) </a:t>
            </a:r>
            <a:r>
              <a:rPr lang="ar-SA" sz="2400" b="1" dirty="0">
                <a:solidFill>
                  <a:schemeClr val="tx1"/>
                </a:solidFill>
              </a:rPr>
              <a:t>(           ــ        )  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415320" y="3942036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أ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86626" y="393823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ب</a:t>
            </a:r>
            <a:r>
              <a:rPr lang="ar-SA" sz="3600" b="1" baseline="30000" dirty="0"/>
              <a:t>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472426" y="3938233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 أ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472294" y="3967467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</a:t>
            </a:r>
            <a:r>
              <a:rPr lang="ar-SA" sz="3600" b="1" baseline="30000" dirty="0">
                <a:solidFill>
                  <a:schemeClr val="tx1"/>
                </a:solidFill>
              </a:rPr>
              <a:t>٢</a:t>
            </a:r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C011C34C-0F0D-B945-BA17-C3A52B8810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FA077C4-925F-F566-2232-6B07DEF5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BD4BEF94-19BE-A149-B0F4-39893A41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5" name="شكل حر: شكل 53">
            <a:extLst>
              <a:ext uri="{FF2B5EF4-FFF2-40B4-BE49-F238E27FC236}">
                <a16:creationId xmlns:a16="http://schemas.microsoft.com/office/drawing/2014/main" id="{8883EFA4-0494-C240-9EF0-2B7D7097686F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6" name="شكل حر: شكل 6">
            <a:extLst>
              <a:ext uri="{FF2B5EF4-FFF2-40B4-BE49-F238E27FC236}">
                <a16:creationId xmlns:a16="http://schemas.microsoft.com/office/drawing/2014/main" id="{7251896E-142E-D54A-AA43-D667D3D5A798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EF2F90E-B1DF-B249-8DD4-5F3B7BE9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8" name="شكل حر: شكل 8">
            <a:extLst>
              <a:ext uri="{FF2B5EF4-FFF2-40B4-BE49-F238E27FC236}">
                <a16:creationId xmlns:a16="http://schemas.microsoft.com/office/drawing/2014/main" id="{B1C8F103-1FFF-CA40-B9FA-E0F8D15AB557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DE62A90F-1D64-9340-95A4-FC8928737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0" name="شكل حر: شكل 10">
            <a:extLst>
              <a:ext uri="{FF2B5EF4-FFF2-40B4-BE49-F238E27FC236}">
                <a16:creationId xmlns:a16="http://schemas.microsoft.com/office/drawing/2014/main" id="{48C7D0CB-B170-A64A-B112-BBE9DD51D7B6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EC143DA-3CEB-D240-B024-AACD183F9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6" name="شكل حر: شكل 12">
            <a:extLst>
              <a:ext uri="{FF2B5EF4-FFF2-40B4-BE49-F238E27FC236}">
                <a16:creationId xmlns:a16="http://schemas.microsoft.com/office/drawing/2014/main" id="{FC6A0BC1-AE27-DB45-B55E-07C1428F935B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C202464E-9D85-024D-95CF-BF0930D77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8" name="شكل حر: شكل 14">
            <a:extLst>
              <a:ext uri="{FF2B5EF4-FFF2-40B4-BE49-F238E27FC236}">
                <a16:creationId xmlns:a16="http://schemas.microsoft.com/office/drawing/2014/main" id="{97DC5E45-45BC-6347-9882-E9CBEFB62ADE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FAF29E41-9787-C84E-BA9D-E2E2CAEB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0" name="شكل حر: شكل 26">
            <a:extLst>
              <a:ext uri="{FF2B5EF4-FFF2-40B4-BE49-F238E27FC236}">
                <a16:creationId xmlns:a16="http://schemas.microsoft.com/office/drawing/2014/main" id="{74290809-E4EB-4F4B-A02F-09FCA9CC2838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1" name="شكل حر: شكل 27">
            <a:extLst>
              <a:ext uri="{FF2B5EF4-FFF2-40B4-BE49-F238E27FC236}">
                <a16:creationId xmlns:a16="http://schemas.microsoft.com/office/drawing/2014/main" id="{B53CB3E3-4631-444B-B6F3-C9852556143C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28">
            <a:extLst>
              <a:ext uri="{FF2B5EF4-FFF2-40B4-BE49-F238E27FC236}">
                <a16:creationId xmlns:a16="http://schemas.microsoft.com/office/drawing/2014/main" id="{E909B6FE-1A16-E241-9A55-B222E42FBA57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29">
            <a:extLst>
              <a:ext uri="{FF2B5EF4-FFF2-40B4-BE49-F238E27FC236}">
                <a16:creationId xmlns:a16="http://schemas.microsoft.com/office/drawing/2014/main" id="{CF043F73-CA2E-EA46-A62A-52B6EB2B5CEA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0">
            <a:extLst>
              <a:ext uri="{FF2B5EF4-FFF2-40B4-BE49-F238E27FC236}">
                <a16:creationId xmlns:a16="http://schemas.microsoft.com/office/drawing/2014/main" id="{758A735B-87C2-254C-A6C3-274016BDABB1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1">
            <a:extLst>
              <a:ext uri="{FF2B5EF4-FFF2-40B4-BE49-F238E27FC236}">
                <a16:creationId xmlns:a16="http://schemas.microsoft.com/office/drawing/2014/main" id="{6384B189-3B10-F243-99D8-28ABA5CFE3EA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2">
            <a:extLst>
              <a:ext uri="{FF2B5EF4-FFF2-40B4-BE49-F238E27FC236}">
                <a16:creationId xmlns:a16="http://schemas.microsoft.com/office/drawing/2014/main" id="{2D734E3F-BB80-7246-B48F-92C8701EC4E3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3">
            <a:extLst>
              <a:ext uri="{FF2B5EF4-FFF2-40B4-BE49-F238E27FC236}">
                <a16:creationId xmlns:a16="http://schemas.microsoft.com/office/drawing/2014/main" id="{23CEB1A9-C2B6-CC44-A5BE-D9655EB59657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4">
            <a:extLst>
              <a:ext uri="{FF2B5EF4-FFF2-40B4-BE49-F238E27FC236}">
                <a16:creationId xmlns:a16="http://schemas.microsoft.com/office/drawing/2014/main" id="{4B4921D6-A4A3-0C49-A3C3-5EEC9CDEDC7A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5">
            <a:extLst>
              <a:ext uri="{FF2B5EF4-FFF2-40B4-BE49-F238E27FC236}">
                <a16:creationId xmlns:a16="http://schemas.microsoft.com/office/drawing/2014/main" id="{E6A3481E-32A6-004F-B3B6-ACC1150C013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6">
            <a:extLst>
              <a:ext uri="{FF2B5EF4-FFF2-40B4-BE49-F238E27FC236}">
                <a16:creationId xmlns:a16="http://schemas.microsoft.com/office/drawing/2014/main" id="{FC4ACA30-7731-D847-9612-74AB007CD030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7">
            <a:extLst>
              <a:ext uri="{FF2B5EF4-FFF2-40B4-BE49-F238E27FC236}">
                <a16:creationId xmlns:a16="http://schemas.microsoft.com/office/drawing/2014/main" id="{8F27C550-1627-C442-9A4F-C6702B2294A1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8">
            <a:extLst>
              <a:ext uri="{FF2B5EF4-FFF2-40B4-BE49-F238E27FC236}">
                <a16:creationId xmlns:a16="http://schemas.microsoft.com/office/drawing/2014/main" id="{4775DE13-6B44-F248-818D-4583ED28C0CF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9">
            <a:extLst>
              <a:ext uri="{FF2B5EF4-FFF2-40B4-BE49-F238E27FC236}">
                <a16:creationId xmlns:a16="http://schemas.microsoft.com/office/drawing/2014/main" id="{C103058D-D783-DE46-A34A-457F5CD94E7F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40">
            <a:extLst>
              <a:ext uri="{FF2B5EF4-FFF2-40B4-BE49-F238E27FC236}">
                <a16:creationId xmlns:a16="http://schemas.microsoft.com/office/drawing/2014/main" id="{8EABB868-9607-1048-A2EC-3E4A19274F22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41">
            <a:extLst>
              <a:ext uri="{FF2B5EF4-FFF2-40B4-BE49-F238E27FC236}">
                <a16:creationId xmlns:a16="http://schemas.microsoft.com/office/drawing/2014/main" id="{2DD11D13-FE73-2041-9E9E-CA91B7BC2B8A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4">
            <a:extLst>
              <a:ext uri="{FF2B5EF4-FFF2-40B4-BE49-F238E27FC236}">
                <a16:creationId xmlns:a16="http://schemas.microsoft.com/office/drawing/2014/main" id="{1AC2DC10-81FE-4141-BFEB-6CB2D207FB7E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5">
            <a:extLst>
              <a:ext uri="{FF2B5EF4-FFF2-40B4-BE49-F238E27FC236}">
                <a16:creationId xmlns:a16="http://schemas.microsoft.com/office/drawing/2014/main" id="{1F9A5F4F-693E-9445-B381-6A5148C34110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6">
            <a:extLst>
              <a:ext uri="{FF2B5EF4-FFF2-40B4-BE49-F238E27FC236}">
                <a16:creationId xmlns:a16="http://schemas.microsoft.com/office/drawing/2014/main" id="{4A4C2A02-4B94-CB4A-834F-185E181BA701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7">
            <a:extLst>
              <a:ext uri="{FF2B5EF4-FFF2-40B4-BE49-F238E27FC236}">
                <a16:creationId xmlns:a16="http://schemas.microsoft.com/office/drawing/2014/main" id="{D236A276-F3DD-274E-86F0-76CBC834FF2B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8">
            <a:extLst>
              <a:ext uri="{FF2B5EF4-FFF2-40B4-BE49-F238E27FC236}">
                <a16:creationId xmlns:a16="http://schemas.microsoft.com/office/drawing/2014/main" id="{0EABFEAC-5115-D54E-966D-694E910AC4C1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9">
            <a:extLst>
              <a:ext uri="{FF2B5EF4-FFF2-40B4-BE49-F238E27FC236}">
                <a16:creationId xmlns:a16="http://schemas.microsoft.com/office/drawing/2014/main" id="{39856FC7-EE86-9543-BC6E-382D745555DC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0">
            <a:extLst>
              <a:ext uri="{FF2B5EF4-FFF2-40B4-BE49-F238E27FC236}">
                <a16:creationId xmlns:a16="http://schemas.microsoft.com/office/drawing/2014/main" id="{62ED6A5B-FEA1-5742-90D8-256B7B598183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1">
            <a:extLst>
              <a:ext uri="{FF2B5EF4-FFF2-40B4-BE49-F238E27FC236}">
                <a16:creationId xmlns:a16="http://schemas.microsoft.com/office/drawing/2014/main" id="{3E757B59-6173-CC4D-9AF7-8A37D2E2A9EE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2">
            <a:extLst>
              <a:ext uri="{FF2B5EF4-FFF2-40B4-BE49-F238E27FC236}">
                <a16:creationId xmlns:a16="http://schemas.microsoft.com/office/drawing/2014/main" id="{ED1CD492-2091-3941-BC5E-F889EC47915E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3">
            <a:extLst>
              <a:ext uri="{FF2B5EF4-FFF2-40B4-BE49-F238E27FC236}">
                <a16:creationId xmlns:a16="http://schemas.microsoft.com/office/drawing/2014/main" id="{70354E5C-1B94-3E4B-8DBF-93AFA0764654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4">
            <a:extLst>
              <a:ext uri="{FF2B5EF4-FFF2-40B4-BE49-F238E27FC236}">
                <a16:creationId xmlns:a16="http://schemas.microsoft.com/office/drawing/2014/main" id="{D62CFEFA-470B-1D49-86CF-5819D5F1E75A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5">
            <a:extLst>
              <a:ext uri="{FF2B5EF4-FFF2-40B4-BE49-F238E27FC236}">
                <a16:creationId xmlns:a16="http://schemas.microsoft.com/office/drawing/2014/main" id="{A428BCF1-3CF0-6F48-8CD9-4D8C0FA841AB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6">
            <a:extLst>
              <a:ext uri="{FF2B5EF4-FFF2-40B4-BE49-F238E27FC236}">
                <a16:creationId xmlns:a16="http://schemas.microsoft.com/office/drawing/2014/main" id="{DD4644CA-444C-1046-8BD6-E7E6AF66D841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7">
            <a:extLst>
              <a:ext uri="{FF2B5EF4-FFF2-40B4-BE49-F238E27FC236}">
                <a16:creationId xmlns:a16="http://schemas.microsoft.com/office/drawing/2014/main" id="{38340D57-69AE-C04E-86B2-4E0C3B7FEDBF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8">
            <a:extLst>
              <a:ext uri="{FF2B5EF4-FFF2-40B4-BE49-F238E27FC236}">
                <a16:creationId xmlns:a16="http://schemas.microsoft.com/office/drawing/2014/main" id="{774DE572-54A5-4D4E-8F25-F64A85129540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مربع نص 105">
            <a:extLst>
              <a:ext uri="{FF2B5EF4-FFF2-40B4-BE49-F238E27FC236}">
                <a16:creationId xmlns:a16="http://schemas.microsoft.com/office/drawing/2014/main" id="{02E64AA2-A246-C04E-ACE2-4865EF1B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4" name="مربع نص 106">
            <a:extLst>
              <a:ext uri="{FF2B5EF4-FFF2-40B4-BE49-F238E27FC236}">
                <a16:creationId xmlns:a16="http://schemas.microsoft.com/office/drawing/2014/main" id="{894D0CC8-004C-3F4E-9CCC-A6942A38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5" name="صورة 94">
            <a:hlinkClick r:id="rId7" action="ppaction://hlinksldjump"/>
            <a:extLst>
              <a:ext uri="{FF2B5EF4-FFF2-40B4-BE49-F238E27FC236}">
                <a16:creationId xmlns:a16="http://schemas.microsoft.com/office/drawing/2014/main" id="{F12B3E17-25A0-7C49-88C8-B5536DB79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2" name="مجموعة 41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43" name="مستطيل ذو زوايا قطرية مستديرة 42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4" name="مستطيل ذو زوايا قطرية مستديرة 43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48" name="مربع نص 47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3714744" y="171448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٨١  ــ  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52" name="مستطيل 51"/>
          <p:cNvSpPr/>
          <p:nvPr/>
        </p:nvSpPr>
        <p:spPr>
          <a:xfrm>
            <a:off x="1428728" y="2571744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2214546" y="2857496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٩   ×   ٩   -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س</a:t>
            </a:r>
            <a:r>
              <a:rPr lang="ar-SA" sz="3600" b="1" spc="-100" baseline="30000" dirty="0"/>
              <a:t>٢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286116" y="3643314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+           ) </a:t>
            </a:r>
            <a:r>
              <a:rPr lang="ar-SA" sz="2400" b="1" dirty="0">
                <a:solidFill>
                  <a:srgbClr val="FF0000"/>
                </a:solidFill>
              </a:rPr>
              <a:t>(        ــ    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6643702" y="367525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3600" b="1" spc="-100" baseline="30000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5643570" y="3643314"/>
            <a:ext cx="642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4615302" y="367145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٩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3643306" y="3672548"/>
            <a:ext cx="642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5500694" y="4514638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٩  +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)</a:t>
            </a:r>
            <a:endParaRPr lang="ar-SA" sz="3600" b="1" spc="-100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1571604" y="5429264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       +         ) (       ــ   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4671574" y="546120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3800250" y="54292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2814186" y="545740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1970998" y="545849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5500694" y="5429264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٩  +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)</a:t>
            </a:r>
            <a:endParaRPr lang="ar-SA" sz="3600" b="1" spc="-100" baseline="30000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1571604" y="4528706"/>
            <a:ext cx="39290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٣   ×   ٣   ــ    س   ×   س 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96" name="صورة 95">
            <a:extLst>
              <a:ext uri="{FF2B5EF4-FFF2-40B4-BE49-F238E27FC236}">
                <a16:creationId xmlns:a16="http://schemas.microsoft.com/office/drawing/2014/main" id="{6F39AA27-EC97-D448-933A-9065CDC73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8413B91-AC23-3D99-4548-5E750FAD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صورة 67">
            <a:extLst>
              <a:ext uri="{FF2B5EF4-FFF2-40B4-BE49-F238E27FC236}">
                <a16:creationId xmlns:a16="http://schemas.microsoft.com/office/drawing/2014/main" id="{F3214B6F-F9CB-EA46-B99D-829804E8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69" name="شكل حر: شكل 53">
            <a:extLst>
              <a:ext uri="{FF2B5EF4-FFF2-40B4-BE49-F238E27FC236}">
                <a16:creationId xmlns:a16="http://schemas.microsoft.com/office/drawing/2014/main" id="{7998511A-CCD0-3A45-9E61-5B495C16F13A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70" name="شكل حر: شكل 6">
            <a:extLst>
              <a:ext uri="{FF2B5EF4-FFF2-40B4-BE49-F238E27FC236}">
                <a16:creationId xmlns:a16="http://schemas.microsoft.com/office/drawing/2014/main" id="{F8DC4584-09A5-CF4B-A80E-9732E7AA69A3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FF7CE101-E72F-B646-B191-89082B84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2" name="شكل حر: شكل 8">
            <a:extLst>
              <a:ext uri="{FF2B5EF4-FFF2-40B4-BE49-F238E27FC236}">
                <a16:creationId xmlns:a16="http://schemas.microsoft.com/office/drawing/2014/main" id="{B1DAD264-283B-5D4D-9EAE-B26277CB1BEE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04DEEAFE-DAA0-6E45-AAAB-3170D6C0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4" name="شكل حر: شكل 10">
            <a:extLst>
              <a:ext uri="{FF2B5EF4-FFF2-40B4-BE49-F238E27FC236}">
                <a16:creationId xmlns:a16="http://schemas.microsoft.com/office/drawing/2014/main" id="{E32F37A1-F3F1-F64C-AFC0-73255E0DE793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520CFEE7-48EF-E941-8E74-BCB129A7A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0" name="شكل حر: شكل 12">
            <a:extLst>
              <a:ext uri="{FF2B5EF4-FFF2-40B4-BE49-F238E27FC236}">
                <a16:creationId xmlns:a16="http://schemas.microsoft.com/office/drawing/2014/main" id="{56230536-7022-D049-BEE9-D073E1203909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1D3C12D8-D245-2C42-9597-874B07C1F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2" name="شكل حر: شكل 14">
            <a:extLst>
              <a:ext uri="{FF2B5EF4-FFF2-40B4-BE49-F238E27FC236}">
                <a16:creationId xmlns:a16="http://schemas.microsoft.com/office/drawing/2014/main" id="{2EC3168A-1223-FF46-81E4-4950638E8FCB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8FCE20EA-993B-3946-8D9A-089EDEB2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4" name="شكل حر: شكل 26">
            <a:extLst>
              <a:ext uri="{FF2B5EF4-FFF2-40B4-BE49-F238E27FC236}">
                <a16:creationId xmlns:a16="http://schemas.microsoft.com/office/drawing/2014/main" id="{F8D635F5-8D3E-064E-8D55-B3AA5632F34C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5" name="شكل حر: شكل 27">
            <a:extLst>
              <a:ext uri="{FF2B5EF4-FFF2-40B4-BE49-F238E27FC236}">
                <a16:creationId xmlns:a16="http://schemas.microsoft.com/office/drawing/2014/main" id="{694A3EE5-E88F-DA46-912A-88272A4EA46E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28">
            <a:extLst>
              <a:ext uri="{FF2B5EF4-FFF2-40B4-BE49-F238E27FC236}">
                <a16:creationId xmlns:a16="http://schemas.microsoft.com/office/drawing/2014/main" id="{11EA4860-E683-5B4C-B59F-CDB9206B092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29">
            <a:extLst>
              <a:ext uri="{FF2B5EF4-FFF2-40B4-BE49-F238E27FC236}">
                <a16:creationId xmlns:a16="http://schemas.microsoft.com/office/drawing/2014/main" id="{36710CA1-114D-C642-9ECA-F217141F38A4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0">
            <a:extLst>
              <a:ext uri="{FF2B5EF4-FFF2-40B4-BE49-F238E27FC236}">
                <a16:creationId xmlns:a16="http://schemas.microsoft.com/office/drawing/2014/main" id="{3C7A6AA2-8B9F-974F-9FBC-3D2379DE82C7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1">
            <a:extLst>
              <a:ext uri="{FF2B5EF4-FFF2-40B4-BE49-F238E27FC236}">
                <a16:creationId xmlns:a16="http://schemas.microsoft.com/office/drawing/2014/main" id="{3C328EF4-8C91-E245-A7F1-38DD71FF7AD2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2">
            <a:extLst>
              <a:ext uri="{FF2B5EF4-FFF2-40B4-BE49-F238E27FC236}">
                <a16:creationId xmlns:a16="http://schemas.microsoft.com/office/drawing/2014/main" id="{9A2353C3-A339-E846-A1A1-157A6562C97B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3">
            <a:extLst>
              <a:ext uri="{FF2B5EF4-FFF2-40B4-BE49-F238E27FC236}">
                <a16:creationId xmlns:a16="http://schemas.microsoft.com/office/drawing/2014/main" id="{D8AE708D-570D-F742-A328-881483C75E28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4">
            <a:extLst>
              <a:ext uri="{FF2B5EF4-FFF2-40B4-BE49-F238E27FC236}">
                <a16:creationId xmlns:a16="http://schemas.microsoft.com/office/drawing/2014/main" id="{AA7905AA-0804-E549-B1FF-28A3B980D77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5">
            <a:extLst>
              <a:ext uri="{FF2B5EF4-FFF2-40B4-BE49-F238E27FC236}">
                <a16:creationId xmlns:a16="http://schemas.microsoft.com/office/drawing/2014/main" id="{498C4C4C-8074-D740-A2BB-D5184782459B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6">
            <a:extLst>
              <a:ext uri="{FF2B5EF4-FFF2-40B4-BE49-F238E27FC236}">
                <a16:creationId xmlns:a16="http://schemas.microsoft.com/office/drawing/2014/main" id="{7E67D3A6-247D-B64E-9301-49E3481121EE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7">
            <a:extLst>
              <a:ext uri="{FF2B5EF4-FFF2-40B4-BE49-F238E27FC236}">
                <a16:creationId xmlns:a16="http://schemas.microsoft.com/office/drawing/2014/main" id="{9E80F093-95E9-5F41-B022-285A78579836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8">
            <a:extLst>
              <a:ext uri="{FF2B5EF4-FFF2-40B4-BE49-F238E27FC236}">
                <a16:creationId xmlns:a16="http://schemas.microsoft.com/office/drawing/2014/main" id="{EDE17011-856E-7C4C-A441-4CE01C75EC8F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9">
            <a:extLst>
              <a:ext uri="{FF2B5EF4-FFF2-40B4-BE49-F238E27FC236}">
                <a16:creationId xmlns:a16="http://schemas.microsoft.com/office/drawing/2014/main" id="{0E04AB7D-4693-B747-A78B-B818C3442B1E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40">
            <a:extLst>
              <a:ext uri="{FF2B5EF4-FFF2-40B4-BE49-F238E27FC236}">
                <a16:creationId xmlns:a16="http://schemas.microsoft.com/office/drawing/2014/main" id="{A373E89A-79E1-A541-8B74-5EC69B235ECF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41">
            <a:extLst>
              <a:ext uri="{FF2B5EF4-FFF2-40B4-BE49-F238E27FC236}">
                <a16:creationId xmlns:a16="http://schemas.microsoft.com/office/drawing/2014/main" id="{8108F18D-28C2-3248-8A71-7A87770030C3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54">
            <a:extLst>
              <a:ext uri="{FF2B5EF4-FFF2-40B4-BE49-F238E27FC236}">
                <a16:creationId xmlns:a16="http://schemas.microsoft.com/office/drawing/2014/main" id="{6CBB02C9-D239-6E4C-AF5A-D331ABD068B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55">
            <a:extLst>
              <a:ext uri="{FF2B5EF4-FFF2-40B4-BE49-F238E27FC236}">
                <a16:creationId xmlns:a16="http://schemas.microsoft.com/office/drawing/2014/main" id="{B22142D6-E845-9047-999A-C0FBE73FC198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6">
            <a:extLst>
              <a:ext uri="{FF2B5EF4-FFF2-40B4-BE49-F238E27FC236}">
                <a16:creationId xmlns:a16="http://schemas.microsoft.com/office/drawing/2014/main" id="{329CE80D-B451-1843-AADA-586A7F77823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7">
            <a:extLst>
              <a:ext uri="{FF2B5EF4-FFF2-40B4-BE49-F238E27FC236}">
                <a16:creationId xmlns:a16="http://schemas.microsoft.com/office/drawing/2014/main" id="{1F48A715-221E-1B46-9B94-41A319026D9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8">
            <a:extLst>
              <a:ext uri="{FF2B5EF4-FFF2-40B4-BE49-F238E27FC236}">
                <a16:creationId xmlns:a16="http://schemas.microsoft.com/office/drawing/2014/main" id="{4E93C6BE-9274-104D-AB62-5EBB29CE993F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9">
            <a:extLst>
              <a:ext uri="{FF2B5EF4-FFF2-40B4-BE49-F238E27FC236}">
                <a16:creationId xmlns:a16="http://schemas.microsoft.com/office/drawing/2014/main" id="{E81BB71F-B30B-1E4D-9045-14011B7211A2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0">
            <a:extLst>
              <a:ext uri="{FF2B5EF4-FFF2-40B4-BE49-F238E27FC236}">
                <a16:creationId xmlns:a16="http://schemas.microsoft.com/office/drawing/2014/main" id="{17BCEC66-CAC8-B248-A759-05C8D670472D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1">
            <a:extLst>
              <a:ext uri="{FF2B5EF4-FFF2-40B4-BE49-F238E27FC236}">
                <a16:creationId xmlns:a16="http://schemas.microsoft.com/office/drawing/2014/main" id="{18F3888F-B9C6-5E4D-8788-63531B10A1AB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2">
            <a:extLst>
              <a:ext uri="{FF2B5EF4-FFF2-40B4-BE49-F238E27FC236}">
                <a16:creationId xmlns:a16="http://schemas.microsoft.com/office/drawing/2014/main" id="{872F0E9B-1E67-444F-B577-7E9BFE4EB70C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3">
            <a:extLst>
              <a:ext uri="{FF2B5EF4-FFF2-40B4-BE49-F238E27FC236}">
                <a16:creationId xmlns:a16="http://schemas.microsoft.com/office/drawing/2014/main" id="{8ACB3D43-A5DE-3542-9157-1387E30E4C07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4">
            <a:extLst>
              <a:ext uri="{FF2B5EF4-FFF2-40B4-BE49-F238E27FC236}">
                <a16:creationId xmlns:a16="http://schemas.microsoft.com/office/drawing/2014/main" id="{73C3FFC1-C623-F549-ABBA-3C2081BD0AE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5">
            <a:extLst>
              <a:ext uri="{FF2B5EF4-FFF2-40B4-BE49-F238E27FC236}">
                <a16:creationId xmlns:a16="http://schemas.microsoft.com/office/drawing/2014/main" id="{7EB055D0-83CA-0443-A742-AADC859B22B9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6">
            <a:extLst>
              <a:ext uri="{FF2B5EF4-FFF2-40B4-BE49-F238E27FC236}">
                <a16:creationId xmlns:a16="http://schemas.microsoft.com/office/drawing/2014/main" id="{7114C8A3-D46F-BF44-B45E-8D9B89B9F687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7">
            <a:extLst>
              <a:ext uri="{FF2B5EF4-FFF2-40B4-BE49-F238E27FC236}">
                <a16:creationId xmlns:a16="http://schemas.microsoft.com/office/drawing/2014/main" id="{581DF082-DCCA-8C4D-A84C-BCC421B9A018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8">
            <a:extLst>
              <a:ext uri="{FF2B5EF4-FFF2-40B4-BE49-F238E27FC236}">
                <a16:creationId xmlns:a16="http://schemas.microsoft.com/office/drawing/2014/main" id="{0E68C76D-37FE-BE47-88C1-F2D373CDBB21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مربع نص 105">
            <a:extLst>
              <a:ext uri="{FF2B5EF4-FFF2-40B4-BE49-F238E27FC236}">
                <a16:creationId xmlns:a16="http://schemas.microsoft.com/office/drawing/2014/main" id="{45C64BB8-4BED-6644-9E9D-610945C3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7" name="مربع نص 106">
            <a:extLst>
              <a:ext uri="{FF2B5EF4-FFF2-40B4-BE49-F238E27FC236}">
                <a16:creationId xmlns:a16="http://schemas.microsoft.com/office/drawing/2014/main" id="{B9633E22-2C18-3749-8654-837EB2C9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18" name="صورة 117">
            <a:hlinkClick r:id="rId7" action="ppaction://hlinksldjump"/>
            <a:extLst>
              <a:ext uri="{FF2B5EF4-FFF2-40B4-BE49-F238E27FC236}">
                <a16:creationId xmlns:a16="http://schemas.microsoft.com/office/drawing/2014/main" id="{7DE9E3DB-852B-8F48-85FB-DB8A2C586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1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٢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 ــ   ٥٠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00430" y="2395831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(  ص</a:t>
            </a:r>
            <a:r>
              <a:rPr lang="ar-SA" sz="3600" b="1" spc="-100" baseline="30000" dirty="0"/>
              <a:t>٤</a:t>
            </a:r>
            <a:r>
              <a:rPr lang="ar-SA" sz="2400" b="1" dirty="0"/>
              <a:t>  ــ  ٢٥ )</a:t>
            </a:r>
            <a:endParaRPr lang="ar-SA" sz="2400" b="1" baseline="30000" dirty="0"/>
          </a:p>
        </p:txBody>
      </p:sp>
      <p:sp>
        <p:nvSpPr>
          <p:cNvPr id="9" name="مستطيل 8"/>
          <p:cNvSpPr/>
          <p:nvPr/>
        </p:nvSpPr>
        <p:spPr>
          <a:xfrm>
            <a:off x="1428728" y="3329426"/>
            <a:ext cx="635798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357422" y="3782387"/>
            <a:ext cx="50006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[ 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 ص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٥   ×   ٥  ]</a:t>
            </a:r>
            <a:endParaRPr lang="ar-SA" sz="2400" b="1" baseline="30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643174" y="4868025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(          +       ) (           ــ       )  </a:t>
            </a:r>
            <a:endParaRPr lang="ar-SA" sz="2400" b="1" baseline="30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915254" y="489996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185708" y="489616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028632" y="4896161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ص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257980" y="492539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5375D3E1-9990-064D-92E5-4474820C5E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E3A4E05D-607E-BEFB-DF71-1DF7D963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77259574-C933-C74A-905E-A795E0AF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6" name="شكل حر: شكل 53">
            <a:extLst>
              <a:ext uri="{FF2B5EF4-FFF2-40B4-BE49-F238E27FC236}">
                <a16:creationId xmlns:a16="http://schemas.microsoft.com/office/drawing/2014/main" id="{5F488811-7958-3340-8FE5-2E7F65125F76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7" name="شكل حر: شكل 6">
            <a:extLst>
              <a:ext uri="{FF2B5EF4-FFF2-40B4-BE49-F238E27FC236}">
                <a16:creationId xmlns:a16="http://schemas.microsoft.com/office/drawing/2014/main" id="{B0BCB85C-C61B-AE4D-A96E-A46F83475281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490F36B-9EFE-1E41-8771-BC23DB38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9" name="شكل حر: شكل 8">
            <a:extLst>
              <a:ext uri="{FF2B5EF4-FFF2-40B4-BE49-F238E27FC236}">
                <a16:creationId xmlns:a16="http://schemas.microsoft.com/office/drawing/2014/main" id="{4605650F-D024-5E43-9ADC-C64F60449BBB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FFBF1DE-34BD-104E-8824-D509F6A4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1" name="شكل حر: شكل 10">
            <a:extLst>
              <a:ext uri="{FF2B5EF4-FFF2-40B4-BE49-F238E27FC236}">
                <a16:creationId xmlns:a16="http://schemas.microsoft.com/office/drawing/2014/main" id="{95F2B856-D14B-4D48-917B-51CE0341CCE9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F9E83203-5C20-AD4D-8702-E4EB5BDBF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7" name="شكل حر: شكل 12">
            <a:extLst>
              <a:ext uri="{FF2B5EF4-FFF2-40B4-BE49-F238E27FC236}">
                <a16:creationId xmlns:a16="http://schemas.microsoft.com/office/drawing/2014/main" id="{34B4B6D6-BA94-9943-81E1-A92EEF8E3703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6D5CC0-86F7-5C48-B5EB-29B9DFE33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9" name="شكل حر: شكل 14">
            <a:extLst>
              <a:ext uri="{FF2B5EF4-FFF2-40B4-BE49-F238E27FC236}">
                <a16:creationId xmlns:a16="http://schemas.microsoft.com/office/drawing/2014/main" id="{D6ACB8BC-BEC7-4446-A0DD-466380615398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D7ACD5A1-EC0C-EA4B-9E97-144E47F6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D7947F00-D926-4149-BF02-49E31EC83ACC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D5ACC4D5-4215-D049-A6CC-032195A3092A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4846E215-42D6-1A4D-BC02-36CCC18228D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BD83F17A-511F-374B-9329-14D2CB4EDDC2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EC4B6396-0ABF-FB4B-A94D-8E993A8E5E57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2E0713D1-F89A-CE41-B0BE-4934408CFDDF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830D4F70-8335-8E48-AE2B-25222FBF97AB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B5298C10-8CFD-5841-949F-5CEB6D98934C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4">
            <a:extLst>
              <a:ext uri="{FF2B5EF4-FFF2-40B4-BE49-F238E27FC236}">
                <a16:creationId xmlns:a16="http://schemas.microsoft.com/office/drawing/2014/main" id="{165D6B0D-7264-F94D-B90E-57F9EB91B05C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5">
            <a:extLst>
              <a:ext uri="{FF2B5EF4-FFF2-40B4-BE49-F238E27FC236}">
                <a16:creationId xmlns:a16="http://schemas.microsoft.com/office/drawing/2014/main" id="{1E120E93-2940-694A-9119-5A59176390A5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6">
            <a:extLst>
              <a:ext uri="{FF2B5EF4-FFF2-40B4-BE49-F238E27FC236}">
                <a16:creationId xmlns:a16="http://schemas.microsoft.com/office/drawing/2014/main" id="{46931A79-388F-624D-B095-183F315DF873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7">
            <a:extLst>
              <a:ext uri="{FF2B5EF4-FFF2-40B4-BE49-F238E27FC236}">
                <a16:creationId xmlns:a16="http://schemas.microsoft.com/office/drawing/2014/main" id="{F2CE24D8-5F90-E944-A23C-D19352567215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8">
            <a:extLst>
              <a:ext uri="{FF2B5EF4-FFF2-40B4-BE49-F238E27FC236}">
                <a16:creationId xmlns:a16="http://schemas.microsoft.com/office/drawing/2014/main" id="{15AEDDB3-6688-F348-94A8-9C5E4A45C4F9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9">
            <a:extLst>
              <a:ext uri="{FF2B5EF4-FFF2-40B4-BE49-F238E27FC236}">
                <a16:creationId xmlns:a16="http://schemas.microsoft.com/office/drawing/2014/main" id="{E90277BB-3351-D945-9299-6C8DF9024073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0">
            <a:extLst>
              <a:ext uri="{FF2B5EF4-FFF2-40B4-BE49-F238E27FC236}">
                <a16:creationId xmlns:a16="http://schemas.microsoft.com/office/drawing/2014/main" id="{5E2A02B2-076F-E54B-A668-A9F5DE5A4546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1">
            <a:extLst>
              <a:ext uri="{FF2B5EF4-FFF2-40B4-BE49-F238E27FC236}">
                <a16:creationId xmlns:a16="http://schemas.microsoft.com/office/drawing/2014/main" id="{F62499B3-2416-C740-8719-1A216DD8980F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4">
            <a:extLst>
              <a:ext uri="{FF2B5EF4-FFF2-40B4-BE49-F238E27FC236}">
                <a16:creationId xmlns:a16="http://schemas.microsoft.com/office/drawing/2014/main" id="{63B5A69C-FD7F-D64A-A195-BAF9558C8372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5">
            <a:extLst>
              <a:ext uri="{FF2B5EF4-FFF2-40B4-BE49-F238E27FC236}">
                <a16:creationId xmlns:a16="http://schemas.microsoft.com/office/drawing/2014/main" id="{C9396C2E-7F02-F047-8A69-08941E0253C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6">
            <a:extLst>
              <a:ext uri="{FF2B5EF4-FFF2-40B4-BE49-F238E27FC236}">
                <a16:creationId xmlns:a16="http://schemas.microsoft.com/office/drawing/2014/main" id="{45B7B847-C706-1043-97B0-01CDAA22693E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7">
            <a:extLst>
              <a:ext uri="{FF2B5EF4-FFF2-40B4-BE49-F238E27FC236}">
                <a16:creationId xmlns:a16="http://schemas.microsoft.com/office/drawing/2014/main" id="{B8D215F3-716E-194A-ADAE-C7250F606CF9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8">
            <a:extLst>
              <a:ext uri="{FF2B5EF4-FFF2-40B4-BE49-F238E27FC236}">
                <a16:creationId xmlns:a16="http://schemas.microsoft.com/office/drawing/2014/main" id="{5F0E2508-BDA8-214C-ABF3-B6C7EBCA0836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9">
            <a:extLst>
              <a:ext uri="{FF2B5EF4-FFF2-40B4-BE49-F238E27FC236}">
                <a16:creationId xmlns:a16="http://schemas.microsoft.com/office/drawing/2014/main" id="{B0ADBE9F-23DD-684A-9AAE-659C87AB3FB1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0">
            <a:extLst>
              <a:ext uri="{FF2B5EF4-FFF2-40B4-BE49-F238E27FC236}">
                <a16:creationId xmlns:a16="http://schemas.microsoft.com/office/drawing/2014/main" id="{2F43FFE7-5DD8-EC4B-B7F4-A49F3196A6CD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1">
            <a:extLst>
              <a:ext uri="{FF2B5EF4-FFF2-40B4-BE49-F238E27FC236}">
                <a16:creationId xmlns:a16="http://schemas.microsoft.com/office/drawing/2014/main" id="{A47D2D81-F612-EB47-A03D-2C0113EAC59D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2">
            <a:extLst>
              <a:ext uri="{FF2B5EF4-FFF2-40B4-BE49-F238E27FC236}">
                <a16:creationId xmlns:a16="http://schemas.microsoft.com/office/drawing/2014/main" id="{B2AF81FC-8425-004A-9524-7ECB7E562D3E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3">
            <a:extLst>
              <a:ext uri="{FF2B5EF4-FFF2-40B4-BE49-F238E27FC236}">
                <a16:creationId xmlns:a16="http://schemas.microsoft.com/office/drawing/2014/main" id="{691D0284-38FC-7346-9138-9645B63726B9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4">
            <a:extLst>
              <a:ext uri="{FF2B5EF4-FFF2-40B4-BE49-F238E27FC236}">
                <a16:creationId xmlns:a16="http://schemas.microsoft.com/office/drawing/2014/main" id="{E9B8BD35-A7CA-824D-B9C4-A3E5FA8154D6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5">
            <a:extLst>
              <a:ext uri="{FF2B5EF4-FFF2-40B4-BE49-F238E27FC236}">
                <a16:creationId xmlns:a16="http://schemas.microsoft.com/office/drawing/2014/main" id="{804A9234-E12D-334C-8415-543560A8A1B3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6">
            <a:extLst>
              <a:ext uri="{FF2B5EF4-FFF2-40B4-BE49-F238E27FC236}">
                <a16:creationId xmlns:a16="http://schemas.microsoft.com/office/drawing/2014/main" id="{B938B136-E924-7742-B9E1-290EE34FFD75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7">
            <a:extLst>
              <a:ext uri="{FF2B5EF4-FFF2-40B4-BE49-F238E27FC236}">
                <a16:creationId xmlns:a16="http://schemas.microsoft.com/office/drawing/2014/main" id="{3C683DAF-2E45-6745-BFA5-A948C84F7391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8">
            <a:extLst>
              <a:ext uri="{FF2B5EF4-FFF2-40B4-BE49-F238E27FC236}">
                <a16:creationId xmlns:a16="http://schemas.microsoft.com/office/drawing/2014/main" id="{88B1315B-F14E-484A-9BF3-E8DC0390D865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مربع نص 105">
            <a:extLst>
              <a:ext uri="{FF2B5EF4-FFF2-40B4-BE49-F238E27FC236}">
                <a16:creationId xmlns:a16="http://schemas.microsoft.com/office/drawing/2014/main" id="{B54DB0A4-EAB0-B544-A1F3-5B36B316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6" name="مربع نص 106">
            <a:extLst>
              <a:ext uri="{FF2B5EF4-FFF2-40B4-BE49-F238E27FC236}">
                <a16:creationId xmlns:a16="http://schemas.microsoft.com/office/drawing/2014/main" id="{1D76D652-14D9-D349-B376-28D8D78FA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7" name="صورة 96">
            <a:hlinkClick r:id="rId7" action="ppaction://hlinksldjump"/>
            <a:extLst>
              <a:ext uri="{FF2B5EF4-FFF2-40B4-BE49-F238E27FC236}">
                <a16:creationId xmlns:a16="http://schemas.microsoft.com/office/drawing/2014/main" id="{3A1E7796-9C4C-7F4F-BB6E-10A8F2EF2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55" name="مجموعة 54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56" name="مستطيل ذو زوايا قطرية مستديرة 55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7" name="مستطيل ذو زوايا قطرية مستديرة 5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59" name="مربع نص 58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2428860" y="1500174"/>
            <a:ext cx="4371786" cy="1329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٦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 ــ   ٩٦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3500430" y="218151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٦</a:t>
            </a:r>
            <a:r>
              <a:rPr lang="ar-SA" sz="2400" b="1" dirty="0"/>
              <a:t> (  س</a:t>
            </a:r>
            <a:r>
              <a:rPr lang="ar-SA" sz="3600" b="1" spc="-100" baseline="30000" dirty="0"/>
              <a:t>٤</a:t>
            </a:r>
            <a:r>
              <a:rPr lang="ar-SA" sz="2400" b="1" dirty="0"/>
              <a:t>  ــ  ١٦ )</a:t>
            </a:r>
            <a:endParaRPr lang="ar-SA" sz="2400" b="1" baseline="30000" dirty="0"/>
          </a:p>
        </p:txBody>
      </p:sp>
      <p:sp>
        <p:nvSpPr>
          <p:cNvPr id="62" name="مستطيل 61"/>
          <p:cNvSpPr/>
          <p:nvPr/>
        </p:nvSpPr>
        <p:spPr>
          <a:xfrm>
            <a:off x="1428728" y="2900798"/>
            <a:ext cx="6357982" cy="3742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2357422" y="3143248"/>
            <a:ext cx="50006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٦</a:t>
            </a:r>
            <a:r>
              <a:rPr lang="ar-SA" sz="2400" b="1" dirty="0"/>
              <a:t>  [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٤   ×   ٤  ]</a:t>
            </a:r>
            <a:endParaRPr lang="ar-SA" sz="24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2643174" y="4071942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٦</a:t>
            </a:r>
            <a:r>
              <a:rPr lang="ar-SA" sz="2400" b="1" dirty="0"/>
              <a:t>  (          +       ) 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(           ــ       )  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6000760" y="410388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5185708" y="410007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4098972" y="4100078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ar-SA" sz="3600" b="1" spc="-100" baseline="30000" dirty="0">
                <a:solidFill>
                  <a:schemeClr val="accent4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3257980" y="4129312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٤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5214942" y="5000636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٦</a:t>
            </a:r>
            <a:r>
              <a:rPr lang="ar-SA" sz="2400" b="1" dirty="0"/>
              <a:t> (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٤ )</a:t>
            </a:r>
            <a:endParaRPr lang="ar-SA" sz="2400" b="1" baseline="30000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1857356" y="5010901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( س   ×   س   ×   ٢   ×   ٢ )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500166" y="5838923"/>
            <a:ext cx="40719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(          +       ) </a:t>
            </a:r>
            <a:r>
              <a:rPr lang="ar-SA" sz="2400" b="1" dirty="0">
                <a:solidFill>
                  <a:schemeClr val="tx1"/>
                </a:solidFill>
              </a:rPr>
              <a:t>(           ــ       )  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4500562" y="5870862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3600" b="1" spc="-100" baseline="300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3628140" y="586705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2643174" y="5867059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1714480" y="589629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5214942" y="583892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٦</a:t>
            </a:r>
            <a:r>
              <a:rPr lang="ar-SA" sz="2400" b="1" dirty="0"/>
              <a:t> (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٤ )</a:t>
            </a:r>
            <a:endParaRPr lang="ar-SA" sz="2400" b="1" baseline="30000" dirty="0"/>
          </a:p>
        </p:txBody>
      </p:sp>
      <p:pic>
        <p:nvPicPr>
          <p:cNvPr id="98" name="صورة 97">
            <a:extLst>
              <a:ext uri="{FF2B5EF4-FFF2-40B4-BE49-F238E27FC236}">
                <a16:creationId xmlns:a16="http://schemas.microsoft.com/office/drawing/2014/main" id="{6021206C-CDB8-0746-892C-C972B7C6C2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F4306D8-B317-DB9E-49AA-D0215DE9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67C61570-07C5-D944-A50F-8CC4A12D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6" name="شكل حر: شكل 53">
            <a:extLst>
              <a:ext uri="{FF2B5EF4-FFF2-40B4-BE49-F238E27FC236}">
                <a16:creationId xmlns:a16="http://schemas.microsoft.com/office/drawing/2014/main" id="{52249E7F-C5C9-B94B-9DC3-BFB3112A99BF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674BEF66-24E6-AF42-A463-E837B245F472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891E759-06AC-CB43-B703-D70F7BE7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9" name="شكل حر: شكل 8">
            <a:extLst>
              <a:ext uri="{FF2B5EF4-FFF2-40B4-BE49-F238E27FC236}">
                <a16:creationId xmlns:a16="http://schemas.microsoft.com/office/drawing/2014/main" id="{4DB3C3EB-0EA8-F346-BE1B-81BE4F80EC65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C278145-793C-3F45-B699-512B6AD60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E5824C99-3BBD-8F4A-913A-471B16512A59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102685C-7679-D945-A170-C853B273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7133DCB0-BB02-424A-9844-6A108176F398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AFAA1D76-5D12-2C43-9351-8D0E076E3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C4790BD5-7AAC-C147-8A86-71A05A84093F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8F6FAAA-E36F-5846-8BB0-91E6E30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2" name="شكل حر: شكل 26">
            <a:extLst>
              <a:ext uri="{FF2B5EF4-FFF2-40B4-BE49-F238E27FC236}">
                <a16:creationId xmlns:a16="http://schemas.microsoft.com/office/drawing/2014/main" id="{587F42FE-1FBC-B842-B95C-437A29D32E48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3" name="شكل حر: شكل 27">
            <a:extLst>
              <a:ext uri="{FF2B5EF4-FFF2-40B4-BE49-F238E27FC236}">
                <a16:creationId xmlns:a16="http://schemas.microsoft.com/office/drawing/2014/main" id="{5FC823C7-037E-6040-AD76-73D294CCD213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8">
            <a:extLst>
              <a:ext uri="{FF2B5EF4-FFF2-40B4-BE49-F238E27FC236}">
                <a16:creationId xmlns:a16="http://schemas.microsoft.com/office/drawing/2014/main" id="{8BA49836-9214-8147-A433-B7CC7C020AC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29">
            <a:extLst>
              <a:ext uri="{FF2B5EF4-FFF2-40B4-BE49-F238E27FC236}">
                <a16:creationId xmlns:a16="http://schemas.microsoft.com/office/drawing/2014/main" id="{3AF67F14-01CA-5E4F-B764-2F728BC80B47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0">
            <a:extLst>
              <a:ext uri="{FF2B5EF4-FFF2-40B4-BE49-F238E27FC236}">
                <a16:creationId xmlns:a16="http://schemas.microsoft.com/office/drawing/2014/main" id="{77ABF3D0-3CFB-A444-A0DF-4AFE4691814A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1">
            <a:extLst>
              <a:ext uri="{FF2B5EF4-FFF2-40B4-BE49-F238E27FC236}">
                <a16:creationId xmlns:a16="http://schemas.microsoft.com/office/drawing/2014/main" id="{70626C57-1A9D-D243-B673-2E5FC93F1787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2">
            <a:extLst>
              <a:ext uri="{FF2B5EF4-FFF2-40B4-BE49-F238E27FC236}">
                <a16:creationId xmlns:a16="http://schemas.microsoft.com/office/drawing/2014/main" id="{5F7E90BF-BE3C-074B-A3BF-2732FDDAAD91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3">
            <a:extLst>
              <a:ext uri="{FF2B5EF4-FFF2-40B4-BE49-F238E27FC236}">
                <a16:creationId xmlns:a16="http://schemas.microsoft.com/office/drawing/2014/main" id="{B53E942F-CAFE-E84A-B34E-B708FC1E33E4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4">
            <a:extLst>
              <a:ext uri="{FF2B5EF4-FFF2-40B4-BE49-F238E27FC236}">
                <a16:creationId xmlns:a16="http://schemas.microsoft.com/office/drawing/2014/main" id="{F95D1475-5ED2-CC42-85B1-332FE9A62B28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5">
            <a:extLst>
              <a:ext uri="{FF2B5EF4-FFF2-40B4-BE49-F238E27FC236}">
                <a16:creationId xmlns:a16="http://schemas.microsoft.com/office/drawing/2014/main" id="{34222C46-4821-A34B-92EF-FA9DA05383FB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6">
            <a:extLst>
              <a:ext uri="{FF2B5EF4-FFF2-40B4-BE49-F238E27FC236}">
                <a16:creationId xmlns:a16="http://schemas.microsoft.com/office/drawing/2014/main" id="{978A559B-52CA-7048-A6F9-73EA9F051C60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7">
            <a:extLst>
              <a:ext uri="{FF2B5EF4-FFF2-40B4-BE49-F238E27FC236}">
                <a16:creationId xmlns:a16="http://schemas.microsoft.com/office/drawing/2014/main" id="{5B586AC1-8587-D347-8975-44567ED58AF9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8">
            <a:extLst>
              <a:ext uri="{FF2B5EF4-FFF2-40B4-BE49-F238E27FC236}">
                <a16:creationId xmlns:a16="http://schemas.microsoft.com/office/drawing/2014/main" id="{46F9ED67-F7E4-854A-9E23-B16BA66076C5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9">
            <a:extLst>
              <a:ext uri="{FF2B5EF4-FFF2-40B4-BE49-F238E27FC236}">
                <a16:creationId xmlns:a16="http://schemas.microsoft.com/office/drawing/2014/main" id="{FF9CB8AA-B1C4-1A48-84C4-79082DA5EC0D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40">
            <a:extLst>
              <a:ext uri="{FF2B5EF4-FFF2-40B4-BE49-F238E27FC236}">
                <a16:creationId xmlns:a16="http://schemas.microsoft.com/office/drawing/2014/main" id="{5E6E610F-238B-5949-BFA1-A1FF70C9CB67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41">
            <a:extLst>
              <a:ext uri="{FF2B5EF4-FFF2-40B4-BE49-F238E27FC236}">
                <a16:creationId xmlns:a16="http://schemas.microsoft.com/office/drawing/2014/main" id="{6475A6A2-7076-9D43-9D85-BEED8A4D04FF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4">
            <a:extLst>
              <a:ext uri="{FF2B5EF4-FFF2-40B4-BE49-F238E27FC236}">
                <a16:creationId xmlns:a16="http://schemas.microsoft.com/office/drawing/2014/main" id="{6139D5C5-8D9A-0348-8489-1AEB1E1DF4E5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55">
            <a:extLst>
              <a:ext uri="{FF2B5EF4-FFF2-40B4-BE49-F238E27FC236}">
                <a16:creationId xmlns:a16="http://schemas.microsoft.com/office/drawing/2014/main" id="{2B7D81C1-2CB7-EA45-B3EA-70DAB9831579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56">
            <a:extLst>
              <a:ext uri="{FF2B5EF4-FFF2-40B4-BE49-F238E27FC236}">
                <a16:creationId xmlns:a16="http://schemas.microsoft.com/office/drawing/2014/main" id="{E540D7E3-E37D-2240-8D40-3DFE7CA27ABC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57">
            <a:extLst>
              <a:ext uri="{FF2B5EF4-FFF2-40B4-BE49-F238E27FC236}">
                <a16:creationId xmlns:a16="http://schemas.microsoft.com/office/drawing/2014/main" id="{12562A1D-C80B-AC4E-83B1-26F2B62323A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58">
            <a:extLst>
              <a:ext uri="{FF2B5EF4-FFF2-40B4-BE49-F238E27FC236}">
                <a16:creationId xmlns:a16="http://schemas.microsoft.com/office/drawing/2014/main" id="{926FDA69-3C64-AA41-93A2-60B513436FE9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59">
            <a:extLst>
              <a:ext uri="{FF2B5EF4-FFF2-40B4-BE49-F238E27FC236}">
                <a16:creationId xmlns:a16="http://schemas.microsoft.com/office/drawing/2014/main" id="{17E7B93F-D156-8842-8C3B-3204B676970A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60">
            <a:extLst>
              <a:ext uri="{FF2B5EF4-FFF2-40B4-BE49-F238E27FC236}">
                <a16:creationId xmlns:a16="http://schemas.microsoft.com/office/drawing/2014/main" id="{9FF86D17-77C3-A24F-A27B-48328D5BDB7A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61">
            <a:extLst>
              <a:ext uri="{FF2B5EF4-FFF2-40B4-BE49-F238E27FC236}">
                <a16:creationId xmlns:a16="http://schemas.microsoft.com/office/drawing/2014/main" id="{109C4B16-FA60-054E-BC8E-F500ECF64D32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2">
            <a:extLst>
              <a:ext uri="{FF2B5EF4-FFF2-40B4-BE49-F238E27FC236}">
                <a16:creationId xmlns:a16="http://schemas.microsoft.com/office/drawing/2014/main" id="{A18AA169-98CB-3444-A159-4E6C3FC2251F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3">
            <a:extLst>
              <a:ext uri="{FF2B5EF4-FFF2-40B4-BE49-F238E27FC236}">
                <a16:creationId xmlns:a16="http://schemas.microsoft.com/office/drawing/2014/main" id="{61ADB788-22A6-D64D-B7DE-AAB7E34EC90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4">
            <a:extLst>
              <a:ext uri="{FF2B5EF4-FFF2-40B4-BE49-F238E27FC236}">
                <a16:creationId xmlns:a16="http://schemas.microsoft.com/office/drawing/2014/main" id="{07ABCB72-5ADB-3848-AD95-E8CA0C7E4E6E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5">
            <a:extLst>
              <a:ext uri="{FF2B5EF4-FFF2-40B4-BE49-F238E27FC236}">
                <a16:creationId xmlns:a16="http://schemas.microsoft.com/office/drawing/2014/main" id="{31EA178E-5D4A-0D4E-87B0-EF2F9136A5D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6">
            <a:extLst>
              <a:ext uri="{FF2B5EF4-FFF2-40B4-BE49-F238E27FC236}">
                <a16:creationId xmlns:a16="http://schemas.microsoft.com/office/drawing/2014/main" id="{97CDF5D4-88E8-C644-81B0-EC65D1E15593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7">
            <a:extLst>
              <a:ext uri="{FF2B5EF4-FFF2-40B4-BE49-F238E27FC236}">
                <a16:creationId xmlns:a16="http://schemas.microsoft.com/office/drawing/2014/main" id="{654122AB-AFF7-7548-85CB-3EB063834A5B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8">
            <a:extLst>
              <a:ext uri="{FF2B5EF4-FFF2-40B4-BE49-F238E27FC236}">
                <a16:creationId xmlns:a16="http://schemas.microsoft.com/office/drawing/2014/main" id="{B7612D94-0F4B-1542-8098-9BA530204400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مربع نص 105">
            <a:extLst>
              <a:ext uri="{FF2B5EF4-FFF2-40B4-BE49-F238E27FC236}">
                <a16:creationId xmlns:a16="http://schemas.microsoft.com/office/drawing/2014/main" id="{443EBFC5-710C-7D46-A426-B7173A44C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5" name="مربع نص 106">
            <a:extLst>
              <a:ext uri="{FF2B5EF4-FFF2-40B4-BE49-F238E27FC236}">
                <a16:creationId xmlns:a16="http://schemas.microsoft.com/office/drawing/2014/main" id="{828C4B2D-6050-A548-8B94-5752C101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6" name="صورة 65">
            <a:hlinkClick r:id="rId7" action="ppaction://hlinksldjump"/>
            <a:extLst>
              <a:ext uri="{FF2B5EF4-FFF2-40B4-BE49-F238E27FC236}">
                <a16:creationId xmlns:a16="http://schemas.microsoft.com/office/drawing/2014/main" id="{5EBFDE4D-F89D-5346-B2BF-B7DDC72B8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1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00364" y="1643050"/>
            <a:ext cx="3214710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 م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+ م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٥٠ م  ــ  ٢٥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28" y="2357430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14546" y="2643182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٢م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 +  م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  ــ  ( ٥٠ م  +  ٢٥ )</a:t>
            </a:r>
            <a:endParaRPr lang="ar-SA" sz="2400" b="1" baseline="30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000364" y="3467401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م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( ٢ م  +  ١ )  ــ  ٢٥ ( ٢ م  +  ١ )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143372" y="4324657"/>
            <a:ext cx="33575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م  +  ١ )  </a:t>
            </a:r>
            <a:r>
              <a:rPr lang="ar-SA" sz="2400" b="1" dirty="0">
                <a:solidFill>
                  <a:srgbClr val="FF0000"/>
                </a:solidFill>
              </a:rPr>
              <a:t>( م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rgbClr val="FF0000"/>
                </a:solidFill>
              </a:rPr>
              <a:t>  ــ  ٢٥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143240" y="5214950"/>
            <a:ext cx="43577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م  +  ١ ) </a:t>
            </a:r>
            <a:r>
              <a:rPr lang="ar-SA" sz="2400" b="1" dirty="0">
                <a:solidFill>
                  <a:srgbClr val="FF0000"/>
                </a:solidFill>
              </a:rPr>
              <a:t>( م  +  ٥ ) ( م  ــ  ٥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5A4FE15-9EE9-CE48-8FD4-8B602EC59D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CC215BDE-DD17-796F-4FBF-5DE8FA5E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صورة 72">
            <a:extLst>
              <a:ext uri="{FF2B5EF4-FFF2-40B4-BE49-F238E27FC236}">
                <a16:creationId xmlns:a16="http://schemas.microsoft.com/office/drawing/2014/main" id="{D0D9C57A-27B0-A94B-B8A2-1619D6E8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4" name="شكل حر: شكل 53">
            <a:extLst>
              <a:ext uri="{FF2B5EF4-FFF2-40B4-BE49-F238E27FC236}">
                <a16:creationId xmlns:a16="http://schemas.microsoft.com/office/drawing/2014/main" id="{142ED380-042A-F64B-B653-25080527B00B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75" name="شكل حر: شكل 6">
            <a:extLst>
              <a:ext uri="{FF2B5EF4-FFF2-40B4-BE49-F238E27FC236}">
                <a16:creationId xmlns:a16="http://schemas.microsoft.com/office/drawing/2014/main" id="{BF3779EA-3D0A-384F-BD89-800495ED426F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47060920-12F6-9C47-9132-2C3D298EC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7" name="شكل حر: شكل 8">
            <a:extLst>
              <a:ext uri="{FF2B5EF4-FFF2-40B4-BE49-F238E27FC236}">
                <a16:creationId xmlns:a16="http://schemas.microsoft.com/office/drawing/2014/main" id="{F90B0333-067A-6D47-BEC3-AABCA8042C3D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8" name="صورة 77">
            <a:extLst>
              <a:ext uri="{FF2B5EF4-FFF2-40B4-BE49-F238E27FC236}">
                <a16:creationId xmlns:a16="http://schemas.microsoft.com/office/drawing/2014/main" id="{691B422E-F4A8-4047-9483-877A0BD8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9" name="شكل حر: شكل 10">
            <a:extLst>
              <a:ext uri="{FF2B5EF4-FFF2-40B4-BE49-F238E27FC236}">
                <a16:creationId xmlns:a16="http://schemas.microsoft.com/office/drawing/2014/main" id="{3E945358-495F-BB49-9CC5-24489BADCC78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8D2EAFBF-287D-DF4D-B630-FA45DD5D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5" name="شكل حر: شكل 12">
            <a:extLst>
              <a:ext uri="{FF2B5EF4-FFF2-40B4-BE49-F238E27FC236}">
                <a16:creationId xmlns:a16="http://schemas.microsoft.com/office/drawing/2014/main" id="{FE9CCA22-336E-6948-9638-74FD245C9820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DD1BC407-BDC1-E945-8532-8DC6B02C1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7" name="شكل حر: شكل 14">
            <a:extLst>
              <a:ext uri="{FF2B5EF4-FFF2-40B4-BE49-F238E27FC236}">
                <a16:creationId xmlns:a16="http://schemas.microsoft.com/office/drawing/2014/main" id="{E1C1E7B6-223B-AA43-8ED2-8BE519F07F8E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FE9E3014-D72F-3246-96E0-4632B249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9" name="شكل حر: شكل 26">
            <a:extLst>
              <a:ext uri="{FF2B5EF4-FFF2-40B4-BE49-F238E27FC236}">
                <a16:creationId xmlns:a16="http://schemas.microsoft.com/office/drawing/2014/main" id="{5A2A664D-4265-514F-B85B-7234F7F0F370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90" name="شكل حر: شكل 27">
            <a:extLst>
              <a:ext uri="{FF2B5EF4-FFF2-40B4-BE49-F238E27FC236}">
                <a16:creationId xmlns:a16="http://schemas.microsoft.com/office/drawing/2014/main" id="{A0B68037-7EC6-614F-B40E-4A54EAD10ED3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28">
            <a:extLst>
              <a:ext uri="{FF2B5EF4-FFF2-40B4-BE49-F238E27FC236}">
                <a16:creationId xmlns:a16="http://schemas.microsoft.com/office/drawing/2014/main" id="{86B4D130-8DA3-7F46-9434-6CE465E1CA8A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29">
            <a:extLst>
              <a:ext uri="{FF2B5EF4-FFF2-40B4-BE49-F238E27FC236}">
                <a16:creationId xmlns:a16="http://schemas.microsoft.com/office/drawing/2014/main" id="{7003BD3B-8D19-0D47-B6E0-5E69AE03E59B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0">
            <a:extLst>
              <a:ext uri="{FF2B5EF4-FFF2-40B4-BE49-F238E27FC236}">
                <a16:creationId xmlns:a16="http://schemas.microsoft.com/office/drawing/2014/main" id="{046C23C8-474B-3941-8F95-C8CF95C624E3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1">
            <a:extLst>
              <a:ext uri="{FF2B5EF4-FFF2-40B4-BE49-F238E27FC236}">
                <a16:creationId xmlns:a16="http://schemas.microsoft.com/office/drawing/2014/main" id="{FC6BB209-088E-3045-900A-7E9C74DB390E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2">
            <a:extLst>
              <a:ext uri="{FF2B5EF4-FFF2-40B4-BE49-F238E27FC236}">
                <a16:creationId xmlns:a16="http://schemas.microsoft.com/office/drawing/2014/main" id="{86BFFBD1-105C-4E4F-8F41-914DFC62A7E0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3">
            <a:extLst>
              <a:ext uri="{FF2B5EF4-FFF2-40B4-BE49-F238E27FC236}">
                <a16:creationId xmlns:a16="http://schemas.microsoft.com/office/drawing/2014/main" id="{8A59BEE5-CC50-B24A-A775-205C46A3F2D8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4">
            <a:extLst>
              <a:ext uri="{FF2B5EF4-FFF2-40B4-BE49-F238E27FC236}">
                <a16:creationId xmlns:a16="http://schemas.microsoft.com/office/drawing/2014/main" id="{CDF7B761-66A4-5B4B-91D0-115670D40B4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5">
            <a:extLst>
              <a:ext uri="{FF2B5EF4-FFF2-40B4-BE49-F238E27FC236}">
                <a16:creationId xmlns:a16="http://schemas.microsoft.com/office/drawing/2014/main" id="{6E2F8272-C4E2-174A-B3CB-AF735F88A673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6">
            <a:extLst>
              <a:ext uri="{FF2B5EF4-FFF2-40B4-BE49-F238E27FC236}">
                <a16:creationId xmlns:a16="http://schemas.microsoft.com/office/drawing/2014/main" id="{CC64ADA6-E37A-F74D-8F72-6A08AFBD062B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7">
            <a:extLst>
              <a:ext uri="{FF2B5EF4-FFF2-40B4-BE49-F238E27FC236}">
                <a16:creationId xmlns:a16="http://schemas.microsoft.com/office/drawing/2014/main" id="{06A8FF7A-AAE4-7F45-B28B-4967B97F169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8">
            <a:extLst>
              <a:ext uri="{FF2B5EF4-FFF2-40B4-BE49-F238E27FC236}">
                <a16:creationId xmlns:a16="http://schemas.microsoft.com/office/drawing/2014/main" id="{CF4CE686-2737-F245-8964-E10863DEC266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9">
            <a:extLst>
              <a:ext uri="{FF2B5EF4-FFF2-40B4-BE49-F238E27FC236}">
                <a16:creationId xmlns:a16="http://schemas.microsoft.com/office/drawing/2014/main" id="{1642342A-5844-AA46-8C99-9EE9E5C5A7F7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40">
            <a:extLst>
              <a:ext uri="{FF2B5EF4-FFF2-40B4-BE49-F238E27FC236}">
                <a16:creationId xmlns:a16="http://schemas.microsoft.com/office/drawing/2014/main" id="{F6AC18B7-5F41-684A-B0B8-8C679D056833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41">
            <a:extLst>
              <a:ext uri="{FF2B5EF4-FFF2-40B4-BE49-F238E27FC236}">
                <a16:creationId xmlns:a16="http://schemas.microsoft.com/office/drawing/2014/main" id="{C4067031-F747-FA46-8700-8B43F92C0B89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4">
            <a:extLst>
              <a:ext uri="{FF2B5EF4-FFF2-40B4-BE49-F238E27FC236}">
                <a16:creationId xmlns:a16="http://schemas.microsoft.com/office/drawing/2014/main" id="{13B59AF8-BA7E-3646-A7D3-F25B10B6690E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5">
            <a:extLst>
              <a:ext uri="{FF2B5EF4-FFF2-40B4-BE49-F238E27FC236}">
                <a16:creationId xmlns:a16="http://schemas.microsoft.com/office/drawing/2014/main" id="{036F1158-C9A4-3343-BCAC-A39B90D2BAC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6">
            <a:extLst>
              <a:ext uri="{FF2B5EF4-FFF2-40B4-BE49-F238E27FC236}">
                <a16:creationId xmlns:a16="http://schemas.microsoft.com/office/drawing/2014/main" id="{46D21E87-36D9-5E46-89CB-AD0EE32ECB0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7">
            <a:extLst>
              <a:ext uri="{FF2B5EF4-FFF2-40B4-BE49-F238E27FC236}">
                <a16:creationId xmlns:a16="http://schemas.microsoft.com/office/drawing/2014/main" id="{551AA52C-1D74-094E-80FB-5B492A416E48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8">
            <a:extLst>
              <a:ext uri="{FF2B5EF4-FFF2-40B4-BE49-F238E27FC236}">
                <a16:creationId xmlns:a16="http://schemas.microsoft.com/office/drawing/2014/main" id="{E83DBD55-A7B1-BA4E-89FC-53E42D7CEA66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9">
            <a:extLst>
              <a:ext uri="{FF2B5EF4-FFF2-40B4-BE49-F238E27FC236}">
                <a16:creationId xmlns:a16="http://schemas.microsoft.com/office/drawing/2014/main" id="{3F16ACAB-D51F-FB4F-B492-DF129C38385F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0">
            <a:extLst>
              <a:ext uri="{FF2B5EF4-FFF2-40B4-BE49-F238E27FC236}">
                <a16:creationId xmlns:a16="http://schemas.microsoft.com/office/drawing/2014/main" id="{2C4C962C-B569-F244-88A6-03DE3014406D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1">
            <a:extLst>
              <a:ext uri="{FF2B5EF4-FFF2-40B4-BE49-F238E27FC236}">
                <a16:creationId xmlns:a16="http://schemas.microsoft.com/office/drawing/2014/main" id="{DA496C5F-05F7-5B45-B6C6-A87A06CE337C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2">
            <a:extLst>
              <a:ext uri="{FF2B5EF4-FFF2-40B4-BE49-F238E27FC236}">
                <a16:creationId xmlns:a16="http://schemas.microsoft.com/office/drawing/2014/main" id="{8CD9F001-73F5-F848-AD5C-1DD680C9869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3">
            <a:extLst>
              <a:ext uri="{FF2B5EF4-FFF2-40B4-BE49-F238E27FC236}">
                <a16:creationId xmlns:a16="http://schemas.microsoft.com/office/drawing/2014/main" id="{96F4AF04-6973-6E42-A283-B7EBAE670FB9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4">
            <a:extLst>
              <a:ext uri="{FF2B5EF4-FFF2-40B4-BE49-F238E27FC236}">
                <a16:creationId xmlns:a16="http://schemas.microsoft.com/office/drawing/2014/main" id="{E416CCBD-7E2C-4145-A43E-1D414BC35378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5">
            <a:extLst>
              <a:ext uri="{FF2B5EF4-FFF2-40B4-BE49-F238E27FC236}">
                <a16:creationId xmlns:a16="http://schemas.microsoft.com/office/drawing/2014/main" id="{1308193E-855C-454E-8DF4-789F356C7909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6">
            <a:extLst>
              <a:ext uri="{FF2B5EF4-FFF2-40B4-BE49-F238E27FC236}">
                <a16:creationId xmlns:a16="http://schemas.microsoft.com/office/drawing/2014/main" id="{56883E1E-CEF7-4141-8958-1E99AA6CF94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7">
            <a:extLst>
              <a:ext uri="{FF2B5EF4-FFF2-40B4-BE49-F238E27FC236}">
                <a16:creationId xmlns:a16="http://schemas.microsoft.com/office/drawing/2014/main" id="{8BED80A4-29F6-E641-85C2-9AB75385AFCA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8">
            <a:extLst>
              <a:ext uri="{FF2B5EF4-FFF2-40B4-BE49-F238E27FC236}">
                <a16:creationId xmlns:a16="http://schemas.microsoft.com/office/drawing/2014/main" id="{5E3E2A0D-95C7-5840-81EF-C5354F4B385D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مربع نص 105">
            <a:extLst>
              <a:ext uri="{FF2B5EF4-FFF2-40B4-BE49-F238E27FC236}">
                <a16:creationId xmlns:a16="http://schemas.microsoft.com/office/drawing/2014/main" id="{F91F9ADF-F7F3-6F45-A009-8A80F901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2" name="مربع نص 106">
            <a:extLst>
              <a:ext uri="{FF2B5EF4-FFF2-40B4-BE49-F238E27FC236}">
                <a16:creationId xmlns:a16="http://schemas.microsoft.com/office/drawing/2014/main" id="{A62BFB49-AF29-D741-AE66-B50DE575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23" name="صورة 122">
            <a:hlinkClick r:id="rId7" action="ppaction://hlinksldjump"/>
            <a:extLst>
              <a:ext uri="{FF2B5EF4-FFF2-40B4-BE49-F238E27FC236}">
                <a16:creationId xmlns:a16="http://schemas.microsoft.com/office/drawing/2014/main" id="{F73E9A4B-9A58-F449-87D0-E259818CF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5" name="مجموعة 34"/>
          <p:cNvGrpSpPr/>
          <p:nvPr/>
        </p:nvGrpSpPr>
        <p:grpSpPr>
          <a:xfrm>
            <a:off x="3880231" y="359827"/>
            <a:ext cx="5000660" cy="928694"/>
            <a:chOff x="3929058" y="214290"/>
            <a:chExt cx="5000660" cy="928694"/>
          </a:xfrm>
        </p:grpSpPr>
        <p:sp>
          <p:nvSpPr>
            <p:cNvPr id="36" name="مستطيل ذو زوايا قطرية مستديرة 35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 ذو زوايا قطرية مستديرة 36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9" name="مربع نص 38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857488" y="1643050"/>
            <a:ext cx="3429024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+ ٦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١١ ر  +  ٦٦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1428728" y="2357430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2214546" y="2643182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ر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 + ٦ 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  +  ( ١١ ر  +  ٦٦ )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3681715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( ر  +  ٦ )  +  ١١( ر  +  ٦ )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143372" y="4681847"/>
            <a:ext cx="33575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ر  +  ٦ )  </a:t>
            </a:r>
            <a:r>
              <a:rPr lang="ar-SA" sz="2400" b="1" dirty="0">
                <a:solidFill>
                  <a:schemeClr val="tx1"/>
                </a:solidFill>
              </a:rPr>
              <a:t>(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١١ )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9DA1D57D-5F3A-634E-A986-5CB4B5F7AA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8F459D2-710A-5451-40A5-E8FACEE4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122">
            <a:extLst>
              <a:ext uri="{FF2B5EF4-FFF2-40B4-BE49-F238E27FC236}">
                <a16:creationId xmlns:a16="http://schemas.microsoft.com/office/drawing/2014/main" id="{F1EE53F1-9B5A-4149-A71C-0E3F5B5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43" y="7079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24" name="شكل حر: شكل 53">
            <a:extLst>
              <a:ext uri="{FF2B5EF4-FFF2-40B4-BE49-F238E27FC236}">
                <a16:creationId xmlns:a16="http://schemas.microsoft.com/office/drawing/2014/main" id="{D159B3A3-4D2F-0444-BDEC-E8CA69BE493E}"/>
              </a:ext>
            </a:extLst>
          </p:cNvPr>
          <p:cNvSpPr/>
          <p:nvPr/>
        </p:nvSpPr>
        <p:spPr>
          <a:xfrm>
            <a:off x="4724400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25" name="شكل حر: شكل 6">
            <a:extLst>
              <a:ext uri="{FF2B5EF4-FFF2-40B4-BE49-F238E27FC236}">
                <a16:creationId xmlns:a16="http://schemas.microsoft.com/office/drawing/2014/main" id="{9D04222E-0557-A24A-9AFB-D9E561A1C00F}"/>
              </a:ext>
            </a:extLst>
          </p:cNvPr>
          <p:cNvSpPr/>
          <p:nvPr/>
        </p:nvSpPr>
        <p:spPr>
          <a:xfrm>
            <a:off x="800100" y="4127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6" name="صورة 125">
            <a:extLst>
              <a:ext uri="{FF2B5EF4-FFF2-40B4-BE49-F238E27FC236}">
                <a16:creationId xmlns:a16="http://schemas.microsoft.com/office/drawing/2014/main" id="{D9E57D31-6A53-6F42-A95E-675B58D1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51" y="8074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27" name="شكل حر: شكل 8">
            <a:extLst>
              <a:ext uri="{FF2B5EF4-FFF2-40B4-BE49-F238E27FC236}">
                <a16:creationId xmlns:a16="http://schemas.microsoft.com/office/drawing/2014/main" id="{7D7D9218-C6A7-044A-AB8E-876E0D7CC735}"/>
              </a:ext>
            </a:extLst>
          </p:cNvPr>
          <p:cNvSpPr/>
          <p:nvPr/>
        </p:nvSpPr>
        <p:spPr>
          <a:xfrm>
            <a:off x="1055688" y="8509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8" name="صورة 127">
            <a:extLst>
              <a:ext uri="{FF2B5EF4-FFF2-40B4-BE49-F238E27FC236}">
                <a16:creationId xmlns:a16="http://schemas.microsoft.com/office/drawing/2014/main" id="{16E3FFF8-9ACD-3F47-8D2B-D04E83EA8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143" y="8074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29" name="شكل حر: شكل 10">
            <a:extLst>
              <a:ext uri="{FF2B5EF4-FFF2-40B4-BE49-F238E27FC236}">
                <a16:creationId xmlns:a16="http://schemas.microsoft.com/office/drawing/2014/main" id="{EB0B2DA0-5B9E-C94F-B8F2-26E62ED76523}"/>
              </a:ext>
            </a:extLst>
          </p:cNvPr>
          <p:cNvSpPr/>
          <p:nvPr/>
        </p:nvSpPr>
        <p:spPr>
          <a:xfrm>
            <a:off x="4735513" y="8509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0" name="صورة 129">
            <a:extLst>
              <a:ext uri="{FF2B5EF4-FFF2-40B4-BE49-F238E27FC236}">
                <a16:creationId xmlns:a16="http://schemas.microsoft.com/office/drawing/2014/main" id="{A4CA3D2A-C97B-854C-8923-2F35D9D5B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94" y="7572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35" name="شكل حر: شكل 12">
            <a:extLst>
              <a:ext uri="{FF2B5EF4-FFF2-40B4-BE49-F238E27FC236}">
                <a16:creationId xmlns:a16="http://schemas.microsoft.com/office/drawing/2014/main" id="{E2996F80-2373-3241-9527-63EA6FC53061}"/>
              </a:ext>
            </a:extLst>
          </p:cNvPr>
          <p:cNvSpPr/>
          <p:nvPr/>
        </p:nvSpPr>
        <p:spPr>
          <a:xfrm>
            <a:off x="989013" y="7985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6" name="صورة 135">
            <a:extLst>
              <a:ext uri="{FF2B5EF4-FFF2-40B4-BE49-F238E27FC236}">
                <a16:creationId xmlns:a16="http://schemas.microsoft.com/office/drawing/2014/main" id="{3260E353-4C07-0D4A-A72F-3E74104DC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016" y="7572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37" name="شكل حر: شكل 14">
            <a:extLst>
              <a:ext uri="{FF2B5EF4-FFF2-40B4-BE49-F238E27FC236}">
                <a16:creationId xmlns:a16="http://schemas.microsoft.com/office/drawing/2014/main" id="{F4BA5A81-0297-284D-8CE8-67301AE4BA12}"/>
              </a:ext>
            </a:extLst>
          </p:cNvPr>
          <p:cNvSpPr/>
          <p:nvPr/>
        </p:nvSpPr>
        <p:spPr>
          <a:xfrm>
            <a:off x="4724400" y="7985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2FC8C54B-59CA-2540-87DA-47B1ADB6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51" y="7079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39" name="شكل حر: شكل 26">
            <a:extLst>
              <a:ext uri="{FF2B5EF4-FFF2-40B4-BE49-F238E27FC236}">
                <a16:creationId xmlns:a16="http://schemas.microsoft.com/office/drawing/2014/main" id="{C32C8372-80ED-9C4F-B1FA-3EDE77FEFE43}"/>
              </a:ext>
            </a:extLst>
          </p:cNvPr>
          <p:cNvSpPr/>
          <p:nvPr/>
        </p:nvSpPr>
        <p:spPr>
          <a:xfrm>
            <a:off x="1057275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140" name="شكل حر: شكل 27">
            <a:extLst>
              <a:ext uri="{FF2B5EF4-FFF2-40B4-BE49-F238E27FC236}">
                <a16:creationId xmlns:a16="http://schemas.microsoft.com/office/drawing/2014/main" id="{61F184B3-ECF5-0D41-908F-B58DE44E83B9}"/>
              </a:ext>
            </a:extLst>
          </p:cNvPr>
          <p:cNvSpPr/>
          <p:nvPr/>
        </p:nvSpPr>
        <p:spPr>
          <a:xfrm>
            <a:off x="1322388" y="19605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1" name="شكل حر: شكل 28">
            <a:extLst>
              <a:ext uri="{FF2B5EF4-FFF2-40B4-BE49-F238E27FC236}">
                <a16:creationId xmlns:a16="http://schemas.microsoft.com/office/drawing/2014/main" id="{17DA3159-6495-7740-B958-58F753E2A408}"/>
              </a:ext>
            </a:extLst>
          </p:cNvPr>
          <p:cNvSpPr/>
          <p:nvPr/>
        </p:nvSpPr>
        <p:spPr>
          <a:xfrm>
            <a:off x="1322388" y="22844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2" name="شكل حر: شكل 29">
            <a:extLst>
              <a:ext uri="{FF2B5EF4-FFF2-40B4-BE49-F238E27FC236}">
                <a16:creationId xmlns:a16="http://schemas.microsoft.com/office/drawing/2014/main" id="{40E116B2-C38F-DB45-B937-90C56C7EA1C8}"/>
              </a:ext>
            </a:extLst>
          </p:cNvPr>
          <p:cNvSpPr/>
          <p:nvPr/>
        </p:nvSpPr>
        <p:spPr>
          <a:xfrm>
            <a:off x="1322388" y="25034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3" name="شكل حر: شكل 30">
            <a:extLst>
              <a:ext uri="{FF2B5EF4-FFF2-40B4-BE49-F238E27FC236}">
                <a16:creationId xmlns:a16="http://schemas.microsoft.com/office/drawing/2014/main" id="{5F37345D-F0E5-C743-BA13-A97063F0F9B0}"/>
              </a:ext>
            </a:extLst>
          </p:cNvPr>
          <p:cNvSpPr/>
          <p:nvPr/>
        </p:nvSpPr>
        <p:spPr>
          <a:xfrm>
            <a:off x="1322388" y="2724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4" name="شكل حر: شكل 31">
            <a:extLst>
              <a:ext uri="{FF2B5EF4-FFF2-40B4-BE49-F238E27FC236}">
                <a16:creationId xmlns:a16="http://schemas.microsoft.com/office/drawing/2014/main" id="{D5818B2E-A79D-7D4C-8C75-B9BED57AA8C9}"/>
              </a:ext>
            </a:extLst>
          </p:cNvPr>
          <p:cNvSpPr/>
          <p:nvPr/>
        </p:nvSpPr>
        <p:spPr>
          <a:xfrm>
            <a:off x="1322388" y="2954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5" name="شكل حر: شكل 32">
            <a:extLst>
              <a:ext uri="{FF2B5EF4-FFF2-40B4-BE49-F238E27FC236}">
                <a16:creationId xmlns:a16="http://schemas.microsoft.com/office/drawing/2014/main" id="{9B156501-F617-6D4E-9B95-EC45DA297D0C}"/>
              </a:ext>
            </a:extLst>
          </p:cNvPr>
          <p:cNvSpPr/>
          <p:nvPr/>
        </p:nvSpPr>
        <p:spPr>
          <a:xfrm>
            <a:off x="1322388" y="31734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6" name="شكل حر: شكل 33">
            <a:extLst>
              <a:ext uri="{FF2B5EF4-FFF2-40B4-BE49-F238E27FC236}">
                <a16:creationId xmlns:a16="http://schemas.microsoft.com/office/drawing/2014/main" id="{A8CCA59A-9317-2A48-89E9-BBC88589BE04}"/>
              </a:ext>
            </a:extLst>
          </p:cNvPr>
          <p:cNvSpPr/>
          <p:nvPr/>
        </p:nvSpPr>
        <p:spPr>
          <a:xfrm>
            <a:off x="1322388" y="3394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7" name="شكل حر: شكل 34">
            <a:extLst>
              <a:ext uri="{FF2B5EF4-FFF2-40B4-BE49-F238E27FC236}">
                <a16:creationId xmlns:a16="http://schemas.microsoft.com/office/drawing/2014/main" id="{A356FDF9-91DF-5549-825A-BAFA657C7581}"/>
              </a:ext>
            </a:extLst>
          </p:cNvPr>
          <p:cNvSpPr/>
          <p:nvPr/>
        </p:nvSpPr>
        <p:spPr>
          <a:xfrm>
            <a:off x="1322388" y="3613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8" name="شكل حر: شكل 35">
            <a:extLst>
              <a:ext uri="{FF2B5EF4-FFF2-40B4-BE49-F238E27FC236}">
                <a16:creationId xmlns:a16="http://schemas.microsoft.com/office/drawing/2014/main" id="{C06530EE-6950-7640-8210-524C3C69D077}"/>
              </a:ext>
            </a:extLst>
          </p:cNvPr>
          <p:cNvSpPr/>
          <p:nvPr/>
        </p:nvSpPr>
        <p:spPr>
          <a:xfrm>
            <a:off x="1322388" y="38433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9" name="شكل حر: شكل 36">
            <a:extLst>
              <a:ext uri="{FF2B5EF4-FFF2-40B4-BE49-F238E27FC236}">
                <a16:creationId xmlns:a16="http://schemas.microsoft.com/office/drawing/2014/main" id="{8C0E0A41-6CB6-524C-A0B3-E8A49306C619}"/>
              </a:ext>
            </a:extLst>
          </p:cNvPr>
          <p:cNvSpPr/>
          <p:nvPr/>
        </p:nvSpPr>
        <p:spPr>
          <a:xfrm>
            <a:off x="1322388" y="40640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0" name="شكل حر: شكل 37">
            <a:extLst>
              <a:ext uri="{FF2B5EF4-FFF2-40B4-BE49-F238E27FC236}">
                <a16:creationId xmlns:a16="http://schemas.microsoft.com/office/drawing/2014/main" id="{B7B6CC35-6FBB-F048-AA4D-61DB9F4F4720}"/>
              </a:ext>
            </a:extLst>
          </p:cNvPr>
          <p:cNvSpPr/>
          <p:nvPr/>
        </p:nvSpPr>
        <p:spPr>
          <a:xfrm>
            <a:off x="1322388" y="4283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1" name="شكل حر: شكل 38">
            <a:extLst>
              <a:ext uri="{FF2B5EF4-FFF2-40B4-BE49-F238E27FC236}">
                <a16:creationId xmlns:a16="http://schemas.microsoft.com/office/drawing/2014/main" id="{A688467C-2ED3-A340-9DB9-AA425D4892F8}"/>
              </a:ext>
            </a:extLst>
          </p:cNvPr>
          <p:cNvSpPr/>
          <p:nvPr/>
        </p:nvSpPr>
        <p:spPr>
          <a:xfrm>
            <a:off x="1322388" y="45037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2" name="شكل حر: شكل 39">
            <a:extLst>
              <a:ext uri="{FF2B5EF4-FFF2-40B4-BE49-F238E27FC236}">
                <a16:creationId xmlns:a16="http://schemas.microsoft.com/office/drawing/2014/main" id="{C096CD68-D4FE-2548-83D6-4473F4C6429A}"/>
              </a:ext>
            </a:extLst>
          </p:cNvPr>
          <p:cNvSpPr/>
          <p:nvPr/>
        </p:nvSpPr>
        <p:spPr>
          <a:xfrm>
            <a:off x="1322388" y="47339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3" name="شكل حر: شكل 40">
            <a:extLst>
              <a:ext uri="{FF2B5EF4-FFF2-40B4-BE49-F238E27FC236}">
                <a16:creationId xmlns:a16="http://schemas.microsoft.com/office/drawing/2014/main" id="{D18C3022-4053-484E-ADD8-959BE79EB947}"/>
              </a:ext>
            </a:extLst>
          </p:cNvPr>
          <p:cNvSpPr/>
          <p:nvPr/>
        </p:nvSpPr>
        <p:spPr>
          <a:xfrm>
            <a:off x="1322388" y="49530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4" name="شكل حر: شكل 41">
            <a:extLst>
              <a:ext uri="{FF2B5EF4-FFF2-40B4-BE49-F238E27FC236}">
                <a16:creationId xmlns:a16="http://schemas.microsoft.com/office/drawing/2014/main" id="{F21D7384-FB22-F54C-ADA1-DF08D179F060}"/>
              </a:ext>
            </a:extLst>
          </p:cNvPr>
          <p:cNvSpPr/>
          <p:nvPr/>
        </p:nvSpPr>
        <p:spPr>
          <a:xfrm>
            <a:off x="1322388" y="52212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5" name="شكل حر: شكل 54">
            <a:extLst>
              <a:ext uri="{FF2B5EF4-FFF2-40B4-BE49-F238E27FC236}">
                <a16:creationId xmlns:a16="http://schemas.microsoft.com/office/drawing/2014/main" id="{1585B995-CC6C-984B-8DB3-741E192AC2F9}"/>
              </a:ext>
            </a:extLst>
          </p:cNvPr>
          <p:cNvSpPr/>
          <p:nvPr/>
        </p:nvSpPr>
        <p:spPr>
          <a:xfrm>
            <a:off x="5000625" y="19605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6" name="شكل حر: شكل 55">
            <a:extLst>
              <a:ext uri="{FF2B5EF4-FFF2-40B4-BE49-F238E27FC236}">
                <a16:creationId xmlns:a16="http://schemas.microsoft.com/office/drawing/2014/main" id="{AAB17840-14AF-5248-8606-B2FD3DE4F470}"/>
              </a:ext>
            </a:extLst>
          </p:cNvPr>
          <p:cNvSpPr/>
          <p:nvPr/>
        </p:nvSpPr>
        <p:spPr>
          <a:xfrm>
            <a:off x="5000625" y="52212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7" name="شكل حر: شكل 56">
            <a:extLst>
              <a:ext uri="{FF2B5EF4-FFF2-40B4-BE49-F238E27FC236}">
                <a16:creationId xmlns:a16="http://schemas.microsoft.com/office/drawing/2014/main" id="{5C54A569-6349-CB42-9FFA-226B692FEF10}"/>
              </a:ext>
            </a:extLst>
          </p:cNvPr>
          <p:cNvSpPr/>
          <p:nvPr/>
        </p:nvSpPr>
        <p:spPr>
          <a:xfrm>
            <a:off x="5000625" y="22844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8" name="شكل حر: شكل 57">
            <a:extLst>
              <a:ext uri="{FF2B5EF4-FFF2-40B4-BE49-F238E27FC236}">
                <a16:creationId xmlns:a16="http://schemas.microsoft.com/office/drawing/2014/main" id="{D7A48CE2-4B2B-C94E-A6AF-729C57E36E79}"/>
              </a:ext>
            </a:extLst>
          </p:cNvPr>
          <p:cNvSpPr/>
          <p:nvPr/>
        </p:nvSpPr>
        <p:spPr>
          <a:xfrm>
            <a:off x="5000625" y="25034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9" name="شكل حر: شكل 58">
            <a:extLst>
              <a:ext uri="{FF2B5EF4-FFF2-40B4-BE49-F238E27FC236}">
                <a16:creationId xmlns:a16="http://schemas.microsoft.com/office/drawing/2014/main" id="{6FC8F32F-82A4-CE4E-9546-E5127B69B9E7}"/>
              </a:ext>
            </a:extLst>
          </p:cNvPr>
          <p:cNvSpPr/>
          <p:nvPr/>
        </p:nvSpPr>
        <p:spPr>
          <a:xfrm>
            <a:off x="5000625" y="2724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0" name="شكل حر: شكل 59">
            <a:extLst>
              <a:ext uri="{FF2B5EF4-FFF2-40B4-BE49-F238E27FC236}">
                <a16:creationId xmlns:a16="http://schemas.microsoft.com/office/drawing/2014/main" id="{2540AAB0-5954-9D44-81E0-36054EC727BE}"/>
              </a:ext>
            </a:extLst>
          </p:cNvPr>
          <p:cNvSpPr/>
          <p:nvPr/>
        </p:nvSpPr>
        <p:spPr>
          <a:xfrm>
            <a:off x="5000625" y="2954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1" name="شكل حر: شكل 60">
            <a:extLst>
              <a:ext uri="{FF2B5EF4-FFF2-40B4-BE49-F238E27FC236}">
                <a16:creationId xmlns:a16="http://schemas.microsoft.com/office/drawing/2014/main" id="{04BAAE18-069D-6F43-B979-7E4C8799B25F}"/>
              </a:ext>
            </a:extLst>
          </p:cNvPr>
          <p:cNvSpPr/>
          <p:nvPr/>
        </p:nvSpPr>
        <p:spPr>
          <a:xfrm>
            <a:off x="5000625" y="31734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2" name="شكل حر: شكل 61">
            <a:extLst>
              <a:ext uri="{FF2B5EF4-FFF2-40B4-BE49-F238E27FC236}">
                <a16:creationId xmlns:a16="http://schemas.microsoft.com/office/drawing/2014/main" id="{078686EF-BC6A-DA44-A56F-273278819479}"/>
              </a:ext>
            </a:extLst>
          </p:cNvPr>
          <p:cNvSpPr/>
          <p:nvPr/>
        </p:nvSpPr>
        <p:spPr>
          <a:xfrm>
            <a:off x="5000625" y="3394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3" name="شكل حر: شكل 62">
            <a:extLst>
              <a:ext uri="{FF2B5EF4-FFF2-40B4-BE49-F238E27FC236}">
                <a16:creationId xmlns:a16="http://schemas.microsoft.com/office/drawing/2014/main" id="{D4443585-29EF-164F-959C-FFDD3F41A002}"/>
              </a:ext>
            </a:extLst>
          </p:cNvPr>
          <p:cNvSpPr/>
          <p:nvPr/>
        </p:nvSpPr>
        <p:spPr>
          <a:xfrm>
            <a:off x="5000625" y="3613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4" name="شكل حر: شكل 63">
            <a:extLst>
              <a:ext uri="{FF2B5EF4-FFF2-40B4-BE49-F238E27FC236}">
                <a16:creationId xmlns:a16="http://schemas.microsoft.com/office/drawing/2014/main" id="{E441EADD-D610-EE49-9272-001C16671A17}"/>
              </a:ext>
            </a:extLst>
          </p:cNvPr>
          <p:cNvSpPr/>
          <p:nvPr/>
        </p:nvSpPr>
        <p:spPr>
          <a:xfrm>
            <a:off x="5000625" y="38433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5" name="شكل حر: شكل 64">
            <a:extLst>
              <a:ext uri="{FF2B5EF4-FFF2-40B4-BE49-F238E27FC236}">
                <a16:creationId xmlns:a16="http://schemas.microsoft.com/office/drawing/2014/main" id="{A8FF8864-665F-0D4E-B3F0-6234296E84F2}"/>
              </a:ext>
            </a:extLst>
          </p:cNvPr>
          <p:cNvSpPr/>
          <p:nvPr/>
        </p:nvSpPr>
        <p:spPr>
          <a:xfrm>
            <a:off x="5000625" y="40640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6" name="شكل حر: شكل 65">
            <a:extLst>
              <a:ext uri="{FF2B5EF4-FFF2-40B4-BE49-F238E27FC236}">
                <a16:creationId xmlns:a16="http://schemas.microsoft.com/office/drawing/2014/main" id="{8C9F5514-9F15-AD4D-AC60-FB5A7F70F092}"/>
              </a:ext>
            </a:extLst>
          </p:cNvPr>
          <p:cNvSpPr/>
          <p:nvPr/>
        </p:nvSpPr>
        <p:spPr>
          <a:xfrm>
            <a:off x="5000625" y="4283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7" name="شكل حر: شكل 66">
            <a:extLst>
              <a:ext uri="{FF2B5EF4-FFF2-40B4-BE49-F238E27FC236}">
                <a16:creationId xmlns:a16="http://schemas.microsoft.com/office/drawing/2014/main" id="{BA08F85F-07FF-DF4C-8B4C-9BF62E1BC8B4}"/>
              </a:ext>
            </a:extLst>
          </p:cNvPr>
          <p:cNvSpPr/>
          <p:nvPr/>
        </p:nvSpPr>
        <p:spPr>
          <a:xfrm>
            <a:off x="5000625" y="45037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8" name="شكل حر: شكل 67">
            <a:extLst>
              <a:ext uri="{FF2B5EF4-FFF2-40B4-BE49-F238E27FC236}">
                <a16:creationId xmlns:a16="http://schemas.microsoft.com/office/drawing/2014/main" id="{7D3C3819-66C8-0841-8982-323105775053}"/>
              </a:ext>
            </a:extLst>
          </p:cNvPr>
          <p:cNvSpPr/>
          <p:nvPr/>
        </p:nvSpPr>
        <p:spPr>
          <a:xfrm>
            <a:off x="5000625" y="47339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9" name="شكل حر: شكل 68">
            <a:extLst>
              <a:ext uri="{FF2B5EF4-FFF2-40B4-BE49-F238E27FC236}">
                <a16:creationId xmlns:a16="http://schemas.microsoft.com/office/drawing/2014/main" id="{F9085B50-E389-0F4E-8177-99D38EA126A2}"/>
              </a:ext>
            </a:extLst>
          </p:cNvPr>
          <p:cNvSpPr/>
          <p:nvPr/>
        </p:nvSpPr>
        <p:spPr>
          <a:xfrm>
            <a:off x="5000625" y="49530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70" name="صورة 104">
            <a:extLst>
              <a:ext uri="{FF2B5EF4-FFF2-40B4-BE49-F238E27FC236}">
                <a16:creationId xmlns:a16="http://schemas.microsoft.com/office/drawing/2014/main" id="{807BA87A-B277-B648-8CB4-3D89C89A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1"/>
          <a:stretch>
            <a:fillRect/>
          </a:stretch>
        </p:blipFill>
        <p:spPr bwMode="auto">
          <a:xfrm>
            <a:off x="4578350" y="773113"/>
            <a:ext cx="34290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مربع نص 105">
            <a:extLst>
              <a:ext uri="{FF2B5EF4-FFF2-40B4-BE49-F238E27FC236}">
                <a16:creationId xmlns:a16="http://schemas.microsoft.com/office/drawing/2014/main" id="{B12E0AD1-A703-7948-B951-FDAD55DF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52895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72" name="مربع نص 106">
            <a:extLst>
              <a:ext uri="{FF2B5EF4-FFF2-40B4-BE49-F238E27FC236}">
                <a16:creationId xmlns:a16="http://schemas.microsoft.com/office/drawing/2014/main" id="{8C7DBCDE-361B-8C46-B33E-81D8075D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52911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73" name="صورة 172">
            <a:hlinkClick r:id="rId9" action="ppaction://hlinksldjump"/>
            <a:extLst>
              <a:ext uri="{FF2B5EF4-FFF2-40B4-BE49-F238E27FC236}">
                <a16:creationId xmlns:a16="http://schemas.microsoft.com/office/drawing/2014/main" id="{A7225150-3CB7-0541-BF1C-51FA3596E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901" y="570000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76DF6063-ED0F-9D4F-A8D6-950A9F88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3" name="شكل حر: شكل 53">
            <a:extLst>
              <a:ext uri="{FF2B5EF4-FFF2-40B4-BE49-F238E27FC236}">
                <a16:creationId xmlns:a16="http://schemas.microsoft.com/office/drawing/2014/main" id="{B272EF00-B1F5-554B-A5F9-7CD0FAA7FDC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74" name="شكل حر: شكل 6">
            <a:extLst>
              <a:ext uri="{FF2B5EF4-FFF2-40B4-BE49-F238E27FC236}">
                <a16:creationId xmlns:a16="http://schemas.microsoft.com/office/drawing/2014/main" id="{0E8B2B0A-8BAA-5348-A4C9-3EE8F9C899C4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A5399137-B815-534F-95A3-0DE5D776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6" name="شكل حر: شكل 8">
            <a:extLst>
              <a:ext uri="{FF2B5EF4-FFF2-40B4-BE49-F238E27FC236}">
                <a16:creationId xmlns:a16="http://schemas.microsoft.com/office/drawing/2014/main" id="{2E8240C0-0A01-5748-9430-5BD10CB6A93D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22AE9960-A5AD-6446-BD8D-5B7589318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8" name="شكل حر: شكل 10">
            <a:extLst>
              <a:ext uri="{FF2B5EF4-FFF2-40B4-BE49-F238E27FC236}">
                <a16:creationId xmlns:a16="http://schemas.microsoft.com/office/drawing/2014/main" id="{5ED8B015-1BFD-1E4D-ABBC-AEB79DC29C4C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523D0A7B-BFDE-7341-8344-328B17488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4" name="شكل حر: شكل 12">
            <a:extLst>
              <a:ext uri="{FF2B5EF4-FFF2-40B4-BE49-F238E27FC236}">
                <a16:creationId xmlns:a16="http://schemas.microsoft.com/office/drawing/2014/main" id="{BDF81E23-2523-A745-8D49-B80541ADBDDC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7E45F109-44B8-E643-84D6-40191F0B7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6" name="شكل حر: شكل 14">
            <a:extLst>
              <a:ext uri="{FF2B5EF4-FFF2-40B4-BE49-F238E27FC236}">
                <a16:creationId xmlns:a16="http://schemas.microsoft.com/office/drawing/2014/main" id="{11FEA61D-CE25-3A4C-B235-860031558233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7" name="صورة 86">
            <a:extLst>
              <a:ext uri="{FF2B5EF4-FFF2-40B4-BE49-F238E27FC236}">
                <a16:creationId xmlns:a16="http://schemas.microsoft.com/office/drawing/2014/main" id="{0047F95C-E072-7042-8826-939E5631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8" name="شكل حر: شكل 26">
            <a:extLst>
              <a:ext uri="{FF2B5EF4-FFF2-40B4-BE49-F238E27FC236}">
                <a16:creationId xmlns:a16="http://schemas.microsoft.com/office/drawing/2014/main" id="{8F5DBA42-2693-1F40-BE18-5B509DFF2936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9" name="شكل حر: شكل 27">
            <a:extLst>
              <a:ext uri="{FF2B5EF4-FFF2-40B4-BE49-F238E27FC236}">
                <a16:creationId xmlns:a16="http://schemas.microsoft.com/office/drawing/2014/main" id="{98E485E9-318F-8B4D-B861-CD3A1FAFD446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28">
            <a:extLst>
              <a:ext uri="{FF2B5EF4-FFF2-40B4-BE49-F238E27FC236}">
                <a16:creationId xmlns:a16="http://schemas.microsoft.com/office/drawing/2014/main" id="{1366A65B-BEEA-544F-98D8-AE863840E95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29">
            <a:extLst>
              <a:ext uri="{FF2B5EF4-FFF2-40B4-BE49-F238E27FC236}">
                <a16:creationId xmlns:a16="http://schemas.microsoft.com/office/drawing/2014/main" id="{17627620-2EB6-B441-808A-46B000F278F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0">
            <a:extLst>
              <a:ext uri="{FF2B5EF4-FFF2-40B4-BE49-F238E27FC236}">
                <a16:creationId xmlns:a16="http://schemas.microsoft.com/office/drawing/2014/main" id="{6E6FCEA3-E896-DC41-96BE-B2EB57DAA39C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1">
            <a:extLst>
              <a:ext uri="{FF2B5EF4-FFF2-40B4-BE49-F238E27FC236}">
                <a16:creationId xmlns:a16="http://schemas.microsoft.com/office/drawing/2014/main" id="{835D13DB-ECE9-7144-94A7-C98F53CD2A2A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2">
            <a:extLst>
              <a:ext uri="{FF2B5EF4-FFF2-40B4-BE49-F238E27FC236}">
                <a16:creationId xmlns:a16="http://schemas.microsoft.com/office/drawing/2014/main" id="{FD77F4CF-F534-CD49-8E0E-1C364391F008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3">
            <a:extLst>
              <a:ext uri="{FF2B5EF4-FFF2-40B4-BE49-F238E27FC236}">
                <a16:creationId xmlns:a16="http://schemas.microsoft.com/office/drawing/2014/main" id="{5AD374B3-2A8B-C545-AC47-9C96148277B0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4">
            <a:extLst>
              <a:ext uri="{FF2B5EF4-FFF2-40B4-BE49-F238E27FC236}">
                <a16:creationId xmlns:a16="http://schemas.microsoft.com/office/drawing/2014/main" id="{348F3D3F-FA2D-C648-8313-DEDC1D1FD25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5">
            <a:extLst>
              <a:ext uri="{FF2B5EF4-FFF2-40B4-BE49-F238E27FC236}">
                <a16:creationId xmlns:a16="http://schemas.microsoft.com/office/drawing/2014/main" id="{11ABB8F0-5C0F-1846-BAC9-D52FDE6A834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6">
            <a:extLst>
              <a:ext uri="{FF2B5EF4-FFF2-40B4-BE49-F238E27FC236}">
                <a16:creationId xmlns:a16="http://schemas.microsoft.com/office/drawing/2014/main" id="{7B10D911-BA8B-8642-9146-1B23C6BEF4BC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7">
            <a:extLst>
              <a:ext uri="{FF2B5EF4-FFF2-40B4-BE49-F238E27FC236}">
                <a16:creationId xmlns:a16="http://schemas.microsoft.com/office/drawing/2014/main" id="{6918A153-0618-3146-8884-C2745CA7024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8">
            <a:extLst>
              <a:ext uri="{FF2B5EF4-FFF2-40B4-BE49-F238E27FC236}">
                <a16:creationId xmlns:a16="http://schemas.microsoft.com/office/drawing/2014/main" id="{4E027390-C0C2-A54B-A31A-EFBBBC0848D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9">
            <a:extLst>
              <a:ext uri="{FF2B5EF4-FFF2-40B4-BE49-F238E27FC236}">
                <a16:creationId xmlns:a16="http://schemas.microsoft.com/office/drawing/2014/main" id="{74C4A1FC-917D-FB4F-B30F-B94566C3D989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40">
            <a:extLst>
              <a:ext uri="{FF2B5EF4-FFF2-40B4-BE49-F238E27FC236}">
                <a16:creationId xmlns:a16="http://schemas.microsoft.com/office/drawing/2014/main" id="{C4FC5593-E865-8E4F-9DD1-ECCC1EA9A2CB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41">
            <a:extLst>
              <a:ext uri="{FF2B5EF4-FFF2-40B4-BE49-F238E27FC236}">
                <a16:creationId xmlns:a16="http://schemas.microsoft.com/office/drawing/2014/main" id="{AD6700F4-2D49-DC4E-AC80-DA1A389FE54B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4">
            <a:extLst>
              <a:ext uri="{FF2B5EF4-FFF2-40B4-BE49-F238E27FC236}">
                <a16:creationId xmlns:a16="http://schemas.microsoft.com/office/drawing/2014/main" id="{F1C39D54-AFE3-AA48-A693-86CF670744D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5">
            <a:extLst>
              <a:ext uri="{FF2B5EF4-FFF2-40B4-BE49-F238E27FC236}">
                <a16:creationId xmlns:a16="http://schemas.microsoft.com/office/drawing/2014/main" id="{D3E6B195-1412-504F-BE69-2BA29645182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6">
            <a:extLst>
              <a:ext uri="{FF2B5EF4-FFF2-40B4-BE49-F238E27FC236}">
                <a16:creationId xmlns:a16="http://schemas.microsoft.com/office/drawing/2014/main" id="{A56939ED-F4CC-7745-9EFA-CC14B77082D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7">
            <a:extLst>
              <a:ext uri="{FF2B5EF4-FFF2-40B4-BE49-F238E27FC236}">
                <a16:creationId xmlns:a16="http://schemas.microsoft.com/office/drawing/2014/main" id="{5DAE3889-BD62-4149-A641-5828D8AB4A8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8">
            <a:extLst>
              <a:ext uri="{FF2B5EF4-FFF2-40B4-BE49-F238E27FC236}">
                <a16:creationId xmlns:a16="http://schemas.microsoft.com/office/drawing/2014/main" id="{2AEF291E-A8FA-C24D-BF17-67C9D3C158A3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9">
            <a:extLst>
              <a:ext uri="{FF2B5EF4-FFF2-40B4-BE49-F238E27FC236}">
                <a16:creationId xmlns:a16="http://schemas.microsoft.com/office/drawing/2014/main" id="{5B40705C-8FB2-9B40-BB25-031CFC7C7E53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0">
            <a:extLst>
              <a:ext uri="{FF2B5EF4-FFF2-40B4-BE49-F238E27FC236}">
                <a16:creationId xmlns:a16="http://schemas.microsoft.com/office/drawing/2014/main" id="{8F3221A9-24A5-614E-AE26-EDED510A56C1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1">
            <a:extLst>
              <a:ext uri="{FF2B5EF4-FFF2-40B4-BE49-F238E27FC236}">
                <a16:creationId xmlns:a16="http://schemas.microsoft.com/office/drawing/2014/main" id="{E6975274-2725-F547-A237-1F5BA71097D8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2">
            <a:extLst>
              <a:ext uri="{FF2B5EF4-FFF2-40B4-BE49-F238E27FC236}">
                <a16:creationId xmlns:a16="http://schemas.microsoft.com/office/drawing/2014/main" id="{5913FDFD-41D3-3643-836A-017767722BF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3">
            <a:extLst>
              <a:ext uri="{FF2B5EF4-FFF2-40B4-BE49-F238E27FC236}">
                <a16:creationId xmlns:a16="http://schemas.microsoft.com/office/drawing/2014/main" id="{66DF875B-AA66-9C40-877C-DF6BCB79F01E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4">
            <a:extLst>
              <a:ext uri="{FF2B5EF4-FFF2-40B4-BE49-F238E27FC236}">
                <a16:creationId xmlns:a16="http://schemas.microsoft.com/office/drawing/2014/main" id="{970831D2-3592-4949-9800-73061AFE1BD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5">
            <a:extLst>
              <a:ext uri="{FF2B5EF4-FFF2-40B4-BE49-F238E27FC236}">
                <a16:creationId xmlns:a16="http://schemas.microsoft.com/office/drawing/2014/main" id="{93DFB69A-7DC8-E84F-B8FE-BFAB33DAC081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6">
            <a:extLst>
              <a:ext uri="{FF2B5EF4-FFF2-40B4-BE49-F238E27FC236}">
                <a16:creationId xmlns:a16="http://schemas.microsoft.com/office/drawing/2014/main" id="{A9B40671-C1E9-3C45-9F76-D467DD899A2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7">
            <a:extLst>
              <a:ext uri="{FF2B5EF4-FFF2-40B4-BE49-F238E27FC236}">
                <a16:creationId xmlns:a16="http://schemas.microsoft.com/office/drawing/2014/main" id="{11995AF7-AC4E-A24A-A038-069C9A588CB7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8">
            <a:extLst>
              <a:ext uri="{FF2B5EF4-FFF2-40B4-BE49-F238E27FC236}">
                <a16:creationId xmlns:a16="http://schemas.microsoft.com/office/drawing/2014/main" id="{592064B2-3564-4D49-9C40-D0997BB3EB9A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مربع نص 105">
            <a:extLst>
              <a:ext uri="{FF2B5EF4-FFF2-40B4-BE49-F238E27FC236}">
                <a16:creationId xmlns:a16="http://schemas.microsoft.com/office/drawing/2014/main" id="{B9C0CE8E-3BAE-A649-BC4F-E5504B68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1" name="مربع نص 106">
            <a:extLst>
              <a:ext uri="{FF2B5EF4-FFF2-40B4-BE49-F238E27FC236}">
                <a16:creationId xmlns:a16="http://schemas.microsoft.com/office/drawing/2014/main" id="{84D16CB0-423D-8D41-9469-5D0C1999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500034" y="1155954"/>
            <a:ext cx="8215369" cy="5643602"/>
            <a:chOff x="500034" y="1155954"/>
            <a:chExt cx="8215369" cy="5643602"/>
          </a:xfrm>
        </p:grpSpPr>
        <p:grpSp>
          <p:nvGrpSpPr>
            <p:cNvPr id="52" name="مجموعة 51"/>
            <p:cNvGrpSpPr/>
            <p:nvPr/>
          </p:nvGrpSpPr>
          <p:grpSpPr>
            <a:xfrm>
              <a:off x="500034" y="1155954"/>
              <a:ext cx="8215369" cy="5643602"/>
              <a:chOff x="500034" y="1155954"/>
              <a:chExt cx="8215369" cy="5643602"/>
            </a:xfrm>
          </p:grpSpPr>
          <p:sp>
            <p:nvSpPr>
              <p:cNvPr id="30" name="سداسي 29"/>
              <p:cNvSpPr/>
              <p:nvPr/>
            </p:nvSpPr>
            <p:spPr>
              <a:xfrm>
                <a:off x="892176" y="1155954"/>
                <a:ext cx="7823227" cy="2571768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1" name="مستطيل 2"/>
              <p:cNvSpPr/>
              <p:nvPr/>
            </p:nvSpPr>
            <p:spPr>
              <a:xfrm>
                <a:off x="6199985" y="3870598"/>
                <a:ext cx="2303110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مستطيل 3"/>
              <p:cNvSpPr/>
              <p:nvPr/>
            </p:nvSpPr>
            <p:spPr>
              <a:xfrm>
                <a:off x="3396125" y="3870598"/>
                <a:ext cx="2303110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مستطيل 4"/>
              <p:cNvSpPr/>
              <p:nvPr/>
            </p:nvSpPr>
            <p:spPr>
              <a:xfrm>
                <a:off x="500034" y="6085176"/>
                <a:ext cx="800306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9" name="مستطيل مستدير الزوايا 28"/>
            <p:cNvSpPr/>
            <p:nvPr/>
          </p:nvSpPr>
          <p:spPr>
            <a:xfrm>
              <a:off x="5767646" y="3828394"/>
              <a:ext cx="363773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مستطيل 3"/>
            <p:cNvSpPr/>
            <p:nvPr/>
          </p:nvSpPr>
          <p:spPr>
            <a:xfrm>
              <a:off x="554378" y="3857628"/>
              <a:ext cx="2303110" cy="2143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ستطيل مستدير الزوايا 48"/>
            <p:cNvSpPr/>
            <p:nvPr/>
          </p:nvSpPr>
          <p:spPr>
            <a:xfrm>
              <a:off x="2942994" y="3857628"/>
              <a:ext cx="363773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696583" y="135996"/>
            <a:ext cx="7944784" cy="785818"/>
            <a:chOff x="642910" y="500042"/>
            <a:chExt cx="7944784" cy="928694"/>
          </a:xfrm>
        </p:grpSpPr>
        <p:sp>
          <p:nvSpPr>
            <p:cNvPr id="23" name="مستطيل ذو زوايا قطرية مستديرة 22"/>
            <p:cNvSpPr/>
            <p:nvPr/>
          </p:nvSpPr>
          <p:spPr>
            <a:xfrm>
              <a:off x="642910" y="500042"/>
              <a:ext cx="650085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ستطيل ذو زوايا قطرية مستديرة 23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١٨ س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ــ  ٥٠ س  </a:t>
            </a:r>
            <a:r>
              <a:rPr lang="ar-SA" sz="2400" b="1" dirty="0"/>
              <a:t>=  ٠</a:t>
            </a:r>
            <a:endParaRPr lang="ar-SA" sz="2400" b="1" baseline="300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987790" y="4084912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 =  ٠</a:t>
            </a:r>
            <a:endParaRPr lang="ar-SA" sz="24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6044062" y="4980569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=  ٠</a:t>
            </a:r>
            <a:endParaRPr lang="ar-SA" sz="24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357950" y="6156614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3385690" y="4084912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+  ٥  =  ٠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543600" y="1265793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١٨ س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chemeClr val="tx1"/>
                </a:solidFill>
              </a:rPr>
              <a:t>ــ  ٥٠ س   </a:t>
            </a:r>
            <a:r>
              <a:rPr lang="ar-SA" sz="2400" b="1" dirty="0"/>
              <a:t>=  ٠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857488" y="2038641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( ٩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٢٥  )   =  ٠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857488" y="2895897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س ( ٣ س  +  ٥  ) ( ٣ س   ــ   ٥ )  =  ٠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3357554" y="4694817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      =  ــ  ٥</a:t>
            </a:r>
            <a:endParaRPr lang="ar-SA" sz="2400" b="1" baseline="30000" dirty="0"/>
          </a:p>
        </p:txBody>
      </p:sp>
      <p:grpSp>
        <p:nvGrpSpPr>
          <p:cNvPr id="43" name="مجموعة 42"/>
          <p:cNvGrpSpPr/>
          <p:nvPr/>
        </p:nvGrpSpPr>
        <p:grpSpPr>
          <a:xfrm>
            <a:off x="3443092" y="5129444"/>
            <a:ext cx="2271916" cy="785818"/>
            <a:chOff x="1800018" y="5045036"/>
            <a:chExt cx="2271916" cy="785818"/>
          </a:xfrm>
        </p:grpSpPr>
        <p:sp>
          <p:nvSpPr>
            <p:cNvPr id="44" name="مربع نص 4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=  ــ  </a:t>
              </a:r>
              <a:endParaRPr lang="ar-SA" sz="2400" b="1" baseline="30000" dirty="0"/>
            </a:p>
          </p:txBody>
        </p:sp>
        <p:grpSp>
          <p:nvGrpSpPr>
            <p:cNvPr id="45" name="مجموعة 31"/>
            <p:cNvGrpSpPr/>
            <p:nvPr/>
          </p:nvGrpSpPr>
          <p:grpSpPr>
            <a:xfrm>
              <a:off x="1800018" y="5045036"/>
              <a:ext cx="428596" cy="785818"/>
              <a:chOff x="8443752" y="3801356"/>
              <a:chExt cx="428596" cy="785818"/>
            </a:xfrm>
          </p:grpSpPr>
          <p:sp>
            <p:nvSpPr>
              <p:cNvPr id="46" name="مربع نص 27"/>
              <p:cNvSpPr txBox="1"/>
              <p:nvPr/>
            </p:nvSpPr>
            <p:spPr>
              <a:xfrm>
                <a:off x="8443752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844375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 rot="10800000">
                <a:off x="852922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مربع نص 56"/>
          <p:cNvSpPr txBox="1"/>
          <p:nvPr/>
        </p:nvSpPr>
        <p:spPr>
          <a:xfrm>
            <a:off x="443762" y="4086010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ــ  ٥  =  ٠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500034" y="4695915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 س          =   ٥</a:t>
            </a:r>
            <a:endParaRPr lang="ar-SA" sz="2400" b="1" baseline="30000" dirty="0"/>
          </a:p>
        </p:txBody>
      </p:sp>
      <p:grpSp>
        <p:nvGrpSpPr>
          <p:cNvPr id="62" name="مجموعة 61"/>
          <p:cNvGrpSpPr/>
          <p:nvPr/>
        </p:nvGrpSpPr>
        <p:grpSpPr>
          <a:xfrm>
            <a:off x="642942" y="5130542"/>
            <a:ext cx="2214546" cy="785818"/>
            <a:chOff x="1857388" y="5045036"/>
            <a:chExt cx="2214546" cy="785818"/>
          </a:xfrm>
        </p:grpSpPr>
        <p:sp>
          <p:nvSpPr>
            <p:cNvPr id="63" name="مربع نص 62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  =  </a:t>
              </a:r>
              <a:endParaRPr lang="ar-SA" sz="2400" b="1" baseline="30000" dirty="0"/>
            </a:p>
          </p:txBody>
        </p:sp>
        <p:grpSp>
          <p:nvGrpSpPr>
            <p:cNvPr id="64" name="مجموعة 31"/>
            <p:cNvGrpSpPr/>
            <p:nvPr/>
          </p:nvGrpSpPr>
          <p:grpSpPr>
            <a:xfrm>
              <a:off x="1857388" y="5045036"/>
              <a:ext cx="428596" cy="785818"/>
              <a:chOff x="8501122" y="3801356"/>
              <a:chExt cx="428596" cy="785818"/>
            </a:xfrm>
          </p:grpSpPr>
          <p:sp>
            <p:nvSpPr>
              <p:cNvPr id="65" name="مربع نص 27"/>
              <p:cNvSpPr txBox="1"/>
              <p:nvPr/>
            </p:nvSpPr>
            <p:spPr>
              <a:xfrm>
                <a:off x="8501122" y="3801356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850112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67" name="رابط مستقيم 66"/>
              <p:cNvCxnSpPr/>
              <p:nvPr/>
            </p:nvCxnSpPr>
            <p:spPr>
              <a:xfrm rot="10800000">
                <a:off x="858659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مجموعة 71"/>
          <p:cNvGrpSpPr/>
          <p:nvPr/>
        </p:nvGrpSpPr>
        <p:grpSpPr>
          <a:xfrm>
            <a:off x="2500298" y="6072182"/>
            <a:ext cx="3233509" cy="785818"/>
            <a:chOff x="2500298" y="6072182"/>
            <a:chExt cx="3233509" cy="785818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500298" y="6156614"/>
              <a:ext cx="323350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  ٠    ،    ــ         ،            </a:t>
              </a:r>
              <a:endParaRPr lang="ar-SA" sz="2400" b="1" baseline="30000" dirty="0"/>
            </a:p>
          </p:txBody>
        </p:sp>
        <p:grpSp>
          <p:nvGrpSpPr>
            <p:cNvPr id="56" name="مجموعة 32"/>
            <p:cNvGrpSpPr/>
            <p:nvPr/>
          </p:nvGrpSpPr>
          <p:grpSpPr>
            <a:xfrm>
              <a:off x="3929058" y="6072182"/>
              <a:ext cx="428596" cy="785818"/>
              <a:chOff x="8572560" y="3857628"/>
              <a:chExt cx="428596" cy="785818"/>
            </a:xfrm>
          </p:grpSpPr>
          <p:sp>
            <p:nvSpPr>
              <p:cNvPr id="58" name="مربع نص 57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60" name="مربع نص 59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61" name="رابط مستقيم 60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مجموعة 32"/>
            <p:cNvGrpSpPr/>
            <p:nvPr/>
          </p:nvGrpSpPr>
          <p:grpSpPr>
            <a:xfrm>
              <a:off x="2857488" y="6072182"/>
              <a:ext cx="428596" cy="785818"/>
              <a:chOff x="8572560" y="3857628"/>
              <a:chExt cx="428596" cy="785818"/>
            </a:xfrm>
          </p:grpSpPr>
          <p:sp>
            <p:nvSpPr>
              <p:cNvPr id="69" name="مربع نص 68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sp>
            <p:nvSpPr>
              <p:cNvPr id="70" name="مربع نص 69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  <a:endParaRPr lang="ar-SA" sz="2400" b="1" baseline="30000" dirty="0"/>
              </a:p>
            </p:txBody>
          </p: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4" name="Picture 2">
            <a:extLst>
              <a:ext uri="{FF2B5EF4-FFF2-40B4-BE49-F238E27FC236}">
                <a16:creationId xmlns:a16="http://schemas.microsoft.com/office/drawing/2014/main" id="{46626AB9-6C9D-2445-8489-40FFABE2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7080" y="386029"/>
            <a:ext cx="1138242" cy="3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75" name="صورة 174">
            <a:extLst>
              <a:ext uri="{FF2B5EF4-FFF2-40B4-BE49-F238E27FC236}">
                <a16:creationId xmlns:a16="http://schemas.microsoft.com/office/drawing/2014/main" id="{310F9557-1034-DC4E-A7C7-35EC7B04D4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F4C6243-B355-5A14-76D3-DC5A099B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122">
            <a:extLst>
              <a:ext uri="{FF2B5EF4-FFF2-40B4-BE49-F238E27FC236}">
                <a16:creationId xmlns:a16="http://schemas.microsoft.com/office/drawing/2014/main" id="{F1EE53F1-9B5A-4149-A71C-0E3F5B5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43" y="7079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24" name="شكل حر: شكل 53">
            <a:extLst>
              <a:ext uri="{FF2B5EF4-FFF2-40B4-BE49-F238E27FC236}">
                <a16:creationId xmlns:a16="http://schemas.microsoft.com/office/drawing/2014/main" id="{D159B3A3-4D2F-0444-BDEC-E8CA69BE493E}"/>
              </a:ext>
            </a:extLst>
          </p:cNvPr>
          <p:cNvSpPr/>
          <p:nvPr/>
        </p:nvSpPr>
        <p:spPr>
          <a:xfrm>
            <a:off x="4724400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25" name="شكل حر: شكل 6">
            <a:extLst>
              <a:ext uri="{FF2B5EF4-FFF2-40B4-BE49-F238E27FC236}">
                <a16:creationId xmlns:a16="http://schemas.microsoft.com/office/drawing/2014/main" id="{9D04222E-0557-A24A-9AFB-D9E561A1C00F}"/>
              </a:ext>
            </a:extLst>
          </p:cNvPr>
          <p:cNvSpPr/>
          <p:nvPr/>
        </p:nvSpPr>
        <p:spPr>
          <a:xfrm>
            <a:off x="800100" y="4127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6" name="صورة 125">
            <a:extLst>
              <a:ext uri="{FF2B5EF4-FFF2-40B4-BE49-F238E27FC236}">
                <a16:creationId xmlns:a16="http://schemas.microsoft.com/office/drawing/2014/main" id="{D9E57D31-6A53-6F42-A95E-675B58D1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51" y="8074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27" name="شكل حر: شكل 8">
            <a:extLst>
              <a:ext uri="{FF2B5EF4-FFF2-40B4-BE49-F238E27FC236}">
                <a16:creationId xmlns:a16="http://schemas.microsoft.com/office/drawing/2014/main" id="{7D7D9218-C6A7-044A-AB8E-876E0D7CC735}"/>
              </a:ext>
            </a:extLst>
          </p:cNvPr>
          <p:cNvSpPr/>
          <p:nvPr/>
        </p:nvSpPr>
        <p:spPr>
          <a:xfrm>
            <a:off x="1055688" y="8509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8" name="صورة 127">
            <a:extLst>
              <a:ext uri="{FF2B5EF4-FFF2-40B4-BE49-F238E27FC236}">
                <a16:creationId xmlns:a16="http://schemas.microsoft.com/office/drawing/2014/main" id="{16E3FFF8-9ACD-3F47-8D2B-D04E83EA8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143" y="8074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29" name="شكل حر: شكل 10">
            <a:extLst>
              <a:ext uri="{FF2B5EF4-FFF2-40B4-BE49-F238E27FC236}">
                <a16:creationId xmlns:a16="http://schemas.microsoft.com/office/drawing/2014/main" id="{EB0B2DA0-5B9E-C94F-B8F2-26E62ED76523}"/>
              </a:ext>
            </a:extLst>
          </p:cNvPr>
          <p:cNvSpPr/>
          <p:nvPr/>
        </p:nvSpPr>
        <p:spPr>
          <a:xfrm>
            <a:off x="4735513" y="8509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0" name="صورة 129">
            <a:extLst>
              <a:ext uri="{FF2B5EF4-FFF2-40B4-BE49-F238E27FC236}">
                <a16:creationId xmlns:a16="http://schemas.microsoft.com/office/drawing/2014/main" id="{A4CA3D2A-C97B-854C-8923-2F35D9D5B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94" y="7572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35" name="شكل حر: شكل 12">
            <a:extLst>
              <a:ext uri="{FF2B5EF4-FFF2-40B4-BE49-F238E27FC236}">
                <a16:creationId xmlns:a16="http://schemas.microsoft.com/office/drawing/2014/main" id="{E2996F80-2373-3241-9527-63EA6FC53061}"/>
              </a:ext>
            </a:extLst>
          </p:cNvPr>
          <p:cNvSpPr/>
          <p:nvPr/>
        </p:nvSpPr>
        <p:spPr>
          <a:xfrm>
            <a:off x="989013" y="7985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6" name="صورة 135">
            <a:extLst>
              <a:ext uri="{FF2B5EF4-FFF2-40B4-BE49-F238E27FC236}">
                <a16:creationId xmlns:a16="http://schemas.microsoft.com/office/drawing/2014/main" id="{3260E353-4C07-0D4A-A72F-3E74104DC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016" y="7572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37" name="شكل حر: شكل 14">
            <a:extLst>
              <a:ext uri="{FF2B5EF4-FFF2-40B4-BE49-F238E27FC236}">
                <a16:creationId xmlns:a16="http://schemas.microsoft.com/office/drawing/2014/main" id="{F4BA5A81-0297-284D-8CE8-67301AE4BA12}"/>
              </a:ext>
            </a:extLst>
          </p:cNvPr>
          <p:cNvSpPr/>
          <p:nvPr/>
        </p:nvSpPr>
        <p:spPr>
          <a:xfrm>
            <a:off x="4724400" y="7985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2FC8C54B-59CA-2540-87DA-47B1ADB6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51" y="7079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39" name="شكل حر: شكل 26">
            <a:extLst>
              <a:ext uri="{FF2B5EF4-FFF2-40B4-BE49-F238E27FC236}">
                <a16:creationId xmlns:a16="http://schemas.microsoft.com/office/drawing/2014/main" id="{C32C8372-80ED-9C4F-B1FA-3EDE77FEFE43}"/>
              </a:ext>
            </a:extLst>
          </p:cNvPr>
          <p:cNvSpPr/>
          <p:nvPr/>
        </p:nvSpPr>
        <p:spPr>
          <a:xfrm>
            <a:off x="1057275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140" name="شكل حر: شكل 27">
            <a:extLst>
              <a:ext uri="{FF2B5EF4-FFF2-40B4-BE49-F238E27FC236}">
                <a16:creationId xmlns:a16="http://schemas.microsoft.com/office/drawing/2014/main" id="{61F184B3-ECF5-0D41-908F-B58DE44E83B9}"/>
              </a:ext>
            </a:extLst>
          </p:cNvPr>
          <p:cNvSpPr/>
          <p:nvPr/>
        </p:nvSpPr>
        <p:spPr>
          <a:xfrm>
            <a:off x="1322388" y="19605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1" name="شكل حر: شكل 28">
            <a:extLst>
              <a:ext uri="{FF2B5EF4-FFF2-40B4-BE49-F238E27FC236}">
                <a16:creationId xmlns:a16="http://schemas.microsoft.com/office/drawing/2014/main" id="{17DA3159-6495-7740-B958-58F753E2A408}"/>
              </a:ext>
            </a:extLst>
          </p:cNvPr>
          <p:cNvSpPr/>
          <p:nvPr/>
        </p:nvSpPr>
        <p:spPr>
          <a:xfrm>
            <a:off x="1322388" y="22844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2" name="شكل حر: شكل 29">
            <a:extLst>
              <a:ext uri="{FF2B5EF4-FFF2-40B4-BE49-F238E27FC236}">
                <a16:creationId xmlns:a16="http://schemas.microsoft.com/office/drawing/2014/main" id="{40E116B2-C38F-DB45-B937-90C56C7EA1C8}"/>
              </a:ext>
            </a:extLst>
          </p:cNvPr>
          <p:cNvSpPr/>
          <p:nvPr/>
        </p:nvSpPr>
        <p:spPr>
          <a:xfrm>
            <a:off x="1322388" y="25034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3" name="شكل حر: شكل 30">
            <a:extLst>
              <a:ext uri="{FF2B5EF4-FFF2-40B4-BE49-F238E27FC236}">
                <a16:creationId xmlns:a16="http://schemas.microsoft.com/office/drawing/2014/main" id="{5F37345D-F0E5-C743-BA13-A97063F0F9B0}"/>
              </a:ext>
            </a:extLst>
          </p:cNvPr>
          <p:cNvSpPr/>
          <p:nvPr/>
        </p:nvSpPr>
        <p:spPr>
          <a:xfrm>
            <a:off x="1322388" y="2724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4" name="شكل حر: شكل 31">
            <a:extLst>
              <a:ext uri="{FF2B5EF4-FFF2-40B4-BE49-F238E27FC236}">
                <a16:creationId xmlns:a16="http://schemas.microsoft.com/office/drawing/2014/main" id="{D5818B2E-A79D-7D4C-8C75-B9BED57AA8C9}"/>
              </a:ext>
            </a:extLst>
          </p:cNvPr>
          <p:cNvSpPr/>
          <p:nvPr/>
        </p:nvSpPr>
        <p:spPr>
          <a:xfrm>
            <a:off x="1322388" y="2954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5" name="شكل حر: شكل 32">
            <a:extLst>
              <a:ext uri="{FF2B5EF4-FFF2-40B4-BE49-F238E27FC236}">
                <a16:creationId xmlns:a16="http://schemas.microsoft.com/office/drawing/2014/main" id="{9B156501-F617-6D4E-9B95-EC45DA297D0C}"/>
              </a:ext>
            </a:extLst>
          </p:cNvPr>
          <p:cNvSpPr/>
          <p:nvPr/>
        </p:nvSpPr>
        <p:spPr>
          <a:xfrm>
            <a:off x="1322388" y="31734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6" name="شكل حر: شكل 33">
            <a:extLst>
              <a:ext uri="{FF2B5EF4-FFF2-40B4-BE49-F238E27FC236}">
                <a16:creationId xmlns:a16="http://schemas.microsoft.com/office/drawing/2014/main" id="{A8CCA59A-9317-2A48-89E9-BBC88589BE04}"/>
              </a:ext>
            </a:extLst>
          </p:cNvPr>
          <p:cNvSpPr/>
          <p:nvPr/>
        </p:nvSpPr>
        <p:spPr>
          <a:xfrm>
            <a:off x="1322388" y="3394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7" name="شكل حر: شكل 34">
            <a:extLst>
              <a:ext uri="{FF2B5EF4-FFF2-40B4-BE49-F238E27FC236}">
                <a16:creationId xmlns:a16="http://schemas.microsoft.com/office/drawing/2014/main" id="{A356FDF9-91DF-5549-825A-BAFA657C7581}"/>
              </a:ext>
            </a:extLst>
          </p:cNvPr>
          <p:cNvSpPr/>
          <p:nvPr/>
        </p:nvSpPr>
        <p:spPr>
          <a:xfrm>
            <a:off x="1322388" y="3613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8" name="شكل حر: شكل 35">
            <a:extLst>
              <a:ext uri="{FF2B5EF4-FFF2-40B4-BE49-F238E27FC236}">
                <a16:creationId xmlns:a16="http://schemas.microsoft.com/office/drawing/2014/main" id="{C06530EE-6950-7640-8210-524C3C69D077}"/>
              </a:ext>
            </a:extLst>
          </p:cNvPr>
          <p:cNvSpPr/>
          <p:nvPr/>
        </p:nvSpPr>
        <p:spPr>
          <a:xfrm>
            <a:off x="1322388" y="38433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9" name="شكل حر: شكل 36">
            <a:extLst>
              <a:ext uri="{FF2B5EF4-FFF2-40B4-BE49-F238E27FC236}">
                <a16:creationId xmlns:a16="http://schemas.microsoft.com/office/drawing/2014/main" id="{8C0E0A41-6CB6-524C-A0B3-E8A49306C619}"/>
              </a:ext>
            </a:extLst>
          </p:cNvPr>
          <p:cNvSpPr/>
          <p:nvPr/>
        </p:nvSpPr>
        <p:spPr>
          <a:xfrm>
            <a:off x="1322388" y="40640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0" name="شكل حر: شكل 37">
            <a:extLst>
              <a:ext uri="{FF2B5EF4-FFF2-40B4-BE49-F238E27FC236}">
                <a16:creationId xmlns:a16="http://schemas.microsoft.com/office/drawing/2014/main" id="{B7B6CC35-6FBB-F048-AA4D-61DB9F4F4720}"/>
              </a:ext>
            </a:extLst>
          </p:cNvPr>
          <p:cNvSpPr/>
          <p:nvPr/>
        </p:nvSpPr>
        <p:spPr>
          <a:xfrm>
            <a:off x="1322388" y="4283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1" name="شكل حر: شكل 38">
            <a:extLst>
              <a:ext uri="{FF2B5EF4-FFF2-40B4-BE49-F238E27FC236}">
                <a16:creationId xmlns:a16="http://schemas.microsoft.com/office/drawing/2014/main" id="{A688467C-2ED3-A340-9DB9-AA425D4892F8}"/>
              </a:ext>
            </a:extLst>
          </p:cNvPr>
          <p:cNvSpPr/>
          <p:nvPr/>
        </p:nvSpPr>
        <p:spPr>
          <a:xfrm>
            <a:off x="1322388" y="45037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2" name="شكل حر: شكل 39">
            <a:extLst>
              <a:ext uri="{FF2B5EF4-FFF2-40B4-BE49-F238E27FC236}">
                <a16:creationId xmlns:a16="http://schemas.microsoft.com/office/drawing/2014/main" id="{C096CD68-D4FE-2548-83D6-4473F4C6429A}"/>
              </a:ext>
            </a:extLst>
          </p:cNvPr>
          <p:cNvSpPr/>
          <p:nvPr/>
        </p:nvSpPr>
        <p:spPr>
          <a:xfrm>
            <a:off x="1322388" y="47339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3" name="شكل حر: شكل 40">
            <a:extLst>
              <a:ext uri="{FF2B5EF4-FFF2-40B4-BE49-F238E27FC236}">
                <a16:creationId xmlns:a16="http://schemas.microsoft.com/office/drawing/2014/main" id="{D18C3022-4053-484E-ADD8-959BE79EB947}"/>
              </a:ext>
            </a:extLst>
          </p:cNvPr>
          <p:cNvSpPr/>
          <p:nvPr/>
        </p:nvSpPr>
        <p:spPr>
          <a:xfrm>
            <a:off x="1322388" y="49530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4" name="شكل حر: شكل 41">
            <a:extLst>
              <a:ext uri="{FF2B5EF4-FFF2-40B4-BE49-F238E27FC236}">
                <a16:creationId xmlns:a16="http://schemas.microsoft.com/office/drawing/2014/main" id="{F21D7384-FB22-F54C-ADA1-DF08D179F060}"/>
              </a:ext>
            </a:extLst>
          </p:cNvPr>
          <p:cNvSpPr/>
          <p:nvPr/>
        </p:nvSpPr>
        <p:spPr>
          <a:xfrm>
            <a:off x="1322388" y="52212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5" name="شكل حر: شكل 54">
            <a:extLst>
              <a:ext uri="{FF2B5EF4-FFF2-40B4-BE49-F238E27FC236}">
                <a16:creationId xmlns:a16="http://schemas.microsoft.com/office/drawing/2014/main" id="{1585B995-CC6C-984B-8DB3-741E192AC2F9}"/>
              </a:ext>
            </a:extLst>
          </p:cNvPr>
          <p:cNvSpPr/>
          <p:nvPr/>
        </p:nvSpPr>
        <p:spPr>
          <a:xfrm>
            <a:off x="5000625" y="19605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6" name="شكل حر: شكل 55">
            <a:extLst>
              <a:ext uri="{FF2B5EF4-FFF2-40B4-BE49-F238E27FC236}">
                <a16:creationId xmlns:a16="http://schemas.microsoft.com/office/drawing/2014/main" id="{AAB17840-14AF-5248-8606-B2FD3DE4F470}"/>
              </a:ext>
            </a:extLst>
          </p:cNvPr>
          <p:cNvSpPr/>
          <p:nvPr/>
        </p:nvSpPr>
        <p:spPr>
          <a:xfrm>
            <a:off x="5000625" y="52212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7" name="شكل حر: شكل 56">
            <a:extLst>
              <a:ext uri="{FF2B5EF4-FFF2-40B4-BE49-F238E27FC236}">
                <a16:creationId xmlns:a16="http://schemas.microsoft.com/office/drawing/2014/main" id="{5C54A569-6349-CB42-9FFA-226B692FEF10}"/>
              </a:ext>
            </a:extLst>
          </p:cNvPr>
          <p:cNvSpPr/>
          <p:nvPr/>
        </p:nvSpPr>
        <p:spPr>
          <a:xfrm>
            <a:off x="5000625" y="22844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8" name="شكل حر: شكل 57">
            <a:extLst>
              <a:ext uri="{FF2B5EF4-FFF2-40B4-BE49-F238E27FC236}">
                <a16:creationId xmlns:a16="http://schemas.microsoft.com/office/drawing/2014/main" id="{D7A48CE2-4B2B-C94E-A6AF-729C57E36E79}"/>
              </a:ext>
            </a:extLst>
          </p:cNvPr>
          <p:cNvSpPr/>
          <p:nvPr/>
        </p:nvSpPr>
        <p:spPr>
          <a:xfrm>
            <a:off x="5000625" y="25034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9" name="شكل حر: شكل 58">
            <a:extLst>
              <a:ext uri="{FF2B5EF4-FFF2-40B4-BE49-F238E27FC236}">
                <a16:creationId xmlns:a16="http://schemas.microsoft.com/office/drawing/2014/main" id="{6FC8F32F-82A4-CE4E-9546-E5127B69B9E7}"/>
              </a:ext>
            </a:extLst>
          </p:cNvPr>
          <p:cNvSpPr/>
          <p:nvPr/>
        </p:nvSpPr>
        <p:spPr>
          <a:xfrm>
            <a:off x="5000625" y="2724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0" name="شكل حر: شكل 59">
            <a:extLst>
              <a:ext uri="{FF2B5EF4-FFF2-40B4-BE49-F238E27FC236}">
                <a16:creationId xmlns:a16="http://schemas.microsoft.com/office/drawing/2014/main" id="{2540AAB0-5954-9D44-81E0-36054EC727BE}"/>
              </a:ext>
            </a:extLst>
          </p:cNvPr>
          <p:cNvSpPr/>
          <p:nvPr/>
        </p:nvSpPr>
        <p:spPr>
          <a:xfrm>
            <a:off x="5000625" y="2954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1" name="شكل حر: شكل 60">
            <a:extLst>
              <a:ext uri="{FF2B5EF4-FFF2-40B4-BE49-F238E27FC236}">
                <a16:creationId xmlns:a16="http://schemas.microsoft.com/office/drawing/2014/main" id="{04BAAE18-069D-6F43-B979-7E4C8799B25F}"/>
              </a:ext>
            </a:extLst>
          </p:cNvPr>
          <p:cNvSpPr/>
          <p:nvPr/>
        </p:nvSpPr>
        <p:spPr>
          <a:xfrm>
            <a:off x="5000625" y="31734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2" name="شكل حر: شكل 61">
            <a:extLst>
              <a:ext uri="{FF2B5EF4-FFF2-40B4-BE49-F238E27FC236}">
                <a16:creationId xmlns:a16="http://schemas.microsoft.com/office/drawing/2014/main" id="{078686EF-BC6A-DA44-A56F-273278819479}"/>
              </a:ext>
            </a:extLst>
          </p:cNvPr>
          <p:cNvSpPr/>
          <p:nvPr/>
        </p:nvSpPr>
        <p:spPr>
          <a:xfrm>
            <a:off x="5000625" y="3394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3" name="شكل حر: شكل 62">
            <a:extLst>
              <a:ext uri="{FF2B5EF4-FFF2-40B4-BE49-F238E27FC236}">
                <a16:creationId xmlns:a16="http://schemas.microsoft.com/office/drawing/2014/main" id="{D4443585-29EF-164F-959C-FFDD3F41A002}"/>
              </a:ext>
            </a:extLst>
          </p:cNvPr>
          <p:cNvSpPr/>
          <p:nvPr/>
        </p:nvSpPr>
        <p:spPr>
          <a:xfrm>
            <a:off x="5000625" y="3613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4" name="شكل حر: شكل 63">
            <a:extLst>
              <a:ext uri="{FF2B5EF4-FFF2-40B4-BE49-F238E27FC236}">
                <a16:creationId xmlns:a16="http://schemas.microsoft.com/office/drawing/2014/main" id="{E441EADD-D610-EE49-9272-001C16671A17}"/>
              </a:ext>
            </a:extLst>
          </p:cNvPr>
          <p:cNvSpPr/>
          <p:nvPr/>
        </p:nvSpPr>
        <p:spPr>
          <a:xfrm>
            <a:off x="5000625" y="38433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5" name="شكل حر: شكل 64">
            <a:extLst>
              <a:ext uri="{FF2B5EF4-FFF2-40B4-BE49-F238E27FC236}">
                <a16:creationId xmlns:a16="http://schemas.microsoft.com/office/drawing/2014/main" id="{A8FF8864-665F-0D4E-B3F0-6234296E84F2}"/>
              </a:ext>
            </a:extLst>
          </p:cNvPr>
          <p:cNvSpPr/>
          <p:nvPr/>
        </p:nvSpPr>
        <p:spPr>
          <a:xfrm>
            <a:off x="5000625" y="40640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6" name="شكل حر: شكل 65">
            <a:extLst>
              <a:ext uri="{FF2B5EF4-FFF2-40B4-BE49-F238E27FC236}">
                <a16:creationId xmlns:a16="http://schemas.microsoft.com/office/drawing/2014/main" id="{8C9F5514-9F15-AD4D-AC60-FB5A7F70F092}"/>
              </a:ext>
            </a:extLst>
          </p:cNvPr>
          <p:cNvSpPr/>
          <p:nvPr/>
        </p:nvSpPr>
        <p:spPr>
          <a:xfrm>
            <a:off x="5000625" y="4283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7" name="شكل حر: شكل 66">
            <a:extLst>
              <a:ext uri="{FF2B5EF4-FFF2-40B4-BE49-F238E27FC236}">
                <a16:creationId xmlns:a16="http://schemas.microsoft.com/office/drawing/2014/main" id="{BA08F85F-07FF-DF4C-8B4C-9BF62E1BC8B4}"/>
              </a:ext>
            </a:extLst>
          </p:cNvPr>
          <p:cNvSpPr/>
          <p:nvPr/>
        </p:nvSpPr>
        <p:spPr>
          <a:xfrm>
            <a:off x="5000625" y="45037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8" name="شكل حر: شكل 67">
            <a:extLst>
              <a:ext uri="{FF2B5EF4-FFF2-40B4-BE49-F238E27FC236}">
                <a16:creationId xmlns:a16="http://schemas.microsoft.com/office/drawing/2014/main" id="{7D3C3819-66C8-0841-8982-323105775053}"/>
              </a:ext>
            </a:extLst>
          </p:cNvPr>
          <p:cNvSpPr/>
          <p:nvPr/>
        </p:nvSpPr>
        <p:spPr>
          <a:xfrm>
            <a:off x="5000625" y="47339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9" name="شكل حر: شكل 68">
            <a:extLst>
              <a:ext uri="{FF2B5EF4-FFF2-40B4-BE49-F238E27FC236}">
                <a16:creationId xmlns:a16="http://schemas.microsoft.com/office/drawing/2014/main" id="{F9085B50-E389-0F4E-8177-99D38EA126A2}"/>
              </a:ext>
            </a:extLst>
          </p:cNvPr>
          <p:cNvSpPr/>
          <p:nvPr/>
        </p:nvSpPr>
        <p:spPr>
          <a:xfrm>
            <a:off x="5000625" y="49530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70" name="صورة 104">
            <a:extLst>
              <a:ext uri="{FF2B5EF4-FFF2-40B4-BE49-F238E27FC236}">
                <a16:creationId xmlns:a16="http://schemas.microsoft.com/office/drawing/2014/main" id="{807BA87A-B277-B648-8CB4-3D89C89A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1"/>
          <a:stretch>
            <a:fillRect/>
          </a:stretch>
        </p:blipFill>
        <p:spPr bwMode="auto">
          <a:xfrm>
            <a:off x="4578350" y="773113"/>
            <a:ext cx="34290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مربع نص 105">
            <a:extLst>
              <a:ext uri="{FF2B5EF4-FFF2-40B4-BE49-F238E27FC236}">
                <a16:creationId xmlns:a16="http://schemas.microsoft.com/office/drawing/2014/main" id="{B12E0AD1-A703-7948-B951-FDAD55DF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52895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72" name="مربع نص 106">
            <a:extLst>
              <a:ext uri="{FF2B5EF4-FFF2-40B4-BE49-F238E27FC236}">
                <a16:creationId xmlns:a16="http://schemas.microsoft.com/office/drawing/2014/main" id="{8C7DBCDE-361B-8C46-B33E-81D8075D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52911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73" name="صورة 172">
            <a:hlinkClick r:id="rId9" action="ppaction://hlinksldjump"/>
            <a:extLst>
              <a:ext uri="{FF2B5EF4-FFF2-40B4-BE49-F238E27FC236}">
                <a16:creationId xmlns:a16="http://schemas.microsoft.com/office/drawing/2014/main" id="{A7225150-3CB7-0541-BF1C-51FA3596E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502" y="9765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76DF6063-ED0F-9D4F-A8D6-950A9F88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3" name="شكل حر: شكل 53">
            <a:extLst>
              <a:ext uri="{FF2B5EF4-FFF2-40B4-BE49-F238E27FC236}">
                <a16:creationId xmlns:a16="http://schemas.microsoft.com/office/drawing/2014/main" id="{B272EF00-B1F5-554B-A5F9-7CD0FAA7FDC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74" name="شكل حر: شكل 6">
            <a:extLst>
              <a:ext uri="{FF2B5EF4-FFF2-40B4-BE49-F238E27FC236}">
                <a16:creationId xmlns:a16="http://schemas.microsoft.com/office/drawing/2014/main" id="{0E8B2B0A-8BAA-5348-A4C9-3EE8F9C899C4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A5399137-B815-534F-95A3-0DE5D776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6" name="شكل حر: شكل 8">
            <a:extLst>
              <a:ext uri="{FF2B5EF4-FFF2-40B4-BE49-F238E27FC236}">
                <a16:creationId xmlns:a16="http://schemas.microsoft.com/office/drawing/2014/main" id="{2E8240C0-0A01-5748-9430-5BD10CB6A93D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22AE9960-A5AD-6446-BD8D-5B7589318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8" name="شكل حر: شكل 10">
            <a:extLst>
              <a:ext uri="{FF2B5EF4-FFF2-40B4-BE49-F238E27FC236}">
                <a16:creationId xmlns:a16="http://schemas.microsoft.com/office/drawing/2014/main" id="{5ED8B015-1BFD-1E4D-ABBC-AEB79DC29C4C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523D0A7B-BFDE-7341-8344-328B17488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4" name="شكل حر: شكل 12">
            <a:extLst>
              <a:ext uri="{FF2B5EF4-FFF2-40B4-BE49-F238E27FC236}">
                <a16:creationId xmlns:a16="http://schemas.microsoft.com/office/drawing/2014/main" id="{BDF81E23-2523-A745-8D49-B80541ADBDDC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7E45F109-44B8-E643-84D6-40191F0B7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6" name="شكل حر: شكل 14">
            <a:extLst>
              <a:ext uri="{FF2B5EF4-FFF2-40B4-BE49-F238E27FC236}">
                <a16:creationId xmlns:a16="http://schemas.microsoft.com/office/drawing/2014/main" id="{11FEA61D-CE25-3A4C-B235-860031558233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7" name="صورة 86">
            <a:extLst>
              <a:ext uri="{FF2B5EF4-FFF2-40B4-BE49-F238E27FC236}">
                <a16:creationId xmlns:a16="http://schemas.microsoft.com/office/drawing/2014/main" id="{0047F95C-E072-7042-8826-939E5631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8" name="شكل حر: شكل 26">
            <a:extLst>
              <a:ext uri="{FF2B5EF4-FFF2-40B4-BE49-F238E27FC236}">
                <a16:creationId xmlns:a16="http://schemas.microsoft.com/office/drawing/2014/main" id="{8F5DBA42-2693-1F40-BE18-5B509DFF2936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9" name="شكل حر: شكل 27">
            <a:extLst>
              <a:ext uri="{FF2B5EF4-FFF2-40B4-BE49-F238E27FC236}">
                <a16:creationId xmlns:a16="http://schemas.microsoft.com/office/drawing/2014/main" id="{98E485E9-318F-8B4D-B861-CD3A1FAFD446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28">
            <a:extLst>
              <a:ext uri="{FF2B5EF4-FFF2-40B4-BE49-F238E27FC236}">
                <a16:creationId xmlns:a16="http://schemas.microsoft.com/office/drawing/2014/main" id="{1366A65B-BEEA-544F-98D8-AE863840E95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29">
            <a:extLst>
              <a:ext uri="{FF2B5EF4-FFF2-40B4-BE49-F238E27FC236}">
                <a16:creationId xmlns:a16="http://schemas.microsoft.com/office/drawing/2014/main" id="{17627620-2EB6-B441-808A-46B000F278F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0">
            <a:extLst>
              <a:ext uri="{FF2B5EF4-FFF2-40B4-BE49-F238E27FC236}">
                <a16:creationId xmlns:a16="http://schemas.microsoft.com/office/drawing/2014/main" id="{6E6FCEA3-E896-DC41-96BE-B2EB57DAA39C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1">
            <a:extLst>
              <a:ext uri="{FF2B5EF4-FFF2-40B4-BE49-F238E27FC236}">
                <a16:creationId xmlns:a16="http://schemas.microsoft.com/office/drawing/2014/main" id="{835D13DB-ECE9-7144-94A7-C98F53CD2A2A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2">
            <a:extLst>
              <a:ext uri="{FF2B5EF4-FFF2-40B4-BE49-F238E27FC236}">
                <a16:creationId xmlns:a16="http://schemas.microsoft.com/office/drawing/2014/main" id="{FD77F4CF-F534-CD49-8E0E-1C364391F008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3">
            <a:extLst>
              <a:ext uri="{FF2B5EF4-FFF2-40B4-BE49-F238E27FC236}">
                <a16:creationId xmlns:a16="http://schemas.microsoft.com/office/drawing/2014/main" id="{5AD374B3-2A8B-C545-AC47-9C96148277B0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4">
            <a:extLst>
              <a:ext uri="{FF2B5EF4-FFF2-40B4-BE49-F238E27FC236}">
                <a16:creationId xmlns:a16="http://schemas.microsoft.com/office/drawing/2014/main" id="{348F3D3F-FA2D-C648-8313-DEDC1D1FD25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5">
            <a:extLst>
              <a:ext uri="{FF2B5EF4-FFF2-40B4-BE49-F238E27FC236}">
                <a16:creationId xmlns:a16="http://schemas.microsoft.com/office/drawing/2014/main" id="{11ABB8F0-5C0F-1846-BAC9-D52FDE6A834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6">
            <a:extLst>
              <a:ext uri="{FF2B5EF4-FFF2-40B4-BE49-F238E27FC236}">
                <a16:creationId xmlns:a16="http://schemas.microsoft.com/office/drawing/2014/main" id="{7B10D911-BA8B-8642-9146-1B23C6BEF4BC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7">
            <a:extLst>
              <a:ext uri="{FF2B5EF4-FFF2-40B4-BE49-F238E27FC236}">
                <a16:creationId xmlns:a16="http://schemas.microsoft.com/office/drawing/2014/main" id="{6918A153-0618-3146-8884-C2745CA7024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8">
            <a:extLst>
              <a:ext uri="{FF2B5EF4-FFF2-40B4-BE49-F238E27FC236}">
                <a16:creationId xmlns:a16="http://schemas.microsoft.com/office/drawing/2014/main" id="{4E027390-C0C2-A54B-A31A-EFBBBC0848D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9">
            <a:extLst>
              <a:ext uri="{FF2B5EF4-FFF2-40B4-BE49-F238E27FC236}">
                <a16:creationId xmlns:a16="http://schemas.microsoft.com/office/drawing/2014/main" id="{74C4A1FC-917D-FB4F-B30F-B94566C3D989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40">
            <a:extLst>
              <a:ext uri="{FF2B5EF4-FFF2-40B4-BE49-F238E27FC236}">
                <a16:creationId xmlns:a16="http://schemas.microsoft.com/office/drawing/2014/main" id="{C4FC5593-E865-8E4F-9DD1-ECCC1EA9A2CB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41">
            <a:extLst>
              <a:ext uri="{FF2B5EF4-FFF2-40B4-BE49-F238E27FC236}">
                <a16:creationId xmlns:a16="http://schemas.microsoft.com/office/drawing/2014/main" id="{AD6700F4-2D49-DC4E-AC80-DA1A389FE54B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4">
            <a:extLst>
              <a:ext uri="{FF2B5EF4-FFF2-40B4-BE49-F238E27FC236}">
                <a16:creationId xmlns:a16="http://schemas.microsoft.com/office/drawing/2014/main" id="{F1C39D54-AFE3-AA48-A693-86CF670744D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5">
            <a:extLst>
              <a:ext uri="{FF2B5EF4-FFF2-40B4-BE49-F238E27FC236}">
                <a16:creationId xmlns:a16="http://schemas.microsoft.com/office/drawing/2014/main" id="{D3E6B195-1412-504F-BE69-2BA29645182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6">
            <a:extLst>
              <a:ext uri="{FF2B5EF4-FFF2-40B4-BE49-F238E27FC236}">
                <a16:creationId xmlns:a16="http://schemas.microsoft.com/office/drawing/2014/main" id="{A56939ED-F4CC-7745-9EFA-CC14B77082D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7">
            <a:extLst>
              <a:ext uri="{FF2B5EF4-FFF2-40B4-BE49-F238E27FC236}">
                <a16:creationId xmlns:a16="http://schemas.microsoft.com/office/drawing/2014/main" id="{5DAE3889-BD62-4149-A641-5828D8AB4A8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8">
            <a:extLst>
              <a:ext uri="{FF2B5EF4-FFF2-40B4-BE49-F238E27FC236}">
                <a16:creationId xmlns:a16="http://schemas.microsoft.com/office/drawing/2014/main" id="{2AEF291E-A8FA-C24D-BF17-67C9D3C158A3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9">
            <a:extLst>
              <a:ext uri="{FF2B5EF4-FFF2-40B4-BE49-F238E27FC236}">
                <a16:creationId xmlns:a16="http://schemas.microsoft.com/office/drawing/2014/main" id="{5B40705C-8FB2-9B40-BB25-031CFC7C7E53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0">
            <a:extLst>
              <a:ext uri="{FF2B5EF4-FFF2-40B4-BE49-F238E27FC236}">
                <a16:creationId xmlns:a16="http://schemas.microsoft.com/office/drawing/2014/main" id="{8F3221A9-24A5-614E-AE26-EDED510A56C1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1">
            <a:extLst>
              <a:ext uri="{FF2B5EF4-FFF2-40B4-BE49-F238E27FC236}">
                <a16:creationId xmlns:a16="http://schemas.microsoft.com/office/drawing/2014/main" id="{E6975274-2725-F547-A237-1F5BA71097D8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2">
            <a:extLst>
              <a:ext uri="{FF2B5EF4-FFF2-40B4-BE49-F238E27FC236}">
                <a16:creationId xmlns:a16="http://schemas.microsoft.com/office/drawing/2014/main" id="{5913FDFD-41D3-3643-836A-017767722BF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3">
            <a:extLst>
              <a:ext uri="{FF2B5EF4-FFF2-40B4-BE49-F238E27FC236}">
                <a16:creationId xmlns:a16="http://schemas.microsoft.com/office/drawing/2014/main" id="{66DF875B-AA66-9C40-877C-DF6BCB79F01E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4">
            <a:extLst>
              <a:ext uri="{FF2B5EF4-FFF2-40B4-BE49-F238E27FC236}">
                <a16:creationId xmlns:a16="http://schemas.microsoft.com/office/drawing/2014/main" id="{970831D2-3592-4949-9800-73061AFE1BD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5">
            <a:extLst>
              <a:ext uri="{FF2B5EF4-FFF2-40B4-BE49-F238E27FC236}">
                <a16:creationId xmlns:a16="http://schemas.microsoft.com/office/drawing/2014/main" id="{93DFB69A-7DC8-E84F-B8FE-BFAB33DAC081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6">
            <a:extLst>
              <a:ext uri="{FF2B5EF4-FFF2-40B4-BE49-F238E27FC236}">
                <a16:creationId xmlns:a16="http://schemas.microsoft.com/office/drawing/2014/main" id="{A9B40671-C1E9-3C45-9F76-D467DD899A2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7">
            <a:extLst>
              <a:ext uri="{FF2B5EF4-FFF2-40B4-BE49-F238E27FC236}">
                <a16:creationId xmlns:a16="http://schemas.microsoft.com/office/drawing/2014/main" id="{11995AF7-AC4E-A24A-A038-069C9A588CB7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8">
            <a:extLst>
              <a:ext uri="{FF2B5EF4-FFF2-40B4-BE49-F238E27FC236}">
                <a16:creationId xmlns:a16="http://schemas.microsoft.com/office/drawing/2014/main" id="{592064B2-3564-4D49-9C40-D0997BB3EB9A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مربع نص 105">
            <a:extLst>
              <a:ext uri="{FF2B5EF4-FFF2-40B4-BE49-F238E27FC236}">
                <a16:creationId xmlns:a16="http://schemas.microsoft.com/office/drawing/2014/main" id="{B9C0CE8E-3BAE-A649-BC4F-E5504B68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1" name="مربع نص 106">
            <a:extLst>
              <a:ext uri="{FF2B5EF4-FFF2-40B4-BE49-F238E27FC236}">
                <a16:creationId xmlns:a16="http://schemas.microsoft.com/office/drawing/2014/main" id="{84D16CB0-423D-8D41-9469-5D0C1999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500034" y="1155954"/>
            <a:ext cx="8215369" cy="5643602"/>
            <a:chOff x="500034" y="1155954"/>
            <a:chExt cx="8215369" cy="5643602"/>
          </a:xfrm>
        </p:grpSpPr>
        <p:grpSp>
          <p:nvGrpSpPr>
            <p:cNvPr id="52" name="مجموعة 51"/>
            <p:cNvGrpSpPr/>
            <p:nvPr/>
          </p:nvGrpSpPr>
          <p:grpSpPr>
            <a:xfrm>
              <a:off x="500034" y="1155954"/>
              <a:ext cx="8215369" cy="5643602"/>
              <a:chOff x="500034" y="1155954"/>
              <a:chExt cx="8215369" cy="5643602"/>
            </a:xfrm>
          </p:grpSpPr>
          <p:sp>
            <p:nvSpPr>
              <p:cNvPr id="30" name="سداسي 29"/>
              <p:cNvSpPr/>
              <p:nvPr/>
            </p:nvSpPr>
            <p:spPr>
              <a:xfrm>
                <a:off x="1071538" y="1155954"/>
                <a:ext cx="7643865" cy="2571768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مستطيل 3"/>
              <p:cNvSpPr/>
              <p:nvPr/>
            </p:nvSpPr>
            <p:spPr>
              <a:xfrm>
                <a:off x="4679950" y="3871119"/>
                <a:ext cx="3290896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مستطيل 4"/>
              <p:cNvSpPr/>
              <p:nvPr/>
            </p:nvSpPr>
            <p:spPr>
              <a:xfrm>
                <a:off x="500034" y="6085176"/>
                <a:ext cx="800306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8" name="مستطيل 3"/>
            <p:cNvSpPr/>
            <p:nvPr/>
          </p:nvSpPr>
          <p:spPr>
            <a:xfrm>
              <a:off x="554378" y="3857628"/>
              <a:ext cx="3125448" cy="2143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ستطيل مستدير الزوايا 48"/>
            <p:cNvSpPr/>
            <p:nvPr/>
          </p:nvSpPr>
          <p:spPr>
            <a:xfrm>
              <a:off x="3879946" y="3735927"/>
              <a:ext cx="363773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659946" y="165556"/>
            <a:ext cx="7944784" cy="785818"/>
            <a:chOff x="642910" y="500042"/>
            <a:chExt cx="7944784" cy="928694"/>
          </a:xfrm>
        </p:grpSpPr>
        <p:sp>
          <p:nvSpPr>
            <p:cNvPr id="23" name="مستطيل ذو زوايا قطرية مستديرة 22"/>
            <p:cNvSpPr/>
            <p:nvPr/>
          </p:nvSpPr>
          <p:spPr>
            <a:xfrm>
              <a:off x="642910" y="500042"/>
              <a:ext cx="650085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ستطيل ذو زوايا قطرية مستديرة 23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58082" y="757658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6" name="مربع نص 2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٣٦ ل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=</a:t>
            </a:r>
            <a:r>
              <a:rPr lang="ar-SA" sz="2400" b="1" dirty="0">
                <a:solidFill>
                  <a:schemeClr val="tx1"/>
                </a:solidFill>
              </a:rPr>
              <a:t>١٢١</a:t>
            </a:r>
            <a:endParaRPr lang="ar-SA" sz="24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357950" y="6156614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257801" y="4019556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٦ل +  ١١  =  ٠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543600" y="1265793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٣٦ ل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</a:t>
            </a:r>
            <a:r>
              <a:rPr lang="ar-SA" sz="2400" b="1" dirty="0">
                <a:solidFill>
                  <a:schemeClr val="tx1"/>
                </a:solidFill>
              </a:rPr>
              <a:t>ــ  ١٢١ </a:t>
            </a:r>
            <a:r>
              <a:rPr lang="ar-SA" sz="2400" b="1" dirty="0"/>
              <a:t>=  ٠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942994" y="2123579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٦ ل  +  ١١  ) ( ٦ ل   ــ   ١١ )  =  ٠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5380811" y="4587366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 ل        =  ــ  ١١</a:t>
            </a:r>
            <a:endParaRPr lang="ar-SA" sz="2400" b="1" baseline="30000" dirty="0"/>
          </a:p>
        </p:txBody>
      </p:sp>
      <p:grpSp>
        <p:nvGrpSpPr>
          <p:cNvPr id="43" name="مجموعة 42"/>
          <p:cNvGrpSpPr/>
          <p:nvPr/>
        </p:nvGrpSpPr>
        <p:grpSpPr>
          <a:xfrm>
            <a:off x="5165725" y="5074800"/>
            <a:ext cx="2441994" cy="785818"/>
            <a:chOff x="1629940" y="5045036"/>
            <a:chExt cx="2441994" cy="785818"/>
          </a:xfrm>
        </p:grpSpPr>
        <p:sp>
          <p:nvSpPr>
            <p:cNvPr id="44" name="مربع نص 4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ل           =  ــ  </a:t>
              </a:r>
              <a:endParaRPr lang="ar-SA" sz="2400" b="1" baseline="30000" dirty="0"/>
            </a:p>
          </p:txBody>
        </p:sp>
        <p:grpSp>
          <p:nvGrpSpPr>
            <p:cNvPr id="45" name="مجموعة 31"/>
            <p:cNvGrpSpPr/>
            <p:nvPr/>
          </p:nvGrpSpPr>
          <p:grpSpPr>
            <a:xfrm>
              <a:off x="1629940" y="5045036"/>
              <a:ext cx="598674" cy="785818"/>
              <a:chOff x="8273674" y="3801356"/>
              <a:chExt cx="598674" cy="785818"/>
            </a:xfrm>
          </p:grpSpPr>
          <p:sp>
            <p:nvSpPr>
              <p:cNvPr id="46" name="مربع نص 27"/>
              <p:cNvSpPr txBox="1"/>
              <p:nvPr/>
            </p:nvSpPr>
            <p:spPr>
              <a:xfrm>
                <a:off x="8273674" y="3801356"/>
                <a:ext cx="5986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١١</a:t>
                </a:r>
                <a:endParaRPr lang="ar-SA" sz="2400" b="1" baseline="30000" dirty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844375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400" b="1" baseline="30000" dirty="0"/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 rot="10800000">
                <a:off x="852922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مربع نص 56"/>
          <p:cNvSpPr txBox="1"/>
          <p:nvPr/>
        </p:nvSpPr>
        <p:spPr>
          <a:xfrm>
            <a:off x="822482" y="4052539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 ل  ــ  ١١  =  ٠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837382" y="4608550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٦ ل          =   ١١</a:t>
            </a:r>
            <a:endParaRPr lang="ar-SA" sz="2400" b="1" baseline="30000" dirty="0"/>
          </a:p>
        </p:txBody>
      </p:sp>
      <p:grpSp>
        <p:nvGrpSpPr>
          <p:cNvPr id="62" name="مجموعة 61"/>
          <p:cNvGrpSpPr/>
          <p:nvPr/>
        </p:nvGrpSpPr>
        <p:grpSpPr>
          <a:xfrm>
            <a:off x="642941" y="5130542"/>
            <a:ext cx="2214547" cy="763414"/>
            <a:chOff x="1857387" y="5045036"/>
            <a:chExt cx="2214547" cy="763414"/>
          </a:xfrm>
        </p:grpSpPr>
        <p:sp>
          <p:nvSpPr>
            <p:cNvPr id="63" name="مربع نص 62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ل         =  </a:t>
              </a:r>
              <a:endParaRPr lang="ar-SA" sz="2400" b="1" baseline="30000" dirty="0"/>
            </a:p>
          </p:txBody>
        </p:sp>
        <p:grpSp>
          <p:nvGrpSpPr>
            <p:cNvPr id="64" name="مجموعة 31"/>
            <p:cNvGrpSpPr/>
            <p:nvPr/>
          </p:nvGrpSpPr>
          <p:grpSpPr>
            <a:xfrm>
              <a:off x="1857387" y="5045036"/>
              <a:ext cx="560383" cy="763414"/>
              <a:chOff x="8501121" y="3801356"/>
              <a:chExt cx="560383" cy="763414"/>
            </a:xfrm>
          </p:grpSpPr>
          <p:sp>
            <p:nvSpPr>
              <p:cNvPr id="65" name="مربع نص 27"/>
              <p:cNvSpPr txBox="1"/>
              <p:nvPr/>
            </p:nvSpPr>
            <p:spPr>
              <a:xfrm>
                <a:off x="8501121" y="3801356"/>
                <a:ext cx="56038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١١</a:t>
                </a:r>
                <a:endParaRPr lang="ar-SA" sz="2400" b="1" baseline="30000" dirty="0"/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8586886" y="4103105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400" b="1" baseline="30000" dirty="0"/>
              </a:p>
            </p:txBody>
          </p:sp>
          <p:cxnSp>
            <p:nvCxnSpPr>
              <p:cNvPr id="67" name="رابط مستقيم 66"/>
              <p:cNvCxnSpPr/>
              <p:nvPr/>
            </p:nvCxnSpPr>
            <p:spPr>
              <a:xfrm rot="10800000">
                <a:off x="858659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مجموعة 71"/>
          <p:cNvGrpSpPr/>
          <p:nvPr/>
        </p:nvGrpSpPr>
        <p:grpSpPr>
          <a:xfrm>
            <a:off x="2500298" y="6072182"/>
            <a:ext cx="3233509" cy="785818"/>
            <a:chOff x="2500298" y="6072182"/>
            <a:chExt cx="3233509" cy="785818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500298" y="6156614"/>
              <a:ext cx="323350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endParaRPr lang="ar-SA" sz="2400" b="1" baseline="30000" dirty="0"/>
            </a:p>
          </p:txBody>
        </p:sp>
        <p:grpSp>
          <p:nvGrpSpPr>
            <p:cNvPr id="56" name="مجموعة 32"/>
            <p:cNvGrpSpPr/>
            <p:nvPr/>
          </p:nvGrpSpPr>
          <p:grpSpPr>
            <a:xfrm>
              <a:off x="3929057" y="6072182"/>
              <a:ext cx="654055" cy="785818"/>
              <a:chOff x="8572559" y="3857628"/>
              <a:chExt cx="654055" cy="785818"/>
            </a:xfrm>
          </p:grpSpPr>
          <p:sp>
            <p:nvSpPr>
              <p:cNvPr id="58" name="مربع نص 57"/>
              <p:cNvSpPr txBox="1"/>
              <p:nvPr/>
            </p:nvSpPr>
            <p:spPr>
              <a:xfrm>
                <a:off x="8572559" y="3857628"/>
                <a:ext cx="65405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-١١</a:t>
                </a:r>
                <a:endParaRPr lang="ar-SA" sz="2400" b="1" baseline="30000" dirty="0"/>
              </a:p>
            </p:txBody>
          </p:sp>
          <p:sp>
            <p:nvSpPr>
              <p:cNvPr id="60" name="مربع نص 59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400" b="1" baseline="30000" dirty="0"/>
              </a:p>
            </p:txBody>
          </p:sp>
          <p:cxnSp>
            <p:nvCxnSpPr>
              <p:cNvPr id="61" name="رابط مستقيم 60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مجموعة 32"/>
            <p:cNvGrpSpPr/>
            <p:nvPr/>
          </p:nvGrpSpPr>
          <p:grpSpPr>
            <a:xfrm>
              <a:off x="2786051" y="6072182"/>
              <a:ext cx="705829" cy="785818"/>
              <a:chOff x="8501123" y="3857628"/>
              <a:chExt cx="705829" cy="785818"/>
            </a:xfrm>
          </p:grpSpPr>
          <p:sp>
            <p:nvSpPr>
              <p:cNvPr id="69" name="مربع نص 68"/>
              <p:cNvSpPr txBox="1"/>
              <p:nvPr/>
            </p:nvSpPr>
            <p:spPr>
              <a:xfrm>
                <a:off x="8501123" y="3857628"/>
                <a:ext cx="70582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١١</a:t>
                </a:r>
                <a:endParaRPr lang="ar-SA" sz="2400" b="1" baseline="30000" dirty="0"/>
              </a:p>
            </p:txBody>
          </p:sp>
          <p:sp>
            <p:nvSpPr>
              <p:cNvPr id="70" name="مربع نص 69"/>
              <p:cNvSpPr txBox="1"/>
              <p:nvPr/>
            </p:nvSpPr>
            <p:spPr>
              <a:xfrm>
                <a:off x="8572560" y="4181781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400" b="1" baseline="30000" dirty="0"/>
              </a:p>
            </p:txBody>
          </p: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4" name="صورة 173">
            <a:extLst>
              <a:ext uri="{FF2B5EF4-FFF2-40B4-BE49-F238E27FC236}">
                <a16:creationId xmlns:a16="http://schemas.microsoft.com/office/drawing/2014/main" id="{63AC018F-A492-4548-B8E3-51C1E6FE46C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BCF7AD-FB6F-6A1E-EA1F-E08CD779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957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9" grpId="0"/>
      <p:bldP spid="41" grpId="0"/>
      <p:bldP spid="42" grpId="0"/>
      <p:bldP spid="5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9" y="157581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2048993" y="1879794"/>
            <a:ext cx="1256520" cy="922544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٧-٥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 التربيعية 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الفرق بين مربعين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169881" y="301428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5358414" y="3922742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تحليل ثلاثية حدود</a:t>
            </a:r>
          </a:p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الى ثنائيتي حد 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975327" y="2341803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1505987" y="3178047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احلل ثلاثية حدود على الصورة على صورة فرق بين مربعين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1585206" y="4105588"/>
            <a:ext cx="2709848" cy="167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احل معادلات  باستعمال الفرق بين مربعين</a:t>
            </a:r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240759" y="3962663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>
            <a:off x="1971802" y="2100877"/>
            <a:ext cx="130575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الفرق بين مربعين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٦/ ١٤٤٢هـ</a:t>
            </a: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٨٧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C581C10B-23B9-9A45-AF20-4F1F8838CF0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7296963" y="5225016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272BB0-634C-DC48-F2FE-6040861E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6626" y="5768031"/>
            <a:ext cx="2133600" cy="365125"/>
          </a:xfrm>
        </p:spPr>
        <p:txBody>
          <a:bodyPr/>
          <a:lstStyle/>
          <a:p>
            <a:fld id="{CB0327C1-2275-4E9A-BB1F-123345649A01}" type="slidenum">
              <a:rPr lang="ar-SA" smtClean="0">
                <a:solidFill>
                  <a:schemeClr val="tx1"/>
                </a:solidFill>
              </a:rPr>
              <a:pPr/>
              <a:t>398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8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122">
            <a:extLst>
              <a:ext uri="{FF2B5EF4-FFF2-40B4-BE49-F238E27FC236}">
                <a16:creationId xmlns:a16="http://schemas.microsoft.com/office/drawing/2014/main" id="{F1EE53F1-9B5A-4149-A71C-0E3F5B5E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43" y="7079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24" name="شكل حر: شكل 53">
            <a:extLst>
              <a:ext uri="{FF2B5EF4-FFF2-40B4-BE49-F238E27FC236}">
                <a16:creationId xmlns:a16="http://schemas.microsoft.com/office/drawing/2014/main" id="{D159B3A3-4D2F-0444-BDEC-E8CA69BE493E}"/>
              </a:ext>
            </a:extLst>
          </p:cNvPr>
          <p:cNvSpPr/>
          <p:nvPr/>
        </p:nvSpPr>
        <p:spPr>
          <a:xfrm>
            <a:off x="4724400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25" name="شكل حر: شكل 6">
            <a:extLst>
              <a:ext uri="{FF2B5EF4-FFF2-40B4-BE49-F238E27FC236}">
                <a16:creationId xmlns:a16="http://schemas.microsoft.com/office/drawing/2014/main" id="{9D04222E-0557-A24A-9AFB-D9E561A1C00F}"/>
              </a:ext>
            </a:extLst>
          </p:cNvPr>
          <p:cNvSpPr/>
          <p:nvPr/>
        </p:nvSpPr>
        <p:spPr>
          <a:xfrm>
            <a:off x="800100" y="4127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6" name="صورة 125">
            <a:extLst>
              <a:ext uri="{FF2B5EF4-FFF2-40B4-BE49-F238E27FC236}">
                <a16:creationId xmlns:a16="http://schemas.microsoft.com/office/drawing/2014/main" id="{D9E57D31-6A53-6F42-A95E-675B58D1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51" y="8074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27" name="شكل حر: شكل 8">
            <a:extLst>
              <a:ext uri="{FF2B5EF4-FFF2-40B4-BE49-F238E27FC236}">
                <a16:creationId xmlns:a16="http://schemas.microsoft.com/office/drawing/2014/main" id="{7D7D9218-C6A7-044A-AB8E-876E0D7CC735}"/>
              </a:ext>
            </a:extLst>
          </p:cNvPr>
          <p:cNvSpPr/>
          <p:nvPr/>
        </p:nvSpPr>
        <p:spPr>
          <a:xfrm>
            <a:off x="1055688" y="8509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8" name="صورة 127">
            <a:extLst>
              <a:ext uri="{FF2B5EF4-FFF2-40B4-BE49-F238E27FC236}">
                <a16:creationId xmlns:a16="http://schemas.microsoft.com/office/drawing/2014/main" id="{16E3FFF8-9ACD-3F47-8D2B-D04E83EA8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143" y="8074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29" name="شكل حر: شكل 10">
            <a:extLst>
              <a:ext uri="{FF2B5EF4-FFF2-40B4-BE49-F238E27FC236}">
                <a16:creationId xmlns:a16="http://schemas.microsoft.com/office/drawing/2014/main" id="{EB0B2DA0-5B9E-C94F-B8F2-26E62ED76523}"/>
              </a:ext>
            </a:extLst>
          </p:cNvPr>
          <p:cNvSpPr/>
          <p:nvPr/>
        </p:nvSpPr>
        <p:spPr>
          <a:xfrm>
            <a:off x="4735513" y="8509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0" name="صورة 129">
            <a:extLst>
              <a:ext uri="{FF2B5EF4-FFF2-40B4-BE49-F238E27FC236}">
                <a16:creationId xmlns:a16="http://schemas.microsoft.com/office/drawing/2014/main" id="{A4CA3D2A-C97B-854C-8923-2F35D9D5B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94" y="7572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35" name="شكل حر: شكل 12">
            <a:extLst>
              <a:ext uri="{FF2B5EF4-FFF2-40B4-BE49-F238E27FC236}">
                <a16:creationId xmlns:a16="http://schemas.microsoft.com/office/drawing/2014/main" id="{E2996F80-2373-3241-9527-63EA6FC53061}"/>
              </a:ext>
            </a:extLst>
          </p:cNvPr>
          <p:cNvSpPr/>
          <p:nvPr/>
        </p:nvSpPr>
        <p:spPr>
          <a:xfrm>
            <a:off x="989013" y="7985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6" name="صورة 135">
            <a:extLst>
              <a:ext uri="{FF2B5EF4-FFF2-40B4-BE49-F238E27FC236}">
                <a16:creationId xmlns:a16="http://schemas.microsoft.com/office/drawing/2014/main" id="{3260E353-4C07-0D4A-A72F-3E74104DC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016" y="7572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37" name="شكل حر: شكل 14">
            <a:extLst>
              <a:ext uri="{FF2B5EF4-FFF2-40B4-BE49-F238E27FC236}">
                <a16:creationId xmlns:a16="http://schemas.microsoft.com/office/drawing/2014/main" id="{F4BA5A81-0297-284D-8CE8-67301AE4BA12}"/>
              </a:ext>
            </a:extLst>
          </p:cNvPr>
          <p:cNvSpPr/>
          <p:nvPr/>
        </p:nvSpPr>
        <p:spPr>
          <a:xfrm>
            <a:off x="4724400" y="7985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2FC8C54B-59CA-2540-87DA-47B1ADB6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51" y="7079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39" name="شكل حر: شكل 26">
            <a:extLst>
              <a:ext uri="{FF2B5EF4-FFF2-40B4-BE49-F238E27FC236}">
                <a16:creationId xmlns:a16="http://schemas.microsoft.com/office/drawing/2014/main" id="{C32C8372-80ED-9C4F-B1FA-3EDE77FEFE43}"/>
              </a:ext>
            </a:extLst>
          </p:cNvPr>
          <p:cNvSpPr/>
          <p:nvPr/>
        </p:nvSpPr>
        <p:spPr>
          <a:xfrm>
            <a:off x="1057275" y="7477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140" name="شكل حر: شكل 27">
            <a:extLst>
              <a:ext uri="{FF2B5EF4-FFF2-40B4-BE49-F238E27FC236}">
                <a16:creationId xmlns:a16="http://schemas.microsoft.com/office/drawing/2014/main" id="{61F184B3-ECF5-0D41-908F-B58DE44E83B9}"/>
              </a:ext>
            </a:extLst>
          </p:cNvPr>
          <p:cNvSpPr/>
          <p:nvPr/>
        </p:nvSpPr>
        <p:spPr>
          <a:xfrm>
            <a:off x="1322388" y="19605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1" name="شكل حر: شكل 28">
            <a:extLst>
              <a:ext uri="{FF2B5EF4-FFF2-40B4-BE49-F238E27FC236}">
                <a16:creationId xmlns:a16="http://schemas.microsoft.com/office/drawing/2014/main" id="{17DA3159-6495-7740-B958-58F753E2A408}"/>
              </a:ext>
            </a:extLst>
          </p:cNvPr>
          <p:cNvSpPr/>
          <p:nvPr/>
        </p:nvSpPr>
        <p:spPr>
          <a:xfrm>
            <a:off x="1322388" y="22844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2" name="شكل حر: شكل 29">
            <a:extLst>
              <a:ext uri="{FF2B5EF4-FFF2-40B4-BE49-F238E27FC236}">
                <a16:creationId xmlns:a16="http://schemas.microsoft.com/office/drawing/2014/main" id="{40E116B2-C38F-DB45-B937-90C56C7EA1C8}"/>
              </a:ext>
            </a:extLst>
          </p:cNvPr>
          <p:cNvSpPr/>
          <p:nvPr/>
        </p:nvSpPr>
        <p:spPr>
          <a:xfrm>
            <a:off x="1322388" y="25034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3" name="شكل حر: شكل 30">
            <a:extLst>
              <a:ext uri="{FF2B5EF4-FFF2-40B4-BE49-F238E27FC236}">
                <a16:creationId xmlns:a16="http://schemas.microsoft.com/office/drawing/2014/main" id="{5F37345D-F0E5-C743-BA13-A97063F0F9B0}"/>
              </a:ext>
            </a:extLst>
          </p:cNvPr>
          <p:cNvSpPr/>
          <p:nvPr/>
        </p:nvSpPr>
        <p:spPr>
          <a:xfrm>
            <a:off x="1322388" y="2724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4" name="شكل حر: شكل 31">
            <a:extLst>
              <a:ext uri="{FF2B5EF4-FFF2-40B4-BE49-F238E27FC236}">
                <a16:creationId xmlns:a16="http://schemas.microsoft.com/office/drawing/2014/main" id="{D5818B2E-A79D-7D4C-8C75-B9BED57AA8C9}"/>
              </a:ext>
            </a:extLst>
          </p:cNvPr>
          <p:cNvSpPr/>
          <p:nvPr/>
        </p:nvSpPr>
        <p:spPr>
          <a:xfrm>
            <a:off x="1322388" y="2954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5" name="شكل حر: شكل 32">
            <a:extLst>
              <a:ext uri="{FF2B5EF4-FFF2-40B4-BE49-F238E27FC236}">
                <a16:creationId xmlns:a16="http://schemas.microsoft.com/office/drawing/2014/main" id="{9B156501-F617-6D4E-9B95-EC45DA297D0C}"/>
              </a:ext>
            </a:extLst>
          </p:cNvPr>
          <p:cNvSpPr/>
          <p:nvPr/>
        </p:nvSpPr>
        <p:spPr>
          <a:xfrm>
            <a:off x="1322388" y="31734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6" name="شكل حر: شكل 33">
            <a:extLst>
              <a:ext uri="{FF2B5EF4-FFF2-40B4-BE49-F238E27FC236}">
                <a16:creationId xmlns:a16="http://schemas.microsoft.com/office/drawing/2014/main" id="{A8CCA59A-9317-2A48-89E9-BBC88589BE04}"/>
              </a:ext>
            </a:extLst>
          </p:cNvPr>
          <p:cNvSpPr/>
          <p:nvPr/>
        </p:nvSpPr>
        <p:spPr>
          <a:xfrm>
            <a:off x="1322388" y="3394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7" name="شكل حر: شكل 34">
            <a:extLst>
              <a:ext uri="{FF2B5EF4-FFF2-40B4-BE49-F238E27FC236}">
                <a16:creationId xmlns:a16="http://schemas.microsoft.com/office/drawing/2014/main" id="{A356FDF9-91DF-5549-825A-BAFA657C7581}"/>
              </a:ext>
            </a:extLst>
          </p:cNvPr>
          <p:cNvSpPr/>
          <p:nvPr/>
        </p:nvSpPr>
        <p:spPr>
          <a:xfrm>
            <a:off x="1322388" y="36131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8" name="شكل حر: شكل 35">
            <a:extLst>
              <a:ext uri="{FF2B5EF4-FFF2-40B4-BE49-F238E27FC236}">
                <a16:creationId xmlns:a16="http://schemas.microsoft.com/office/drawing/2014/main" id="{C06530EE-6950-7640-8210-524C3C69D077}"/>
              </a:ext>
            </a:extLst>
          </p:cNvPr>
          <p:cNvSpPr/>
          <p:nvPr/>
        </p:nvSpPr>
        <p:spPr>
          <a:xfrm>
            <a:off x="1322388" y="38433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9" name="شكل حر: شكل 36">
            <a:extLst>
              <a:ext uri="{FF2B5EF4-FFF2-40B4-BE49-F238E27FC236}">
                <a16:creationId xmlns:a16="http://schemas.microsoft.com/office/drawing/2014/main" id="{8C0E0A41-6CB6-524C-A0B3-E8A49306C619}"/>
              </a:ext>
            </a:extLst>
          </p:cNvPr>
          <p:cNvSpPr/>
          <p:nvPr/>
        </p:nvSpPr>
        <p:spPr>
          <a:xfrm>
            <a:off x="1322388" y="40640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0" name="شكل حر: شكل 37">
            <a:extLst>
              <a:ext uri="{FF2B5EF4-FFF2-40B4-BE49-F238E27FC236}">
                <a16:creationId xmlns:a16="http://schemas.microsoft.com/office/drawing/2014/main" id="{B7B6CC35-6FBB-F048-AA4D-61DB9F4F4720}"/>
              </a:ext>
            </a:extLst>
          </p:cNvPr>
          <p:cNvSpPr/>
          <p:nvPr/>
        </p:nvSpPr>
        <p:spPr>
          <a:xfrm>
            <a:off x="1322388" y="42830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1" name="شكل حر: شكل 38">
            <a:extLst>
              <a:ext uri="{FF2B5EF4-FFF2-40B4-BE49-F238E27FC236}">
                <a16:creationId xmlns:a16="http://schemas.microsoft.com/office/drawing/2014/main" id="{A688467C-2ED3-A340-9DB9-AA425D4892F8}"/>
              </a:ext>
            </a:extLst>
          </p:cNvPr>
          <p:cNvSpPr/>
          <p:nvPr/>
        </p:nvSpPr>
        <p:spPr>
          <a:xfrm>
            <a:off x="1322388" y="45037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2" name="شكل حر: شكل 39">
            <a:extLst>
              <a:ext uri="{FF2B5EF4-FFF2-40B4-BE49-F238E27FC236}">
                <a16:creationId xmlns:a16="http://schemas.microsoft.com/office/drawing/2014/main" id="{C096CD68-D4FE-2548-83D6-4473F4C6429A}"/>
              </a:ext>
            </a:extLst>
          </p:cNvPr>
          <p:cNvSpPr/>
          <p:nvPr/>
        </p:nvSpPr>
        <p:spPr>
          <a:xfrm>
            <a:off x="1322388" y="47339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3" name="شكل حر: شكل 40">
            <a:extLst>
              <a:ext uri="{FF2B5EF4-FFF2-40B4-BE49-F238E27FC236}">
                <a16:creationId xmlns:a16="http://schemas.microsoft.com/office/drawing/2014/main" id="{D18C3022-4053-484E-ADD8-959BE79EB947}"/>
              </a:ext>
            </a:extLst>
          </p:cNvPr>
          <p:cNvSpPr/>
          <p:nvPr/>
        </p:nvSpPr>
        <p:spPr>
          <a:xfrm>
            <a:off x="1322388" y="49530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4" name="شكل حر: شكل 41">
            <a:extLst>
              <a:ext uri="{FF2B5EF4-FFF2-40B4-BE49-F238E27FC236}">
                <a16:creationId xmlns:a16="http://schemas.microsoft.com/office/drawing/2014/main" id="{F21D7384-FB22-F54C-ADA1-DF08D179F060}"/>
              </a:ext>
            </a:extLst>
          </p:cNvPr>
          <p:cNvSpPr/>
          <p:nvPr/>
        </p:nvSpPr>
        <p:spPr>
          <a:xfrm>
            <a:off x="1322388" y="52212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5" name="شكل حر: شكل 54">
            <a:extLst>
              <a:ext uri="{FF2B5EF4-FFF2-40B4-BE49-F238E27FC236}">
                <a16:creationId xmlns:a16="http://schemas.microsoft.com/office/drawing/2014/main" id="{1585B995-CC6C-984B-8DB3-741E192AC2F9}"/>
              </a:ext>
            </a:extLst>
          </p:cNvPr>
          <p:cNvSpPr/>
          <p:nvPr/>
        </p:nvSpPr>
        <p:spPr>
          <a:xfrm>
            <a:off x="5000625" y="19605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6" name="شكل حر: شكل 55">
            <a:extLst>
              <a:ext uri="{FF2B5EF4-FFF2-40B4-BE49-F238E27FC236}">
                <a16:creationId xmlns:a16="http://schemas.microsoft.com/office/drawing/2014/main" id="{AAB17840-14AF-5248-8606-B2FD3DE4F470}"/>
              </a:ext>
            </a:extLst>
          </p:cNvPr>
          <p:cNvSpPr/>
          <p:nvPr/>
        </p:nvSpPr>
        <p:spPr>
          <a:xfrm>
            <a:off x="5000625" y="52212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7" name="شكل حر: شكل 56">
            <a:extLst>
              <a:ext uri="{FF2B5EF4-FFF2-40B4-BE49-F238E27FC236}">
                <a16:creationId xmlns:a16="http://schemas.microsoft.com/office/drawing/2014/main" id="{5C54A569-6349-CB42-9FFA-226B692FEF10}"/>
              </a:ext>
            </a:extLst>
          </p:cNvPr>
          <p:cNvSpPr/>
          <p:nvPr/>
        </p:nvSpPr>
        <p:spPr>
          <a:xfrm>
            <a:off x="5000625" y="22844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8" name="شكل حر: شكل 57">
            <a:extLst>
              <a:ext uri="{FF2B5EF4-FFF2-40B4-BE49-F238E27FC236}">
                <a16:creationId xmlns:a16="http://schemas.microsoft.com/office/drawing/2014/main" id="{D7A48CE2-4B2B-C94E-A6AF-729C57E36E79}"/>
              </a:ext>
            </a:extLst>
          </p:cNvPr>
          <p:cNvSpPr/>
          <p:nvPr/>
        </p:nvSpPr>
        <p:spPr>
          <a:xfrm>
            <a:off x="5000625" y="25034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9" name="شكل حر: شكل 58">
            <a:extLst>
              <a:ext uri="{FF2B5EF4-FFF2-40B4-BE49-F238E27FC236}">
                <a16:creationId xmlns:a16="http://schemas.microsoft.com/office/drawing/2014/main" id="{6FC8F32F-82A4-CE4E-9546-E5127B69B9E7}"/>
              </a:ext>
            </a:extLst>
          </p:cNvPr>
          <p:cNvSpPr/>
          <p:nvPr/>
        </p:nvSpPr>
        <p:spPr>
          <a:xfrm>
            <a:off x="5000625" y="2724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0" name="شكل حر: شكل 59">
            <a:extLst>
              <a:ext uri="{FF2B5EF4-FFF2-40B4-BE49-F238E27FC236}">
                <a16:creationId xmlns:a16="http://schemas.microsoft.com/office/drawing/2014/main" id="{2540AAB0-5954-9D44-81E0-36054EC727BE}"/>
              </a:ext>
            </a:extLst>
          </p:cNvPr>
          <p:cNvSpPr/>
          <p:nvPr/>
        </p:nvSpPr>
        <p:spPr>
          <a:xfrm>
            <a:off x="5000625" y="2954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1" name="شكل حر: شكل 60">
            <a:extLst>
              <a:ext uri="{FF2B5EF4-FFF2-40B4-BE49-F238E27FC236}">
                <a16:creationId xmlns:a16="http://schemas.microsoft.com/office/drawing/2014/main" id="{04BAAE18-069D-6F43-B979-7E4C8799B25F}"/>
              </a:ext>
            </a:extLst>
          </p:cNvPr>
          <p:cNvSpPr/>
          <p:nvPr/>
        </p:nvSpPr>
        <p:spPr>
          <a:xfrm>
            <a:off x="5000625" y="31734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2" name="شكل حر: شكل 61">
            <a:extLst>
              <a:ext uri="{FF2B5EF4-FFF2-40B4-BE49-F238E27FC236}">
                <a16:creationId xmlns:a16="http://schemas.microsoft.com/office/drawing/2014/main" id="{078686EF-BC6A-DA44-A56F-273278819479}"/>
              </a:ext>
            </a:extLst>
          </p:cNvPr>
          <p:cNvSpPr/>
          <p:nvPr/>
        </p:nvSpPr>
        <p:spPr>
          <a:xfrm>
            <a:off x="5000625" y="3394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3" name="شكل حر: شكل 62">
            <a:extLst>
              <a:ext uri="{FF2B5EF4-FFF2-40B4-BE49-F238E27FC236}">
                <a16:creationId xmlns:a16="http://schemas.microsoft.com/office/drawing/2014/main" id="{D4443585-29EF-164F-959C-FFDD3F41A002}"/>
              </a:ext>
            </a:extLst>
          </p:cNvPr>
          <p:cNvSpPr/>
          <p:nvPr/>
        </p:nvSpPr>
        <p:spPr>
          <a:xfrm>
            <a:off x="5000625" y="36131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4" name="شكل حر: شكل 63">
            <a:extLst>
              <a:ext uri="{FF2B5EF4-FFF2-40B4-BE49-F238E27FC236}">
                <a16:creationId xmlns:a16="http://schemas.microsoft.com/office/drawing/2014/main" id="{E441EADD-D610-EE49-9272-001C16671A17}"/>
              </a:ext>
            </a:extLst>
          </p:cNvPr>
          <p:cNvSpPr/>
          <p:nvPr/>
        </p:nvSpPr>
        <p:spPr>
          <a:xfrm>
            <a:off x="5000625" y="38433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5" name="شكل حر: شكل 64">
            <a:extLst>
              <a:ext uri="{FF2B5EF4-FFF2-40B4-BE49-F238E27FC236}">
                <a16:creationId xmlns:a16="http://schemas.microsoft.com/office/drawing/2014/main" id="{A8FF8864-665F-0D4E-B3F0-6234296E84F2}"/>
              </a:ext>
            </a:extLst>
          </p:cNvPr>
          <p:cNvSpPr/>
          <p:nvPr/>
        </p:nvSpPr>
        <p:spPr>
          <a:xfrm>
            <a:off x="5000625" y="40640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6" name="شكل حر: شكل 65">
            <a:extLst>
              <a:ext uri="{FF2B5EF4-FFF2-40B4-BE49-F238E27FC236}">
                <a16:creationId xmlns:a16="http://schemas.microsoft.com/office/drawing/2014/main" id="{8C9F5514-9F15-AD4D-AC60-FB5A7F70F092}"/>
              </a:ext>
            </a:extLst>
          </p:cNvPr>
          <p:cNvSpPr/>
          <p:nvPr/>
        </p:nvSpPr>
        <p:spPr>
          <a:xfrm>
            <a:off x="5000625" y="42830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7" name="شكل حر: شكل 66">
            <a:extLst>
              <a:ext uri="{FF2B5EF4-FFF2-40B4-BE49-F238E27FC236}">
                <a16:creationId xmlns:a16="http://schemas.microsoft.com/office/drawing/2014/main" id="{BA08F85F-07FF-DF4C-8B4C-9BF62E1BC8B4}"/>
              </a:ext>
            </a:extLst>
          </p:cNvPr>
          <p:cNvSpPr/>
          <p:nvPr/>
        </p:nvSpPr>
        <p:spPr>
          <a:xfrm>
            <a:off x="5000625" y="45037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8" name="شكل حر: شكل 67">
            <a:extLst>
              <a:ext uri="{FF2B5EF4-FFF2-40B4-BE49-F238E27FC236}">
                <a16:creationId xmlns:a16="http://schemas.microsoft.com/office/drawing/2014/main" id="{7D3C3819-66C8-0841-8982-323105775053}"/>
              </a:ext>
            </a:extLst>
          </p:cNvPr>
          <p:cNvSpPr/>
          <p:nvPr/>
        </p:nvSpPr>
        <p:spPr>
          <a:xfrm>
            <a:off x="5000625" y="47339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9" name="شكل حر: شكل 68">
            <a:extLst>
              <a:ext uri="{FF2B5EF4-FFF2-40B4-BE49-F238E27FC236}">
                <a16:creationId xmlns:a16="http://schemas.microsoft.com/office/drawing/2014/main" id="{F9085B50-E389-0F4E-8177-99D38EA126A2}"/>
              </a:ext>
            </a:extLst>
          </p:cNvPr>
          <p:cNvSpPr/>
          <p:nvPr/>
        </p:nvSpPr>
        <p:spPr>
          <a:xfrm>
            <a:off x="5000625" y="49530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70" name="صورة 104">
            <a:extLst>
              <a:ext uri="{FF2B5EF4-FFF2-40B4-BE49-F238E27FC236}">
                <a16:creationId xmlns:a16="http://schemas.microsoft.com/office/drawing/2014/main" id="{807BA87A-B277-B648-8CB4-3D89C89A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1"/>
          <a:stretch>
            <a:fillRect/>
          </a:stretch>
        </p:blipFill>
        <p:spPr bwMode="auto">
          <a:xfrm>
            <a:off x="4578350" y="773113"/>
            <a:ext cx="34290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مربع نص 105">
            <a:extLst>
              <a:ext uri="{FF2B5EF4-FFF2-40B4-BE49-F238E27FC236}">
                <a16:creationId xmlns:a16="http://schemas.microsoft.com/office/drawing/2014/main" id="{B12E0AD1-A703-7948-B951-FDAD55DF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52895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72" name="مربع نص 106">
            <a:extLst>
              <a:ext uri="{FF2B5EF4-FFF2-40B4-BE49-F238E27FC236}">
                <a16:creationId xmlns:a16="http://schemas.microsoft.com/office/drawing/2014/main" id="{8C7DBCDE-361B-8C46-B33E-81D8075D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52911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73" name="صورة 172">
            <a:hlinkClick r:id="rId9" action="ppaction://hlinksldjump"/>
            <a:extLst>
              <a:ext uri="{FF2B5EF4-FFF2-40B4-BE49-F238E27FC236}">
                <a16:creationId xmlns:a16="http://schemas.microsoft.com/office/drawing/2014/main" id="{A7225150-3CB7-0541-BF1C-51FA3596E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502" y="9765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76DF6063-ED0F-9D4F-A8D6-950A9F88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3" name="شكل حر: شكل 53">
            <a:extLst>
              <a:ext uri="{FF2B5EF4-FFF2-40B4-BE49-F238E27FC236}">
                <a16:creationId xmlns:a16="http://schemas.microsoft.com/office/drawing/2014/main" id="{B272EF00-B1F5-554B-A5F9-7CD0FAA7FDC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74" name="شكل حر: شكل 6">
            <a:extLst>
              <a:ext uri="{FF2B5EF4-FFF2-40B4-BE49-F238E27FC236}">
                <a16:creationId xmlns:a16="http://schemas.microsoft.com/office/drawing/2014/main" id="{0E8B2B0A-8BAA-5348-A4C9-3EE8F9C899C4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A5399137-B815-534F-95A3-0DE5D776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76" name="شكل حر: شكل 8">
            <a:extLst>
              <a:ext uri="{FF2B5EF4-FFF2-40B4-BE49-F238E27FC236}">
                <a16:creationId xmlns:a16="http://schemas.microsoft.com/office/drawing/2014/main" id="{2E8240C0-0A01-5748-9430-5BD10CB6A93D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22AE9960-A5AD-6446-BD8D-5B7589318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78" name="شكل حر: شكل 10">
            <a:extLst>
              <a:ext uri="{FF2B5EF4-FFF2-40B4-BE49-F238E27FC236}">
                <a16:creationId xmlns:a16="http://schemas.microsoft.com/office/drawing/2014/main" id="{5ED8B015-1BFD-1E4D-ABBC-AEB79DC29C4C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523D0A7B-BFDE-7341-8344-328B17488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4" name="شكل حر: شكل 12">
            <a:extLst>
              <a:ext uri="{FF2B5EF4-FFF2-40B4-BE49-F238E27FC236}">
                <a16:creationId xmlns:a16="http://schemas.microsoft.com/office/drawing/2014/main" id="{BDF81E23-2523-A745-8D49-B80541ADBDDC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7E45F109-44B8-E643-84D6-40191F0B7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86" name="شكل حر: شكل 14">
            <a:extLst>
              <a:ext uri="{FF2B5EF4-FFF2-40B4-BE49-F238E27FC236}">
                <a16:creationId xmlns:a16="http://schemas.microsoft.com/office/drawing/2014/main" id="{11FEA61D-CE25-3A4C-B235-860031558233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87" name="صورة 86">
            <a:extLst>
              <a:ext uri="{FF2B5EF4-FFF2-40B4-BE49-F238E27FC236}">
                <a16:creationId xmlns:a16="http://schemas.microsoft.com/office/drawing/2014/main" id="{0047F95C-E072-7042-8826-939E5631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88" name="شكل حر: شكل 26">
            <a:extLst>
              <a:ext uri="{FF2B5EF4-FFF2-40B4-BE49-F238E27FC236}">
                <a16:creationId xmlns:a16="http://schemas.microsoft.com/office/drawing/2014/main" id="{8F5DBA42-2693-1F40-BE18-5B509DFF2936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89" name="شكل حر: شكل 27">
            <a:extLst>
              <a:ext uri="{FF2B5EF4-FFF2-40B4-BE49-F238E27FC236}">
                <a16:creationId xmlns:a16="http://schemas.microsoft.com/office/drawing/2014/main" id="{98E485E9-318F-8B4D-B861-CD3A1FAFD446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28">
            <a:extLst>
              <a:ext uri="{FF2B5EF4-FFF2-40B4-BE49-F238E27FC236}">
                <a16:creationId xmlns:a16="http://schemas.microsoft.com/office/drawing/2014/main" id="{1366A65B-BEEA-544F-98D8-AE863840E95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29">
            <a:extLst>
              <a:ext uri="{FF2B5EF4-FFF2-40B4-BE49-F238E27FC236}">
                <a16:creationId xmlns:a16="http://schemas.microsoft.com/office/drawing/2014/main" id="{17627620-2EB6-B441-808A-46B000F278F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0">
            <a:extLst>
              <a:ext uri="{FF2B5EF4-FFF2-40B4-BE49-F238E27FC236}">
                <a16:creationId xmlns:a16="http://schemas.microsoft.com/office/drawing/2014/main" id="{6E6FCEA3-E896-DC41-96BE-B2EB57DAA39C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1">
            <a:extLst>
              <a:ext uri="{FF2B5EF4-FFF2-40B4-BE49-F238E27FC236}">
                <a16:creationId xmlns:a16="http://schemas.microsoft.com/office/drawing/2014/main" id="{835D13DB-ECE9-7144-94A7-C98F53CD2A2A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2">
            <a:extLst>
              <a:ext uri="{FF2B5EF4-FFF2-40B4-BE49-F238E27FC236}">
                <a16:creationId xmlns:a16="http://schemas.microsoft.com/office/drawing/2014/main" id="{FD77F4CF-F534-CD49-8E0E-1C364391F008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3">
            <a:extLst>
              <a:ext uri="{FF2B5EF4-FFF2-40B4-BE49-F238E27FC236}">
                <a16:creationId xmlns:a16="http://schemas.microsoft.com/office/drawing/2014/main" id="{5AD374B3-2A8B-C545-AC47-9C96148277B0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4">
            <a:extLst>
              <a:ext uri="{FF2B5EF4-FFF2-40B4-BE49-F238E27FC236}">
                <a16:creationId xmlns:a16="http://schemas.microsoft.com/office/drawing/2014/main" id="{348F3D3F-FA2D-C648-8313-DEDC1D1FD25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5">
            <a:extLst>
              <a:ext uri="{FF2B5EF4-FFF2-40B4-BE49-F238E27FC236}">
                <a16:creationId xmlns:a16="http://schemas.microsoft.com/office/drawing/2014/main" id="{11ABB8F0-5C0F-1846-BAC9-D52FDE6A834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6">
            <a:extLst>
              <a:ext uri="{FF2B5EF4-FFF2-40B4-BE49-F238E27FC236}">
                <a16:creationId xmlns:a16="http://schemas.microsoft.com/office/drawing/2014/main" id="{7B10D911-BA8B-8642-9146-1B23C6BEF4BC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7">
            <a:extLst>
              <a:ext uri="{FF2B5EF4-FFF2-40B4-BE49-F238E27FC236}">
                <a16:creationId xmlns:a16="http://schemas.microsoft.com/office/drawing/2014/main" id="{6918A153-0618-3146-8884-C2745CA7024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8">
            <a:extLst>
              <a:ext uri="{FF2B5EF4-FFF2-40B4-BE49-F238E27FC236}">
                <a16:creationId xmlns:a16="http://schemas.microsoft.com/office/drawing/2014/main" id="{4E027390-C0C2-A54B-A31A-EFBBBC0848D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9">
            <a:extLst>
              <a:ext uri="{FF2B5EF4-FFF2-40B4-BE49-F238E27FC236}">
                <a16:creationId xmlns:a16="http://schemas.microsoft.com/office/drawing/2014/main" id="{74C4A1FC-917D-FB4F-B30F-B94566C3D989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40">
            <a:extLst>
              <a:ext uri="{FF2B5EF4-FFF2-40B4-BE49-F238E27FC236}">
                <a16:creationId xmlns:a16="http://schemas.microsoft.com/office/drawing/2014/main" id="{C4FC5593-E865-8E4F-9DD1-ECCC1EA9A2CB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41">
            <a:extLst>
              <a:ext uri="{FF2B5EF4-FFF2-40B4-BE49-F238E27FC236}">
                <a16:creationId xmlns:a16="http://schemas.microsoft.com/office/drawing/2014/main" id="{AD6700F4-2D49-DC4E-AC80-DA1A389FE54B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4">
            <a:extLst>
              <a:ext uri="{FF2B5EF4-FFF2-40B4-BE49-F238E27FC236}">
                <a16:creationId xmlns:a16="http://schemas.microsoft.com/office/drawing/2014/main" id="{F1C39D54-AFE3-AA48-A693-86CF670744D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5">
            <a:extLst>
              <a:ext uri="{FF2B5EF4-FFF2-40B4-BE49-F238E27FC236}">
                <a16:creationId xmlns:a16="http://schemas.microsoft.com/office/drawing/2014/main" id="{D3E6B195-1412-504F-BE69-2BA29645182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6">
            <a:extLst>
              <a:ext uri="{FF2B5EF4-FFF2-40B4-BE49-F238E27FC236}">
                <a16:creationId xmlns:a16="http://schemas.microsoft.com/office/drawing/2014/main" id="{A56939ED-F4CC-7745-9EFA-CC14B77082D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7">
            <a:extLst>
              <a:ext uri="{FF2B5EF4-FFF2-40B4-BE49-F238E27FC236}">
                <a16:creationId xmlns:a16="http://schemas.microsoft.com/office/drawing/2014/main" id="{5DAE3889-BD62-4149-A641-5828D8AB4A8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8">
            <a:extLst>
              <a:ext uri="{FF2B5EF4-FFF2-40B4-BE49-F238E27FC236}">
                <a16:creationId xmlns:a16="http://schemas.microsoft.com/office/drawing/2014/main" id="{2AEF291E-A8FA-C24D-BF17-67C9D3C158A3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9">
            <a:extLst>
              <a:ext uri="{FF2B5EF4-FFF2-40B4-BE49-F238E27FC236}">
                <a16:creationId xmlns:a16="http://schemas.microsoft.com/office/drawing/2014/main" id="{5B40705C-8FB2-9B40-BB25-031CFC7C7E53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0">
            <a:extLst>
              <a:ext uri="{FF2B5EF4-FFF2-40B4-BE49-F238E27FC236}">
                <a16:creationId xmlns:a16="http://schemas.microsoft.com/office/drawing/2014/main" id="{8F3221A9-24A5-614E-AE26-EDED510A56C1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1">
            <a:extLst>
              <a:ext uri="{FF2B5EF4-FFF2-40B4-BE49-F238E27FC236}">
                <a16:creationId xmlns:a16="http://schemas.microsoft.com/office/drawing/2014/main" id="{E6975274-2725-F547-A237-1F5BA71097D8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2">
            <a:extLst>
              <a:ext uri="{FF2B5EF4-FFF2-40B4-BE49-F238E27FC236}">
                <a16:creationId xmlns:a16="http://schemas.microsoft.com/office/drawing/2014/main" id="{5913FDFD-41D3-3643-836A-017767722BF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3">
            <a:extLst>
              <a:ext uri="{FF2B5EF4-FFF2-40B4-BE49-F238E27FC236}">
                <a16:creationId xmlns:a16="http://schemas.microsoft.com/office/drawing/2014/main" id="{66DF875B-AA66-9C40-877C-DF6BCB79F01E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4">
            <a:extLst>
              <a:ext uri="{FF2B5EF4-FFF2-40B4-BE49-F238E27FC236}">
                <a16:creationId xmlns:a16="http://schemas.microsoft.com/office/drawing/2014/main" id="{970831D2-3592-4949-9800-73061AFE1BD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5">
            <a:extLst>
              <a:ext uri="{FF2B5EF4-FFF2-40B4-BE49-F238E27FC236}">
                <a16:creationId xmlns:a16="http://schemas.microsoft.com/office/drawing/2014/main" id="{93DFB69A-7DC8-E84F-B8FE-BFAB33DAC081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6">
            <a:extLst>
              <a:ext uri="{FF2B5EF4-FFF2-40B4-BE49-F238E27FC236}">
                <a16:creationId xmlns:a16="http://schemas.microsoft.com/office/drawing/2014/main" id="{A9B40671-C1E9-3C45-9F76-D467DD899A2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7">
            <a:extLst>
              <a:ext uri="{FF2B5EF4-FFF2-40B4-BE49-F238E27FC236}">
                <a16:creationId xmlns:a16="http://schemas.microsoft.com/office/drawing/2014/main" id="{11995AF7-AC4E-A24A-A038-069C9A588CB7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8">
            <a:extLst>
              <a:ext uri="{FF2B5EF4-FFF2-40B4-BE49-F238E27FC236}">
                <a16:creationId xmlns:a16="http://schemas.microsoft.com/office/drawing/2014/main" id="{592064B2-3564-4D49-9C40-D0997BB3EB9A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0" name="مربع نص 105">
            <a:extLst>
              <a:ext uri="{FF2B5EF4-FFF2-40B4-BE49-F238E27FC236}">
                <a16:creationId xmlns:a16="http://schemas.microsoft.com/office/drawing/2014/main" id="{B9C0CE8E-3BAE-A649-BC4F-E5504B68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1" name="مربع نص 106">
            <a:extLst>
              <a:ext uri="{FF2B5EF4-FFF2-40B4-BE49-F238E27FC236}">
                <a16:creationId xmlns:a16="http://schemas.microsoft.com/office/drawing/2014/main" id="{84D16CB0-423D-8D41-9469-5D0C1999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500034" y="1091126"/>
            <a:ext cx="8003060" cy="5708430"/>
            <a:chOff x="500034" y="1091126"/>
            <a:chExt cx="8003060" cy="5708430"/>
          </a:xfrm>
        </p:grpSpPr>
        <p:grpSp>
          <p:nvGrpSpPr>
            <p:cNvPr id="52" name="مجموعة 51"/>
            <p:cNvGrpSpPr/>
            <p:nvPr/>
          </p:nvGrpSpPr>
          <p:grpSpPr>
            <a:xfrm>
              <a:off x="500034" y="1091126"/>
              <a:ext cx="8003060" cy="5708430"/>
              <a:chOff x="500034" y="1091126"/>
              <a:chExt cx="8003060" cy="5708430"/>
            </a:xfrm>
          </p:grpSpPr>
          <p:sp>
            <p:nvSpPr>
              <p:cNvPr id="30" name="سداسي 29"/>
              <p:cNvSpPr/>
              <p:nvPr/>
            </p:nvSpPr>
            <p:spPr>
              <a:xfrm>
                <a:off x="1289011" y="1091126"/>
                <a:ext cx="6903345" cy="2571768"/>
              </a:xfrm>
              <a:prstGeom prst="hexagon">
                <a:avLst>
                  <a:gd name="adj" fmla="val 9362"/>
                  <a:gd name="vf" fmla="val 1154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32" name="مستطيل 3"/>
              <p:cNvSpPr/>
              <p:nvPr/>
            </p:nvSpPr>
            <p:spPr>
              <a:xfrm>
                <a:off x="4679950" y="3871119"/>
                <a:ext cx="3290896" cy="21431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مستطيل 4"/>
              <p:cNvSpPr/>
              <p:nvPr/>
            </p:nvSpPr>
            <p:spPr>
              <a:xfrm>
                <a:off x="500034" y="6085176"/>
                <a:ext cx="800306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8" name="مستطيل 3"/>
            <p:cNvSpPr/>
            <p:nvPr/>
          </p:nvSpPr>
          <p:spPr>
            <a:xfrm>
              <a:off x="633422" y="3857628"/>
              <a:ext cx="3046404" cy="2143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sp>
          <p:nvSpPr>
            <p:cNvPr id="49" name="مستطيل مستدير الزوايا 48"/>
            <p:cNvSpPr/>
            <p:nvPr/>
          </p:nvSpPr>
          <p:spPr>
            <a:xfrm>
              <a:off x="4097044" y="3898900"/>
              <a:ext cx="363773" cy="21431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659946" y="165556"/>
            <a:ext cx="7944784" cy="785818"/>
            <a:chOff x="642910" y="500042"/>
            <a:chExt cx="7944784" cy="928694"/>
          </a:xfrm>
        </p:grpSpPr>
        <p:sp>
          <p:nvSpPr>
            <p:cNvPr id="23" name="مستطيل ذو زوايا قطرية مستديرة 22"/>
            <p:cNvSpPr/>
            <p:nvPr/>
          </p:nvSpPr>
          <p:spPr>
            <a:xfrm>
              <a:off x="642910" y="500042"/>
              <a:ext cx="650085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ستطيل ذو زوايا قطرية مستديرة 23"/>
            <p:cNvSpPr/>
            <p:nvPr/>
          </p:nvSpPr>
          <p:spPr>
            <a:xfrm>
              <a:off x="7158934" y="500042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58082" y="757658"/>
              <a:ext cx="1228723" cy="5000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6" name="مربع نص 25"/>
          <p:cNvSpPr txBox="1"/>
          <p:nvPr/>
        </p:nvSpPr>
        <p:spPr>
          <a:xfrm>
            <a:off x="1714480" y="285728"/>
            <a:ext cx="5357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 :  ١٠٠=</a:t>
            </a:r>
            <a:r>
              <a:rPr lang="ar-SA" sz="2400" b="1" dirty="0">
                <a:solidFill>
                  <a:schemeClr val="tx1"/>
                </a:solidFill>
              </a:rPr>
              <a:t>٢٥س </a:t>
            </a:r>
            <a:r>
              <a:rPr lang="ar-SA" sz="2400" b="1" baseline="30000" dirty="0">
                <a:solidFill>
                  <a:schemeClr val="tx1"/>
                </a:solidFill>
              </a:rPr>
              <a:t>٢</a:t>
            </a:r>
            <a:endParaRPr lang="ar-SA" sz="24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357950" y="6156614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 المعادلة :</a:t>
            </a:r>
            <a:endParaRPr lang="ar-SA" sz="2400" b="1" baseline="300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257801" y="4019556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١٠ +  ٥س   =  ٠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543600" y="1265793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١٠٠- ٢٥  س</a:t>
            </a:r>
            <a:r>
              <a:rPr lang="ar-SA" sz="2400" b="1" baseline="30000" dirty="0"/>
              <a:t>٢</a:t>
            </a:r>
            <a:r>
              <a:rPr lang="ar-SA" sz="2400" b="1" dirty="0"/>
              <a:t> =٠</a:t>
            </a:r>
            <a:endParaRPr lang="ar-SA" sz="24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942994" y="2123579"/>
            <a:ext cx="54292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١٠ +  ٥س  ) (١٠   ــ   ٥س )  =  ٠</a:t>
            </a:r>
            <a:endParaRPr lang="ar-SA" sz="24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5028011" y="4587366"/>
            <a:ext cx="2710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٥ س        =  ــ  ١٠</a:t>
            </a:r>
            <a:endParaRPr lang="ar-SA" sz="2400" b="1" baseline="30000" dirty="0"/>
          </a:p>
        </p:txBody>
      </p:sp>
      <p:grpSp>
        <p:nvGrpSpPr>
          <p:cNvPr id="43" name="مجموعة 42"/>
          <p:cNvGrpSpPr/>
          <p:nvPr/>
        </p:nvGrpSpPr>
        <p:grpSpPr>
          <a:xfrm>
            <a:off x="5285330" y="5074483"/>
            <a:ext cx="2322389" cy="786135"/>
            <a:chOff x="1749545" y="5044719"/>
            <a:chExt cx="2322389" cy="786135"/>
          </a:xfrm>
        </p:grpSpPr>
        <p:sp>
          <p:nvSpPr>
            <p:cNvPr id="44" name="مربع نص 43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  =  ــ  </a:t>
              </a:r>
              <a:endParaRPr lang="ar-SA" sz="2400" b="1" baseline="30000" dirty="0"/>
            </a:p>
          </p:txBody>
        </p:sp>
        <p:grpSp>
          <p:nvGrpSpPr>
            <p:cNvPr id="45" name="مجموعة 31"/>
            <p:cNvGrpSpPr/>
            <p:nvPr/>
          </p:nvGrpSpPr>
          <p:grpSpPr>
            <a:xfrm>
              <a:off x="1749545" y="5044719"/>
              <a:ext cx="598674" cy="786135"/>
              <a:chOff x="8393279" y="3801039"/>
              <a:chExt cx="598674" cy="786135"/>
            </a:xfrm>
          </p:grpSpPr>
          <p:sp>
            <p:nvSpPr>
              <p:cNvPr id="46" name="مربع نص 27"/>
              <p:cNvSpPr txBox="1"/>
              <p:nvPr/>
            </p:nvSpPr>
            <p:spPr>
              <a:xfrm>
                <a:off x="8393279" y="3801039"/>
                <a:ext cx="5986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</a:t>
                </a:r>
                <a:endParaRPr lang="ar-SA" sz="2400" b="1" baseline="30000" dirty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8443752" y="4125509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  <a:endParaRPr lang="ar-SA" sz="2400" b="1" baseline="30000" dirty="0"/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 rot="10800000">
                <a:off x="8529226" y="4157448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مربع نص 56"/>
          <p:cNvSpPr txBox="1"/>
          <p:nvPr/>
        </p:nvSpPr>
        <p:spPr>
          <a:xfrm>
            <a:off x="822482" y="4052539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١٠ــ  ٥س  =  ٠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837382" y="4608550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-٥س=   -١٠</a:t>
            </a:r>
            <a:endParaRPr lang="ar-SA" sz="2400" b="1" baseline="30000" dirty="0"/>
          </a:p>
        </p:txBody>
      </p:sp>
      <p:grpSp>
        <p:nvGrpSpPr>
          <p:cNvPr id="62" name="مجموعة 61"/>
          <p:cNvGrpSpPr/>
          <p:nvPr/>
        </p:nvGrpSpPr>
        <p:grpSpPr>
          <a:xfrm>
            <a:off x="642941" y="5130542"/>
            <a:ext cx="2214547" cy="841338"/>
            <a:chOff x="1857387" y="5045036"/>
            <a:chExt cx="2214547" cy="841338"/>
          </a:xfrm>
        </p:grpSpPr>
        <p:sp>
          <p:nvSpPr>
            <p:cNvPr id="63" name="مربع نص 62"/>
            <p:cNvSpPr txBox="1"/>
            <p:nvPr/>
          </p:nvSpPr>
          <p:spPr>
            <a:xfrm>
              <a:off x="1928794" y="5181913"/>
              <a:ext cx="214314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س         =  </a:t>
              </a:r>
              <a:endParaRPr lang="ar-SA" sz="2400" b="1" baseline="30000" dirty="0"/>
            </a:p>
          </p:txBody>
        </p:sp>
        <p:grpSp>
          <p:nvGrpSpPr>
            <p:cNvPr id="64" name="مجموعة 31"/>
            <p:cNvGrpSpPr/>
            <p:nvPr/>
          </p:nvGrpSpPr>
          <p:grpSpPr>
            <a:xfrm>
              <a:off x="1857387" y="5045036"/>
              <a:ext cx="814384" cy="841338"/>
              <a:chOff x="8501121" y="3801356"/>
              <a:chExt cx="814384" cy="841338"/>
            </a:xfrm>
          </p:grpSpPr>
          <p:sp>
            <p:nvSpPr>
              <p:cNvPr id="65" name="مربع نص 27"/>
              <p:cNvSpPr txBox="1"/>
              <p:nvPr/>
            </p:nvSpPr>
            <p:spPr>
              <a:xfrm>
                <a:off x="8501121" y="3801356"/>
                <a:ext cx="81438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-١٠</a:t>
                </a:r>
                <a:endParaRPr lang="ar-SA" sz="2400" b="1" baseline="30000" dirty="0"/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8621782" y="4181029"/>
                <a:ext cx="535382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-٥</a:t>
                </a:r>
                <a:endParaRPr lang="ar-SA" sz="2400" b="1" baseline="30000" dirty="0"/>
              </a:p>
            </p:txBody>
          </p:sp>
          <p:cxnSp>
            <p:nvCxnSpPr>
              <p:cNvPr id="67" name="رابط مستقيم 66"/>
              <p:cNvCxnSpPr/>
              <p:nvPr/>
            </p:nvCxnSpPr>
            <p:spPr>
              <a:xfrm rot="10800000">
                <a:off x="8750355" y="4179281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217CEB00-C0AD-B047-A302-75C2992F4BF7}"/>
              </a:ext>
            </a:extLst>
          </p:cNvPr>
          <p:cNvSpPr txBox="1"/>
          <p:nvPr/>
        </p:nvSpPr>
        <p:spPr>
          <a:xfrm>
            <a:off x="4081382" y="6089454"/>
            <a:ext cx="2710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         -٢ ، ٢</a:t>
            </a:r>
            <a:endParaRPr lang="ar-SA" sz="2400" b="1" baseline="30000" dirty="0"/>
          </a:p>
        </p:txBody>
      </p:sp>
      <p:pic>
        <p:nvPicPr>
          <p:cNvPr id="175" name="صورة 174">
            <a:extLst>
              <a:ext uri="{FF2B5EF4-FFF2-40B4-BE49-F238E27FC236}">
                <a16:creationId xmlns:a16="http://schemas.microsoft.com/office/drawing/2014/main" id="{A70A10F9-6480-3645-9904-C6CC6221D3D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B7720D-9246-3E1E-15A2-CA5FE161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66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9" grpId="0"/>
      <p:bldP spid="41" grpId="0"/>
      <p:bldP spid="42" grpId="0"/>
      <p:bldP spid="57" grpId="0"/>
      <p:bldP spid="59" grpId="0"/>
      <p:bldP spid="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صورة 117">
            <a:extLst>
              <a:ext uri="{FF2B5EF4-FFF2-40B4-BE49-F238E27FC236}">
                <a16:creationId xmlns:a16="http://schemas.microsoft.com/office/drawing/2014/main" id="{52A381A8-D77B-AE4A-8532-791107C4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19" name="شكل حر: شكل 53">
            <a:extLst>
              <a:ext uri="{FF2B5EF4-FFF2-40B4-BE49-F238E27FC236}">
                <a16:creationId xmlns:a16="http://schemas.microsoft.com/office/drawing/2014/main" id="{3FF8A659-7933-434B-9237-D713E57B7EC4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20" name="شكل حر: شكل 6">
            <a:extLst>
              <a:ext uri="{FF2B5EF4-FFF2-40B4-BE49-F238E27FC236}">
                <a16:creationId xmlns:a16="http://schemas.microsoft.com/office/drawing/2014/main" id="{6461E4BD-AC6C-4842-A67D-FC8FCAF7F077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D00EE217-B6D9-AA4A-9F12-684C35A84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22" name="شكل حر: شكل 8">
            <a:extLst>
              <a:ext uri="{FF2B5EF4-FFF2-40B4-BE49-F238E27FC236}">
                <a16:creationId xmlns:a16="http://schemas.microsoft.com/office/drawing/2014/main" id="{D73A7066-9F31-3341-9B45-42D5B2E2FE09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3" name="صورة 122">
            <a:extLst>
              <a:ext uri="{FF2B5EF4-FFF2-40B4-BE49-F238E27FC236}">
                <a16:creationId xmlns:a16="http://schemas.microsoft.com/office/drawing/2014/main" id="{BF597777-1D01-A64C-9F1E-B6490BF04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24" name="شكل حر: شكل 10">
            <a:extLst>
              <a:ext uri="{FF2B5EF4-FFF2-40B4-BE49-F238E27FC236}">
                <a16:creationId xmlns:a16="http://schemas.microsoft.com/office/drawing/2014/main" id="{D607FF0F-B647-8A42-BC92-DFA81FB26B60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20D56FB-9FA1-D24B-AF0B-42767FD80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30" name="شكل حر: شكل 12">
            <a:extLst>
              <a:ext uri="{FF2B5EF4-FFF2-40B4-BE49-F238E27FC236}">
                <a16:creationId xmlns:a16="http://schemas.microsoft.com/office/drawing/2014/main" id="{CDC0AD51-E17B-EB47-96F9-4DF0E3C0D93B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31" name="صورة 130">
            <a:extLst>
              <a:ext uri="{FF2B5EF4-FFF2-40B4-BE49-F238E27FC236}">
                <a16:creationId xmlns:a16="http://schemas.microsoft.com/office/drawing/2014/main" id="{BE6725D5-65F1-8641-942E-A3DB14E01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32" name="شكل حر: شكل 14">
            <a:extLst>
              <a:ext uri="{FF2B5EF4-FFF2-40B4-BE49-F238E27FC236}">
                <a16:creationId xmlns:a16="http://schemas.microsoft.com/office/drawing/2014/main" id="{11FB2760-E84A-A14A-ADE8-6605AA247BD6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1ADA994F-8734-C24D-9A61-A31E73D2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34" name="شكل حر: شكل 26">
            <a:extLst>
              <a:ext uri="{FF2B5EF4-FFF2-40B4-BE49-F238E27FC236}">
                <a16:creationId xmlns:a16="http://schemas.microsoft.com/office/drawing/2014/main" id="{0826D132-0877-D140-BE1E-78391B01449E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135" name="شكل حر: شكل 27">
            <a:extLst>
              <a:ext uri="{FF2B5EF4-FFF2-40B4-BE49-F238E27FC236}">
                <a16:creationId xmlns:a16="http://schemas.microsoft.com/office/drawing/2014/main" id="{A4B1C9D1-2DD8-0949-9F55-5EA697F8A4FB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6" name="شكل حر: شكل 28">
            <a:extLst>
              <a:ext uri="{FF2B5EF4-FFF2-40B4-BE49-F238E27FC236}">
                <a16:creationId xmlns:a16="http://schemas.microsoft.com/office/drawing/2014/main" id="{BC6C959B-6A39-4144-A962-E81091684D8D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7" name="شكل حر: شكل 29">
            <a:extLst>
              <a:ext uri="{FF2B5EF4-FFF2-40B4-BE49-F238E27FC236}">
                <a16:creationId xmlns:a16="http://schemas.microsoft.com/office/drawing/2014/main" id="{42A84475-B12D-CA4F-8D2A-3F4737CC713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8" name="شكل حر: شكل 30">
            <a:extLst>
              <a:ext uri="{FF2B5EF4-FFF2-40B4-BE49-F238E27FC236}">
                <a16:creationId xmlns:a16="http://schemas.microsoft.com/office/drawing/2014/main" id="{74D7B79E-04F5-374E-BF2D-F2BB0C1840B9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39" name="شكل حر: شكل 31">
            <a:extLst>
              <a:ext uri="{FF2B5EF4-FFF2-40B4-BE49-F238E27FC236}">
                <a16:creationId xmlns:a16="http://schemas.microsoft.com/office/drawing/2014/main" id="{E095D2BF-500C-0E44-8178-AE25E1825C6F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0" name="شكل حر: شكل 32">
            <a:extLst>
              <a:ext uri="{FF2B5EF4-FFF2-40B4-BE49-F238E27FC236}">
                <a16:creationId xmlns:a16="http://schemas.microsoft.com/office/drawing/2014/main" id="{371710B9-1408-2D45-9A6B-72F03919FD1E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1" name="شكل حر: شكل 33">
            <a:extLst>
              <a:ext uri="{FF2B5EF4-FFF2-40B4-BE49-F238E27FC236}">
                <a16:creationId xmlns:a16="http://schemas.microsoft.com/office/drawing/2014/main" id="{5E8CB08F-5481-D846-94B0-3A3DAE801ED9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2" name="شكل حر: شكل 34">
            <a:extLst>
              <a:ext uri="{FF2B5EF4-FFF2-40B4-BE49-F238E27FC236}">
                <a16:creationId xmlns:a16="http://schemas.microsoft.com/office/drawing/2014/main" id="{B26A57E5-8A5F-0049-B192-0AD38D9DB1E5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3" name="شكل حر: شكل 35">
            <a:extLst>
              <a:ext uri="{FF2B5EF4-FFF2-40B4-BE49-F238E27FC236}">
                <a16:creationId xmlns:a16="http://schemas.microsoft.com/office/drawing/2014/main" id="{62CEF670-D617-D641-8F55-34965F06412C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4" name="شكل حر: شكل 36">
            <a:extLst>
              <a:ext uri="{FF2B5EF4-FFF2-40B4-BE49-F238E27FC236}">
                <a16:creationId xmlns:a16="http://schemas.microsoft.com/office/drawing/2014/main" id="{B1231986-59CA-BE45-9913-D6BEBD36CE16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5" name="شكل حر: شكل 37">
            <a:extLst>
              <a:ext uri="{FF2B5EF4-FFF2-40B4-BE49-F238E27FC236}">
                <a16:creationId xmlns:a16="http://schemas.microsoft.com/office/drawing/2014/main" id="{397B1A55-F2BF-D84F-82E9-C522828BE9BF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6" name="شكل حر: شكل 38">
            <a:extLst>
              <a:ext uri="{FF2B5EF4-FFF2-40B4-BE49-F238E27FC236}">
                <a16:creationId xmlns:a16="http://schemas.microsoft.com/office/drawing/2014/main" id="{EB3E7787-5478-E64B-B209-422F81B2D10E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7" name="شكل حر: شكل 39">
            <a:extLst>
              <a:ext uri="{FF2B5EF4-FFF2-40B4-BE49-F238E27FC236}">
                <a16:creationId xmlns:a16="http://schemas.microsoft.com/office/drawing/2014/main" id="{02008758-2BE8-C744-802E-3C1FF8C49DC7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8" name="شكل حر: شكل 40">
            <a:extLst>
              <a:ext uri="{FF2B5EF4-FFF2-40B4-BE49-F238E27FC236}">
                <a16:creationId xmlns:a16="http://schemas.microsoft.com/office/drawing/2014/main" id="{F08C32E0-0B8E-B449-9E0E-A226DE4619E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49" name="شكل حر: شكل 41">
            <a:extLst>
              <a:ext uri="{FF2B5EF4-FFF2-40B4-BE49-F238E27FC236}">
                <a16:creationId xmlns:a16="http://schemas.microsoft.com/office/drawing/2014/main" id="{6F7CF9DC-CD3C-AA48-9A9F-01E57EFC1A29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0" name="شكل حر: شكل 54">
            <a:extLst>
              <a:ext uri="{FF2B5EF4-FFF2-40B4-BE49-F238E27FC236}">
                <a16:creationId xmlns:a16="http://schemas.microsoft.com/office/drawing/2014/main" id="{395C7D30-5BC4-0E4A-8A06-91C22C5ABC22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1" name="شكل حر: شكل 55">
            <a:extLst>
              <a:ext uri="{FF2B5EF4-FFF2-40B4-BE49-F238E27FC236}">
                <a16:creationId xmlns:a16="http://schemas.microsoft.com/office/drawing/2014/main" id="{AEA1F5A5-8548-B649-8A48-07A27661A4D8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2" name="شكل حر: شكل 56">
            <a:extLst>
              <a:ext uri="{FF2B5EF4-FFF2-40B4-BE49-F238E27FC236}">
                <a16:creationId xmlns:a16="http://schemas.microsoft.com/office/drawing/2014/main" id="{401C86EF-2251-E549-BF3D-1267864056CF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3" name="شكل حر: شكل 57">
            <a:extLst>
              <a:ext uri="{FF2B5EF4-FFF2-40B4-BE49-F238E27FC236}">
                <a16:creationId xmlns:a16="http://schemas.microsoft.com/office/drawing/2014/main" id="{EC0AEABE-1D14-9E44-A85A-688B10145F8A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4" name="شكل حر: شكل 58">
            <a:extLst>
              <a:ext uri="{FF2B5EF4-FFF2-40B4-BE49-F238E27FC236}">
                <a16:creationId xmlns:a16="http://schemas.microsoft.com/office/drawing/2014/main" id="{BF7E42D1-2958-1843-ABC4-9F20861A569E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5" name="شكل حر: شكل 59">
            <a:extLst>
              <a:ext uri="{FF2B5EF4-FFF2-40B4-BE49-F238E27FC236}">
                <a16:creationId xmlns:a16="http://schemas.microsoft.com/office/drawing/2014/main" id="{53628F5D-7CD0-F247-80F8-3966128C431C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6" name="شكل حر: شكل 60">
            <a:extLst>
              <a:ext uri="{FF2B5EF4-FFF2-40B4-BE49-F238E27FC236}">
                <a16:creationId xmlns:a16="http://schemas.microsoft.com/office/drawing/2014/main" id="{03ECCE93-733A-F34E-94C1-A3809687AC10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7" name="شكل حر: شكل 61">
            <a:extLst>
              <a:ext uri="{FF2B5EF4-FFF2-40B4-BE49-F238E27FC236}">
                <a16:creationId xmlns:a16="http://schemas.microsoft.com/office/drawing/2014/main" id="{41588F79-7237-BF4D-BF43-7DD28CEB564E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8" name="شكل حر: شكل 62">
            <a:extLst>
              <a:ext uri="{FF2B5EF4-FFF2-40B4-BE49-F238E27FC236}">
                <a16:creationId xmlns:a16="http://schemas.microsoft.com/office/drawing/2014/main" id="{448A1887-852B-B54C-A354-A5CE9A9CEFCD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59" name="شكل حر: شكل 63">
            <a:extLst>
              <a:ext uri="{FF2B5EF4-FFF2-40B4-BE49-F238E27FC236}">
                <a16:creationId xmlns:a16="http://schemas.microsoft.com/office/drawing/2014/main" id="{16F8C42D-28C5-054D-A320-8A31DA178DA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0" name="شكل حر: شكل 64">
            <a:extLst>
              <a:ext uri="{FF2B5EF4-FFF2-40B4-BE49-F238E27FC236}">
                <a16:creationId xmlns:a16="http://schemas.microsoft.com/office/drawing/2014/main" id="{62357DCC-477F-064C-847B-8F281CD7668C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1" name="شكل حر: شكل 65">
            <a:extLst>
              <a:ext uri="{FF2B5EF4-FFF2-40B4-BE49-F238E27FC236}">
                <a16:creationId xmlns:a16="http://schemas.microsoft.com/office/drawing/2014/main" id="{44E045E8-E6CD-3D4C-AC38-98B6E1730EC7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2" name="شكل حر: شكل 66">
            <a:extLst>
              <a:ext uri="{FF2B5EF4-FFF2-40B4-BE49-F238E27FC236}">
                <a16:creationId xmlns:a16="http://schemas.microsoft.com/office/drawing/2014/main" id="{AF08F32C-1C60-7E40-B750-D63FFE0858B9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3" name="شكل حر: شكل 67">
            <a:extLst>
              <a:ext uri="{FF2B5EF4-FFF2-40B4-BE49-F238E27FC236}">
                <a16:creationId xmlns:a16="http://schemas.microsoft.com/office/drawing/2014/main" id="{A0E25888-90C8-CF41-B4C6-AFAAAAE05572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4" name="شكل حر: شكل 68">
            <a:extLst>
              <a:ext uri="{FF2B5EF4-FFF2-40B4-BE49-F238E27FC236}">
                <a16:creationId xmlns:a16="http://schemas.microsoft.com/office/drawing/2014/main" id="{6FF74D20-F87B-B048-B7BC-A9CB1A2C1F96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66" name="مربع نص 105">
            <a:extLst>
              <a:ext uri="{FF2B5EF4-FFF2-40B4-BE49-F238E27FC236}">
                <a16:creationId xmlns:a16="http://schemas.microsoft.com/office/drawing/2014/main" id="{ACD7E316-A203-E745-8055-290C665E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67" name="مربع نص 106">
            <a:extLst>
              <a:ext uri="{FF2B5EF4-FFF2-40B4-BE49-F238E27FC236}">
                <a16:creationId xmlns:a16="http://schemas.microsoft.com/office/drawing/2014/main" id="{B7C2D0F9-5320-C14B-AA53-77914DAE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68" name="صورة 167">
            <a:hlinkClick r:id="rId8" action="ppaction://hlinksldjump"/>
            <a:extLst>
              <a:ext uri="{FF2B5EF4-FFF2-40B4-BE49-F238E27FC236}">
                <a16:creationId xmlns:a16="http://schemas.microsoft.com/office/drawing/2014/main" id="{F7F40064-875A-D54E-B1A2-ADED668A2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" name="مجموعة 6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8" name="مستطيل 7"/>
          <p:cNvSpPr/>
          <p:nvPr/>
        </p:nvSpPr>
        <p:spPr>
          <a:xfrm>
            <a:off x="1643042" y="2671318"/>
            <a:ext cx="600079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43438" y="195693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 ٩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868" y="3124279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×   س ــ    ٣   ×   ٣</a:t>
            </a:r>
            <a:endParaRPr lang="ar-SA" sz="2400" b="1" baseline="30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643306" y="4209917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+       ) (         ــ       )</a:t>
            </a:r>
            <a:endParaRPr lang="ar-SA" sz="2400" b="1" baseline="30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85660" y="4223985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644668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685642" y="4220182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858718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/>
              <a:t>٣</a:t>
            </a:r>
            <a:endParaRPr lang="ar-SA" sz="2400" b="1" baseline="300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8E97C97-7C07-5A82-5CA3-077EB8E6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D7C42518-4F2C-D14B-B036-B55CE15A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2A87CE92-84AA-FA4D-A5B6-BE96755C0C76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E09FD141-571E-3844-BF34-33DE8F3AC9B7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2DBD27D-365B-3840-ABF8-76E10652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331AE909-7D8D-DF4D-9EDC-11DA0C115092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F80B6AD-11BC-D642-9AED-4C2DDAAF8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92BF1904-B7F8-714E-A345-E64BB8B2A37C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EE9DFA6C-23E9-554D-88BA-C90AD8B50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1E45EB53-DF32-3F4F-80F7-2F47B9D9EB70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5F25703-E410-8A42-AB89-F3624416B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87868493-F7E4-654D-AD0C-2007A21C1D28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AF707B7-0DD1-9442-B677-3AA57B7D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2" name="شكل حر: شكل 26">
            <a:extLst>
              <a:ext uri="{FF2B5EF4-FFF2-40B4-BE49-F238E27FC236}">
                <a16:creationId xmlns:a16="http://schemas.microsoft.com/office/drawing/2014/main" id="{06ADA251-6CA7-D849-A83E-CE4A2270A3A5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3" name="شكل حر: شكل 27">
            <a:extLst>
              <a:ext uri="{FF2B5EF4-FFF2-40B4-BE49-F238E27FC236}">
                <a16:creationId xmlns:a16="http://schemas.microsoft.com/office/drawing/2014/main" id="{B6DFFBD7-8787-504F-B979-31A04EA08321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8">
            <a:extLst>
              <a:ext uri="{FF2B5EF4-FFF2-40B4-BE49-F238E27FC236}">
                <a16:creationId xmlns:a16="http://schemas.microsoft.com/office/drawing/2014/main" id="{BCCAC7D7-17AB-3A42-96B0-C82DC179C634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29">
            <a:extLst>
              <a:ext uri="{FF2B5EF4-FFF2-40B4-BE49-F238E27FC236}">
                <a16:creationId xmlns:a16="http://schemas.microsoft.com/office/drawing/2014/main" id="{C962C8EC-920E-8044-8356-2F2A35BC84DD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0">
            <a:extLst>
              <a:ext uri="{FF2B5EF4-FFF2-40B4-BE49-F238E27FC236}">
                <a16:creationId xmlns:a16="http://schemas.microsoft.com/office/drawing/2014/main" id="{740DF4ED-9271-6F48-957B-285783634CBE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1">
            <a:extLst>
              <a:ext uri="{FF2B5EF4-FFF2-40B4-BE49-F238E27FC236}">
                <a16:creationId xmlns:a16="http://schemas.microsoft.com/office/drawing/2014/main" id="{AE26D049-D05F-5845-A14E-8DBBB16075C5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2">
            <a:extLst>
              <a:ext uri="{FF2B5EF4-FFF2-40B4-BE49-F238E27FC236}">
                <a16:creationId xmlns:a16="http://schemas.microsoft.com/office/drawing/2014/main" id="{37A2B41A-57F8-9F49-93AF-91EE2BE0821F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3">
            <a:extLst>
              <a:ext uri="{FF2B5EF4-FFF2-40B4-BE49-F238E27FC236}">
                <a16:creationId xmlns:a16="http://schemas.microsoft.com/office/drawing/2014/main" id="{95352FC6-01D6-9240-954D-8917B027B3BD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4">
            <a:extLst>
              <a:ext uri="{FF2B5EF4-FFF2-40B4-BE49-F238E27FC236}">
                <a16:creationId xmlns:a16="http://schemas.microsoft.com/office/drawing/2014/main" id="{1BFE2C54-E5B0-0C4F-82BC-A476248EF079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5">
            <a:extLst>
              <a:ext uri="{FF2B5EF4-FFF2-40B4-BE49-F238E27FC236}">
                <a16:creationId xmlns:a16="http://schemas.microsoft.com/office/drawing/2014/main" id="{CC1F0BC5-8CD6-FA44-8260-FCD7A9F0328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6">
            <a:extLst>
              <a:ext uri="{FF2B5EF4-FFF2-40B4-BE49-F238E27FC236}">
                <a16:creationId xmlns:a16="http://schemas.microsoft.com/office/drawing/2014/main" id="{BC74A524-785D-CC4D-897D-0B86F7D82350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7">
            <a:extLst>
              <a:ext uri="{FF2B5EF4-FFF2-40B4-BE49-F238E27FC236}">
                <a16:creationId xmlns:a16="http://schemas.microsoft.com/office/drawing/2014/main" id="{07173BEF-4394-2349-892E-A60C01EF0C0A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8">
            <a:extLst>
              <a:ext uri="{FF2B5EF4-FFF2-40B4-BE49-F238E27FC236}">
                <a16:creationId xmlns:a16="http://schemas.microsoft.com/office/drawing/2014/main" id="{69A6AC64-6529-614C-9935-305E1C3F2937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9">
            <a:extLst>
              <a:ext uri="{FF2B5EF4-FFF2-40B4-BE49-F238E27FC236}">
                <a16:creationId xmlns:a16="http://schemas.microsoft.com/office/drawing/2014/main" id="{3CA82BCE-4855-AB4A-A954-9DAD98C6B362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40">
            <a:extLst>
              <a:ext uri="{FF2B5EF4-FFF2-40B4-BE49-F238E27FC236}">
                <a16:creationId xmlns:a16="http://schemas.microsoft.com/office/drawing/2014/main" id="{FCBF5F09-574D-B143-88C2-18E7CA3BA2D1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41">
            <a:extLst>
              <a:ext uri="{FF2B5EF4-FFF2-40B4-BE49-F238E27FC236}">
                <a16:creationId xmlns:a16="http://schemas.microsoft.com/office/drawing/2014/main" id="{D6C96A83-FE40-564F-8E3F-53CB42CE0206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4">
            <a:extLst>
              <a:ext uri="{FF2B5EF4-FFF2-40B4-BE49-F238E27FC236}">
                <a16:creationId xmlns:a16="http://schemas.microsoft.com/office/drawing/2014/main" id="{5C98AAED-5915-0340-B5A5-67BCCA2271D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55">
            <a:extLst>
              <a:ext uri="{FF2B5EF4-FFF2-40B4-BE49-F238E27FC236}">
                <a16:creationId xmlns:a16="http://schemas.microsoft.com/office/drawing/2014/main" id="{EA34B02C-6656-7A4B-83D0-AD36D8C46C93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56">
            <a:extLst>
              <a:ext uri="{FF2B5EF4-FFF2-40B4-BE49-F238E27FC236}">
                <a16:creationId xmlns:a16="http://schemas.microsoft.com/office/drawing/2014/main" id="{F5BB3715-035D-A445-8C5F-51CA0E0EA338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57">
            <a:extLst>
              <a:ext uri="{FF2B5EF4-FFF2-40B4-BE49-F238E27FC236}">
                <a16:creationId xmlns:a16="http://schemas.microsoft.com/office/drawing/2014/main" id="{033884C5-45B2-F04B-8AAE-D6497DBC5A7D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58">
            <a:extLst>
              <a:ext uri="{FF2B5EF4-FFF2-40B4-BE49-F238E27FC236}">
                <a16:creationId xmlns:a16="http://schemas.microsoft.com/office/drawing/2014/main" id="{D6A98217-10D8-8342-B6D3-28BA72B93F58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59">
            <a:extLst>
              <a:ext uri="{FF2B5EF4-FFF2-40B4-BE49-F238E27FC236}">
                <a16:creationId xmlns:a16="http://schemas.microsoft.com/office/drawing/2014/main" id="{3B3366EB-B88D-7349-BBE3-96393846C182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60">
            <a:extLst>
              <a:ext uri="{FF2B5EF4-FFF2-40B4-BE49-F238E27FC236}">
                <a16:creationId xmlns:a16="http://schemas.microsoft.com/office/drawing/2014/main" id="{BDD2109A-F01B-3642-B398-24D2C96E4B8E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61">
            <a:extLst>
              <a:ext uri="{FF2B5EF4-FFF2-40B4-BE49-F238E27FC236}">
                <a16:creationId xmlns:a16="http://schemas.microsoft.com/office/drawing/2014/main" id="{2A51B01E-BCAE-A84B-B6C9-BF251FB0363D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2">
            <a:extLst>
              <a:ext uri="{FF2B5EF4-FFF2-40B4-BE49-F238E27FC236}">
                <a16:creationId xmlns:a16="http://schemas.microsoft.com/office/drawing/2014/main" id="{CE10EE60-E750-AD4D-BB73-ACFF2D7EA506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3">
            <a:extLst>
              <a:ext uri="{FF2B5EF4-FFF2-40B4-BE49-F238E27FC236}">
                <a16:creationId xmlns:a16="http://schemas.microsoft.com/office/drawing/2014/main" id="{1EE8D91F-64E9-8041-9130-DDDADC96425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4">
            <a:extLst>
              <a:ext uri="{FF2B5EF4-FFF2-40B4-BE49-F238E27FC236}">
                <a16:creationId xmlns:a16="http://schemas.microsoft.com/office/drawing/2014/main" id="{D389396B-CF1B-DE42-AB3D-EF6A75828D65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5">
            <a:extLst>
              <a:ext uri="{FF2B5EF4-FFF2-40B4-BE49-F238E27FC236}">
                <a16:creationId xmlns:a16="http://schemas.microsoft.com/office/drawing/2014/main" id="{5E679D20-BDF8-E447-813F-7074B592967F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6">
            <a:extLst>
              <a:ext uri="{FF2B5EF4-FFF2-40B4-BE49-F238E27FC236}">
                <a16:creationId xmlns:a16="http://schemas.microsoft.com/office/drawing/2014/main" id="{7CB53DF5-C341-514D-916F-852F4968EFE5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7">
            <a:extLst>
              <a:ext uri="{FF2B5EF4-FFF2-40B4-BE49-F238E27FC236}">
                <a16:creationId xmlns:a16="http://schemas.microsoft.com/office/drawing/2014/main" id="{3C064032-ABF0-D441-8705-5031E40DF440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8">
            <a:extLst>
              <a:ext uri="{FF2B5EF4-FFF2-40B4-BE49-F238E27FC236}">
                <a16:creationId xmlns:a16="http://schemas.microsoft.com/office/drawing/2014/main" id="{00B4EC23-EF7D-9143-AA71-09C9793FC897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مربع نص 105">
            <a:extLst>
              <a:ext uri="{FF2B5EF4-FFF2-40B4-BE49-F238E27FC236}">
                <a16:creationId xmlns:a16="http://schemas.microsoft.com/office/drawing/2014/main" id="{B4B381D8-74E1-4143-8A09-5A5476C1A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5" name="مربع نص 106">
            <a:extLst>
              <a:ext uri="{FF2B5EF4-FFF2-40B4-BE49-F238E27FC236}">
                <a16:creationId xmlns:a16="http://schemas.microsoft.com/office/drawing/2014/main" id="{B0F1A595-8471-D144-A102-6219407CA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6" name="صورة 65">
            <a:hlinkClick r:id="rId7" action="ppaction://hlinksldjump"/>
            <a:extLst>
              <a:ext uri="{FF2B5EF4-FFF2-40B4-BE49-F238E27FC236}">
                <a16:creationId xmlns:a16="http://schemas.microsoft.com/office/drawing/2014/main" id="{707841E6-4320-0D4B-816E-7ED0F7A17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" name="مجموعة 6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8" name="مستطيل 7"/>
          <p:cNvSpPr/>
          <p:nvPr/>
        </p:nvSpPr>
        <p:spPr>
          <a:xfrm>
            <a:off x="1643042" y="2671318"/>
            <a:ext cx="600079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43438" y="195693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٤ أ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 ٢٥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868" y="3124279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٢ أ   ×   ٢ أ    ــ    ٥   ×   ٥</a:t>
            </a:r>
            <a:endParaRPr lang="ar-SA" sz="2400" b="1" baseline="30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643306" y="4209917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+       ) (         ــ       )</a:t>
            </a:r>
            <a:endParaRPr lang="ar-SA" sz="2400" b="1" baseline="30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85660" y="4223985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أ</a:t>
            </a:r>
            <a:endParaRPr lang="ar-SA" sz="24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644668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685642" y="4220182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أ</a:t>
            </a:r>
            <a:endParaRPr lang="ar-SA" sz="2400" b="1" baseline="30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858718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  <a:endParaRPr lang="ar-SA" sz="2400" b="1" baseline="30000" dirty="0"/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E161C5B0-7245-0940-AE5C-9FED087FC9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8CA22D-0A60-23F6-9AC2-8584AAA8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052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444B5D5F-48E1-9443-97DE-17D78324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72C100EF-4E7B-2644-AD67-4163518A100B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6533B4F6-C79F-8D40-A0E2-D5A05B965D55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BC22062-4916-ED48-8149-9380C8422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9937E837-148B-E643-9B3E-3467F0A25962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0145E05-3F3F-D54B-A6E1-C5B68F69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98781081-C385-2F47-9003-70CB75833928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8EAA214C-A73F-464E-8A2D-C699B1966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22FE333-2F1B-5C42-8C97-35B12AB15EAE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0654267-BFF1-354E-9CE0-BB60FCC8D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635F2BA9-C454-3942-AAE5-826801595035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F16CB526-AF96-4148-A810-3F940BDE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2" name="شكل حر: شكل 26">
            <a:extLst>
              <a:ext uri="{FF2B5EF4-FFF2-40B4-BE49-F238E27FC236}">
                <a16:creationId xmlns:a16="http://schemas.microsoft.com/office/drawing/2014/main" id="{52EA182A-3ED0-1D40-A847-510B9F3683A0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3" name="شكل حر: شكل 27">
            <a:extLst>
              <a:ext uri="{FF2B5EF4-FFF2-40B4-BE49-F238E27FC236}">
                <a16:creationId xmlns:a16="http://schemas.microsoft.com/office/drawing/2014/main" id="{E1672465-518B-CB47-A662-F766B7692024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8">
            <a:extLst>
              <a:ext uri="{FF2B5EF4-FFF2-40B4-BE49-F238E27FC236}">
                <a16:creationId xmlns:a16="http://schemas.microsoft.com/office/drawing/2014/main" id="{568C16B4-C688-E045-A314-C2AAECEF501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29">
            <a:extLst>
              <a:ext uri="{FF2B5EF4-FFF2-40B4-BE49-F238E27FC236}">
                <a16:creationId xmlns:a16="http://schemas.microsoft.com/office/drawing/2014/main" id="{3FD43B8E-A7A9-1346-A3CF-C7C7E870291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0">
            <a:extLst>
              <a:ext uri="{FF2B5EF4-FFF2-40B4-BE49-F238E27FC236}">
                <a16:creationId xmlns:a16="http://schemas.microsoft.com/office/drawing/2014/main" id="{A6F594A2-0C47-104A-8CD6-1BEBBB0FAF0F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1">
            <a:extLst>
              <a:ext uri="{FF2B5EF4-FFF2-40B4-BE49-F238E27FC236}">
                <a16:creationId xmlns:a16="http://schemas.microsoft.com/office/drawing/2014/main" id="{C1836FCA-E2A4-CF4C-9E36-298E4272084B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2">
            <a:extLst>
              <a:ext uri="{FF2B5EF4-FFF2-40B4-BE49-F238E27FC236}">
                <a16:creationId xmlns:a16="http://schemas.microsoft.com/office/drawing/2014/main" id="{6011C8C2-A9FD-9241-82EC-B6E0063E0D53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3">
            <a:extLst>
              <a:ext uri="{FF2B5EF4-FFF2-40B4-BE49-F238E27FC236}">
                <a16:creationId xmlns:a16="http://schemas.microsoft.com/office/drawing/2014/main" id="{9F9E1158-55EA-F846-AFE3-A514C41737E2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4">
            <a:extLst>
              <a:ext uri="{FF2B5EF4-FFF2-40B4-BE49-F238E27FC236}">
                <a16:creationId xmlns:a16="http://schemas.microsoft.com/office/drawing/2014/main" id="{9EA02664-1096-344D-8EF6-EF7D3026E933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5">
            <a:extLst>
              <a:ext uri="{FF2B5EF4-FFF2-40B4-BE49-F238E27FC236}">
                <a16:creationId xmlns:a16="http://schemas.microsoft.com/office/drawing/2014/main" id="{4936C35D-A3CE-2948-85C0-7B5A5095A04D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6">
            <a:extLst>
              <a:ext uri="{FF2B5EF4-FFF2-40B4-BE49-F238E27FC236}">
                <a16:creationId xmlns:a16="http://schemas.microsoft.com/office/drawing/2014/main" id="{FEB77DC4-7FCA-264A-905F-52D185CF0608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7">
            <a:extLst>
              <a:ext uri="{FF2B5EF4-FFF2-40B4-BE49-F238E27FC236}">
                <a16:creationId xmlns:a16="http://schemas.microsoft.com/office/drawing/2014/main" id="{3D55EFAD-AC2F-F244-BC58-323CCCB1CA25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8">
            <a:extLst>
              <a:ext uri="{FF2B5EF4-FFF2-40B4-BE49-F238E27FC236}">
                <a16:creationId xmlns:a16="http://schemas.microsoft.com/office/drawing/2014/main" id="{24ABEEE7-9ABD-AB4A-A7FD-C489AF89BB5F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9">
            <a:extLst>
              <a:ext uri="{FF2B5EF4-FFF2-40B4-BE49-F238E27FC236}">
                <a16:creationId xmlns:a16="http://schemas.microsoft.com/office/drawing/2014/main" id="{B99DCBF3-9966-3F49-AC0C-F1A52739B02B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40">
            <a:extLst>
              <a:ext uri="{FF2B5EF4-FFF2-40B4-BE49-F238E27FC236}">
                <a16:creationId xmlns:a16="http://schemas.microsoft.com/office/drawing/2014/main" id="{D33BE743-9F5F-D643-A597-ADF21EE5CF0B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41">
            <a:extLst>
              <a:ext uri="{FF2B5EF4-FFF2-40B4-BE49-F238E27FC236}">
                <a16:creationId xmlns:a16="http://schemas.microsoft.com/office/drawing/2014/main" id="{D6F26960-EF09-1B4D-95D6-3646043BBA5E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4">
            <a:extLst>
              <a:ext uri="{FF2B5EF4-FFF2-40B4-BE49-F238E27FC236}">
                <a16:creationId xmlns:a16="http://schemas.microsoft.com/office/drawing/2014/main" id="{D932EB79-2FC1-E745-8DD6-A4CD3A367A5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55">
            <a:extLst>
              <a:ext uri="{FF2B5EF4-FFF2-40B4-BE49-F238E27FC236}">
                <a16:creationId xmlns:a16="http://schemas.microsoft.com/office/drawing/2014/main" id="{ABA6124D-0AA3-E749-BE80-C516E68DB685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56">
            <a:extLst>
              <a:ext uri="{FF2B5EF4-FFF2-40B4-BE49-F238E27FC236}">
                <a16:creationId xmlns:a16="http://schemas.microsoft.com/office/drawing/2014/main" id="{566BCC20-1614-A04D-8320-6C77E1CF42BF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57">
            <a:extLst>
              <a:ext uri="{FF2B5EF4-FFF2-40B4-BE49-F238E27FC236}">
                <a16:creationId xmlns:a16="http://schemas.microsoft.com/office/drawing/2014/main" id="{DAE5F872-8266-8640-8D99-35F55D905338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58">
            <a:extLst>
              <a:ext uri="{FF2B5EF4-FFF2-40B4-BE49-F238E27FC236}">
                <a16:creationId xmlns:a16="http://schemas.microsoft.com/office/drawing/2014/main" id="{7F7E0DE1-218A-EF40-9BF3-390C76379D6D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59">
            <a:extLst>
              <a:ext uri="{FF2B5EF4-FFF2-40B4-BE49-F238E27FC236}">
                <a16:creationId xmlns:a16="http://schemas.microsoft.com/office/drawing/2014/main" id="{2E70F4D5-792B-0D45-812F-C362A078FC01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60">
            <a:extLst>
              <a:ext uri="{FF2B5EF4-FFF2-40B4-BE49-F238E27FC236}">
                <a16:creationId xmlns:a16="http://schemas.microsoft.com/office/drawing/2014/main" id="{C8824D04-E9EE-E14F-9632-C259FE763564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61">
            <a:extLst>
              <a:ext uri="{FF2B5EF4-FFF2-40B4-BE49-F238E27FC236}">
                <a16:creationId xmlns:a16="http://schemas.microsoft.com/office/drawing/2014/main" id="{70F25CC3-A2D8-1241-AFB7-EA6586BBC233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2">
            <a:extLst>
              <a:ext uri="{FF2B5EF4-FFF2-40B4-BE49-F238E27FC236}">
                <a16:creationId xmlns:a16="http://schemas.microsoft.com/office/drawing/2014/main" id="{7E329399-4E32-B349-AA10-A0136326ADE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3">
            <a:extLst>
              <a:ext uri="{FF2B5EF4-FFF2-40B4-BE49-F238E27FC236}">
                <a16:creationId xmlns:a16="http://schemas.microsoft.com/office/drawing/2014/main" id="{B47AEE20-1C90-6E4E-81B2-F1EC3921FC63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4">
            <a:extLst>
              <a:ext uri="{FF2B5EF4-FFF2-40B4-BE49-F238E27FC236}">
                <a16:creationId xmlns:a16="http://schemas.microsoft.com/office/drawing/2014/main" id="{DEBDBCA2-C727-2C4C-AA67-BDF924A57ED1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5">
            <a:extLst>
              <a:ext uri="{FF2B5EF4-FFF2-40B4-BE49-F238E27FC236}">
                <a16:creationId xmlns:a16="http://schemas.microsoft.com/office/drawing/2014/main" id="{3FBF87F5-B52D-B740-89AA-1D4A452558CA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6">
            <a:extLst>
              <a:ext uri="{FF2B5EF4-FFF2-40B4-BE49-F238E27FC236}">
                <a16:creationId xmlns:a16="http://schemas.microsoft.com/office/drawing/2014/main" id="{58DC77EE-63BA-1341-A2B4-7DBA0EF307DC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7">
            <a:extLst>
              <a:ext uri="{FF2B5EF4-FFF2-40B4-BE49-F238E27FC236}">
                <a16:creationId xmlns:a16="http://schemas.microsoft.com/office/drawing/2014/main" id="{2AD194A1-708C-5A43-8320-81F17FE23656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8">
            <a:extLst>
              <a:ext uri="{FF2B5EF4-FFF2-40B4-BE49-F238E27FC236}">
                <a16:creationId xmlns:a16="http://schemas.microsoft.com/office/drawing/2014/main" id="{2D32E081-37F0-0D4B-B320-C151BBDFFBDE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مربع نص 105">
            <a:extLst>
              <a:ext uri="{FF2B5EF4-FFF2-40B4-BE49-F238E27FC236}">
                <a16:creationId xmlns:a16="http://schemas.microsoft.com/office/drawing/2014/main" id="{E7068391-8AFC-FE45-A0D1-7A53C69D1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5" name="مربع نص 106">
            <a:extLst>
              <a:ext uri="{FF2B5EF4-FFF2-40B4-BE49-F238E27FC236}">
                <a16:creationId xmlns:a16="http://schemas.microsoft.com/office/drawing/2014/main" id="{36F59254-F94A-9048-994C-F9751A25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6" name="صورة 65">
            <a:hlinkClick r:id="rId7" action="ppaction://hlinksldjump"/>
            <a:extLst>
              <a:ext uri="{FF2B5EF4-FFF2-40B4-BE49-F238E27FC236}">
                <a16:creationId xmlns:a16="http://schemas.microsoft.com/office/drawing/2014/main" id="{BF8C63EA-34F7-7441-ACDF-3C071F302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1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6"/>
          <p:cNvSpPr/>
          <p:nvPr/>
        </p:nvSpPr>
        <p:spPr>
          <a:xfrm>
            <a:off x="1428728" y="3329426"/>
            <a:ext cx="635798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٢ ل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ــ  ١٦٢ ل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14546" y="3782387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 ٢ ل</a:t>
            </a:r>
            <a:r>
              <a:rPr lang="ar-SA" sz="2400" b="1" dirty="0"/>
              <a:t>  [  ل   ×   ل    ــ   ٩   ×   ٩  ]</a:t>
            </a:r>
            <a:endParaRPr lang="ar-SA" sz="2400" b="1" baseline="30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428860" y="4868025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 ل</a:t>
            </a:r>
            <a:r>
              <a:rPr lang="ar-SA" sz="2400" b="1" dirty="0"/>
              <a:t>  (        +      ) (        ــ       )  </a:t>
            </a:r>
            <a:endParaRPr lang="ar-SA" sz="2400" b="1" baseline="30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643570" y="487182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</a:t>
            </a:r>
            <a:endParaRPr lang="ar-SA" sz="2400" b="1" baseline="30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929190" y="489616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043798" y="4896161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</a:t>
            </a:r>
            <a:endParaRPr lang="ar-SA" sz="2400" b="1" baseline="300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57554" y="492539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214678" y="2357430"/>
            <a:ext cx="2643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 ٢ ل  </a:t>
            </a:r>
            <a:r>
              <a:rPr lang="ar-SA" sz="2400" b="1" dirty="0"/>
              <a:t>(  ل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٨١ )</a:t>
            </a:r>
            <a:endParaRPr lang="ar-SA" sz="2400" b="1" baseline="30000" dirty="0"/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11AC2CB-2D14-3046-BD18-891A69343A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4" name="عنصر نائب لرقم الشريحة 23">
            <a:extLst>
              <a:ext uri="{FF2B5EF4-FFF2-40B4-BE49-F238E27FC236}">
                <a16:creationId xmlns:a16="http://schemas.microsoft.com/office/drawing/2014/main" id="{CB5359CE-5067-92E3-0ED9-A59FB930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419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1CB8C43F-6B10-2B4B-A303-92E79656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4" name="شكل حر: شكل 53">
            <a:extLst>
              <a:ext uri="{FF2B5EF4-FFF2-40B4-BE49-F238E27FC236}">
                <a16:creationId xmlns:a16="http://schemas.microsoft.com/office/drawing/2014/main" id="{0A596001-7050-4545-8147-FCAEFF651B42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5" name="شكل حر: شكل 6">
            <a:extLst>
              <a:ext uri="{FF2B5EF4-FFF2-40B4-BE49-F238E27FC236}">
                <a16:creationId xmlns:a16="http://schemas.microsoft.com/office/drawing/2014/main" id="{E044A18F-1150-4C4E-9560-4986572362FD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3A9FE6E-B331-314C-AE96-A7EF0C70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7" name="شكل حر: شكل 8">
            <a:extLst>
              <a:ext uri="{FF2B5EF4-FFF2-40B4-BE49-F238E27FC236}">
                <a16:creationId xmlns:a16="http://schemas.microsoft.com/office/drawing/2014/main" id="{3FE22C31-85F9-284F-A0ED-EA291DFC9F1D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C11D2CB-6742-D24F-8DC3-DD5F3A1A9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9" name="شكل حر: شكل 10">
            <a:extLst>
              <a:ext uri="{FF2B5EF4-FFF2-40B4-BE49-F238E27FC236}">
                <a16:creationId xmlns:a16="http://schemas.microsoft.com/office/drawing/2014/main" id="{124ABC73-D0B0-D241-8156-E8AB87FA3BBD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362CB6F-A763-D648-979A-AAD52E798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5" name="شكل حر: شكل 12">
            <a:extLst>
              <a:ext uri="{FF2B5EF4-FFF2-40B4-BE49-F238E27FC236}">
                <a16:creationId xmlns:a16="http://schemas.microsoft.com/office/drawing/2014/main" id="{BBE35864-6099-5E43-ADD7-CCC7A6328E41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C2E7276-D3C0-1846-8D48-8625591EC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48590E3B-0CDA-324C-AF4E-9DCE1F689DCD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6DC07841-1D88-CB49-BCB6-21C98A2D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9" name="شكل حر: شكل 26">
            <a:extLst>
              <a:ext uri="{FF2B5EF4-FFF2-40B4-BE49-F238E27FC236}">
                <a16:creationId xmlns:a16="http://schemas.microsoft.com/office/drawing/2014/main" id="{F1EC2759-6222-2E42-B526-9DB3A8D72DC6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0" name="شكل حر: شكل 27">
            <a:extLst>
              <a:ext uri="{FF2B5EF4-FFF2-40B4-BE49-F238E27FC236}">
                <a16:creationId xmlns:a16="http://schemas.microsoft.com/office/drawing/2014/main" id="{07D53F46-B27D-E540-8F77-94CB7A033C1D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28">
            <a:extLst>
              <a:ext uri="{FF2B5EF4-FFF2-40B4-BE49-F238E27FC236}">
                <a16:creationId xmlns:a16="http://schemas.microsoft.com/office/drawing/2014/main" id="{E99ECCC7-9709-2145-B882-67D8919FD88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29">
            <a:extLst>
              <a:ext uri="{FF2B5EF4-FFF2-40B4-BE49-F238E27FC236}">
                <a16:creationId xmlns:a16="http://schemas.microsoft.com/office/drawing/2014/main" id="{AE9E2F46-CE1D-5946-AB4B-EFE1BD3C63D2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0">
            <a:extLst>
              <a:ext uri="{FF2B5EF4-FFF2-40B4-BE49-F238E27FC236}">
                <a16:creationId xmlns:a16="http://schemas.microsoft.com/office/drawing/2014/main" id="{A32B1FB2-D2B6-D448-A9B2-33F6A0670367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1">
            <a:extLst>
              <a:ext uri="{FF2B5EF4-FFF2-40B4-BE49-F238E27FC236}">
                <a16:creationId xmlns:a16="http://schemas.microsoft.com/office/drawing/2014/main" id="{C9C35F47-6B4D-AF40-9E9C-9B92B8118E7B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2">
            <a:extLst>
              <a:ext uri="{FF2B5EF4-FFF2-40B4-BE49-F238E27FC236}">
                <a16:creationId xmlns:a16="http://schemas.microsoft.com/office/drawing/2014/main" id="{6DFB4C60-B46E-6D41-8018-B93869BDF2AB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3">
            <a:extLst>
              <a:ext uri="{FF2B5EF4-FFF2-40B4-BE49-F238E27FC236}">
                <a16:creationId xmlns:a16="http://schemas.microsoft.com/office/drawing/2014/main" id="{CCDFBE29-A0DE-FC4E-B223-10F50C738A2F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4">
            <a:extLst>
              <a:ext uri="{FF2B5EF4-FFF2-40B4-BE49-F238E27FC236}">
                <a16:creationId xmlns:a16="http://schemas.microsoft.com/office/drawing/2014/main" id="{B6F4F77D-15F3-3E45-9E80-3F359E6AB9AB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5">
            <a:extLst>
              <a:ext uri="{FF2B5EF4-FFF2-40B4-BE49-F238E27FC236}">
                <a16:creationId xmlns:a16="http://schemas.microsoft.com/office/drawing/2014/main" id="{27F96093-9DEC-1A4E-B30F-D016811AEF71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6">
            <a:extLst>
              <a:ext uri="{FF2B5EF4-FFF2-40B4-BE49-F238E27FC236}">
                <a16:creationId xmlns:a16="http://schemas.microsoft.com/office/drawing/2014/main" id="{EC11A8EA-79BE-D542-8F04-B408C5B606EB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7">
            <a:extLst>
              <a:ext uri="{FF2B5EF4-FFF2-40B4-BE49-F238E27FC236}">
                <a16:creationId xmlns:a16="http://schemas.microsoft.com/office/drawing/2014/main" id="{24C94B38-7F8F-744A-A19B-7692DAD47443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8">
            <a:extLst>
              <a:ext uri="{FF2B5EF4-FFF2-40B4-BE49-F238E27FC236}">
                <a16:creationId xmlns:a16="http://schemas.microsoft.com/office/drawing/2014/main" id="{9A1E3BA3-0C86-5346-AC40-E48D5E2AE67B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9">
            <a:extLst>
              <a:ext uri="{FF2B5EF4-FFF2-40B4-BE49-F238E27FC236}">
                <a16:creationId xmlns:a16="http://schemas.microsoft.com/office/drawing/2014/main" id="{55E5EDAB-82C6-5A4C-80B2-2C6861C7B1C1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40">
            <a:extLst>
              <a:ext uri="{FF2B5EF4-FFF2-40B4-BE49-F238E27FC236}">
                <a16:creationId xmlns:a16="http://schemas.microsoft.com/office/drawing/2014/main" id="{01D337FA-A250-7141-984A-12820783F092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41">
            <a:extLst>
              <a:ext uri="{FF2B5EF4-FFF2-40B4-BE49-F238E27FC236}">
                <a16:creationId xmlns:a16="http://schemas.microsoft.com/office/drawing/2014/main" id="{57FC960C-D548-1340-8F82-64BC4E60A51F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id="{410E7687-64F4-934B-BC9E-EC0651485F02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1EDF8889-2BFB-5841-BDD4-4FD53017C9AB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C7F38184-DAE6-1D47-892A-8E6CC33E3246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FFB2AFF-25CD-BF41-B42E-8C64F4A6ACA6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B3F18B8B-BAA3-304D-B10B-71455E59BC9A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id="{D898CA85-392F-654D-A5E3-642BD71FCF65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DA314258-7967-CD47-A952-0EC7F3503663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14C74749-56A8-D64E-A9CB-A4C280CDED14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id="{03FB341E-D50A-5041-B6DF-E339612225BE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id="{CCBB0A0B-5CBF-E54E-BED6-A96BE47BEA5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id="{84EDBE42-E47F-A746-8B31-0791299FFBCB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4BCAF275-BB8B-6A4B-928F-873ACC2E3D5B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C2DAB853-0DBA-5A4A-916E-B57391CE847B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BC260795-B596-5346-BD4B-60270405F868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id="{093FA30C-7362-624C-A6A6-5B8E3B8B4CB3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مربع نص 105">
            <a:extLst>
              <a:ext uri="{FF2B5EF4-FFF2-40B4-BE49-F238E27FC236}">
                <a16:creationId xmlns:a16="http://schemas.microsoft.com/office/drawing/2014/main" id="{E9FC5170-C6AD-6441-AABD-D1FBBCAB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2" name="مربع نص 106">
            <a:extLst>
              <a:ext uri="{FF2B5EF4-FFF2-40B4-BE49-F238E27FC236}">
                <a16:creationId xmlns:a16="http://schemas.microsoft.com/office/drawing/2014/main" id="{35FB43AF-D544-BE4B-83EF-0F7AC909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73" name="صورة 72">
            <a:hlinkClick r:id="rId7" action="ppaction://hlinksldjump"/>
            <a:extLst>
              <a:ext uri="{FF2B5EF4-FFF2-40B4-BE49-F238E27FC236}">
                <a16:creationId xmlns:a16="http://schemas.microsoft.com/office/drawing/2014/main" id="{0B087EA5-91F9-3840-86FC-EBAAD479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1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14744" y="171448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spc="-100" dirty="0">
                <a:solidFill>
                  <a:schemeClr val="tx1"/>
                </a:solidFill>
              </a:rPr>
              <a:t>  ــ   ٨١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28" y="2571744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214546" y="2857496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و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و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 ٩   ×   ٩</a:t>
            </a:r>
            <a:endParaRPr lang="ar-SA" sz="2400" b="1" baseline="30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500430" y="3643314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 +       ) </a:t>
            </a:r>
            <a:r>
              <a:rPr lang="ar-SA" sz="2400" b="1" dirty="0">
                <a:solidFill>
                  <a:srgbClr val="FF0000"/>
                </a:solidFill>
              </a:rPr>
              <a:t>(           ــ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86758" y="367525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و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643570" y="367145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543864" y="367145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و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714744" y="370068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٩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500694" y="4514638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و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٩  )</a:t>
            </a:r>
            <a:endParaRPr lang="ar-SA" sz="3600" b="1" spc="-100" baseline="30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571604" y="5429264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(          +       ) (           </a:t>
            </a:r>
            <a:r>
              <a:rPr lang="ar-SA" sz="2400" b="1" dirty="0">
                <a:solidFill>
                  <a:srgbClr val="FF0000"/>
                </a:solidFill>
              </a:rPr>
              <a:t>ــ       ) 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557932" y="546120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و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714744" y="545740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615038" y="5457400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و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785918" y="548663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500694" y="5429264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 و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٩  )</a:t>
            </a:r>
            <a:endParaRPr lang="ar-SA" sz="3600" b="1" spc="-100" baseline="30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857356" y="4528706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و   ×   و   ــ   ٣   ×   ٣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80E885F6-D059-354C-A64F-3008742746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1" name="عنصر نائب لرقم الشريحة 30">
            <a:extLst>
              <a:ext uri="{FF2B5EF4-FFF2-40B4-BE49-F238E27FC236}">
                <a16:creationId xmlns:a16="http://schemas.microsoft.com/office/drawing/2014/main" id="{FB7D9A8D-45FA-AB3E-6C7B-AB514AA1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صورة 45">
            <a:extLst>
              <a:ext uri="{FF2B5EF4-FFF2-40B4-BE49-F238E27FC236}">
                <a16:creationId xmlns:a16="http://schemas.microsoft.com/office/drawing/2014/main" id="{B7A5F329-DF00-DA43-ACD9-E49D5F2B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7" name="شكل حر: شكل 53">
            <a:extLst>
              <a:ext uri="{FF2B5EF4-FFF2-40B4-BE49-F238E27FC236}">
                <a16:creationId xmlns:a16="http://schemas.microsoft.com/office/drawing/2014/main" id="{1B0C4E1A-1C95-7E48-A6FE-9EEF24AEB161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8" name="شكل حر: شكل 6">
            <a:extLst>
              <a:ext uri="{FF2B5EF4-FFF2-40B4-BE49-F238E27FC236}">
                <a16:creationId xmlns:a16="http://schemas.microsoft.com/office/drawing/2014/main" id="{E2D73B68-8D88-9D41-A802-B663D741B12D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767F5B89-6CEB-674E-9CCE-0D07840A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0" name="شكل حر: شكل 8">
            <a:extLst>
              <a:ext uri="{FF2B5EF4-FFF2-40B4-BE49-F238E27FC236}">
                <a16:creationId xmlns:a16="http://schemas.microsoft.com/office/drawing/2014/main" id="{4DAEE6DD-D50F-784C-85F5-200EDE5BCE06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262C0563-D143-C941-866A-D2EB4BBF8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2" name="شكل حر: شكل 10">
            <a:extLst>
              <a:ext uri="{FF2B5EF4-FFF2-40B4-BE49-F238E27FC236}">
                <a16:creationId xmlns:a16="http://schemas.microsoft.com/office/drawing/2014/main" id="{5E43E1EF-F81D-A145-83C1-EB92589B74BA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B40FE9C-52CA-FC47-9783-5AAB32C1C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8" name="شكل حر: شكل 12">
            <a:extLst>
              <a:ext uri="{FF2B5EF4-FFF2-40B4-BE49-F238E27FC236}">
                <a16:creationId xmlns:a16="http://schemas.microsoft.com/office/drawing/2014/main" id="{BD37A59C-4ED5-1645-93DC-D101D369DFB6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44D2C88-80BB-AC4D-8EA1-73E10DA28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0" name="شكل حر: شكل 14">
            <a:extLst>
              <a:ext uri="{FF2B5EF4-FFF2-40B4-BE49-F238E27FC236}">
                <a16:creationId xmlns:a16="http://schemas.microsoft.com/office/drawing/2014/main" id="{0B65C2B4-EDE8-3549-973D-F9F5032518C6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1B8D15B3-9B07-1C43-A53F-45BBEDD1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2" name="شكل حر: شكل 26">
            <a:extLst>
              <a:ext uri="{FF2B5EF4-FFF2-40B4-BE49-F238E27FC236}">
                <a16:creationId xmlns:a16="http://schemas.microsoft.com/office/drawing/2014/main" id="{D07BEAD5-3560-714D-B0D4-4083269D73CD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3" name="شكل حر: شكل 27">
            <a:extLst>
              <a:ext uri="{FF2B5EF4-FFF2-40B4-BE49-F238E27FC236}">
                <a16:creationId xmlns:a16="http://schemas.microsoft.com/office/drawing/2014/main" id="{13D8ECFA-93A7-3445-9591-8FF440C87C62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28">
            <a:extLst>
              <a:ext uri="{FF2B5EF4-FFF2-40B4-BE49-F238E27FC236}">
                <a16:creationId xmlns:a16="http://schemas.microsoft.com/office/drawing/2014/main" id="{BF93D0C4-ED4C-6444-8F10-CBBAE6315B1C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29">
            <a:extLst>
              <a:ext uri="{FF2B5EF4-FFF2-40B4-BE49-F238E27FC236}">
                <a16:creationId xmlns:a16="http://schemas.microsoft.com/office/drawing/2014/main" id="{8886B634-E036-6A4E-9AB0-03AD3FB1B47C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0">
            <a:extLst>
              <a:ext uri="{FF2B5EF4-FFF2-40B4-BE49-F238E27FC236}">
                <a16:creationId xmlns:a16="http://schemas.microsoft.com/office/drawing/2014/main" id="{4A2BDEF5-8191-5942-B5E2-A1674AEA4309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1">
            <a:extLst>
              <a:ext uri="{FF2B5EF4-FFF2-40B4-BE49-F238E27FC236}">
                <a16:creationId xmlns:a16="http://schemas.microsoft.com/office/drawing/2014/main" id="{0738AF36-1834-DE43-95CD-EC90D0740D6B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2">
            <a:extLst>
              <a:ext uri="{FF2B5EF4-FFF2-40B4-BE49-F238E27FC236}">
                <a16:creationId xmlns:a16="http://schemas.microsoft.com/office/drawing/2014/main" id="{C8583A87-B9FD-E344-9486-0C33E9D53130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3">
            <a:extLst>
              <a:ext uri="{FF2B5EF4-FFF2-40B4-BE49-F238E27FC236}">
                <a16:creationId xmlns:a16="http://schemas.microsoft.com/office/drawing/2014/main" id="{C60616B8-0FC2-FE4A-A662-3ED22A87A4FB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4">
            <a:extLst>
              <a:ext uri="{FF2B5EF4-FFF2-40B4-BE49-F238E27FC236}">
                <a16:creationId xmlns:a16="http://schemas.microsoft.com/office/drawing/2014/main" id="{9D60FB53-7BD1-8D47-8BFC-A9177E38900F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5">
            <a:extLst>
              <a:ext uri="{FF2B5EF4-FFF2-40B4-BE49-F238E27FC236}">
                <a16:creationId xmlns:a16="http://schemas.microsoft.com/office/drawing/2014/main" id="{EAF27DD4-B4DF-6D4D-BE64-320580FBC27A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6">
            <a:extLst>
              <a:ext uri="{FF2B5EF4-FFF2-40B4-BE49-F238E27FC236}">
                <a16:creationId xmlns:a16="http://schemas.microsoft.com/office/drawing/2014/main" id="{C1E5B2BB-CDAD-F04A-9C70-D3D56835C79A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7">
            <a:extLst>
              <a:ext uri="{FF2B5EF4-FFF2-40B4-BE49-F238E27FC236}">
                <a16:creationId xmlns:a16="http://schemas.microsoft.com/office/drawing/2014/main" id="{B80094DD-B759-2B4B-97FA-3DC65687055E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8">
            <a:extLst>
              <a:ext uri="{FF2B5EF4-FFF2-40B4-BE49-F238E27FC236}">
                <a16:creationId xmlns:a16="http://schemas.microsoft.com/office/drawing/2014/main" id="{C6400389-C586-F846-AEE0-435227933F27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9">
            <a:extLst>
              <a:ext uri="{FF2B5EF4-FFF2-40B4-BE49-F238E27FC236}">
                <a16:creationId xmlns:a16="http://schemas.microsoft.com/office/drawing/2014/main" id="{BC1BC035-C606-B14B-9DB2-01A605EDCCE0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40">
            <a:extLst>
              <a:ext uri="{FF2B5EF4-FFF2-40B4-BE49-F238E27FC236}">
                <a16:creationId xmlns:a16="http://schemas.microsoft.com/office/drawing/2014/main" id="{7588A5E0-02CF-6E4A-8DEF-58BFA7413995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1">
            <a:extLst>
              <a:ext uri="{FF2B5EF4-FFF2-40B4-BE49-F238E27FC236}">
                <a16:creationId xmlns:a16="http://schemas.microsoft.com/office/drawing/2014/main" id="{E63486C4-7BCD-EC42-A74D-BDEC9FF9587F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4">
            <a:extLst>
              <a:ext uri="{FF2B5EF4-FFF2-40B4-BE49-F238E27FC236}">
                <a16:creationId xmlns:a16="http://schemas.microsoft.com/office/drawing/2014/main" id="{78C328EB-F9DB-764D-A0AA-43A4AFCDB5FA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5">
            <a:extLst>
              <a:ext uri="{FF2B5EF4-FFF2-40B4-BE49-F238E27FC236}">
                <a16:creationId xmlns:a16="http://schemas.microsoft.com/office/drawing/2014/main" id="{E898DD6B-942A-CB49-9FAB-9212B10B369A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6">
            <a:extLst>
              <a:ext uri="{FF2B5EF4-FFF2-40B4-BE49-F238E27FC236}">
                <a16:creationId xmlns:a16="http://schemas.microsoft.com/office/drawing/2014/main" id="{2F1CE39D-3EB7-E84D-B2DD-469F800C4E2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7">
            <a:extLst>
              <a:ext uri="{FF2B5EF4-FFF2-40B4-BE49-F238E27FC236}">
                <a16:creationId xmlns:a16="http://schemas.microsoft.com/office/drawing/2014/main" id="{11FCD63F-30A1-CA44-B3AC-19F3A07643CD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8">
            <a:extLst>
              <a:ext uri="{FF2B5EF4-FFF2-40B4-BE49-F238E27FC236}">
                <a16:creationId xmlns:a16="http://schemas.microsoft.com/office/drawing/2014/main" id="{E7676E7B-E5B3-814D-BA9B-DB9F09801E54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9">
            <a:extLst>
              <a:ext uri="{FF2B5EF4-FFF2-40B4-BE49-F238E27FC236}">
                <a16:creationId xmlns:a16="http://schemas.microsoft.com/office/drawing/2014/main" id="{BE3124AE-3765-2249-9C4F-DBE29E2CD090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0">
            <a:extLst>
              <a:ext uri="{FF2B5EF4-FFF2-40B4-BE49-F238E27FC236}">
                <a16:creationId xmlns:a16="http://schemas.microsoft.com/office/drawing/2014/main" id="{3310BDFA-970F-8C4C-8ED6-E75A5DA94047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1">
            <a:extLst>
              <a:ext uri="{FF2B5EF4-FFF2-40B4-BE49-F238E27FC236}">
                <a16:creationId xmlns:a16="http://schemas.microsoft.com/office/drawing/2014/main" id="{6EF62C34-B9C1-3C4A-B618-C4DBA4C1B025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2">
            <a:extLst>
              <a:ext uri="{FF2B5EF4-FFF2-40B4-BE49-F238E27FC236}">
                <a16:creationId xmlns:a16="http://schemas.microsoft.com/office/drawing/2014/main" id="{3D53541E-FB78-3746-BB07-49275B4ED391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3">
            <a:extLst>
              <a:ext uri="{FF2B5EF4-FFF2-40B4-BE49-F238E27FC236}">
                <a16:creationId xmlns:a16="http://schemas.microsoft.com/office/drawing/2014/main" id="{ADD71BD3-94E2-1347-979A-F352072AB2C5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4">
            <a:extLst>
              <a:ext uri="{FF2B5EF4-FFF2-40B4-BE49-F238E27FC236}">
                <a16:creationId xmlns:a16="http://schemas.microsoft.com/office/drawing/2014/main" id="{95BA1EDD-B7A9-484A-BCC2-256D5891CBC8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5">
            <a:extLst>
              <a:ext uri="{FF2B5EF4-FFF2-40B4-BE49-F238E27FC236}">
                <a16:creationId xmlns:a16="http://schemas.microsoft.com/office/drawing/2014/main" id="{AAFF7B91-94A2-7E49-BD86-CC029C053ADE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6">
            <a:extLst>
              <a:ext uri="{FF2B5EF4-FFF2-40B4-BE49-F238E27FC236}">
                <a16:creationId xmlns:a16="http://schemas.microsoft.com/office/drawing/2014/main" id="{00F94152-AAD8-8747-8858-DB53CD2433A1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7">
            <a:extLst>
              <a:ext uri="{FF2B5EF4-FFF2-40B4-BE49-F238E27FC236}">
                <a16:creationId xmlns:a16="http://schemas.microsoft.com/office/drawing/2014/main" id="{63C241F3-5C2E-144A-BAC9-55EE3D0A73E2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8">
            <a:extLst>
              <a:ext uri="{FF2B5EF4-FFF2-40B4-BE49-F238E27FC236}">
                <a16:creationId xmlns:a16="http://schemas.microsoft.com/office/drawing/2014/main" id="{777F82FC-10B2-924E-9F86-1384C5CBDD48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مربع نص 105">
            <a:extLst>
              <a:ext uri="{FF2B5EF4-FFF2-40B4-BE49-F238E27FC236}">
                <a16:creationId xmlns:a16="http://schemas.microsoft.com/office/drawing/2014/main" id="{F4DA2CEB-D3F2-2540-90F2-6F19A942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95" name="مربع نص 106">
            <a:extLst>
              <a:ext uri="{FF2B5EF4-FFF2-40B4-BE49-F238E27FC236}">
                <a16:creationId xmlns:a16="http://schemas.microsoft.com/office/drawing/2014/main" id="{1C87C862-6DC3-4148-863B-68F6D996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96" name="صورة 95">
            <a:hlinkClick r:id="rId7" action="ppaction://hlinksldjump"/>
            <a:extLst>
              <a:ext uri="{FF2B5EF4-FFF2-40B4-BE49-F238E27FC236}">
                <a16:creationId xmlns:a16="http://schemas.microsoft.com/office/drawing/2014/main" id="{1B18E278-DA07-9543-ABB1-0B17AE6F96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4" name="مجموعة 23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25" name="مستطيل ذو زوايا قطرية مستديرة 24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ذو زوايا قطرية مستديرة 25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8" name="مربع نص 27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428860" y="1500174"/>
            <a:ext cx="4371786" cy="1329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٢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 ــ   ٣٢ ف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357554" y="2181517"/>
            <a:ext cx="250033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(  د</a:t>
            </a:r>
            <a:r>
              <a:rPr lang="ar-SA" sz="3600" b="1" spc="-100" baseline="30000" dirty="0"/>
              <a:t>٤</a:t>
            </a:r>
            <a:r>
              <a:rPr lang="ar-SA" sz="2400" b="1" dirty="0"/>
              <a:t>  ــ  ١٦ ف</a:t>
            </a:r>
            <a:r>
              <a:rPr lang="ar-SA" sz="3600" b="1" spc="-100" baseline="30000" dirty="0"/>
              <a:t>٤ </a:t>
            </a:r>
            <a:r>
              <a:rPr lang="ar-SA" sz="2400" b="1" dirty="0"/>
              <a:t>)</a:t>
            </a:r>
            <a:endParaRPr lang="ar-SA" sz="2400" b="1" baseline="30000" dirty="0"/>
          </a:p>
        </p:txBody>
      </p:sp>
      <p:sp>
        <p:nvSpPr>
          <p:cNvPr id="31" name="مستطيل 30"/>
          <p:cNvSpPr/>
          <p:nvPr/>
        </p:nvSpPr>
        <p:spPr>
          <a:xfrm>
            <a:off x="1428728" y="2900798"/>
            <a:ext cx="6357982" cy="3742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2214546" y="3143248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[  د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 د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٤ ف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٤ ف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]</a:t>
            </a:r>
            <a:endParaRPr lang="ar-SA" sz="24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2643174" y="4071942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(       +           ) 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(       ــ            )  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143636" y="410388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د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157572" y="410007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٤ف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171508" y="4100078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د</a:t>
            </a:r>
            <a:r>
              <a:rPr lang="ar-SA" sz="3600" b="1" spc="-100" baseline="30000" dirty="0">
                <a:solidFill>
                  <a:schemeClr val="accent4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3143240" y="4129312"/>
            <a:ext cx="8853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٤ ف</a:t>
            </a:r>
            <a:r>
              <a:rPr lang="ar-SA" sz="3600" b="1" spc="-100" baseline="30000" dirty="0">
                <a:solidFill>
                  <a:schemeClr val="accent4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5214942" y="5000636"/>
            <a:ext cx="2428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(  د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٤ ف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</a:t>
            </a:r>
            <a:endParaRPr lang="ar-SA" sz="24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1428728" y="5010901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( د   ×   د   ×   ٢ ف   ×   ٢ ف  )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500166" y="5838923"/>
            <a:ext cx="40719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(       +          ) </a:t>
            </a:r>
            <a:r>
              <a:rPr lang="ar-SA" sz="2400" b="1" dirty="0">
                <a:solidFill>
                  <a:schemeClr val="tx1"/>
                </a:solidFill>
              </a:rPr>
              <a:t>(       ــ           )  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643438" y="5870862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د</a:t>
            </a:r>
            <a:endParaRPr lang="ar-SA" sz="3600" b="1" spc="-100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3699578" y="5867059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ف</a:t>
            </a:r>
            <a:endParaRPr lang="ar-SA" sz="2400" b="1" baseline="300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2786050" y="5867059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د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785918" y="589629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 ف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214942" y="583892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(  د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٤ )</a:t>
            </a:r>
            <a:endParaRPr lang="ar-SA" sz="2400" b="1" baseline="30000" dirty="0"/>
          </a:p>
        </p:txBody>
      </p:sp>
      <p:pic>
        <p:nvPicPr>
          <p:cNvPr id="97" name="صورة 96">
            <a:extLst>
              <a:ext uri="{FF2B5EF4-FFF2-40B4-BE49-F238E27FC236}">
                <a16:creationId xmlns:a16="http://schemas.microsoft.com/office/drawing/2014/main" id="{EEEB6992-63AE-2B41-9497-1963DF6FB3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A21A03-0D55-5FCB-9E66-D288C659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97CC904-915A-8648-84F5-15DA9F84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D5A6D188-F0F5-D746-9461-CD9762318296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F4348932-F60E-1045-B842-3DD253FCEE72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1F54FD2-AD43-1F49-94E6-7CA7D960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577FDD60-7E2A-8241-88B4-1DC2B277BC42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0DBEF51B-5B92-6D47-ACF8-32620EFE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6DE22232-0D9E-E04A-94F5-5A9917675170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76C05F5-5F20-C048-ADF2-45B45FA78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1" name="شكل حر: شكل 12">
            <a:extLst>
              <a:ext uri="{FF2B5EF4-FFF2-40B4-BE49-F238E27FC236}">
                <a16:creationId xmlns:a16="http://schemas.microsoft.com/office/drawing/2014/main" id="{10715A10-8932-6241-83B2-9922D585109E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2FBC1110-7EEE-134F-A41A-A7BE3ED49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43" name="شكل حر: شكل 14">
            <a:extLst>
              <a:ext uri="{FF2B5EF4-FFF2-40B4-BE49-F238E27FC236}">
                <a16:creationId xmlns:a16="http://schemas.microsoft.com/office/drawing/2014/main" id="{A43836DA-7EE2-A343-AE91-BA468E3041BA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3923DA7-53A3-2F4E-80F4-E94D6F17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5" name="شكل حر: شكل 26">
            <a:extLst>
              <a:ext uri="{FF2B5EF4-FFF2-40B4-BE49-F238E27FC236}">
                <a16:creationId xmlns:a16="http://schemas.microsoft.com/office/drawing/2014/main" id="{8958B2D9-EB1C-8D4B-AA04-64A969451C76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6" name="شكل حر: شكل 27">
            <a:extLst>
              <a:ext uri="{FF2B5EF4-FFF2-40B4-BE49-F238E27FC236}">
                <a16:creationId xmlns:a16="http://schemas.microsoft.com/office/drawing/2014/main" id="{5D03CC76-24E8-BB4E-8618-FD9730B11779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28">
            <a:extLst>
              <a:ext uri="{FF2B5EF4-FFF2-40B4-BE49-F238E27FC236}">
                <a16:creationId xmlns:a16="http://schemas.microsoft.com/office/drawing/2014/main" id="{D800EF2C-FEC6-C04C-9ECB-5842C19FDBF5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29">
            <a:extLst>
              <a:ext uri="{FF2B5EF4-FFF2-40B4-BE49-F238E27FC236}">
                <a16:creationId xmlns:a16="http://schemas.microsoft.com/office/drawing/2014/main" id="{A3131BE9-38D1-904D-94E9-37ADE7EB8C09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0">
            <a:extLst>
              <a:ext uri="{FF2B5EF4-FFF2-40B4-BE49-F238E27FC236}">
                <a16:creationId xmlns:a16="http://schemas.microsoft.com/office/drawing/2014/main" id="{C28310FC-F734-6045-BDE2-950D2FE2025D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1">
            <a:extLst>
              <a:ext uri="{FF2B5EF4-FFF2-40B4-BE49-F238E27FC236}">
                <a16:creationId xmlns:a16="http://schemas.microsoft.com/office/drawing/2014/main" id="{1F517DB3-6A4E-E24B-9067-0356B41B088B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2">
            <a:extLst>
              <a:ext uri="{FF2B5EF4-FFF2-40B4-BE49-F238E27FC236}">
                <a16:creationId xmlns:a16="http://schemas.microsoft.com/office/drawing/2014/main" id="{DCF71C7F-E674-054C-BABA-D2BD6B365425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3">
            <a:extLst>
              <a:ext uri="{FF2B5EF4-FFF2-40B4-BE49-F238E27FC236}">
                <a16:creationId xmlns:a16="http://schemas.microsoft.com/office/drawing/2014/main" id="{B4D49821-EA15-164F-80D8-C6CE2AF35768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4">
            <a:extLst>
              <a:ext uri="{FF2B5EF4-FFF2-40B4-BE49-F238E27FC236}">
                <a16:creationId xmlns:a16="http://schemas.microsoft.com/office/drawing/2014/main" id="{61D7EB09-EAA4-1D4D-AEC6-4F8054794817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5">
            <a:extLst>
              <a:ext uri="{FF2B5EF4-FFF2-40B4-BE49-F238E27FC236}">
                <a16:creationId xmlns:a16="http://schemas.microsoft.com/office/drawing/2014/main" id="{EE3C59A0-6430-CB42-9E9A-B3B2B4856558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5082BF8B-0AC6-DC4F-8B11-82AFB064222A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B2D12DA6-0E6F-244D-BF83-4DB7BEFA8B04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4013FE71-DAAC-1549-B600-BC17899F018B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4B577B88-41A3-6E47-B007-9375C90E9B95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342549C1-BCBB-AA45-900F-44C2FAF24193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41">
            <a:extLst>
              <a:ext uri="{FF2B5EF4-FFF2-40B4-BE49-F238E27FC236}">
                <a16:creationId xmlns:a16="http://schemas.microsoft.com/office/drawing/2014/main" id="{554C051E-4802-F64B-9EE3-94058E8AB135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4">
            <a:extLst>
              <a:ext uri="{FF2B5EF4-FFF2-40B4-BE49-F238E27FC236}">
                <a16:creationId xmlns:a16="http://schemas.microsoft.com/office/drawing/2014/main" id="{6ECE4B2E-DAEA-5C40-9D9D-AF74632AD00F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5">
            <a:extLst>
              <a:ext uri="{FF2B5EF4-FFF2-40B4-BE49-F238E27FC236}">
                <a16:creationId xmlns:a16="http://schemas.microsoft.com/office/drawing/2014/main" id="{B0C29E8B-714A-4F4B-8980-9C4BC86BD019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6">
            <a:extLst>
              <a:ext uri="{FF2B5EF4-FFF2-40B4-BE49-F238E27FC236}">
                <a16:creationId xmlns:a16="http://schemas.microsoft.com/office/drawing/2014/main" id="{C8CF18F9-60FC-7545-89E0-FB728389DF3F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7">
            <a:extLst>
              <a:ext uri="{FF2B5EF4-FFF2-40B4-BE49-F238E27FC236}">
                <a16:creationId xmlns:a16="http://schemas.microsoft.com/office/drawing/2014/main" id="{4C723161-B78D-124D-810E-474269A4EDF7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8">
            <a:extLst>
              <a:ext uri="{FF2B5EF4-FFF2-40B4-BE49-F238E27FC236}">
                <a16:creationId xmlns:a16="http://schemas.microsoft.com/office/drawing/2014/main" id="{19BE2339-B1F9-AB42-B512-237C415C423E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9">
            <a:extLst>
              <a:ext uri="{FF2B5EF4-FFF2-40B4-BE49-F238E27FC236}">
                <a16:creationId xmlns:a16="http://schemas.microsoft.com/office/drawing/2014/main" id="{24022BE0-C6E2-A04F-99A3-C3F722B7671E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0">
            <a:extLst>
              <a:ext uri="{FF2B5EF4-FFF2-40B4-BE49-F238E27FC236}">
                <a16:creationId xmlns:a16="http://schemas.microsoft.com/office/drawing/2014/main" id="{0A435975-C995-4B45-8B94-10B2A9D3392A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1">
            <a:extLst>
              <a:ext uri="{FF2B5EF4-FFF2-40B4-BE49-F238E27FC236}">
                <a16:creationId xmlns:a16="http://schemas.microsoft.com/office/drawing/2014/main" id="{0598D8E1-A872-ED4D-8117-F61D4A193C1F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2">
            <a:extLst>
              <a:ext uri="{FF2B5EF4-FFF2-40B4-BE49-F238E27FC236}">
                <a16:creationId xmlns:a16="http://schemas.microsoft.com/office/drawing/2014/main" id="{6D07E349-04A2-D348-ACC4-503023582E90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3">
            <a:extLst>
              <a:ext uri="{FF2B5EF4-FFF2-40B4-BE49-F238E27FC236}">
                <a16:creationId xmlns:a16="http://schemas.microsoft.com/office/drawing/2014/main" id="{C6076702-3C2C-2E4A-9376-0791D7EB3775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4">
            <a:extLst>
              <a:ext uri="{FF2B5EF4-FFF2-40B4-BE49-F238E27FC236}">
                <a16:creationId xmlns:a16="http://schemas.microsoft.com/office/drawing/2014/main" id="{C013EBBC-5343-8C40-9C97-371C26084124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5">
            <a:extLst>
              <a:ext uri="{FF2B5EF4-FFF2-40B4-BE49-F238E27FC236}">
                <a16:creationId xmlns:a16="http://schemas.microsoft.com/office/drawing/2014/main" id="{DE4405D9-E3DC-A040-9235-41D8218956BE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6">
            <a:extLst>
              <a:ext uri="{FF2B5EF4-FFF2-40B4-BE49-F238E27FC236}">
                <a16:creationId xmlns:a16="http://schemas.microsoft.com/office/drawing/2014/main" id="{735501DF-5486-2B42-8582-A69413AFBB94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7">
            <a:extLst>
              <a:ext uri="{FF2B5EF4-FFF2-40B4-BE49-F238E27FC236}">
                <a16:creationId xmlns:a16="http://schemas.microsoft.com/office/drawing/2014/main" id="{B7223ECA-DE23-304B-86CE-CDF0B43432CF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8">
            <a:extLst>
              <a:ext uri="{FF2B5EF4-FFF2-40B4-BE49-F238E27FC236}">
                <a16:creationId xmlns:a16="http://schemas.microsoft.com/office/drawing/2014/main" id="{05BAC77B-6223-DF44-826F-FF4506B900E1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مربع نص 105">
            <a:extLst>
              <a:ext uri="{FF2B5EF4-FFF2-40B4-BE49-F238E27FC236}">
                <a16:creationId xmlns:a16="http://schemas.microsoft.com/office/drawing/2014/main" id="{2F6BC408-94C1-0743-9D31-B2B6D2D9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8" name="مربع نص 106">
            <a:extLst>
              <a:ext uri="{FF2B5EF4-FFF2-40B4-BE49-F238E27FC236}">
                <a16:creationId xmlns:a16="http://schemas.microsoft.com/office/drawing/2014/main" id="{9BA40F5C-CBA4-3543-A2EE-AD2703EF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79" name="صورة 78">
            <a:hlinkClick r:id="rId7" action="ppaction://hlinksldjump"/>
            <a:extLst>
              <a:ext uri="{FF2B5EF4-FFF2-40B4-BE49-F238E27FC236}">
                <a16:creationId xmlns:a16="http://schemas.microsoft.com/office/drawing/2014/main" id="{5E269035-4784-AE43-8168-40A96FEB8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23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25" name="مستطيل ذو زوايا قطرية مستديرة 24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ذو زوايا قطرية مستديرة 25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8" name="مربع نص 27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786050" y="1928802"/>
            <a:ext cx="4371786" cy="1329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٢٠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 ــ   ٤٥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643306" y="2610145"/>
            <a:ext cx="25717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٥</a:t>
            </a:r>
            <a:r>
              <a:rPr lang="ar-SA" sz="2400" b="1" dirty="0"/>
              <a:t> ( ٤ ر</a:t>
            </a:r>
            <a:r>
              <a:rPr lang="ar-SA" sz="3600" b="1" spc="-100" baseline="30000" dirty="0"/>
              <a:t>٤</a:t>
            </a:r>
            <a:r>
              <a:rPr lang="ar-SA" sz="2400" b="1" dirty="0"/>
              <a:t>  ــ  ٩ ن</a:t>
            </a:r>
            <a:r>
              <a:rPr lang="ar-SA" sz="3600" b="1" spc="-100" baseline="30000" dirty="0"/>
              <a:t>٤ </a:t>
            </a:r>
            <a:r>
              <a:rPr lang="ar-SA" sz="2400" b="1" dirty="0"/>
              <a:t>)</a:t>
            </a:r>
            <a:endParaRPr lang="ar-SA" sz="2400" b="1" baseline="30000" dirty="0"/>
          </a:p>
        </p:txBody>
      </p:sp>
      <p:sp>
        <p:nvSpPr>
          <p:cNvPr id="31" name="مستطيل 30"/>
          <p:cNvSpPr/>
          <p:nvPr/>
        </p:nvSpPr>
        <p:spPr>
          <a:xfrm>
            <a:off x="1071538" y="3329426"/>
            <a:ext cx="7072362" cy="2385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2214546" y="3571876"/>
            <a:ext cx="57150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</a:t>
            </a:r>
            <a:r>
              <a:rPr lang="ar-SA" sz="2400" b="1" dirty="0"/>
              <a:t>  [  ٢ 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 ٢ 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  ٣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٣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]</a:t>
            </a:r>
            <a:endParaRPr lang="ar-SA" sz="24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2500298" y="4695915"/>
            <a:ext cx="52149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</a:t>
            </a:r>
            <a:r>
              <a:rPr lang="ar-SA" sz="2400" b="1" dirty="0"/>
              <a:t>  (         +           ) </a:t>
            </a:r>
            <a:r>
              <a:rPr lang="ar-SA" sz="2400" b="1" dirty="0">
                <a:solidFill>
                  <a:schemeClr val="tx1"/>
                </a:solidFill>
              </a:rPr>
              <a:t>(         ــ            )  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429388" y="472785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ر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357818" y="4724051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ن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214810" y="4724051"/>
            <a:ext cx="8139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3143240" y="4753285"/>
            <a:ext cx="8853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ABB911FB-B23F-974F-B04B-901D47883C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96464B3-5FD8-78F7-8233-7F13A531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54B118C7-CD33-194F-ACC7-B3BD6106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4" name="شكل حر: شكل 53">
            <a:extLst>
              <a:ext uri="{FF2B5EF4-FFF2-40B4-BE49-F238E27FC236}">
                <a16:creationId xmlns:a16="http://schemas.microsoft.com/office/drawing/2014/main" id="{B8FA3847-260C-5F47-B405-D29CC51F5366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5" name="شكل حر: شكل 6">
            <a:extLst>
              <a:ext uri="{FF2B5EF4-FFF2-40B4-BE49-F238E27FC236}">
                <a16:creationId xmlns:a16="http://schemas.microsoft.com/office/drawing/2014/main" id="{D3AF7F4E-F4CF-B74A-8EA9-D5F41A0E6DC8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7A86BF2-B81A-A748-BF04-BFC83796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7" name="شكل حر: شكل 8">
            <a:extLst>
              <a:ext uri="{FF2B5EF4-FFF2-40B4-BE49-F238E27FC236}">
                <a16:creationId xmlns:a16="http://schemas.microsoft.com/office/drawing/2014/main" id="{A7D3924A-1A16-4945-B780-16263B650626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B63ED2B-C3B6-A64F-9036-699F83EB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9" name="شكل حر: شكل 10">
            <a:extLst>
              <a:ext uri="{FF2B5EF4-FFF2-40B4-BE49-F238E27FC236}">
                <a16:creationId xmlns:a16="http://schemas.microsoft.com/office/drawing/2014/main" id="{D9C90CEB-3CF4-4742-B69B-A40AD9419B08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D92E474-2378-8C47-B181-22D8F551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5" name="شكل حر: شكل 12">
            <a:extLst>
              <a:ext uri="{FF2B5EF4-FFF2-40B4-BE49-F238E27FC236}">
                <a16:creationId xmlns:a16="http://schemas.microsoft.com/office/drawing/2014/main" id="{FE2455B1-18ED-3240-B7ED-AAA281D309AA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2A640196-6B36-4D47-AB96-6666497D0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13B9630D-74A1-BF47-9F22-D34550488B95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1BCC782E-8E7D-A648-ADC4-6BD01B8DE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9" name="شكل حر: شكل 26">
            <a:extLst>
              <a:ext uri="{FF2B5EF4-FFF2-40B4-BE49-F238E27FC236}">
                <a16:creationId xmlns:a16="http://schemas.microsoft.com/office/drawing/2014/main" id="{D870021A-6552-514E-AFBA-45D368E058FF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0" name="شكل حر: شكل 27">
            <a:extLst>
              <a:ext uri="{FF2B5EF4-FFF2-40B4-BE49-F238E27FC236}">
                <a16:creationId xmlns:a16="http://schemas.microsoft.com/office/drawing/2014/main" id="{B5B173BA-A0E4-794A-BC9E-7C466835FFA0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28">
            <a:extLst>
              <a:ext uri="{FF2B5EF4-FFF2-40B4-BE49-F238E27FC236}">
                <a16:creationId xmlns:a16="http://schemas.microsoft.com/office/drawing/2014/main" id="{F6939E27-E7A4-7547-BC1F-0EFB4BACFEF1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29">
            <a:extLst>
              <a:ext uri="{FF2B5EF4-FFF2-40B4-BE49-F238E27FC236}">
                <a16:creationId xmlns:a16="http://schemas.microsoft.com/office/drawing/2014/main" id="{F66C6271-0C5C-1544-98B5-90349D2B6C2D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0">
            <a:extLst>
              <a:ext uri="{FF2B5EF4-FFF2-40B4-BE49-F238E27FC236}">
                <a16:creationId xmlns:a16="http://schemas.microsoft.com/office/drawing/2014/main" id="{60139753-6A37-494D-B29A-848C32D075F4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1">
            <a:extLst>
              <a:ext uri="{FF2B5EF4-FFF2-40B4-BE49-F238E27FC236}">
                <a16:creationId xmlns:a16="http://schemas.microsoft.com/office/drawing/2014/main" id="{B721AA82-1FC0-764E-A653-3B968BA6F219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2">
            <a:extLst>
              <a:ext uri="{FF2B5EF4-FFF2-40B4-BE49-F238E27FC236}">
                <a16:creationId xmlns:a16="http://schemas.microsoft.com/office/drawing/2014/main" id="{D2656BB3-C722-984A-B292-7245BD99EAF0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3">
            <a:extLst>
              <a:ext uri="{FF2B5EF4-FFF2-40B4-BE49-F238E27FC236}">
                <a16:creationId xmlns:a16="http://schemas.microsoft.com/office/drawing/2014/main" id="{734A99E3-B907-F44D-A451-983CA820FAA0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4">
            <a:extLst>
              <a:ext uri="{FF2B5EF4-FFF2-40B4-BE49-F238E27FC236}">
                <a16:creationId xmlns:a16="http://schemas.microsoft.com/office/drawing/2014/main" id="{964C25A1-D58C-3449-AE21-E61987E4EEC8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5">
            <a:extLst>
              <a:ext uri="{FF2B5EF4-FFF2-40B4-BE49-F238E27FC236}">
                <a16:creationId xmlns:a16="http://schemas.microsoft.com/office/drawing/2014/main" id="{508C7C24-7BC1-034F-826C-410535A2C7A0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6">
            <a:extLst>
              <a:ext uri="{FF2B5EF4-FFF2-40B4-BE49-F238E27FC236}">
                <a16:creationId xmlns:a16="http://schemas.microsoft.com/office/drawing/2014/main" id="{DBAB746E-2A8A-B840-BF22-91FA58348E4E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7">
            <a:extLst>
              <a:ext uri="{FF2B5EF4-FFF2-40B4-BE49-F238E27FC236}">
                <a16:creationId xmlns:a16="http://schemas.microsoft.com/office/drawing/2014/main" id="{79C18717-4073-F840-B294-3BE29D6EC79B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8">
            <a:extLst>
              <a:ext uri="{FF2B5EF4-FFF2-40B4-BE49-F238E27FC236}">
                <a16:creationId xmlns:a16="http://schemas.microsoft.com/office/drawing/2014/main" id="{8D4F6238-C1A4-1A4A-887F-599CEC1623BE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9">
            <a:extLst>
              <a:ext uri="{FF2B5EF4-FFF2-40B4-BE49-F238E27FC236}">
                <a16:creationId xmlns:a16="http://schemas.microsoft.com/office/drawing/2014/main" id="{8122518F-5F16-8B4A-A0AC-533F11D08AEF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40">
            <a:extLst>
              <a:ext uri="{FF2B5EF4-FFF2-40B4-BE49-F238E27FC236}">
                <a16:creationId xmlns:a16="http://schemas.microsoft.com/office/drawing/2014/main" id="{772E1449-DF90-7048-89CD-E8CB02540E0F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41">
            <a:extLst>
              <a:ext uri="{FF2B5EF4-FFF2-40B4-BE49-F238E27FC236}">
                <a16:creationId xmlns:a16="http://schemas.microsoft.com/office/drawing/2014/main" id="{59F41CCE-4AEB-964D-88EF-17DDDA8FF223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id="{70425917-8DA7-834C-8928-E6A8363754E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9756E21D-D1AA-584E-8E3E-3DEF46D24E03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FA756E6D-49EE-3841-85B9-59F548C46AA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8A598477-A04C-6141-82FF-0D1A35B14DCF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12138B82-C051-8747-8C4B-C807AA0C4F92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id="{D2825C9A-0BFC-4C48-BAEA-7EBA173F9A87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25A27462-61B8-D24A-8371-6C57A942CAC2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F5EA9CB7-7125-6546-A180-C4F27495036A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id="{EF1055D4-67FD-6444-AF18-C2E56F733528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id="{6AC63AFF-9A92-0E4C-87F4-68FA7632F8C1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id="{04BE4610-E0A9-8146-B7CC-92ECD53D0EA0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329C7171-CDEB-D148-90E1-77ABC23F4A36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4F02C5B6-00DE-454E-8DA6-B95AEE364BD7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id="{77EF6BFE-B6C2-1A42-9C01-ED6BE890FCD1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id="{DEE3B906-72A8-574C-8463-BDD69F3ABE55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مربع نص 105">
            <a:extLst>
              <a:ext uri="{FF2B5EF4-FFF2-40B4-BE49-F238E27FC236}">
                <a16:creationId xmlns:a16="http://schemas.microsoft.com/office/drawing/2014/main" id="{C65109C3-3D39-5F41-923D-17B990FD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2" name="مربع نص 106">
            <a:extLst>
              <a:ext uri="{FF2B5EF4-FFF2-40B4-BE49-F238E27FC236}">
                <a16:creationId xmlns:a16="http://schemas.microsoft.com/office/drawing/2014/main" id="{48DE6E91-2B51-154B-B559-9ADC53F74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73" name="صورة 72">
            <a:hlinkClick r:id="rId7" action="ppaction://hlinksldjump"/>
            <a:extLst>
              <a:ext uri="{FF2B5EF4-FFF2-40B4-BE49-F238E27FC236}">
                <a16:creationId xmlns:a16="http://schemas.microsoft.com/office/drawing/2014/main" id="{5F3AB91B-3146-1D4B-9792-FF43DAA363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23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14744" y="1714488"/>
            <a:ext cx="207170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٢٥٦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spc="-100" dirty="0">
                <a:solidFill>
                  <a:schemeClr val="tx1"/>
                </a:solidFill>
              </a:rPr>
              <a:t>  ــ  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28662" y="2571744"/>
            <a:ext cx="6858048" cy="3929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214546" y="2857496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١٦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×   ١٦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ــ     </a:t>
            </a:r>
            <a:r>
              <a:rPr lang="ar-SA" sz="2400" b="1" spc="-100" dirty="0">
                <a:solidFill>
                  <a:schemeClr val="tx1"/>
                </a:solidFill>
              </a:rPr>
              <a:t>جـ</a:t>
            </a:r>
            <a:r>
              <a:rPr lang="ar-SA" sz="3600" b="1" baseline="30000" dirty="0"/>
              <a:t>٢</a:t>
            </a:r>
            <a:r>
              <a:rPr lang="ar-SA" sz="2400" b="1" dirty="0"/>
              <a:t>   ×   </a:t>
            </a:r>
            <a:r>
              <a:rPr lang="ar-SA" sz="2400" b="1" spc="-100" dirty="0">
                <a:solidFill>
                  <a:schemeClr val="tx1"/>
                </a:solidFill>
              </a:rPr>
              <a:t>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endParaRPr lang="ar-SA" sz="3600" b="1" baseline="30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857488" y="3857628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   +        ) 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(            ــ         )  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215074" y="3889567"/>
            <a:ext cx="9860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 ن</a:t>
            </a:r>
            <a:r>
              <a:rPr lang="ar-SA" sz="3600" b="1" spc="-100" baseline="30000" dirty="0"/>
              <a:t>٢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357818" y="388576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spc="-100" dirty="0">
                <a:solidFill>
                  <a:schemeClr val="tx1"/>
                </a:solidFill>
              </a:rPr>
              <a:t>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endParaRPr lang="ar-SA" sz="3600" b="1" baseline="30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028632" y="3885764"/>
            <a:ext cx="10715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١٦ ن</a:t>
            </a:r>
            <a:r>
              <a:rPr lang="ar-SA" sz="3600" b="1" spc="-100" baseline="30000" dirty="0">
                <a:solidFill>
                  <a:schemeClr val="accent4">
                    <a:lumMod val="75000"/>
                  </a:schemeClr>
                </a:solidFill>
              </a:rPr>
              <a:t>٢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214678" y="391499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spc="-100" dirty="0">
                <a:solidFill>
                  <a:schemeClr val="accent4">
                    <a:lumMod val="75000"/>
                  </a:schemeClr>
                </a:solidFill>
              </a:rPr>
              <a:t>جـ</a:t>
            </a:r>
            <a:r>
              <a:rPr lang="ar-SA" sz="3600" b="1" spc="-100" baseline="30000" dirty="0">
                <a:solidFill>
                  <a:schemeClr val="accent4">
                    <a:lumMod val="75000"/>
                  </a:schemeClr>
                </a:solidFill>
              </a:rPr>
              <a:t>٢</a:t>
            </a:r>
            <a:endParaRPr lang="ar-SA" sz="36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72066" y="4857760"/>
            <a:ext cx="25717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( ١٦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جـ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</a:t>
            </a:r>
            <a:endParaRPr lang="ar-SA" sz="2400" b="1" baseline="30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928662" y="4868025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( ٤ ن   ×   ٤ ن   ×    جـ    ×    جـ   )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42976" y="5838923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 (        +        ) </a:t>
            </a:r>
            <a:r>
              <a:rPr lang="ar-SA" sz="2400" b="1" dirty="0">
                <a:solidFill>
                  <a:schemeClr val="tx1"/>
                </a:solidFill>
              </a:rPr>
              <a:t>(         ــ        )  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429124" y="5870862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ن</a:t>
            </a:r>
            <a:endParaRPr lang="ar-SA" sz="3600" b="1" spc="-100" baseline="30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3556702" y="5867059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</a:t>
            </a:r>
            <a:endParaRPr lang="ar-SA" sz="2400" b="1" baseline="30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571736" y="5867059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٤ ن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43042" y="589629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143504" y="5838923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١٦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 جـ٢ )</a:t>
            </a:r>
            <a:endParaRPr lang="ar-SA" sz="2400" b="1" baseline="30000" dirty="0"/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F2EBEBCF-110F-A643-AA6A-217D909CF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1" name="عنصر نائب لرقم الشريحة 30">
            <a:extLst>
              <a:ext uri="{FF2B5EF4-FFF2-40B4-BE49-F238E27FC236}">
                <a16:creationId xmlns:a16="http://schemas.microsoft.com/office/drawing/2014/main" id="{9BE7F321-0D9A-F114-6059-423B45DC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D21E80E-349D-9144-846D-385BC18F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0" name="شكل حر: شكل 53">
            <a:extLst>
              <a:ext uri="{FF2B5EF4-FFF2-40B4-BE49-F238E27FC236}">
                <a16:creationId xmlns:a16="http://schemas.microsoft.com/office/drawing/2014/main" id="{4E0532F1-71A8-9A4B-BA86-945D3A5FFCC3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1" name="شكل حر: شكل 6">
            <a:extLst>
              <a:ext uri="{FF2B5EF4-FFF2-40B4-BE49-F238E27FC236}">
                <a16:creationId xmlns:a16="http://schemas.microsoft.com/office/drawing/2014/main" id="{D5B7961C-6A8F-8C4F-9280-DD9183261B77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F658F50-D8EA-1948-96A9-EE9D899E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3" name="شكل حر: شكل 8">
            <a:extLst>
              <a:ext uri="{FF2B5EF4-FFF2-40B4-BE49-F238E27FC236}">
                <a16:creationId xmlns:a16="http://schemas.microsoft.com/office/drawing/2014/main" id="{20A96357-A7F1-D347-87C0-FB917B9C29E4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A3C53BCC-F059-7D4D-8D62-0A447C129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D807F588-7EC9-C643-B142-EB79441EA6F5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9B52D10-3322-EC48-9CA7-910803950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1" name="شكل حر: شكل 12">
            <a:extLst>
              <a:ext uri="{FF2B5EF4-FFF2-40B4-BE49-F238E27FC236}">
                <a16:creationId xmlns:a16="http://schemas.microsoft.com/office/drawing/2014/main" id="{19935350-D54D-3E4F-A7C1-ADA88CF1F917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355CCB7-EED8-EB42-8BF5-A317A52DD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3" name="شكل حر: شكل 14">
            <a:extLst>
              <a:ext uri="{FF2B5EF4-FFF2-40B4-BE49-F238E27FC236}">
                <a16:creationId xmlns:a16="http://schemas.microsoft.com/office/drawing/2014/main" id="{A7320F66-26F7-9F4E-B102-BA42BBCD8A82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2EEA5D8-0FA4-8944-A076-8CB1F918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5" name="شكل حر: شكل 26">
            <a:extLst>
              <a:ext uri="{FF2B5EF4-FFF2-40B4-BE49-F238E27FC236}">
                <a16:creationId xmlns:a16="http://schemas.microsoft.com/office/drawing/2014/main" id="{B0065E71-26F7-EC47-8B45-1B5217FCC32D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6" name="شكل حر: شكل 27">
            <a:extLst>
              <a:ext uri="{FF2B5EF4-FFF2-40B4-BE49-F238E27FC236}">
                <a16:creationId xmlns:a16="http://schemas.microsoft.com/office/drawing/2014/main" id="{47F74236-D50B-E947-879A-60EA6FC91854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28">
            <a:extLst>
              <a:ext uri="{FF2B5EF4-FFF2-40B4-BE49-F238E27FC236}">
                <a16:creationId xmlns:a16="http://schemas.microsoft.com/office/drawing/2014/main" id="{7CC3C237-FC51-8F41-A9B2-C921D1586A1B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29">
            <a:extLst>
              <a:ext uri="{FF2B5EF4-FFF2-40B4-BE49-F238E27FC236}">
                <a16:creationId xmlns:a16="http://schemas.microsoft.com/office/drawing/2014/main" id="{A6F12BCC-D0C5-2E40-B9F4-D3D07665648A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0">
            <a:extLst>
              <a:ext uri="{FF2B5EF4-FFF2-40B4-BE49-F238E27FC236}">
                <a16:creationId xmlns:a16="http://schemas.microsoft.com/office/drawing/2014/main" id="{4464F0B7-F6E7-F443-B516-1F5AA36FFD8B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1">
            <a:extLst>
              <a:ext uri="{FF2B5EF4-FFF2-40B4-BE49-F238E27FC236}">
                <a16:creationId xmlns:a16="http://schemas.microsoft.com/office/drawing/2014/main" id="{7B80ED38-55F3-9D43-A544-C8D27D5C9503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2">
            <a:extLst>
              <a:ext uri="{FF2B5EF4-FFF2-40B4-BE49-F238E27FC236}">
                <a16:creationId xmlns:a16="http://schemas.microsoft.com/office/drawing/2014/main" id="{EB99708F-BB88-3240-9C21-F4C92126F834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3">
            <a:extLst>
              <a:ext uri="{FF2B5EF4-FFF2-40B4-BE49-F238E27FC236}">
                <a16:creationId xmlns:a16="http://schemas.microsoft.com/office/drawing/2014/main" id="{AC56602A-1864-F249-AA21-C25EA042D532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4">
            <a:extLst>
              <a:ext uri="{FF2B5EF4-FFF2-40B4-BE49-F238E27FC236}">
                <a16:creationId xmlns:a16="http://schemas.microsoft.com/office/drawing/2014/main" id="{587B85EC-558E-9647-A064-964C931B3422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5">
            <a:extLst>
              <a:ext uri="{FF2B5EF4-FFF2-40B4-BE49-F238E27FC236}">
                <a16:creationId xmlns:a16="http://schemas.microsoft.com/office/drawing/2014/main" id="{2C700278-E9F3-7B4A-89B2-5D840B548280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6">
            <a:extLst>
              <a:ext uri="{FF2B5EF4-FFF2-40B4-BE49-F238E27FC236}">
                <a16:creationId xmlns:a16="http://schemas.microsoft.com/office/drawing/2014/main" id="{7125808B-29CD-C14E-8B81-B2F950E91388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7">
            <a:extLst>
              <a:ext uri="{FF2B5EF4-FFF2-40B4-BE49-F238E27FC236}">
                <a16:creationId xmlns:a16="http://schemas.microsoft.com/office/drawing/2014/main" id="{71DB75A7-5814-7D49-A46D-6F06EDCDF9FF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8">
            <a:extLst>
              <a:ext uri="{FF2B5EF4-FFF2-40B4-BE49-F238E27FC236}">
                <a16:creationId xmlns:a16="http://schemas.microsoft.com/office/drawing/2014/main" id="{D0C026DE-4D91-B24E-A890-63D1D377318B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9">
            <a:extLst>
              <a:ext uri="{FF2B5EF4-FFF2-40B4-BE49-F238E27FC236}">
                <a16:creationId xmlns:a16="http://schemas.microsoft.com/office/drawing/2014/main" id="{1B3EC434-D2CA-9F48-BB4A-74C6805BFC6C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40">
            <a:extLst>
              <a:ext uri="{FF2B5EF4-FFF2-40B4-BE49-F238E27FC236}">
                <a16:creationId xmlns:a16="http://schemas.microsoft.com/office/drawing/2014/main" id="{9963882F-E652-B745-AA11-000C5AD91F3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41">
            <a:extLst>
              <a:ext uri="{FF2B5EF4-FFF2-40B4-BE49-F238E27FC236}">
                <a16:creationId xmlns:a16="http://schemas.microsoft.com/office/drawing/2014/main" id="{D6B7703A-A40F-3A41-BDC1-0B2B83303CF0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54">
            <a:extLst>
              <a:ext uri="{FF2B5EF4-FFF2-40B4-BE49-F238E27FC236}">
                <a16:creationId xmlns:a16="http://schemas.microsoft.com/office/drawing/2014/main" id="{D565122B-8B99-8741-A01B-B8FD5F91596D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55">
            <a:extLst>
              <a:ext uri="{FF2B5EF4-FFF2-40B4-BE49-F238E27FC236}">
                <a16:creationId xmlns:a16="http://schemas.microsoft.com/office/drawing/2014/main" id="{FBD7E1BF-F863-BC45-A639-E77B450BAEE2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56">
            <a:extLst>
              <a:ext uri="{FF2B5EF4-FFF2-40B4-BE49-F238E27FC236}">
                <a16:creationId xmlns:a16="http://schemas.microsoft.com/office/drawing/2014/main" id="{C62216A6-4E5A-C746-8F4E-F448F239E32B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57">
            <a:extLst>
              <a:ext uri="{FF2B5EF4-FFF2-40B4-BE49-F238E27FC236}">
                <a16:creationId xmlns:a16="http://schemas.microsoft.com/office/drawing/2014/main" id="{A84647E4-BD4A-9145-AAC9-827430862F18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58">
            <a:extLst>
              <a:ext uri="{FF2B5EF4-FFF2-40B4-BE49-F238E27FC236}">
                <a16:creationId xmlns:a16="http://schemas.microsoft.com/office/drawing/2014/main" id="{06D67E0C-5225-9446-9AD6-313416FC9E17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59">
            <a:extLst>
              <a:ext uri="{FF2B5EF4-FFF2-40B4-BE49-F238E27FC236}">
                <a16:creationId xmlns:a16="http://schemas.microsoft.com/office/drawing/2014/main" id="{6CC79137-45CB-1C4D-9C29-2EA2660EB8C3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0">
            <a:extLst>
              <a:ext uri="{FF2B5EF4-FFF2-40B4-BE49-F238E27FC236}">
                <a16:creationId xmlns:a16="http://schemas.microsoft.com/office/drawing/2014/main" id="{A8CACE02-BA23-8441-BBCE-29673A76E415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1">
            <a:extLst>
              <a:ext uri="{FF2B5EF4-FFF2-40B4-BE49-F238E27FC236}">
                <a16:creationId xmlns:a16="http://schemas.microsoft.com/office/drawing/2014/main" id="{9C430AD7-9FCE-2441-9E4F-5E2DEE749A71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2">
            <a:extLst>
              <a:ext uri="{FF2B5EF4-FFF2-40B4-BE49-F238E27FC236}">
                <a16:creationId xmlns:a16="http://schemas.microsoft.com/office/drawing/2014/main" id="{EFB7AFBF-5D16-1549-A0D0-DBA4D95E016D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3">
            <a:extLst>
              <a:ext uri="{FF2B5EF4-FFF2-40B4-BE49-F238E27FC236}">
                <a16:creationId xmlns:a16="http://schemas.microsoft.com/office/drawing/2014/main" id="{EDBC7AD2-ACBF-DA46-9C21-56409076C6B6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4">
            <a:extLst>
              <a:ext uri="{FF2B5EF4-FFF2-40B4-BE49-F238E27FC236}">
                <a16:creationId xmlns:a16="http://schemas.microsoft.com/office/drawing/2014/main" id="{F1A1006B-67DC-E642-BFF0-A15C43D82A0C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5">
            <a:extLst>
              <a:ext uri="{FF2B5EF4-FFF2-40B4-BE49-F238E27FC236}">
                <a16:creationId xmlns:a16="http://schemas.microsoft.com/office/drawing/2014/main" id="{0264906E-3B0B-8744-ABAF-EBF0EECB879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66">
            <a:extLst>
              <a:ext uri="{FF2B5EF4-FFF2-40B4-BE49-F238E27FC236}">
                <a16:creationId xmlns:a16="http://schemas.microsoft.com/office/drawing/2014/main" id="{78F81791-D5C3-F04B-8BE4-751002115342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7">
            <a:extLst>
              <a:ext uri="{FF2B5EF4-FFF2-40B4-BE49-F238E27FC236}">
                <a16:creationId xmlns:a16="http://schemas.microsoft.com/office/drawing/2014/main" id="{CABF9EFC-C3A7-2340-A711-59062C9093EB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8">
            <a:extLst>
              <a:ext uri="{FF2B5EF4-FFF2-40B4-BE49-F238E27FC236}">
                <a16:creationId xmlns:a16="http://schemas.microsoft.com/office/drawing/2014/main" id="{44B357A3-71CB-E64B-866C-BBAD5B456DF1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مربع نص 105">
            <a:extLst>
              <a:ext uri="{FF2B5EF4-FFF2-40B4-BE49-F238E27FC236}">
                <a16:creationId xmlns:a16="http://schemas.microsoft.com/office/drawing/2014/main" id="{3F6E73E0-C8E5-B741-BD4D-6E910C36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8" name="مربع نص 106">
            <a:extLst>
              <a:ext uri="{FF2B5EF4-FFF2-40B4-BE49-F238E27FC236}">
                <a16:creationId xmlns:a16="http://schemas.microsoft.com/office/drawing/2014/main" id="{CF5CAA6A-32FD-E44B-822C-563A71A7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9" name="صورة 68">
            <a:hlinkClick r:id="rId7" action="ppaction://hlinksldjump"/>
            <a:extLst>
              <a:ext uri="{FF2B5EF4-FFF2-40B4-BE49-F238E27FC236}">
                <a16:creationId xmlns:a16="http://schemas.microsoft.com/office/drawing/2014/main" id="{FE119588-2375-A64E-ADC5-9A1BCBF3E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8" name="مجموعة 23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9" name="مستطيل ذو زوايا قطرية مستديرة 8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ستطيل ذو زوايا قطرية مستديرة 9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2" name="مربع نص 11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000364" y="1643050"/>
            <a:ext cx="3929090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+ ٣ جـ 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٢ جـ  ــ  ٣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28728" y="2357430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214546" y="2643182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جـ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 +  ٣ جـ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  ــ  ( ٢ جـ  +  ٣ )</a:t>
            </a:r>
            <a:endParaRPr lang="ar-SA" sz="2400" b="1" baseline="30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000364" y="3467401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جـ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( ٢ جـ  +  ٣ )  ــ   ( ٢ جـ  +  ٣ )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000496" y="4324657"/>
            <a:ext cx="350046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جـ  +  ٣ )  </a:t>
            </a:r>
            <a:r>
              <a:rPr lang="ar-SA" sz="2400" b="1" dirty="0">
                <a:solidFill>
                  <a:srgbClr val="FF0000"/>
                </a:solidFill>
              </a:rPr>
              <a:t>( جـ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rgbClr val="FF0000"/>
                </a:solidFill>
              </a:rPr>
              <a:t>  ــ   ١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857488" y="5214950"/>
            <a:ext cx="46434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٢ جـ  +  ٣ ) </a:t>
            </a:r>
            <a:r>
              <a:rPr lang="ar-SA" sz="2400" b="1" dirty="0">
                <a:solidFill>
                  <a:srgbClr val="FF0000"/>
                </a:solidFill>
              </a:rPr>
              <a:t>( جـ  +  ١ ) ( جـ  ــ  ١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1469E97A-66D9-404D-B386-46848F4AFA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9E53C0C-AB94-374E-D80C-A394FEB5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5694015D-A85E-884B-8261-65C2A7D0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4" name="شكل حر: شكل 53">
            <a:extLst>
              <a:ext uri="{FF2B5EF4-FFF2-40B4-BE49-F238E27FC236}">
                <a16:creationId xmlns:a16="http://schemas.microsoft.com/office/drawing/2014/main" id="{C19EF0B2-236A-4B43-8464-8A2EF733446E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5" name="شكل حر: شكل 6">
            <a:extLst>
              <a:ext uri="{FF2B5EF4-FFF2-40B4-BE49-F238E27FC236}">
                <a16:creationId xmlns:a16="http://schemas.microsoft.com/office/drawing/2014/main" id="{5BF7030A-AA00-3B43-B970-745A54C952F6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8A8EED-F155-D947-937A-87E28224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7" name="شكل حر: شكل 8">
            <a:extLst>
              <a:ext uri="{FF2B5EF4-FFF2-40B4-BE49-F238E27FC236}">
                <a16:creationId xmlns:a16="http://schemas.microsoft.com/office/drawing/2014/main" id="{E74BDEF4-D829-8745-B956-ED6DC5AC296B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CD69AC3-D897-C547-B75D-B336A8B1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9" name="شكل حر: شكل 10">
            <a:extLst>
              <a:ext uri="{FF2B5EF4-FFF2-40B4-BE49-F238E27FC236}">
                <a16:creationId xmlns:a16="http://schemas.microsoft.com/office/drawing/2014/main" id="{7B9F195B-6D6D-7049-ACD6-08B4A0653CB4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E72F21B-68A3-D845-9614-34F51631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5" name="شكل حر: شكل 12">
            <a:extLst>
              <a:ext uri="{FF2B5EF4-FFF2-40B4-BE49-F238E27FC236}">
                <a16:creationId xmlns:a16="http://schemas.microsoft.com/office/drawing/2014/main" id="{77CCFCDB-FC32-8F42-B343-5F2BA0870648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D2F072B-3DC0-2F48-95FA-519B9A976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7" name="شكل حر: شكل 14">
            <a:extLst>
              <a:ext uri="{FF2B5EF4-FFF2-40B4-BE49-F238E27FC236}">
                <a16:creationId xmlns:a16="http://schemas.microsoft.com/office/drawing/2014/main" id="{D2C5EA3A-E07F-1041-B327-47FD5970FC11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6D21903-032D-BF4E-A799-BCCCA6C52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9" name="شكل حر: شكل 26">
            <a:extLst>
              <a:ext uri="{FF2B5EF4-FFF2-40B4-BE49-F238E27FC236}">
                <a16:creationId xmlns:a16="http://schemas.microsoft.com/office/drawing/2014/main" id="{1EC7D598-5330-8543-9933-A8A9622AB755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0" name="شكل حر: شكل 27">
            <a:extLst>
              <a:ext uri="{FF2B5EF4-FFF2-40B4-BE49-F238E27FC236}">
                <a16:creationId xmlns:a16="http://schemas.microsoft.com/office/drawing/2014/main" id="{60A016D0-14D5-674F-905D-DE3A757FEACE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" name="شكل حر: شكل 28">
            <a:extLst>
              <a:ext uri="{FF2B5EF4-FFF2-40B4-BE49-F238E27FC236}">
                <a16:creationId xmlns:a16="http://schemas.microsoft.com/office/drawing/2014/main" id="{408210A2-6AFE-5546-82CF-F655F58E8713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2" name="شكل حر: شكل 29">
            <a:extLst>
              <a:ext uri="{FF2B5EF4-FFF2-40B4-BE49-F238E27FC236}">
                <a16:creationId xmlns:a16="http://schemas.microsoft.com/office/drawing/2014/main" id="{53EDE36B-CA23-2241-A4EF-FA3EA995EC73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3" name="شكل حر: شكل 30">
            <a:extLst>
              <a:ext uri="{FF2B5EF4-FFF2-40B4-BE49-F238E27FC236}">
                <a16:creationId xmlns:a16="http://schemas.microsoft.com/office/drawing/2014/main" id="{86ACCD35-B16D-994A-9907-3301D49EC8A8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31">
            <a:extLst>
              <a:ext uri="{FF2B5EF4-FFF2-40B4-BE49-F238E27FC236}">
                <a16:creationId xmlns:a16="http://schemas.microsoft.com/office/drawing/2014/main" id="{24513EEB-A82F-C943-B9E5-B3385768810F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32">
            <a:extLst>
              <a:ext uri="{FF2B5EF4-FFF2-40B4-BE49-F238E27FC236}">
                <a16:creationId xmlns:a16="http://schemas.microsoft.com/office/drawing/2014/main" id="{18BC6A9B-F571-794B-8823-B420BE5E5363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3">
            <a:extLst>
              <a:ext uri="{FF2B5EF4-FFF2-40B4-BE49-F238E27FC236}">
                <a16:creationId xmlns:a16="http://schemas.microsoft.com/office/drawing/2014/main" id="{48B37DE7-58DE-D04F-9A3E-860A55AACD00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4">
            <a:extLst>
              <a:ext uri="{FF2B5EF4-FFF2-40B4-BE49-F238E27FC236}">
                <a16:creationId xmlns:a16="http://schemas.microsoft.com/office/drawing/2014/main" id="{34E6724B-E479-8D44-977E-70D12E8D10E0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5">
            <a:extLst>
              <a:ext uri="{FF2B5EF4-FFF2-40B4-BE49-F238E27FC236}">
                <a16:creationId xmlns:a16="http://schemas.microsoft.com/office/drawing/2014/main" id="{A6C844AE-16D7-B241-918B-8DC312C62A3D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6">
            <a:extLst>
              <a:ext uri="{FF2B5EF4-FFF2-40B4-BE49-F238E27FC236}">
                <a16:creationId xmlns:a16="http://schemas.microsoft.com/office/drawing/2014/main" id="{053B4761-2A36-E447-A247-5533C307A2E8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7">
            <a:extLst>
              <a:ext uri="{FF2B5EF4-FFF2-40B4-BE49-F238E27FC236}">
                <a16:creationId xmlns:a16="http://schemas.microsoft.com/office/drawing/2014/main" id="{0503E15E-7233-834E-86DA-BC12C8FA3927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8">
            <a:extLst>
              <a:ext uri="{FF2B5EF4-FFF2-40B4-BE49-F238E27FC236}">
                <a16:creationId xmlns:a16="http://schemas.microsoft.com/office/drawing/2014/main" id="{81F52D5C-7A96-8E46-96CB-731FAF91BD65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9">
            <a:extLst>
              <a:ext uri="{FF2B5EF4-FFF2-40B4-BE49-F238E27FC236}">
                <a16:creationId xmlns:a16="http://schemas.microsoft.com/office/drawing/2014/main" id="{C8F1BA00-7537-FB4D-82C7-F5B2D0249820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40">
            <a:extLst>
              <a:ext uri="{FF2B5EF4-FFF2-40B4-BE49-F238E27FC236}">
                <a16:creationId xmlns:a16="http://schemas.microsoft.com/office/drawing/2014/main" id="{7010EDBB-065C-E341-9D63-3B2E4B8B5512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41">
            <a:extLst>
              <a:ext uri="{FF2B5EF4-FFF2-40B4-BE49-F238E27FC236}">
                <a16:creationId xmlns:a16="http://schemas.microsoft.com/office/drawing/2014/main" id="{1409261B-DF4B-9E4F-A921-374B32C507F2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54">
            <a:extLst>
              <a:ext uri="{FF2B5EF4-FFF2-40B4-BE49-F238E27FC236}">
                <a16:creationId xmlns:a16="http://schemas.microsoft.com/office/drawing/2014/main" id="{B34D6FFD-32F1-A14F-8017-A402DA2188A5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55">
            <a:extLst>
              <a:ext uri="{FF2B5EF4-FFF2-40B4-BE49-F238E27FC236}">
                <a16:creationId xmlns:a16="http://schemas.microsoft.com/office/drawing/2014/main" id="{A7F421F7-8180-1547-AF42-62CB71B6029F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56">
            <a:extLst>
              <a:ext uri="{FF2B5EF4-FFF2-40B4-BE49-F238E27FC236}">
                <a16:creationId xmlns:a16="http://schemas.microsoft.com/office/drawing/2014/main" id="{239B86A1-1867-0445-924A-73F85B2A0CC6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7">
            <a:extLst>
              <a:ext uri="{FF2B5EF4-FFF2-40B4-BE49-F238E27FC236}">
                <a16:creationId xmlns:a16="http://schemas.microsoft.com/office/drawing/2014/main" id="{5B551A85-48DE-8A46-90BE-3F6DD5D5CBC9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58">
            <a:extLst>
              <a:ext uri="{FF2B5EF4-FFF2-40B4-BE49-F238E27FC236}">
                <a16:creationId xmlns:a16="http://schemas.microsoft.com/office/drawing/2014/main" id="{C957BF03-67A1-D24B-BB24-A4A679A6E595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59">
            <a:extLst>
              <a:ext uri="{FF2B5EF4-FFF2-40B4-BE49-F238E27FC236}">
                <a16:creationId xmlns:a16="http://schemas.microsoft.com/office/drawing/2014/main" id="{EDA671A5-B929-D540-ABE2-DCBF71AD4BFF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60">
            <a:extLst>
              <a:ext uri="{FF2B5EF4-FFF2-40B4-BE49-F238E27FC236}">
                <a16:creationId xmlns:a16="http://schemas.microsoft.com/office/drawing/2014/main" id="{7C8E2281-A4DA-3041-9540-B6BA21614D1D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61">
            <a:extLst>
              <a:ext uri="{FF2B5EF4-FFF2-40B4-BE49-F238E27FC236}">
                <a16:creationId xmlns:a16="http://schemas.microsoft.com/office/drawing/2014/main" id="{6702032E-1AF0-D349-9C17-F440D66250BC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62">
            <a:extLst>
              <a:ext uri="{FF2B5EF4-FFF2-40B4-BE49-F238E27FC236}">
                <a16:creationId xmlns:a16="http://schemas.microsoft.com/office/drawing/2014/main" id="{A7C8B506-30CA-7040-BBD3-9EDED432F053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63">
            <a:extLst>
              <a:ext uri="{FF2B5EF4-FFF2-40B4-BE49-F238E27FC236}">
                <a16:creationId xmlns:a16="http://schemas.microsoft.com/office/drawing/2014/main" id="{B8E50333-3CB3-8241-B8B4-D195FD973EC0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64">
            <a:extLst>
              <a:ext uri="{FF2B5EF4-FFF2-40B4-BE49-F238E27FC236}">
                <a16:creationId xmlns:a16="http://schemas.microsoft.com/office/drawing/2014/main" id="{6BE94AD1-E7C9-C645-A558-266B03446462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5">
            <a:extLst>
              <a:ext uri="{FF2B5EF4-FFF2-40B4-BE49-F238E27FC236}">
                <a16:creationId xmlns:a16="http://schemas.microsoft.com/office/drawing/2014/main" id="{8CAFEDBC-3B9E-BF44-BF03-34FF46B5D3CF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6">
            <a:extLst>
              <a:ext uri="{FF2B5EF4-FFF2-40B4-BE49-F238E27FC236}">
                <a16:creationId xmlns:a16="http://schemas.microsoft.com/office/drawing/2014/main" id="{4C38318E-BDE7-DE48-B8A0-036B6C3C0E69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7">
            <a:extLst>
              <a:ext uri="{FF2B5EF4-FFF2-40B4-BE49-F238E27FC236}">
                <a16:creationId xmlns:a16="http://schemas.microsoft.com/office/drawing/2014/main" id="{47CE7E74-07E5-4F45-A5E7-A4DBF5497B94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8">
            <a:extLst>
              <a:ext uri="{FF2B5EF4-FFF2-40B4-BE49-F238E27FC236}">
                <a16:creationId xmlns:a16="http://schemas.microsoft.com/office/drawing/2014/main" id="{349E26BE-2478-484E-BB87-66E571FF37CF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مربع نص 105">
            <a:extLst>
              <a:ext uri="{FF2B5EF4-FFF2-40B4-BE49-F238E27FC236}">
                <a16:creationId xmlns:a16="http://schemas.microsoft.com/office/drawing/2014/main" id="{60CF6486-2CCB-D646-8C9B-676B914E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2" name="مربع نص 106">
            <a:extLst>
              <a:ext uri="{FF2B5EF4-FFF2-40B4-BE49-F238E27FC236}">
                <a16:creationId xmlns:a16="http://schemas.microsoft.com/office/drawing/2014/main" id="{B79B6A2B-5BAE-D148-940E-BD4226D0B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3" name="صورة 62">
            <a:hlinkClick r:id="rId7" action="ppaction://hlinksldjump"/>
            <a:extLst>
              <a:ext uri="{FF2B5EF4-FFF2-40B4-BE49-F238E27FC236}">
                <a16:creationId xmlns:a16="http://schemas.microsoft.com/office/drawing/2014/main" id="{1E551AC5-04AB-6747-AA8C-CDF954F7C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" name="مجموعة 23"/>
          <p:cNvGrpSpPr/>
          <p:nvPr/>
        </p:nvGrpSpPr>
        <p:grpSpPr>
          <a:xfrm>
            <a:off x="3929058" y="357166"/>
            <a:ext cx="4658636" cy="785818"/>
            <a:chOff x="3929058" y="142852"/>
            <a:chExt cx="4658636" cy="785818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3929058" y="142852"/>
              <a:ext cx="321471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158934" y="142852"/>
              <a:ext cx="1428760" cy="785818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58082" y="360835"/>
              <a:ext cx="1228723" cy="4231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مربع نص 5"/>
          <p:cNvSpPr txBox="1"/>
          <p:nvPr/>
        </p:nvSpPr>
        <p:spPr>
          <a:xfrm>
            <a:off x="4071934" y="500042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كثيرة الحدود التالية  :</a:t>
            </a:r>
            <a:endParaRPr lang="ar-SA" sz="2400" b="1" baseline="30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00364" y="1643050"/>
            <a:ext cx="3929090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+ ٢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٤٨ ن  ــ  ٣٢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28" y="2357430"/>
            <a:ext cx="6357982" cy="3615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14546" y="2643182"/>
            <a:ext cx="51435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ن</a:t>
            </a:r>
            <a:r>
              <a:rPr lang="ar-SA" sz="3600" b="1" spc="-100" baseline="30000" dirty="0"/>
              <a:t>٣</a:t>
            </a:r>
            <a:r>
              <a:rPr lang="ar-SA" sz="2400" b="1" dirty="0"/>
              <a:t>  +  ٢ 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)  ــ  ( ٤٨ ن  +  ٣٢ )</a:t>
            </a:r>
            <a:endParaRPr lang="ar-SA" sz="2400" b="1" baseline="30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000364" y="3467401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ن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( ٣ ن  +  ٢ )  ــ  ١٦ ( ٣ ن  +  ٢ )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00496" y="4324657"/>
            <a:ext cx="350046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ن  +  ٢ )  </a:t>
            </a:r>
            <a:r>
              <a:rPr lang="ar-SA" sz="2400" b="1" dirty="0">
                <a:solidFill>
                  <a:srgbClr val="FF0000"/>
                </a:solidFill>
              </a:rPr>
              <a:t>( ن</a:t>
            </a:r>
            <a:r>
              <a:rPr lang="ar-SA" sz="3600" b="1" spc="-100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rgbClr val="FF0000"/>
                </a:solidFill>
              </a:rPr>
              <a:t>  ــ   ١٦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57488" y="5214950"/>
            <a:ext cx="46434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٣ ن  +  ٢ ) </a:t>
            </a:r>
            <a:r>
              <a:rPr lang="ar-SA" sz="2400" b="1" dirty="0">
                <a:solidFill>
                  <a:srgbClr val="FF0000"/>
                </a:solidFill>
              </a:rPr>
              <a:t>( ن  +  ٤ ) ( ن  ــ  ٤ 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CF37C40C-F281-F24B-82A0-622B749B07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EE58710F-2606-CF17-C8C3-D21AAF07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EA5FA71-F46D-3127-0DF1-5979BEA8D12A}"/>
              </a:ext>
            </a:extLst>
          </p:cNvPr>
          <p:cNvGrpSpPr/>
          <p:nvPr/>
        </p:nvGrpSpPr>
        <p:grpSpPr>
          <a:xfrm flipH="1">
            <a:off x="286544" y="471847"/>
            <a:ext cx="4608512" cy="5735662"/>
            <a:chOff x="4447461" y="1172686"/>
            <a:chExt cx="4114649" cy="4275182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716C3C6-23FB-F74D-95E5-74B73F9A3676}"/>
                </a:ext>
              </a:extLst>
            </p:cNvPr>
            <p:cNvSpPr/>
            <p:nvPr/>
          </p:nvSpPr>
          <p:spPr>
            <a:xfrm flipH="1">
              <a:off x="4447461" y="1172686"/>
              <a:ext cx="4114649" cy="4275182"/>
            </a:xfrm>
            <a:custGeom>
              <a:avLst/>
              <a:gdLst>
                <a:gd name="connsiteX0" fmla="*/ 10138460 w 10466513"/>
                <a:gd name="connsiteY0" fmla="*/ 24 h 5745020"/>
                <a:gd name="connsiteX1" fmla="*/ 327808 w 10466513"/>
                <a:gd name="connsiteY1" fmla="*/ 24 h 5745020"/>
                <a:gd name="connsiteX2" fmla="*/ -122 w 10466513"/>
                <a:gd name="connsiteY2" fmla="*/ 250916 h 5745020"/>
                <a:gd name="connsiteX3" fmla="*/ -122 w 10466513"/>
                <a:gd name="connsiteY3" fmla="*/ 5482773 h 5745020"/>
                <a:gd name="connsiteX4" fmla="*/ 327808 w 10466513"/>
                <a:gd name="connsiteY4" fmla="*/ 5745044 h 5745020"/>
                <a:gd name="connsiteX5" fmla="*/ 10138460 w 10466513"/>
                <a:gd name="connsiteY5" fmla="*/ 5745044 h 5745020"/>
                <a:gd name="connsiteX6" fmla="*/ 10466391 w 10466513"/>
                <a:gd name="connsiteY6" fmla="*/ 5482773 h 5745020"/>
                <a:gd name="connsiteX7" fmla="*/ 10466391 w 10466513"/>
                <a:gd name="connsiteY7" fmla="*/ 250916 h 5745020"/>
                <a:gd name="connsiteX8" fmla="*/ 10138460 w 10466513"/>
                <a:gd name="connsiteY8" fmla="*/ 24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10138582 w 10466513"/>
                <a:gd name="connsiteY6" fmla="*/ 5745020 h 5745020"/>
                <a:gd name="connsiteX7" fmla="*/ 10466513 w 10466513"/>
                <a:gd name="connsiteY7" fmla="*/ 5482749 h 5745020"/>
                <a:gd name="connsiteX8" fmla="*/ 10466513 w 10466513"/>
                <a:gd name="connsiteY8" fmla="*/ 250892 h 5745020"/>
                <a:gd name="connsiteX9" fmla="*/ 10138582 w 10466513"/>
                <a:gd name="connsiteY9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466513 w 10466513"/>
                <a:gd name="connsiteY9" fmla="*/ 250892 h 5745020"/>
                <a:gd name="connsiteX10" fmla="*/ 10138582 w 10466513"/>
                <a:gd name="connsiteY10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138582 w 10466513"/>
                <a:gd name="connsiteY9" fmla="*/ 0 h 5745020"/>
                <a:gd name="connsiteX0" fmla="*/ 10466513 w 10466513"/>
                <a:gd name="connsiteY0" fmla="*/ 5482749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0" fmla="*/ 10138582 w 10138601"/>
                <a:gd name="connsiteY0" fmla="*/ 5745020 h 5745020"/>
                <a:gd name="connsiteX1" fmla="*/ 5329173 w 10138601"/>
                <a:gd name="connsiteY1" fmla="*/ 5189 h 5745020"/>
                <a:gd name="connsiteX2" fmla="*/ 327930 w 10138601"/>
                <a:gd name="connsiteY2" fmla="*/ 0 h 5745020"/>
                <a:gd name="connsiteX3" fmla="*/ 0 w 10138601"/>
                <a:gd name="connsiteY3" fmla="*/ 250892 h 5745020"/>
                <a:gd name="connsiteX4" fmla="*/ 0 w 10138601"/>
                <a:gd name="connsiteY4" fmla="*/ 5482749 h 5745020"/>
                <a:gd name="connsiteX5" fmla="*/ 327930 w 10138601"/>
                <a:gd name="connsiteY5" fmla="*/ 5745020 h 5745020"/>
                <a:gd name="connsiteX6" fmla="*/ 5275167 w 10138601"/>
                <a:gd name="connsiteY6" fmla="*/ 5729986 h 5745020"/>
                <a:gd name="connsiteX7" fmla="*/ 10138582 w 10138601"/>
                <a:gd name="connsiteY7" fmla="*/ 5745020 h 5745020"/>
                <a:gd name="connsiteX0" fmla="*/ 5275167 w 5329173"/>
                <a:gd name="connsiteY0" fmla="*/ 5729986 h 5745020"/>
                <a:gd name="connsiteX1" fmla="*/ 5329173 w 5329173"/>
                <a:gd name="connsiteY1" fmla="*/ 5189 h 5745020"/>
                <a:gd name="connsiteX2" fmla="*/ 327930 w 5329173"/>
                <a:gd name="connsiteY2" fmla="*/ 0 h 5745020"/>
                <a:gd name="connsiteX3" fmla="*/ 0 w 5329173"/>
                <a:gd name="connsiteY3" fmla="*/ 250892 h 5745020"/>
                <a:gd name="connsiteX4" fmla="*/ 0 w 5329173"/>
                <a:gd name="connsiteY4" fmla="*/ 5482749 h 5745020"/>
                <a:gd name="connsiteX5" fmla="*/ 327930 w 5329173"/>
                <a:gd name="connsiteY5" fmla="*/ 5745020 h 5745020"/>
                <a:gd name="connsiteX6" fmla="*/ 5275167 w 5329173"/>
                <a:gd name="connsiteY6" fmla="*/ 5729986 h 5745020"/>
                <a:gd name="connsiteX0" fmla="*/ 5275167 w 5294883"/>
                <a:gd name="connsiteY0" fmla="*/ 5747657 h 5762691"/>
                <a:gd name="connsiteX1" fmla="*/ 5294883 w 5294883"/>
                <a:gd name="connsiteY1" fmla="*/ 0 h 5762691"/>
                <a:gd name="connsiteX2" fmla="*/ 327930 w 5294883"/>
                <a:gd name="connsiteY2" fmla="*/ 17671 h 5762691"/>
                <a:gd name="connsiteX3" fmla="*/ 0 w 5294883"/>
                <a:gd name="connsiteY3" fmla="*/ 268563 h 5762691"/>
                <a:gd name="connsiteX4" fmla="*/ 0 w 5294883"/>
                <a:gd name="connsiteY4" fmla="*/ 5500420 h 5762691"/>
                <a:gd name="connsiteX5" fmla="*/ 327930 w 5294883"/>
                <a:gd name="connsiteY5" fmla="*/ 5762691 h 5762691"/>
                <a:gd name="connsiteX6" fmla="*/ 5275167 w 5294883"/>
                <a:gd name="connsiteY6" fmla="*/ 5747657 h 57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4883" h="5762691">
                  <a:moveTo>
                    <a:pt x="5275167" y="5747657"/>
                  </a:moveTo>
                  <a:lnTo>
                    <a:pt x="5294883" y="0"/>
                  </a:lnTo>
                  <a:lnTo>
                    <a:pt x="327930" y="17671"/>
                  </a:lnTo>
                  <a:cubicBezTo>
                    <a:pt x="144341" y="17671"/>
                    <a:pt x="0" y="126839"/>
                    <a:pt x="0" y="268563"/>
                  </a:cubicBezTo>
                  <a:lnTo>
                    <a:pt x="0" y="5500420"/>
                  </a:lnTo>
                  <a:cubicBezTo>
                    <a:pt x="0" y="5642083"/>
                    <a:pt x="144341" y="5762691"/>
                    <a:pt x="327930" y="5762691"/>
                  </a:cubicBezTo>
                  <a:lnTo>
                    <a:pt x="5275167" y="57476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080" cap="flat">
              <a:noFill/>
              <a:prstDash val="solid"/>
              <a:miter/>
            </a:ln>
          </p:spPr>
          <p:txBody>
            <a:bodyPr rtlCol="1" anchor="ctr"/>
            <a:lstStyle/>
            <a:p>
              <a:pPr>
                <a:defRPr/>
              </a:pPr>
              <a:endParaRPr lang="ar-EG" sz="1350" dirty="0"/>
            </a:p>
          </p:txBody>
        </p:sp>
        <p:pic>
          <p:nvPicPr>
            <p:cNvPr id="18438" name="صورة 15">
              <a:extLst>
                <a:ext uri="{FF2B5EF4-FFF2-40B4-BE49-F238E27FC236}">
                  <a16:creationId xmlns:a16="http://schemas.microsoft.com/office/drawing/2014/main" id="{01E9444D-C1AC-6C4C-8994-C38480B5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3961" y="1256340"/>
              <a:ext cx="3961652" cy="418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508104" y="1772816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399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732ED716-6E7F-C341-A332-5677693A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3941589" cy="6137788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7" name="شكل حر: شكل 53">
            <a:extLst>
              <a:ext uri="{FF2B5EF4-FFF2-40B4-BE49-F238E27FC236}">
                <a16:creationId xmlns:a16="http://schemas.microsoft.com/office/drawing/2014/main" id="{A78051B6-6412-A243-AE24-BA59DCC7B0FD}"/>
              </a:ext>
            </a:extLst>
          </p:cNvPr>
          <p:cNvSpPr/>
          <p:nvPr/>
        </p:nvSpPr>
        <p:spPr>
          <a:xfrm>
            <a:off x="4572000" y="595313"/>
            <a:ext cx="3880684" cy="590566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8" name="شكل حر: شكل 6">
            <a:extLst>
              <a:ext uri="{FF2B5EF4-FFF2-40B4-BE49-F238E27FC236}">
                <a16:creationId xmlns:a16="http://schemas.microsoft.com/office/drawing/2014/main" id="{CDA258E3-CF75-3F4D-99AD-DAF37D58CB5B}"/>
              </a:ext>
            </a:extLst>
          </p:cNvPr>
          <p:cNvSpPr/>
          <p:nvPr/>
        </p:nvSpPr>
        <p:spPr>
          <a:xfrm>
            <a:off x="647700" y="260350"/>
            <a:ext cx="8352567" cy="659765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8">
            <a:extLst>
              <a:ext uri="{FF2B5EF4-FFF2-40B4-BE49-F238E27FC236}">
                <a16:creationId xmlns:a16="http://schemas.microsoft.com/office/drawing/2014/main" id="{5D5314F5-FF3F-DD4A-8555-8BF8712924A6}"/>
              </a:ext>
            </a:extLst>
          </p:cNvPr>
          <p:cNvSpPr/>
          <p:nvPr/>
        </p:nvSpPr>
        <p:spPr>
          <a:xfrm>
            <a:off x="903288" y="698500"/>
            <a:ext cx="3880684" cy="590567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10">
            <a:extLst>
              <a:ext uri="{FF2B5EF4-FFF2-40B4-BE49-F238E27FC236}">
                <a16:creationId xmlns:a16="http://schemas.microsoft.com/office/drawing/2014/main" id="{AF9D1FB5-4C95-F442-AEC4-A6B3A213D64D}"/>
              </a:ext>
            </a:extLst>
          </p:cNvPr>
          <p:cNvSpPr/>
          <p:nvPr/>
        </p:nvSpPr>
        <p:spPr>
          <a:xfrm>
            <a:off x="4583113" y="698500"/>
            <a:ext cx="3880684" cy="590567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12">
            <a:extLst>
              <a:ext uri="{FF2B5EF4-FFF2-40B4-BE49-F238E27FC236}">
                <a16:creationId xmlns:a16="http://schemas.microsoft.com/office/drawing/2014/main" id="{BEA53941-A47E-7D41-9A98-6D246A217819}"/>
              </a:ext>
            </a:extLst>
          </p:cNvPr>
          <p:cNvSpPr/>
          <p:nvPr/>
        </p:nvSpPr>
        <p:spPr>
          <a:xfrm>
            <a:off x="836613" y="646113"/>
            <a:ext cx="3951426" cy="5907313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14">
            <a:extLst>
              <a:ext uri="{FF2B5EF4-FFF2-40B4-BE49-F238E27FC236}">
                <a16:creationId xmlns:a16="http://schemas.microsoft.com/office/drawing/2014/main" id="{F9EA48B1-D81C-C84D-8CB3-9F4E041C374B}"/>
              </a:ext>
            </a:extLst>
          </p:cNvPr>
          <p:cNvSpPr/>
          <p:nvPr/>
        </p:nvSpPr>
        <p:spPr>
          <a:xfrm>
            <a:off x="4571999" y="646113"/>
            <a:ext cx="3963217" cy="5907313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6" name="شكل حر: شكل 26">
            <a:extLst>
              <a:ext uri="{FF2B5EF4-FFF2-40B4-BE49-F238E27FC236}">
                <a16:creationId xmlns:a16="http://schemas.microsoft.com/office/drawing/2014/main" id="{C8937021-D417-1F41-8A64-6F7D24546111}"/>
              </a:ext>
            </a:extLst>
          </p:cNvPr>
          <p:cNvSpPr/>
          <p:nvPr/>
        </p:nvSpPr>
        <p:spPr>
          <a:xfrm>
            <a:off x="904875" y="595313"/>
            <a:ext cx="3880684" cy="590566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8" name="شكل حر: شكل 27">
            <a:extLst>
              <a:ext uri="{FF2B5EF4-FFF2-40B4-BE49-F238E27FC236}">
                <a16:creationId xmlns:a16="http://schemas.microsoft.com/office/drawing/2014/main" id="{6CEA02AF-958E-C340-813B-BCFFFB68337B}"/>
              </a:ext>
            </a:extLst>
          </p:cNvPr>
          <p:cNvSpPr/>
          <p:nvPr/>
        </p:nvSpPr>
        <p:spPr>
          <a:xfrm>
            <a:off x="1169987" y="1808163"/>
            <a:ext cx="3400651" cy="558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28">
            <a:extLst>
              <a:ext uri="{FF2B5EF4-FFF2-40B4-BE49-F238E27FC236}">
                <a16:creationId xmlns:a16="http://schemas.microsoft.com/office/drawing/2014/main" id="{11D12B1E-3E58-B049-8DD6-9287B85807C0}"/>
              </a:ext>
            </a:extLst>
          </p:cNvPr>
          <p:cNvSpPr/>
          <p:nvPr/>
        </p:nvSpPr>
        <p:spPr>
          <a:xfrm>
            <a:off x="1169987" y="2132013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29">
            <a:extLst>
              <a:ext uri="{FF2B5EF4-FFF2-40B4-BE49-F238E27FC236}">
                <a16:creationId xmlns:a16="http://schemas.microsoft.com/office/drawing/2014/main" id="{61545F55-F5C0-2246-9A23-C414EF68ECA5}"/>
              </a:ext>
            </a:extLst>
          </p:cNvPr>
          <p:cNvSpPr/>
          <p:nvPr/>
        </p:nvSpPr>
        <p:spPr>
          <a:xfrm>
            <a:off x="1169987" y="2351088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0">
            <a:extLst>
              <a:ext uri="{FF2B5EF4-FFF2-40B4-BE49-F238E27FC236}">
                <a16:creationId xmlns:a16="http://schemas.microsoft.com/office/drawing/2014/main" id="{0A6C9B77-114B-1240-8543-03A11F65E4F2}"/>
              </a:ext>
            </a:extLst>
          </p:cNvPr>
          <p:cNvSpPr/>
          <p:nvPr/>
        </p:nvSpPr>
        <p:spPr>
          <a:xfrm>
            <a:off x="1169987" y="2571750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1">
            <a:extLst>
              <a:ext uri="{FF2B5EF4-FFF2-40B4-BE49-F238E27FC236}">
                <a16:creationId xmlns:a16="http://schemas.microsoft.com/office/drawing/2014/main" id="{5C003F96-CBC3-F442-8246-D2D9995E8D84}"/>
              </a:ext>
            </a:extLst>
          </p:cNvPr>
          <p:cNvSpPr/>
          <p:nvPr/>
        </p:nvSpPr>
        <p:spPr>
          <a:xfrm>
            <a:off x="1169987" y="2801938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2">
            <a:extLst>
              <a:ext uri="{FF2B5EF4-FFF2-40B4-BE49-F238E27FC236}">
                <a16:creationId xmlns:a16="http://schemas.microsoft.com/office/drawing/2014/main" id="{06B7835F-6AED-294D-AF8A-798596EE8BC5}"/>
              </a:ext>
            </a:extLst>
          </p:cNvPr>
          <p:cNvSpPr/>
          <p:nvPr/>
        </p:nvSpPr>
        <p:spPr>
          <a:xfrm>
            <a:off x="1169987" y="3021013"/>
            <a:ext cx="3387177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3">
            <a:extLst>
              <a:ext uri="{FF2B5EF4-FFF2-40B4-BE49-F238E27FC236}">
                <a16:creationId xmlns:a16="http://schemas.microsoft.com/office/drawing/2014/main" id="{58503F54-4B4C-6E4B-A552-0C12C7458AB4}"/>
              </a:ext>
            </a:extLst>
          </p:cNvPr>
          <p:cNvSpPr/>
          <p:nvPr/>
        </p:nvSpPr>
        <p:spPr>
          <a:xfrm>
            <a:off x="1169987" y="3241675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4">
            <a:extLst>
              <a:ext uri="{FF2B5EF4-FFF2-40B4-BE49-F238E27FC236}">
                <a16:creationId xmlns:a16="http://schemas.microsoft.com/office/drawing/2014/main" id="{4BFB306D-BAB0-8948-82A7-A75ACF449A2A}"/>
              </a:ext>
            </a:extLst>
          </p:cNvPr>
          <p:cNvSpPr/>
          <p:nvPr/>
        </p:nvSpPr>
        <p:spPr>
          <a:xfrm>
            <a:off x="1169987" y="3460750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5">
            <a:extLst>
              <a:ext uri="{FF2B5EF4-FFF2-40B4-BE49-F238E27FC236}">
                <a16:creationId xmlns:a16="http://schemas.microsoft.com/office/drawing/2014/main" id="{323A41B3-5379-0B49-831F-B16118CE1E01}"/>
              </a:ext>
            </a:extLst>
          </p:cNvPr>
          <p:cNvSpPr/>
          <p:nvPr/>
        </p:nvSpPr>
        <p:spPr>
          <a:xfrm>
            <a:off x="1169987" y="3690938"/>
            <a:ext cx="3387177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6">
            <a:extLst>
              <a:ext uri="{FF2B5EF4-FFF2-40B4-BE49-F238E27FC236}">
                <a16:creationId xmlns:a16="http://schemas.microsoft.com/office/drawing/2014/main" id="{1F8FFDEA-5A62-B245-97FB-52443C29A33D}"/>
              </a:ext>
            </a:extLst>
          </p:cNvPr>
          <p:cNvSpPr/>
          <p:nvPr/>
        </p:nvSpPr>
        <p:spPr>
          <a:xfrm>
            <a:off x="1169987" y="3911600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7">
            <a:extLst>
              <a:ext uri="{FF2B5EF4-FFF2-40B4-BE49-F238E27FC236}">
                <a16:creationId xmlns:a16="http://schemas.microsoft.com/office/drawing/2014/main" id="{9DA3D1D6-EDF8-7F4A-8C77-117E176025DA}"/>
              </a:ext>
            </a:extLst>
          </p:cNvPr>
          <p:cNvSpPr/>
          <p:nvPr/>
        </p:nvSpPr>
        <p:spPr>
          <a:xfrm>
            <a:off x="1169987" y="4130675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8">
            <a:extLst>
              <a:ext uri="{FF2B5EF4-FFF2-40B4-BE49-F238E27FC236}">
                <a16:creationId xmlns:a16="http://schemas.microsoft.com/office/drawing/2014/main" id="{44540A74-2BF9-CC44-B21B-5B30C9719CCA}"/>
              </a:ext>
            </a:extLst>
          </p:cNvPr>
          <p:cNvSpPr/>
          <p:nvPr/>
        </p:nvSpPr>
        <p:spPr>
          <a:xfrm>
            <a:off x="1169987" y="4351338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9">
            <a:extLst>
              <a:ext uri="{FF2B5EF4-FFF2-40B4-BE49-F238E27FC236}">
                <a16:creationId xmlns:a16="http://schemas.microsoft.com/office/drawing/2014/main" id="{4F6A5D5B-9C70-EC4E-871E-2D06A22AB077}"/>
              </a:ext>
            </a:extLst>
          </p:cNvPr>
          <p:cNvSpPr/>
          <p:nvPr/>
        </p:nvSpPr>
        <p:spPr>
          <a:xfrm>
            <a:off x="1169987" y="4581525"/>
            <a:ext cx="3387177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40">
            <a:extLst>
              <a:ext uri="{FF2B5EF4-FFF2-40B4-BE49-F238E27FC236}">
                <a16:creationId xmlns:a16="http://schemas.microsoft.com/office/drawing/2014/main" id="{F8D61E49-B7E9-F042-9A03-B9AB70BB7646}"/>
              </a:ext>
            </a:extLst>
          </p:cNvPr>
          <p:cNvSpPr/>
          <p:nvPr/>
        </p:nvSpPr>
        <p:spPr>
          <a:xfrm>
            <a:off x="1169987" y="4800600"/>
            <a:ext cx="3387177" cy="5752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41">
            <a:extLst>
              <a:ext uri="{FF2B5EF4-FFF2-40B4-BE49-F238E27FC236}">
                <a16:creationId xmlns:a16="http://schemas.microsoft.com/office/drawing/2014/main" id="{DA7F8E88-4271-4A47-AEB9-57D45F642907}"/>
              </a:ext>
            </a:extLst>
          </p:cNvPr>
          <p:cNvSpPr/>
          <p:nvPr/>
        </p:nvSpPr>
        <p:spPr>
          <a:xfrm>
            <a:off x="1169987" y="5068888"/>
            <a:ext cx="3400651" cy="5752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4">
            <a:extLst>
              <a:ext uri="{FF2B5EF4-FFF2-40B4-BE49-F238E27FC236}">
                <a16:creationId xmlns:a16="http://schemas.microsoft.com/office/drawing/2014/main" id="{F951FB8E-83E4-614F-A3E2-58B88E08A849}"/>
              </a:ext>
            </a:extLst>
          </p:cNvPr>
          <p:cNvSpPr/>
          <p:nvPr/>
        </p:nvSpPr>
        <p:spPr>
          <a:xfrm>
            <a:off x="4848225" y="1808163"/>
            <a:ext cx="3402336" cy="558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5">
            <a:extLst>
              <a:ext uri="{FF2B5EF4-FFF2-40B4-BE49-F238E27FC236}">
                <a16:creationId xmlns:a16="http://schemas.microsoft.com/office/drawing/2014/main" id="{84CE9AC0-F711-844D-B14E-B9E3AEE72B3E}"/>
              </a:ext>
            </a:extLst>
          </p:cNvPr>
          <p:cNvSpPr/>
          <p:nvPr/>
        </p:nvSpPr>
        <p:spPr>
          <a:xfrm>
            <a:off x="4848225" y="5068888"/>
            <a:ext cx="3402336" cy="5752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6">
            <a:extLst>
              <a:ext uri="{FF2B5EF4-FFF2-40B4-BE49-F238E27FC236}">
                <a16:creationId xmlns:a16="http://schemas.microsoft.com/office/drawing/2014/main" id="{94F1AA35-4D93-0441-9FCF-D943861CDA11}"/>
              </a:ext>
            </a:extLst>
          </p:cNvPr>
          <p:cNvSpPr/>
          <p:nvPr/>
        </p:nvSpPr>
        <p:spPr>
          <a:xfrm>
            <a:off x="4848224" y="2132013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57">
            <a:extLst>
              <a:ext uri="{FF2B5EF4-FFF2-40B4-BE49-F238E27FC236}">
                <a16:creationId xmlns:a16="http://schemas.microsoft.com/office/drawing/2014/main" id="{D90CAF13-2ED5-A64F-B8CD-6739C960008E}"/>
              </a:ext>
            </a:extLst>
          </p:cNvPr>
          <p:cNvSpPr/>
          <p:nvPr/>
        </p:nvSpPr>
        <p:spPr>
          <a:xfrm>
            <a:off x="4848224" y="2351088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58">
            <a:extLst>
              <a:ext uri="{FF2B5EF4-FFF2-40B4-BE49-F238E27FC236}">
                <a16:creationId xmlns:a16="http://schemas.microsoft.com/office/drawing/2014/main" id="{8EBED838-38AD-0146-AF8A-431A081BFFC1}"/>
              </a:ext>
            </a:extLst>
          </p:cNvPr>
          <p:cNvSpPr/>
          <p:nvPr/>
        </p:nvSpPr>
        <p:spPr>
          <a:xfrm>
            <a:off x="4848224" y="2571750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59">
            <a:extLst>
              <a:ext uri="{FF2B5EF4-FFF2-40B4-BE49-F238E27FC236}">
                <a16:creationId xmlns:a16="http://schemas.microsoft.com/office/drawing/2014/main" id="{5D078BCB-2D2C-F14A-8BD0-EE3E46A1B72C}"/>
              </a:ext>
            </a:extLst>
          </p:cNvPr>
          <p:cNvSpPr/>
          <p:nvPr/>
        </p:nvSpPr>
        <p:spPr>
          <a:xfrm>
            <a:off x="4848224" y="2801938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0">
            <a:extLst>
              <a:ext uri="{FF2B5EF4-FFF2-40B4-BE49-F238E27FC236}">
                <a16:creationId xmlns:a16="http://schemas.microsoft.com/office/drawing/2014/main" id="{37801DA9-7DCA-3342-992F-CECC3157F2C3}"/>
              </a:ext>
            </a:extLst>
          </p:cNvPr>
          <p:cNvSpPr/>
          <p:nvPr/>
        </p:nvSpPr>
        <p:spPr>
          <a:xfrm>
            <a:off x="4848224" y="3021013"/>
            <a:ext cx="3388861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1">
            <a:extLst>
              <a:ext uri="{FF2B5EF4-FFF2-40B4-BE49-F238E27FC236}">
                <a16:creationId xmlns:a16="http://schemas.microsoft.com/office/drawing/2014/main" id="{DDEC9185-C5C2-EB4F-AE65-7362E023E0D2}"/>
              </a:ext>
            </a:extLst>
          </p:cNvPr>
          <p:cNvSpPr/>
          <p:nvPr/>
        </p:nvSpPr>
        <p:spPr>
          <a:xfrm>
            <a:off x="4848224" y="3241675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2">
            <a:extLst>
              <a:ext uri="{FF2B5EF4-FFF2-40B4-BE49-F238E27FC236}">
                <a16:creationId xmlns:a16="http://schemas.microsoft.com/office/drawing/2014/main" id="{1F94A5A8-F06D-004C-9ED6-3133D44C9E8F}"/>
              </a:ext>
            </a:extLst>
          </p:cNvPr>
          <p:cNvSpPr/>
          <p:nvPr/>
        </p:nvSpPr>
        <p:spPr>
          <a:xfrm>
            <a:off x="4848224" y="3460750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3">
            <a:extLst>
              <a:ext uri="{FF2B5EF4-FFF2-40B4-BE49-F238E27FC236}">
                <a16:creationId xmlns:a16="http://schemas.microsoft.com/office/drawing/2014/main" id="{0E213944-BBFB-A948-86C8-7F408BB2556A}"/>
              </a:ext>
            </a:extLst>
          </p:cNvPr>
          <p:cNvSpPr/>
          <p:nvPr/>
        </p:nvSpPr>
        <p:spPr>
          <a:xfrm>
            <a:off x="4848224" y="3690938"/>
            <a:ext cx="3388861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4">
            <a:extLst>
              <a:ext uri="{FF2B5EF4-FFF2-40B4-BE49-F238E27FC236}">
                <a16:creationId xmlns:a16="http://schemas.microsoft.com/office/drawing/2014/main" id="{C0903BDA-13F9-D54F-8CC6-B8F05674780D}"/>
              </a:ext>
            </a:extLst>
          </p:cNvPr>
          <p:cNvSpPr/>
          <p:nvPr/>
        </p:nvSpPr>
        <p:spPr>
          <a:xfrm>
            <a:off x="4848224" y="3911600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5">
            <a:extLst>
              <a:ext uri="{FF2B5EF4-FFF2-40B4-BE49-F238E27FC236}">
                <a16:creationId xmlns:a16="http://schemas.microsoft.com/office/drawing/2014/main" id="{E7C6EC09-1794-5345-B1B2-CA821CF883BC}"/>
              </a:ext>
            </a:extLst>
          </p:cNvPr>
          <p:cNvSpPr/>
          <p:nvPr/>
        </p:nvSpPr>
        <p:spPr>
          <a:xfrm>
            <a:off x="4848224" y="4130675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6">
            <a:extLst>
              <a:ext uri="{FF2B5EF4-FFF2-40B4-BE49-F238E27FC236}">
                <a16:creationId xmlns:a16="http://schemas.microsoft.com/office/drawing/2014/main" id="{7074A584-DCD7-C046-B9EA-8F39F464CD1B}"/>
              </a:ext>
            </a:extLst>
          </p:cNvPr>
          <p:cNvSpPr/>
          <p:nvPr/>
        </p:nvSpPr>
        <p:spPr>
          <a:xfrm>
            <a:off x="4848224" y="4351338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7">
            <a:extLst>
              <a:ext uri="{FF2B5EF4-FFF2-40B4-BE49-F238E27FC236}">
                <a16:creationId xmlns:a16="http://schemas.microsoft.com/office/drawing/2014/main" id="{5352DFCF-2608-CD47-80E0-F22E5301FD45}"/>
              </a:ext>
            </a:extLst>
          </p:cNvPr>
          <p:cNvSpPr/>
          <p:nvPr/>
        </p:nvSpPr>
        <p:spPr>
          <a:xfrm>
            <a:off x="4848224" y="4581525"/>
            <a:ext cx="3388861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8">
            <a:extLst>
              <a:ext uri="{FF2B5EF4-FFF2-40B4-BE49-F238E27FC236}">
                <a16:creationId xmlns:a16="http://schemas.microsoft.com/office/drawing/2014/main" id="{D31F7019-11E6-054B-9F27-23057A188F92}"/>
              </a:ext>
            </a:extLst>
          </p:cNvPr>
          <p:cNvSpPr/>
          <p:nvPr/>
        </p:nvSpPr>
        <p:spPr>
          <a:xfrm>
            <a:off x="4848224" y="4800600"/>
            <a:ext cx="3388861" cy="5752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مربع نص 105">
            <a:extLst>
              <a:ext uri="{FF2B5EF4-FFF2-40B4-BE49-F238E27FC236}">
                <a16:creationId xmlns:a16="http://schemas.microsoft.com/office/drawing/2014/main" id="{D17B1595-DC6B-A546-8560-EC6125E36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79842" cy="28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0" name="مربع نص 106">
            <a:extLst>
              <a:ext uri="{FF2B5EF4-FFF2-40B4-BE49-F238E27FC236}">
                <a16:creationId xmlns:a16="http://schemas.microsoft.com/office/drawing/2014/main" id="{CC4C757A-EFBB-E044-BFD8-BC494BF3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79842" cy="28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11" name="صورة 110">
            <a:hlinkClick r:id="rId3" action="ppaction://hlinksldjump"/>
            <a:extLst>
              <a:ext uri="{FF2B5EF4-FFF2-40B4-BE49-F238E27FC236}">
                <a16:creationId xmlns:a16="http://schemas.microsoft.com/office/drawing/2014/main" id="{A9F3EA74-143F-564D-9085-D6CE347BD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75" y="7830"/>
            <a:ext cx="430495" cy="61508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8" name="مجموعة 67"/>
          <p:cNvGrpSpPr/>
          <p:nvPr/>
        </p:nvGrpSpPr>
        <p:grpSpPr>
          <a:xfrm>
            <a:off x="142844" y="285728"/>
            <a:ext cx="8858312" cy="1928826"/>
            <a:chOff x="142844" y="285728"/>
            <a:chExt cx="8858312" cy="1928826"/>
          </a:xfrm>
        </p:grpSpPr>
        <p:sp>
          <p:nvSpPr>
            <p:cNvPr id="3" name="مستطيل ذو زوايا قطرية مستديرة 2"/>
            <p:cNvSpPr/>
            <p:nvPr/>
          </p:nvSpPr>
          <p:spPr>
            <a:xfrm>
              <a:off x="142844" y="285728"/>
              <a:ext cx="7401416" cy="1928826"/>
            </a:xfrm>
            <a:prstGeom prst="round2DiagRect">
              <a:avLst>
                <a:gd name="adj1" fmla="val 32667"/>
                <a:gd name="adj2" fmla="val 0"/>
              </a:avLst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ذو زوايا قطرية مستديرة 3"/>
            <p:cNvSpPr/>
            <p:nvPr/>
          </p:nvSpPr>
          <p:spPr>
            <a:xfrm>
              <a:off x="7572396" y="285728"/>
              <a:ext cx="1428760" cy="1928826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71544" y="933320"/>
              <a:ext cx="1228723" cy="75083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2" name="مستطيل 21"/>
          <p:cNvSpPr/>
          <p:nvPr/>
        </p:nvSpPr>
        <p:spPr>
          <a:xfrm>
            <a:off x="6429388" y="2428868"/>
            <a:ext cx="2500330" cy="3929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7215206" y="2571744"/>
            <a:ext cx="16430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ف   =   ٥٤ </a:t>
            </a:r>
            <a:endParaRPr lang="ar-SA" sz="2400" b="1" baseline="30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143636" y="5039037"/>
            <a:ext cx="27146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=  ٢٤  ×  ٥٤</a:t>
            </a:r>
            <a:endParaRPr lang="ar-SA" sz="2400" b="1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143636" y="5814972"/>
            <a:ext cx="27146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=  ١٢٩٦</a:t>
            </a:r>
            <a:endParaRPr lang="ar-SA" sz="2400" b="1" baseline="30000" dirty="0"/>
          </a:p>
        </p:txBody>
      </p:sp>
      <p:sp>
        <p:nvSpPr>
          <p:cNvPr id="39" name="مستطيل 38"/>
          <p:cNvSpPr/>
          <p:nvPr/>
        </p:nvSpPr>
        <p:spPr>
          <a:xfrm>
            <a:off x="646810" y="2428868"/>
            <a:ext cx="5688749" cy="3929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0" name="مجموعة 49"/>
          <p:cNvGrpSpPr/>
          <p:nvPr/>
        </p:nvGrpSpPr>
        <p:grpSpPr>
          <a:xfrm>
            <a:off x="6643702" y="3214686"/>
            <a:ext cx="2071702" cy="785818"/>
            <a:chOff x="1928794" y="4286256"/>
            <a:chExt cx="1714512" cy="785818"/>
          </a:xfrm>
        </p:grpSpPr>
        <p:grpSp>
          <p:nvGrpSpPr>
            <p:cNvPr id="43" name="مجموعة 32"/>
            <p:cNvGrpSpPr/>
            <p:nvPr/>
          </p:nvGrpSpPr>
          <p:grpSpPr>
            <a:xfrm>
              <a:off x="3071802" y="4286256"/>
              <a:ext cx="571504" cy="785818"/>
              <a:chOff x="8501122" y="3857628"/>
              <a:chExt cx="571504" cy="785818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  <a:endParaRPr lang="ar-SA" sz="2400" b="1" baseline="30000" dirty="0"/>
              </a:p>
            </p:txBody>
          </p:sp>
          <p:sp>
            <p:nvSpPr>
              <p:cNvPr id="45" name="مربع نص 44"/>
              <p:cNvSpPr txBox="1"/>
              <p:nvPr/>
            </p:nvSpPr>
            <p:spPr>
              <a:xfrm>
                <a:off x="8501122" y="4181781"/>
                <a:ext cx="57150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٢٤</a:t>
                </a:r>
                <a:endParaRPr lang="ar-SA" sz="2400" b="1" baseline="30000" dirty="0"/>
              </a:p>
            </p:txBody>
          </p:sp>
          <p:cxnSp>
            <p:nvCxnSpPr>
              <p:cNvPr id="46" name="رابط مستقيم 45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مربع نص 29"/>
            <p:cNvSpPr txBox="1"/>
            <p:nvPr/>
          </p:nvSpPr>
          <p:spPr>
            <a:xfrm>
              <a:off x="1928794" y="4429132"/>
              <a:ext cx="121444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ع</a:t>
              </a:r>
              <a:r>
                <a:rPr lang="ar-SA" sz="3600" b="1" spc="-100" baseline="30000" dirty="0"/>
                <a:t>٢</a:t>
              </a:r>
              <a:r>
                <a:rPr lang="ar-SA" sz="2000" b="1" dirty="0"/>
                <a:t>   =   </a:t>
              </a:r>
              <a:r>
                <a:rPr lang="ar-SA" sz="2400" b="1" dirty="0"/>
                <a:t>ف</a:t>
              </a:r>
              <a:endParaRPr lang="ar-SA" sz="2400" b="1" baseline="30000" dirty="0"/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6544128" y="4071942"/>
            <a:ext cx="2143140" cy="785818"/>
            <a:chOff x="1785918" y="4286256"/>
            <a:chExt cx="1857388" cy="785818"/>
          </a:xfrm>
        </p:grpSpPr>
        <p:grpSp>
          <p:nvGrpSpPr>
            <p:cNvPr id="52" name="مجموعة 32"/>
            <p:cNvGrpSpPr/>
            <p:nvPr/>
          </p:nvGrpSpPr>
          <p:grpSpPr>
            <a:xfrm>
              <a:off x="3071802" y="4286256"/>
              <a:ext cx="571504" cy="785818"/>
              <a:chOff x="8501122" y="3857628"/>
              <a:chExt cx="571504" cy="785818"/>
            </a:xfrm>
          </p:grpSpPr>
          <p:sp>
            <p:nvSpPr>
              <p:cNvPr id="54" name="مربع نص 53"/>
              <p:cNvSpPr txBox="1"/>
              <p:nvPr/>
            </p:nvSpPr>
            <p:spPr>
              <a:xfrm>
                <a:off x="8572560" y="3857628"/>
                <a:ext cx="42859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  <a:endParaRPr lang="ar-SA" sz="2400" b="1" baseline="30000" dirty="0"/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8501122" y="4181781"/>
                <a:ext cx="57150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٢٤</a:t>
                </a:r>
                <a:endParaRPr lang="ar-SA" sz="2400" b="1" baseline="30000" dirty="0"/>
              </a:p>
            </p:txBody>
          </p:sp>
          <p:cxnSp>
            <p:nvCxnSpPr>
              <p:cNvPr id="56" name="رابط مستقيم 55"/>
              <p:cNvCxnSpPr/>
              <p:nvPr/>
            </p:nvCxnSpPr>
            <p:spPr>
              <a:xfrm rot="10800000">
                <a:off x="8658066" y="4213720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مربع نص 52"/>
            <p:cNvSpPr txBox="1"/>
            <p:nvPr/>
          </p:nvSpPr>
          <p:spPr>
            <a:xfrm>
              <a:off x="1785918" y="4429132"/>
              <a:ext cx="135732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b="1" dirty="0"/>
                <a:t>ع</a:t>
              </a:r>
              <a:r>
                <a:rPr lang="ar-SA" sz="3600" b="1" spc="-100" baseline="30000" dirty="0"/>
                <a:t>٢</a:t>
              </a:r>
              <a:r>
                <a:rPr lang="ar-SA" sz="2000" b="1" dirty="0"/>
                <a:t>   =   </a:t>
              </a:r>
              <a:r>
                <a:rPr lang="ar-SA" sz="2400" b="1" dirty="0"/>
                <a:t>٥٤</a:t>
              </a:r>
              <a:endParaRPr lang="ar-SA" sz="2400" b="1" baseline="30000" dirty="0"/>
            </a:p>
          </p:txBody>
        </p:sp>
      </p:grpSp>
      <p:sp>
        <p:nvSpPr>
          <p:cNvPr id="57" name="مربع نص 56"/>
          <p:cNvSpPr txBox="1"/>
          <p:nvPr/>
        </p:nvSpPr>
        <p:spPr>
          <a:xfrm>
            <a:off x="3357554" y="2643182"/>
            <a:ext cx="27146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ــ   ١٢٩٦  =  ٠</a:t>
            </a:r>
            <a:endParaRPr lang="ar-SA" sz="2400" b="1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2285984" y="3357562"/>
            <a:ext cx="37862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ع  +  ٣٦ ) ( ع  ــ  ٣٦ )  =  ٠</a:t>
            </a:r>
            <a:endParaRPr lang="ar-SA" sz="2400" b="1" baseline="30000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4071934" y="4181781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  +  ٣٦  =  ٠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3643306" y="4896161"/>
            <a:ext cx="2428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             =  </a:t>
            </a:r>
            <a:r>
              <a:rPr lang="ar-SA" sz="2400" b="1"/>
              <a:t>ــ  ٣٦</a:t>
            </a:r>
            <a:endParaRPr lang="ar-SA" sz="2400" b="1" baseline="300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1357290" y="4181781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  ــ  ٣٦  =  ٠</a:t>
            </a:r>
            <a:endParaRPr lang="ar-SA" sz="2400" b="1" baseline="300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928662" y="4896161"/>
            <a:ext cx="24288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ع            =   ٣٦</a:t>
            </a:r>
            <a:endParaRPr lang="ar-SA" sz="2400" b="1" baseline="30000" dirty="0"/>
          </a:p>
        </p:txBody>
      </p:sp>
      <p:cxnSp>
        <p:nvCxnSpPr>
          <p:cNvPr id="64" name="رابط مستقيم 63"/>
          <p:cNvCxnSpPr/>
          <p:nvPr/>
        </p:nvCxnSpPr>
        <p:spPr>
          <a:xfrm rot="5400000">
            <a:off x="2929720" y="4929198"/>
            <a:ext cx="1143008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2217560" y="5675867"/>
            <a:ext cx="42148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سرعة السيارة عند استعمال الكوابح  =</a:t>
            </a:r>
            <a:endParaRPr lang="ar-SA" sz="2400" b="1" baseline="30000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596655" y="5723383"/>
            <a:ext cx="18573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٣٦ ميل / ساعة  </a:t>
            </a:r>
            <a:endParaRPr lang="ar-SA" sz="2400" b="1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6901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7" name="مجموعة 76"/>
          <p:cNvGrpSpPr/>
          <p:nvPr/>
        </p:nvGrpSpPr>
        <p:grpSpPr>
          <a:xfrm rot="21432280">
            <a:off x="3786182" y="4714884"/>
            <a:ext cx="2286016" cy="785818"/>
            <a:chOff x="3786182" y="4714884"/>
            <a:chExt cx="2286016" cy="785818"/>
          </a:xfrm>
        </p:grpSpPr>
        <p:cxnSp>
          <p:nvCxnSpPr>
            <p:cNvPr id="71" name="رابط مستقيم 70"/>
            <p:cNvCxnSpPr/>
            <p:nvPr/>
          </p:nvCxnSpPr>
          <p:spPr>
            <a:xfrm rot="10800000" flipV="1">
              <a:off x="3786182" y="4857760"/>
              <a:ext cx="2286016" cy="50006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72"/>
            <p:cNvCxnSpPr/>
            <p:nvPr/>
          </p:nvCxnSpPr>
          <p:spPr>
            <a:xfrm>
              <a:off x="3857620" y="4714884"/>
              <a:ext cx="2214578" cy="78581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5782F724-7714-2C4D-9285-21F61EE4FD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60F5487-0653-7079-F553-8C66CB35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39" grpId="0" animBg="1"/>
      <p:bldP spid="57" grpId="0"/>
      <p:bldP spid="58" grpId="0"/>
      <p:bldP spid="59" grpId="0"/>
      <p:bldP spid="60" grpId="0"/>
      <p:bldP spid="61" grpId="0"/>
      <p:bldP spid="62" grpId="0"/>
      <p:bldP spid="65" grpId="0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942D3CD-B533-6098-B1D4-1EF3ABDFB35F}"/>
              </a:ext>
            </a:extLst>
          </p:cNvPr>
          <p:cNvGrpSpPr/>
          <p:nvPr/>
        </p:nvGrpSpPr>
        <p:grpSpPr>
          <a:xfrm>
            <a:off x="3995936" y="692696"/>
            <a:ext cx="4883575" cy="5544616"/>
            <a:chOff x="4260425" y="1349331"/>
            <a:chExt cx="4254925" cy="4443601"/>
          </a:xfrm>
        </p:grpSpPr>
        <p:sp>
          <p:nvSpPr>
            <p:cNvPr id="2" name="شكل حر: شكل 1">
              <a:extLst>
                <a:ext uri="{FF2B5EF4-FFF2-40B4-BE49-F238E27FC236}">
                  <a16:creationId xmlns:a16="http://schemas.microsoft.com/office/drawing/2014/main" id="{C716C3C6-23FB-F74D-95E5-74B73F9A3676}"/>
                </a:ext>
              </a:extLst>
            </p:cNvPr>
            <p:cNvSpPr/>
            <p:nvPr/>
          </p:nvSpPr>
          <p:spPr>
            <a:xfrm flipH="1">
              <a:off x="4260425" y="1349331"/>
              <a:ext cx="4254925" cy="4443601"/>
            </a:xfrm>
            <a:custGeom>
              <a:avLst/>
              <a:gdLst>
                <a:gd name="connsiteX0" fmla="*/ 10138460 w 10466513"/>
                <a:gd name="connsiteY0" fmla="*/ 24 h 5745020"/>
                <a:gd name="connsiteX1" fmla="*/ 327808 w 10466513"/>
                <a:gd name="connsiteY1" fmla="*/ 24 h 5745020"/>
                <a:gd name="connsiteX2" fmla="*/ -122 w 10466513"/>
                <a:gd name="connsiteY2" fmla="*/ 250916 h 5745020"/>
                <a:gd name="connsiteX3" fmla="*/ -122 w 10466513"/>
                <a:gd name="connsiteY3" fmla="*/ 5482773 h 5745020"/>
                <a:gd name="connsiteX4" fmla="*/ 327808 w 10466513"/>
                <a:gd name="connsiteY4" fmla="*/ 5745044 h 5745020"/>
                <a:gd name="connsiteX5" fmla="*/ 10138460 w 10466513"/>
                <a:gd name="connsiteY5" fmla="*/ 5745044 h 5745020"/>
                <a:gd name="connsiteX6" fmla="*/ 10466391 w 10466513"/>
                <a:gd name="connsiteY6" fmla="*/ 5482773 h 5745020"/>
                <a:gd name="connsiteX7" fmla="*/ 10466391 w 10466513"/>
                <a:gd name="connsiteY7" fmla="*/ 250916 h 5745020"/>
                <a:gd name="connsiteX8" fmla="*/ 10138460 w 10466513"/>
                <a:gd name="connsiteY8" fmla="*/ 24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10138582 w 10466513"/>
                <a:gd name="connsiteY6" fmla="*/ 5745020 h 5745020"/>
                <a:gd name="connsiteX7" fmla="*/ 10466513 w 10466513"/>
                <a:gd name="connsiteY7" fmla="*/ 5482749 h 5745020"/>
                <a:gd name="connsiteX8" fmla="*/ 10466513 w 10466513"/>
                <a:gd name="connsiteY8" fmla="*/ 250892 h 5745020"/>
                <a:gd name="connsiteX9" fmla="*/ 10138582 w 10466513"/>
                <a:gd name="connsiteY9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466513 w 10466513"/>
                <a:gd name="connsiteY9" fmla="*/ 250892 h 5745020"/>
                <a:gd name="connsiteX10" fmla="*/ 10138582 w 10466513"/>
                <a:gd name="connsiteY10" fmla="*/ 0 h 5745020"/>
                <a:gd name="connsiteX0" fmla="*/ 10138582 w 10466513"/>
                <a:gd name="connsiteY0" fmla="*/ 0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9" fmla="*/ 10138582 w 10466513"/>
                <a:gd name="connsiteY9" fmla="*/ 0 h 5745020"/>
                <a:gd name="connsiteX0" fmla="*/ 10466513 w 10466513"/>
                <a:gd name="connsiteY0" fmla="*/ 5482749 h 5745020"/>
                <a:gd name="connsiteX1" fmla="*/ 5329173 w 10466513"/>
                <a:gd name="connsiteY1" fmla="*/ 5189 h 5745020"/>
                <a:gd name="connsiteX2" fmla="*/ 327930 w 10466513"/>
                <a:gd name="connsiteY2" fmla="*/ 0 h 5745020"/>
                <a:gd name="connsiteX3" fmla="*/ 0 w 10466513"/>
                <a:gd name="connsiteY3" fmla="*/ 250892 h 5745020"/>
                <a:gd name="connsiteX4" fmla="*/ 0 w 10466513"/>
                <a:gd name="connsiteY4" fmla="*/ 5482749 h 5745020"/>
                <a:gd name="connsiteX5" fmla="*/ 327930 w 10466513"/>
                <a:gd name="connsiteY5" fmla="*/ 5745020 h 5745020"/>
                <a:gd name="connsiteX6" fmla="*/ 5275167 w 10466513"/>
                <a:gd name="connsiteY6" fmla="*/ 5729986 h 5745020"/>
                <a:gd name="connsiteX7" fmla="*/ 10138582 w 10466513"/>
                <a:gd name="connsiteY7" fmla="*/ 5745020 h 5745020"/>
                <a:gd name="connsiteX8" fmla="*/ 10466513 w 10466513"/>
                <a:gd name="connsiteY8" fmla="*/ 5482749 h 5745020"/>
                <a:gd name="connsiteX0" fmla="*/ 10138582 w 10138601"/>
                <a:gd name="connsiteY0" fmla="*/ 5745020 h 5745020"/>
                <a:gd name="connsiteX1" fmla="*/ 5329173 w 10138601"/>
                <a:gd name="connsiteY1" fmla="*/ 5189 h 5745020"/>
                <a:gd name="connsiteX2" fmla="*/ 327930 w 10138601"/>
                <a:gd name="connsiteY2" fmla="*/ 0 h 5745020"/>
                <a:gd name="connsiteX3" fmla="*/ 0 w 10138601"/>
                <a:gd name="connsiteY3" fmla="*/ 250892 h 5745020"/>
                <a:gd name="connsiteX4" fmla="*/ 0 w 10138601"/>
                <a:gd name="connsiteY4" fmla="*/ 5482749 h 5745020"/>
                <a:gd name="connsiteX5" fmla="*/ 327930 w 10138601"/>
                <a:gd name="connsiteY5" fmla="*/ 5745020 h 5745020"/>
                <a:gd name="connsiteX6" fmla="*/ 5275167 w 10138601"/>
                <a:gd name="connsiteY6" fmla="*/ 5729986 h 5745020"/>
                <a:gd name="connsiteX7" fmla="*/ 10138582 w 10138601"/>
                <a:gd name="connsiteY7" fmla="*/ 5745020 h 5745020"/>
                <a:gd name="connsiteX0" fmla="*/ 5275167 w 5329173"/>
                <a:gd name="connsiteY0" fmla="*/ 5729986 h 5745020"/>
                <a:gd name="connsiteX1" fmla="*/ 5329173 w 5329173"/>
                <a:gd name="connsiteY1" fmla="*/ 5189 h 5745020"/>
                <a:gd name="connsiteX2" fmla="*/ 327930 w 5329173"/>
                <a:gd name="connsiteY2" fmla="*/ 0 h 5745020"/>
                <a:gd name="connsiteX3" fmla="*/ 0 w 5329173"/>
                <a:gd name="connsiteY3" fmla="*/ 250892 h 5745020"/>
                <a:gd name="connsiteX4" fmla="*/ 0 w 5329173"/>
                <a:gd name="connsiteY4" fmla="*/ 5482749 h 5745020"/>
                <a:gd name="connsiteX5" fmla="*/ 327930 w 5329173"/>
                <a:gd name="connsiteY5" fmla="*/ 5745020 h 5745020"/>
                <a:gd name="connsiteX6" fmla="*/ 5275167 w 5329173"/>
                <a:gd name="connsiteY6" fmla="*/ 5729986 h 5745020"/>
                <a:gd name="connsiteX0" fmla="*/ 5275167 w 5294883"/>
                <a:gd name="connsiteY0" fmla="*/ 5747657 h 5762691"/>
                <a:gd name="connsiteX1" fmla="*/ 5294883 w 5294883"/>
                <a:gd name="connsiteY1" fmla="*/ 0 h 5762691"/>
                <a:gd name="connsiteX2" fmla="*/ 327930 w 5294883"/>
                <a:gd name="connsiteY2" fmla="*/ 17671 h 5762691"/>
                <a:gd name="connsiteX3" fmla="*/ 0 w 5294883"/>
                <a:gd name="connsiteY3" fmla="*/ 268563 h 5762691"/>
                <a:gd name="connsiteX4" fmla="*/ 0 w 5294883"/>
                <a:gd name="connsiteY4" fmla="*/ 5500420 h 5762691"/>
                <a:gd name="connsiteX5" fmla="*/ 327930 w 5294883"/>
                <a:gd name="connsiteY5" fmla="*/ 5762691 h 5762691"/>
                <a:gd name="connsiteX6" fmla="*/ 5275167 w 5294883"/>
                <a:gd name="connsiteY6" fmla="*/ 5747657 h 57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4883" h="5762691">
                  <a:moveTo>
                    <a:pt x="5275167" y="5747657"/>
                  </a:moveTo>
                  <a:lnTo>
                    <a:pt x="5294883" y="0"/>
                  </a:lnTo>
                  <a:lnTo>
                    <a:pt x="327930" y="17671"/>
                  </a:lnTo>
                  <a:cubicBezTo>
                    <a:pt x="144341" y="17671"/>
                    <a:pt x="0" y="126839"/>
                    <a:pt x="0" y="268563"/>
                  </a:cubicBezTo>
                  <a:lnTo>
                    <a:pt x="0" y="5500420"/>
                  </a:lnTo>
                  <a:cubicBezTo>
                    <a:pt x="0" y="5642083"/>
                    <a:pt x="144341" y="5762691"/>
                    <a:pt x="327930" y="5762691"/>
                  </a:cubicBezTo>
                  <a:lnTo>
                    <a:pt x="5275167" y="57476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080" cap="flat">
              <a:noFill/>
              <a:prstDash val="solid"/>
              <a:miter/>
            </a:ln>
          </p:spPr>
          <p:txBody>
            <a:bodyPr rtlCol="1" anchor="ctr"/>
            <a:lstStyle/>
            <a:p>
              <a:pPr>
                <a:defRPr/>
              </a:pPr>
              <a:endParaRPr lang="ar-EG" sz="1350" dirty="0"/>
            </a:p>
          </p:txBody>
        </p:sp>
        <p:pic>
          <p:nvPicPr>
            <p:cNvPr id="18438" name="صورة 15">
              <a:extLst>
                <a:ext uri="{FF2B5EF4-FFF2-40B4-BE49-F238E27FC236}">
                  <a16:creationId xmlns:a16="http://schemas.microsoft.com/office/drawing/2014/main" id="{01E9444D-C1AC-6C4C-8994-C38480B5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9532" y="1436280"/>
              <a:ext cx="4096713" cy="435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223628" y="2071094"/>
            <a:ext cx="3125889" cy="3133724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20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73A4C518-CDF6-344F-8838-D86C4CB2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2" name="شكل حر: شكل 53">
            <a:extLst>
              <a:ext uri="{FF2B5EF4-FFF2-40B4-BE49-F238E27FC236}">
                <a16:creationId xmlns:a16="http://schemas.microsoft.com/office/drawing/2014/main" id="{C2DF4F64-B481-0E42-95B3-133C6D9A28F7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3" name="شكل حر: شكل 6">
            <a:extLst>
              <a:ext uri="{FF2B5EF4-FFF2-40B4-BE49-F238E27FC236}">
                <a16:creationId xmlns:a16="http://schemas.microsoft.com/office/drawing/2014/main" id="{E9F93179-D6DF-C444-B459-3E23FFCC0F92}"/>
              </a:ext>
            </a:extLst>
          </p:cNvPr>
          <p:cNvSpPr/>
          <p:nvPr/>
        </p:nvSpPr>
        <p:spPr>
          <a:xfrm>
            <a:off x="647700" y="26035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308366A-8B4D-154D-AFFD-57525212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5" name="شكل حر: شكل 8">
            <a:extLst>
              <a:ext uri="{FF2B5EF4-FFF2-40B4-BE49-F238E27FC236}">
                <a16:creationId xmlns:a16="http://schemas.microsoft.com/office/drawing/2014/main" id="{37B34A3D-5ABD-A545-AABB-284D276E7730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638B48C-50CC-0049-9755-04C743C14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7" name="شكل حر: شكل 10">
            <a:extLst>
              <a:ext uri="{FF2B5EF4-FFF2-40B4-BE49-F238E27FC236}">
                <a16:creationId xmlns:a16="http://schemas.microsoft.com/office/drawing/2014/main" id="{2CCE81DD-268D-7248-9316-C779B7D397AD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3B6D44B-5578-374B-A991-B6B42903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3" name="شكل حر: شكل 12">
            <a:extLst>
              <a:ext uri="{FF2B5EF4-FFF2-40B4-BE49-F238E27FC236}">
                <a16:creationId xmlns:a16="http://schemas.microsoft.com/office/drawing/2014/main" id="{0E4FCDDF-C2DF-524D-B392-CCB89BAF978C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8D98238-BDA3-5542-BD6A-8916252ED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5" name="شكل حر: شكل 14">
            <a:extLst>
              <a:ext uri="{FF2B5EF4-FFF2-40B4-BE49-F238E27FC236}">
                <a16:creationId xmlns:a16="http://schemas.microsoft.com/office/drawing/2014/main" id="{6842EBC4-1099-0347-A10F-C7CAF8B2F53B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AD7A3AF-2700-6649-859B-DBE3252D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E3E7F10B-1AA4-3D45-B44C-54D60CF53B92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42CF718A-0A72-3D46-AD70-0E92AFADDDBC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E2C810B7-D026-6E41-9C72-9778C89B7E30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id="{6F361D1F-9974-EE47-84C9-FE59AF0C9135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71D984A3-D190-3C45-BC14-11CCDC5937F6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id="{DB57F50E-C946-6044-92CB-974B9C84DBEE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C4A5C7F2-38C5-3B4E-909F-FA4F1A45B3CB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A9307500-8774-2A44-8F53-93AA3DB0E40E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id="{69D103DA-B233-1D4A-A5CC-F7764AFB7857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5F900FDF-962E-7043-8DC2-9EDD119D2E51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CB4176B3-7E71-E048-9F0E-931FECA0AE2A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2290F41C-871A-4E48-B21A-642610678DF2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6528A256-4A1E-E940-91F8-F937BA0087C9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id="{62AA47F9-A6C3-1046-82B3-00FA70DA0826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93424A54-86A5-164B-852B-A9B79574D9AC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7CAF1526-6A36-1C46-A882-AA86AFDBB1A4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54">
            <a:extLst>
              <a:ext uri="{FF2B5EF4-FFF2-40B4-BE49-F238E27FC236}">
                <a16:creationId xmlns:a16="http://schemas.microsoft.com/office/drawing/2014/main" id="{87E27A0A-6F50-6D4D-ABA8-6A7A0AFD4B26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55">
            <a:extLst>
              <a:ext uri="{FF2B5EF4-FFF2-40B4-BE49-F238E27FC236}">
                <a16:creationId xmlns:a16="http://schemas.microsoft.com/office/drawing/2014/main" id="{D62A15A6-2FE1-7F4D-8AFF-2D1F0E1B2016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56">
            <a:extLst>
              <a:ext uri="{FF2B5EF4-FFF2-40B4-BE49-F238E27FC236}">
                <a16:creationId xmlns:a16="http://schemas.microsoft.com/office/drawing/2014/main" id="{74D591E7-1925-4F44-933D-80E96990A6B9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57">
            <a:extLst>
              <a:ext uri="{FF2B5EF4-FFF2-40B4-BE49-F238E27FC236}">
                <a16:creationId xmlns:a16="http://schemas.microsoft.com/office/drawing/2014/main" id="{44337E20-5E40-8144-BF7A-BDA5921D4F92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58">
            <a:extLst>
              <a:ext uri="{FF2B5EF4-FFF2-40B4-BE49-F238E27FC236}">
                <a16:creationId xmlns:a16="http://schemas.microsoft.com/office/drawing/2014/main" id="{57A0A5AE-C255-DC49-A829-718AC2CC537D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9">
            <a:extLst>
              <a:ext uri="{FF2B5EF4-FFF2-40B4-BE49-F238E27FC236}">
                <a16:creationId xmlns:a16="http://schemas.microsoft.com/office/drawing/2014/main" id="{6103019F-FBEF-3B4C-9FF6-061933A02F0F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60">
            <a:extLst>
              <a:ext uri="{FF2B5EF4-FFF2-40B4-BE49-F238E27FC236}">
                <a16:creationId xmlns:a16="http://schemas.microsoft.com/office/drawing/2014/main" id="{FC1F8E37-B2DC-404F-95C5-E35E32BE735B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61">
            <a:extLst>
              <a:ext uri="{FF2B5EF4-FFF2-40B4-BE49-F238E27FC236}">
                <a16:creationId xmlns:a16="http://schemas.microsoft.com/office/drawing/2014/main" id="{63CEE3F5-7B6B-CE4A-B7CD-C807A4359ED7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62">
            <a:extLst>
              <a:ext uri="{FF2B5EF4-FFF2-40B4-BE49-F238E27FC236}">
                <a16:creationId xmlns:a16="http://schemas.microsoft.com/office/drawing/2014/main" id="{2C3AE794-23D0-3446-86C3-9EA5AAA5EE5A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3">
            <a:extLst>
              <a:ext uri="{FF2B5EF4-FFF2-40B4-BE49-F238E27FC236}">
                <a16:creationId xmlns:a16="http://schemas.microsoft.com/office/drawing/2014/main" id="{031A5B48-FFC3-D340-B538-6A1994B1538D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4">
            <a:extLst>
              <a:ext uri="{FF2B5EF4-FFF2-40B4-BE49-F238E27FC236}">
                <a16:creationId xmlns:a16="http://schemas.microsoft.com/office/drawing/2014/main" id="{21DACD16-A8B7-8448-9F09-A9F17FB775C8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5">
            <a:extLst>
              <a:ext uri="{FF2B5EF4-FFF2-40B4-BE49-F238E27FC236}">
                <a16:creationId xmlns:a16="http://schemas.microsoft.com/office/drawing/2014/main" id="{164B2506-8DE4-2647-8692-BB68BFEEF0E6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6">
            <a:extLst>
              <a:ext uri="{FF2B5EF4-FFF2-40B4-BE49-F238E27FC236}">
                <a16:creationId xmlns:a16="http://schemas.microsoft.com/office/drawing/2014/main" id="{AE5270AD-2BAA-2149-8040-28F838F8FA1D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7">
            <a:extLst>
              <a:ext uri="{FF2B5EF4-FFF2-40B4-BE49-F238E27FC236}">
                <a16:creationId xmlns:a16="http://schemas.microsoft.com/office/drawing/2014/main" id="{B6BA3BE8-887C-054B-8CE0-A7B92CE01794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8">
            <a:extLst>
              <a:ext uri="{FF2B5EF4-FFF2-40B4-BE49-F238E27FC236}">
                <a16:creationId xmlns:a16="http://schemas.microsoft.com/office/drawing/2014/main" id="{B18FACB5-353F-CF48-A6D5-A90FCD7E1F16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مربع نص 105">
            <a:extLst>
              <a:ext uri="{FF2B5EF4-FFF2-40B4-BE49-F238E27FC236}">
                <a16:creationId xmlns:a16="http://schemas.microsoft.com/office/drawing/2014/main" id="{9731DD81-AE90-984D-9D6D-56B01AB0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7" name="مربع نص 106">
            <a:extLst>
              <a:ext uri="{FF2B5EF4-FFF2-40B4-BE49-F238E27FC236}">
                <a16:creationId xmlns:a16="http://schemas.microsoft.com/office/drawing/2014/main" id="{27718583-1642-1545-A5BB-283B5BED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8" name="صورة 67">
            <a:hlinkClick r:id="rId7" action="ppaction://hlinksldjump"/>
            <a:extLst>
              <a:ext uri="{FF2B5EF4-FFF2-40B4-BE49-F238E27FC236}">
                <a16:creationId xmlns:a16="http://schemas.microsoft.com/office/drawing/2014/main" id="{B912D27A-98F1-8540-BD9B-45CF3A68F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54" name="مستطيل مستدير الزوايا 53"/>
          <p:cNvSpPr/>
          <p:nvPr/>
        </p:nvSpPr>
        <p:spPr>
          <a:xfrm>
            <a:off x="2643174" y="1285860"/>
            <a:ext cx="4101200" cy="785818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لتحليل الفرق بين مربعين نتبع الآتي :</a:t>
            </a:r>
          </a:p>
        </p:txBody>
      </p:sp>
      <p:sp>
        <p:nvSpPr>
          <p:cNvPr id="52" name="مستطيل مستدير الزوايا 51"/>
          <p:cNvSpPr/>
          <p:nvPr/>
        </p:nvSpPr>
        <p:spPr>
          <a:xfrm>
            <a:off x="3571868" y="2571744"/>
            <a:ext cx="2315250" cy="785818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2643174" y="3857628"/>
            <a:ext cx="4101200" cy="785818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  ×  س    ــ    ص  ×  ص</a:t>
            </a:r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2643174" y="5214950"/>
            <a:ext cx="4101200" cy="785818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(        +        )  (        ــ        )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5758310" y="4024837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4972492" y="4024837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3871688" y="4024837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ص</a:t>
            </a:r>
            <a:endParaRPr lang="ar-SA" sz="2400" b="1" baseline="300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3042568" y="402327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ص</a:t>
            </a:r>
            <a:endParaRPr lang="ar-SA" sz="2400" b="1" baseline="30000" dirty="0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5855" y="676276"/>
            <a:ext cx="439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804369-FD05-F6EE-CB64-92FFE5F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0518E-7 L 0.01216 0.19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0518E-7 L -0.10503 0.19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L 0.11823 0.1972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0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00782 0.19935 " pathEditMode="relative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 animBg="1"/>
      <p:bldP spid="55" grpId="0" animBg="1"/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15535573-F53E-BF4D-AC3D-79205095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22" y="50953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2" name="شكل حر: شكل 53">
            <a:extLst>
              <a:ext uri="{FF2B5EF4-FFF2-40B4-BE49-F238E27FC236}">
                <a16:creationId xmlns:a16="http://schemas.microsoft.com/office/drawing/2014/main" id="{5649CDCD-C6AE-6E47-9A1B-D57AA2266D91}"/>
              </a:ext>
            </a:extLst>
          </p:cNvPr>
          <p:cNvSpPr/>
          <p:nvPr/>
        </p:nvSpPr>
        <p:spPr>
          <a:xfrm>
            <a:off x="5010679" y="54925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3" name="شكل حر: شكل 6">
            <a:extLst>
              <a:ext uri="{FF2B5EF4-FFF2-40B4-BE49-F238E27FC236}">
                <a16:creationId xmlns:a16="http://schemas.microsoft.com/office/drawing/2014/main" id="{EAE8F6C3-795D-CB41-BC26-958AD6676C27}"/>
              </a:ext>
            </a:extLst>
          </p:cNvPr>
          <p:cNvSpPr/>
          <p:nvPr/>
        </p:nvSpPr>
        <p:spPr>
          <a:xfrm>
            <a:off x="1086379" y="214290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4E4143-5721-DA4D-A274-68B74335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30" y="60899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9" name="شكل حر: شكل 8">
            <a:extLst>
              <a:ext uri="{FF2B5EF4-FFF2-40B4-BE49-F238E27FC236}">
                <a16:creationId xmlns:a16="http://schemas.microsoft.com/office/drawing/2014/main" id="{09F16733-EC3D-D741-84B6-F23986F88A3C}"/>
              </a:ext>
            </a:extLst>
          </p:cNvPr>
          <p:cNvSpPr/>
          <p:nvPr/>
        </p:nvSpPr>
        <p:spPr>
          <a:xfrm>
            <a:off x="1341967" y="65244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BC389EC-4D4B-214F-9820-E9F12087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422" y="60899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1" name="شكل حر: شكل 10">
            <a:extLst>
              <a:ext uri="{FF2B5EF4-FFF2-40B4-BE49-F238E27FC236}">
                <a16:creationId xmlns:a16="http://schemas.microsoft.com/office/drawing/2014/main" id="{754C19DB-684F-E94B-877F-11242B08BE52}"/>
              </a:ext>
            </a:extLst>
          </p:cNvPr>
          <p:cNvSpPr/>
          <p:nvPr/>
        </p:nvSpPr>
        <p:spPr>
          <a:xfrm>
            <a:off x="5021792" y="65244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27D343E-DAA3-664D-9BBD-00BF3FD15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473" y="55879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7" name="شكل حر: شكل 12">
            <a:extLst>
              <a:ext uri="{FF2B5EF4-FFF2-40B4-BE49-F238E27FC236}">
                <a16:creationId xmlns:a16="http://schemas.microsoft.com/office/drawing/2014/main" id="{CBEADF2A-31E8-5B42-8734-B3E7916CE908}"/>
              </a:ext>
            </a:extLst>
          </p:cNvPr>
          <p:cNvSpPr/>
          <p:nvPr/>
        </p:nvSpPr>
        <p:spPr>
          <a:xfrm>
            <a:off x="1275292" y="60005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8AEA004-A39F-B240-BE1F-5DCA404C4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295" y="55879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9" name="شكل حر: شكل 14">
            <a:extLst>
              <a:ext uri="{FF2B5EF4-FFF2-40B4-BE49-F238E27FC236}">
                <a16:creationId xmlns:a16="http://schemas.microsoft.com/office/drawing/2014/main" id="{A5BBEC2D-7F6F-8443-8709-72400EF26BBB}"/>
              </a:ext>
            </a:extLst>
          </p:cNvPr>
          <p:cNvSpPr/>
          <p:nvPr/>
        </p:nvSpPr>
        <p:spPr>
          <a:xfrm>
            <a:off x="5010679" y="60005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674682A-A69A-AE4A-9911-CF3E0255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30" y="50953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1" name="شكل حر: شكل 26">
            <a:extLst>
              <a:ext uri="{FF2B5EF4-FFF2-40B4-BE49-F238E27FC236}">
                <a16:creationId xmlns:a16="http://schemas.microsoft.com/office/drawing/2014/main" id="{F5DFB102-49F6-F64D-8BE4-1DD45CDFC17A}"/>
              </a:ext>
            </a:extLst>
          </p:cNvPr>
          <p:cNvSpPr/>
          <p:nvPr/>
        </p:nvSpPr>
        <p:spPr>
          <a:xfrm>
            <a:off x="1343554" y="54925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2" name="شكل حر: شكل 27">
            <a:extLst>
              <a:ext uri="{FF2B5EF4-FFF2-40B4-BE49-F238E27FC236}">
                <a16:creationId xmlns:a16="http://schemas.microsoft.com/office/drawing/2014/main" id="{00C72C96-BE9F-0240-81D3-C55D43B71FE1}"/>
              </a:ext>
            </a:extLst>
          </p:cNvPr>
          <p:cNvSpPr/>
          <p:nvPr/>
        </p:nvSpPr>
        <p:spPr>
          <a:xfrm>
            <a:off x="1608667" y="176210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3" name="شكل حر: شكل 28">
            <a:extLst>
              <a:ext uri="{FF2B5EF4-FFF2-40B4-BE49-F238E27FC236}">
                <a16:creationId xmlns:a16="http://schemas.microsoft.com/office/drawing/2014/main" id="{CDB202B0-7487-FA49-A138-3FA760CF2DD2}"/>
              </a:ext>
            </a:extLst>
          </p:cNvPr>
          <p:cNvSpPr/>
          <p:nvPr/>
        </p:nvSpPr>
        <p:spPr>
          <a:xfrm>
            <a:off x="1608667" y="208595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29">
            <a:extLst>
              <a:ext uri="{FF2B5EF4-FFF2-40B4-BE49-F238E27FC236}">
                <a16:creationId xmlns:a16="http://schemas.microsoft.com/office/drawing/2014/main" id="{51D4499D-DEE5-CA48-B161-D3C624EA7404}"/>
              </a:ext>
            </a:extLst>
          </p:cNvPr>
          <p:cNvSpPr/>
          <p:nvPr/>
        </p:nvSpPr>
        <p:spPr>
          <a:xfrm>
            <a:off x="1608667" y="230502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30">
            <a:extLst>
              <a:ext uri="{FF2B5EF4-FFF2-40B4-BE49-F238E27FC236}">
                <a16:creationId xmlns:a16="http://schemas.microsoft.com/office/drawing/2014/main" id="{2D988F77-7919-2F40-87D6-A3F447851105}"/>
              </a:ext>
            </a:extLst>
          </p:cNvPr>
          <p:cNvSpPr/>
          <p:nvPr/>
        </p:nvSpPr>
        <p:spPr>
          <a:xfrm>
            <a:off x="1608667" y="25256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31">
            <a:extLst>
              <a:ext uri="{FF2B5EF4-FFF2-40B4-BE49-F238E27FC236}">
                <a16:creationId xmlns:a16="http://schemas.microsoft.com/office/drawing/2014/main" id="{E8D9DE0F-6B88-7D4B-AA62-D7C14D79E6AE}"/>
              </a:ext>
            </a:extLst>
          </p:cNvPr>
          <p:cNvSpPr/>
          <p:nvPr/>
        </p:nvSpPr>
        <p:spPr>
          <a:xfrm>
            <a:off x="1608667" y="27558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32">
            <a:extLst>
              <a:ext uri="{FF2B5EF4-FFF2-40B4-BE49-F238E27FC236}">
                <a16:creationId xmlns:a16="http://schemas.microsoft.com/office/drawing/2014/main" id="{F64CC38E-7DE4-1B45-ABD8-310BF97B46EA}"/>
              </a:ext>
            </a:extLst>
          </p:cNvPr>
          <p:cNvSpPr/>
          <p:nvPr/>
        </p:nvSpPr>
        <p:spPr>
          <a:xfrm>
            <a:off x="1608667" y="297495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33">
            <a:extLst>
              <a:ext uri="{FF2B5EF4-FFF2-40B4-BE49-F238E27FC236}">
                <a16:creationId xmlns:a16="http://schemas.microsoft.com/office/drawing/2014/main" id="{6BFFE6D0-F98A-4142-8508-5258FAB31BE8}"/>
              </a:ext>
            </a:extLst>
          </p:cNvPr>
          <p:cNvSpPr/>
          <p:nvPr/>
        </p:nvSpPr>
        <p:spPr>
          <a:xfrm>
            <a:off x="1608667" y="319561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34">
            <a:extLst>
              <a:ext uri="{FF2B5EF4-FFF2-40B4-BE49-F238E27FC236}">
                <a16:creationId xmlns:a16="http://schemas.microsoft.com/office/drawing/2014/main" id="{030F987F-4A81-0043-ACFA-1D2373A3EA9D}"/>
              </a:ext>
            </a:extLst>
          </p:cNvPr>
          <p:cNvSpPr/>
          <p:nvPr/>
        </p:nvSpPr>
        <p:spPr>
          <a:xfrm>
            <a:off x="1608667" y="341469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35">
            <a:extLst>
              <a:ext uri="{FF2B5EF4-FFF2-40B4-BE49-F238E27FC236}">
                <a16:creationId xmlns:a16="http://schemas.microsoft.com/office/drawing/2014/main" id="{CE9962CD-584A-0945-977D-CD52C7FD3F92}"/>
              </a:ext>
            </a:extLst>
          </p:cNvPr>
          <p:cNvSpPr/>
          <p:nvPr/>
        </p:nvSpPr>
        <p:spPr>
          <a:xfrm>
            <a:off x="1608667" y="364487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36">
            <a:extLst>
              <a:ext uri="{FF2B5EF4-FFF2-40B4-BE49-F238E27FC236}">
                <a16:creationId xmlns:a16="http://schemas.microsoft.com/office/drawing/2014/main" id="{437D5AB6-323E-F24B-9C05-F5F2C82C5474}"/>
              </a:ext>
            </a:extLst>
          </p:cNvPr>
          <p:cNvSpPr/>
          <p:nvPr/>
        </p:nvSpPr>
        <p:spPr>
          <a:xfrm>
            <a:off x="1608667" y="386554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7">
            <a:extLst>
              <a:ext uri="{FF2B5EF4-FFF2-40B4-BE49-F238E27FC236}">
                <a16:creationId xmlns:a16="http://schemas.microsoft.com/office/drawing/2014/main" id="{3117FDC6-7CDB-8443-9786-D663CC0E8798}"/>
              </a:ext>
            </a:extLst>
          </p:cNvPr>
          <p:cNvSpPr/>
          <p:nvPr/>
        </p:nvSpPr>
        <p:spPr>
          <a:xfrm>
            <a:off x="1608667" y="408461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8">
            <a:extLst>
              <a:ext uri="{FF2B5EF4-FFF2-40B4-BE49-F238E27FC236}">
                <a16:creationId xmlns:a16="http://schemas.microsoft.com/office/drawing/2014/main" id="{03677C9A-6D5D-F342-A1A7-472FD712CBF4}"/>
              </a:ext>
            </a:extLst>
          </p:cNvPr>
          <p:cNvSpPr/>
          <p:nvPr/>
        </p:nvSpPr>
        <p:spPr>
          <a:xfrm>
            <a:off x="1608667" y="430527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9">
            <a:extLst>
              <a:ext uri="{FF2B5EF4-FFF2-40B4-BE49-F238E27FC236}">
                <a16:creationId xmlns:a16="http://schemas.microsoft.com/office/drawing/2014/main" id="{F9C6C26A-3EC9-0945-9281-966497DE885D}"/>
              </a:ext>
            </a:extLst>
          </p:cNvPr>
          <p:cNvSpPr/>
          <p:nvPr/>
        </p:nvSpPr>
        <p:spPr>
          <a:xfrm>
            <a:off x="1608667" y="453546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40">
            <a:extLst>
              <a:ext uri="{FF2B5EF4-FFF2-40B4-BE49-F238E27FC236}">
                <a16:creationId xmlns:a16="http://schemas.microsoft.com/office/drawing/2014/main" id="{A5EFC428-1B27-D74C-B7DF-A725ED59A61A}"/>
              </a:ext>
            </a:extLst>
          </p:cNvPr>
          <p:cNvSpPr/>
          <p:nvPr/>
        </p:nvSpPr>
        <p:spPr>
          <a:xfrm>
            <a:off x="1608667" y="475454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41">
            <a:extLst>
              <a:ext uri="{FF2B5EF4-FFF2-40B4-BE49-F238E27FC236}">
                <a16:creationId xmlns:a16="http://schemas.microsoft.com/office/drawing/2014/main" id="{C0088E5D-2B27-E541-AD9D-C56707E1BB72}"/>
              </a:ext>
            </a:extLst>
          </p:cNvPr>
          <p:cNvSpPr/>
          <p:nvPr/>
        </p:nvSpPr>
        <p:spPr>
          <a:xfrm>
            <a:off x="1608667" y="502282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54">
            <a:extLst>
              <a:ext uri="{FF2B5EF4-FFF2-40B4-BE49-F238E27FC236}">
                <a16:creationId xmlns:a16="http://schemas.microsoft.com/office/drawing/2014/main" id="{27840136-00FE-3243-A22F-D3FC973A01F8}"/>
              </a:ext>
            </a:extLst>
          </p:cNvPr>
          <p:cNvSpPr/>
          <p:nvPr/>
        </p:nvSpPr>
        <p:spPr>
          <a:xfrm>
            <a:off x="5286904" y="176210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55">
            <a:extLst>
              <a:ext uri="{FF2B5EF4-FFF2-40B4-BE49-F238E27FC236}">
                <a16:creationId xmlns:a16="http://schemas.microsoft.com/office/drawing/2014/main" id="{B6B9FE1E-9CFC-6A41-B0F3-745EFCC1796F}"/>
              </a:ext>
            </a:extLst>
          </p:cNvPr>
          <p:cNvSpPr/>
          <p:nvPr/>
        </p:nvSpPr>
        <p:spPr>
          <a:xfrm>
            <a:off x="5286904" y="502282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56">
            <a:extLst>
              <a:ext uri="{FF2B5EF4-FFF2-40B4-BE49-F238E27FC236}">
                <a16:creationId xmlns:a16="http://schemas.microsoft.com/office/drawing/2014/main" id="{514E444F-60FE-694E-AA4E-F724E7E80F74}"/>
              </a:ext>
            </a:extLst>
          </p:cNvPr>
          <p:cNvSpPr/>
          <p:nvPr/>
        </p:nvSpPr>
        <p:spPr>
          <a:xfrm>
            <a:off x="5286904" y="208595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57">
            <a:extLst>
              <a:ext uri="{FF2B5EF4-FFF2-40B4-BE49-F238E27FC236}">
                <a16:creationId xmlns:a16="http://schemas.microsoft.com/office/drawing/2014/main" id="{88A6335E-77D9-AD46-921B-3E12EF3E401F}"/>
              </a:ext>
            </a:extLst>
          </p:cNvPr>
          <p:cNvSpPr/>
          <p:nvPr/>
        </p:nvSpPr>
        <p:spPr>
          <a:xfrm>
            <a:off x="5286904" y="230502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58">
            <a:extLst>
              <a:ext uri="{FF2B5EF4-FFF2-40B4-BE49-F238E27FC236}">
                <a16:creationId xmlns:a16="http://schemas.microsoft.com/office/drawing/2014/main" id="{6B5D517D-6D2B-3847-A8DE-E1C0FE717E9E}"/>
              </a:ext>
            </a:extLst>
          </p:cNvPr>
          <p:cNvSpPr/>
          <p:nvPr/>
        </p:nvSpPr>
        <p:spPr>
          <a:xfrm>
            <a:off x="5286904" y="25256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59">
            <a:extLst>
              <a:ext uri="{FF2B5EF4-FFF2-40B4-BE49-F238E27FC236}">
                <a16:creationId xmlns:a16="http://schemas.microsoft.com/office/drawing/2014/main" id="{053E8403-B3BC-844B-A703-052CA502D9B8}"/>
              </a:ext>
            </a:extLst>
          </p:cNvPr>
          <p:cNvSpPr/>
          <p:nvPr/>
        </p:nvSpPr>
        <p:spPr>
          <a:xfrm>
            <a:off x="5286904" y="27558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60">
            <a:extLst>
              <a:ext uri="{FF2B5EF4-FFF2-40B4-BE49-F238E27FC236}">
                <a16:creationId xmlns:a16="http://schemas.microsoft.com/office/drawing/2014/main" id="{9800D8C1-405D-EA44-A468-32D287E68821}"/>
              </a:ext>
            </a:extLst>
          </p:cNvPr>
          <p:cNvSpPr/>
          <p:nvPr/>
        </p:nvSpPr>
        <p:spPr>
          <a:xfrm>
            <a:off x="5286904" y="297495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61">
            <a:extLst>
              <a:ext uri="{FF2B5EF4-FFF2-40B4-BE49-F238E27FC236}">
                <a16:creationId xmlns:a16="http://schemas.microsoft.com/office/drawing/2014/main" id="{3719EA1F-041C-2247-AC3B-D92AA2763723}"/>
              </a:ext>
            </a:extLst>
          </p:cNvPr>
          <p:cNvSpPr/>
          <p:nvPr/>
        </p:nvSpPr>
        <p:spPr>
          <a:xfrm>
            <a:off x="5286904" y="319561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62">
            <a:extLst>
              <a:ext uri="{FF2B5EF4-FFF2-40B4-BE49-F238E27FC236}">
                <a16:creationId xmlns:a16="http://schemas.microsoft.com/office/drawing/2014/main" id="{AFB0D803-6511-764F-8762-EAD3EDCB8215}"/>
              </a:ext>
            </a:extLst>
          </p:cNvPr>
          <p:cNvSpPr/>
          <p:nvPr/>
        </p:nvSpPr>
        <p:spPr>
          <a:xfrm>
            <a:off x="5286904" y="341469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63">
            <a:extLst>
              <a:ext uri="{FF2B5EF4-FFF2-40B4-BE49-F238E27FC236}">
                <a16:creationId xmlns:a16="http://schemas.microsoft.com/office/drawing/2014/main" id="{D9965C0F-5D47-0A47-945F-DA3F7DB3773A}"/>
              </a:ext>
            </a:extLst>
          </p:cNvPr>
          <p:cNvSpPr/>
          <p:nvPr/>
        </p:nvSpPr>
        <p:spPr>
          <a:xfrm>
            <a:off x="5286904" y="364487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64">
            <a:extLst>
              <a:ext uri="{FF2B5EF4-FFF2-40B4-BE49-F238E27FC236}">
                <a16:creationId xmlns:a16="http://schemas.microsoft.com/office/drawing/2014/main" id="{1795BF30-851F-8E43-9A13-DB674D6A878A}"/>
              </a:ext>
            </a:extLst>
          </p:cNvPr>
          <p:cNvSpPr/>
          <p:nvPr/>
        </p:nvSpPr>
        <p:spPr>
          <a:xfrm>
            <a:off x="5286904" y="386554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65">
            <a:extLst>
              <a:ext uri="{FF2B5EF4-FFF2-40B4-BE49-F238E27FC236}">
                <a16:creationId xmlns:a16="http://schemas.microsoft.com/office/drawing/2014/main" id="{86FBA36D-2317-6A4E-8766-EE2EBF5077F2}"/>
              </a:ext>
            </a:extLst>
          </p:cNvPr>
          <p:cNvSpPr/>
          <p:nvPr/>
        </p:nvSpPr>
        <p:spPr>
          <a:xfrm>
            <a:off x="5286904" y="408461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66">
            <a:extLst>
              <a:ext uri="{FF2B5EF4-FFF2-40B4-BE49-F238E27FC236}">
                <a16:creationId xmlns:a16="http://schemas.microsoft.com/office/drawing/2014/main" id="{EBAD0793-F2B0-444B-91C6-4700D17BDE63}"/>
              </a:ext>
            </a:extLst>
          </p:cNvPr>
          <p:cNvSpPr/>
          <p:nvPr/>
        </p:nvSpPr>
        <p:spPr>
          <a:xfrm>
            <a:off x="5286904" y="430527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67">
            <a:extLst>
              <a:ext uri="{FF2B5EF4-FFF2-40B4-BE49-F238E27FC236}">
                <a16:creationId xmlns:a16="http://schemas.microsoft.com/office/drawing/2014/main" id="{5C2825F9-1346-0742-AB2A-99D86F3CF3B2}"/>
              </a:ext>
            </a:extLst>
          </p:cNvPr>
          <p:cNvSpPr/>
          <p:nvPr/>
        </p:nvSpPr>
        <p:spPr>
          <a:xfrm>
            <a:off x="5286904" y="453546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68">
            <a:extLst>
              <a:ext uri="{FF2B5EF4-FFF2-40B4-BE49-F238E27FC236}">
                <a16:creationId xmlns:a16="http://schemas.microsoft.com/office/drawing/2014/main" id="{E264CCA9-DFEE-BB41-942C-5995175EB42A}"/>
              </a:ext>
            </a:extLst>
          </p:cNvPr>
          <p:cNvSpPr/>
          <p:nvPr/>
        </p:nvSpPr>
        <p:spPr>
          <a:xfrm>
            <a:off x="5286904" y="475454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مربع نص 105">
            <a:extLst>
              <a:ext uri="{FF2B5EF4-FFF2-40B4-BE49-F238E27FC236}">
                <a16:creationId xmlns:a16="http://schemas.microsoft.com/office/drawing/2014/main" id="{3126EA3C-EB20-1244-AD26-14CC5DC00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42" y="509109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64" name="مربع نص 106">
            <a:extLst>
              <a:ext uri="{FF2B5EF4-FFF2-40B4-BE49-F238E27FC236}">
                <a16:creationId xmlns:a16="http://schemas.microsoft.com/office/drawing/2014/main" id="{AD49DEA9-92DD-8E49-B511-3E48717E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217" y="509267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65" name="صورة 64">
            <a:hlinkClick r:id="rId7" action="ppaction://hlinksldjump"/>
            <a:extLst>
              <a:ext uri="{FF2B5EF4-FFF2-40B4-BE49-F238E27FC236}">
                <a16:creationId xmlns:a16="http://schemas.microsoft.com/office/drawing/2014/main" id="{F669F917-55CA-9545-AA62-1B5B4C61E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81" y="77811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5715008" y="2928934"/>
            <a:ext cx="3214710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ناتج  ( س + ٣ ) ( س ــ ٣ )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86182" y="2928934"/>
            <a:ext cx="1714512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ــ  ٩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15008" y="4071942"/>
            <a:ext cx="3214710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ناتج  ( س  ــ  ٦ ) ( س  +  ٦ )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786182" y="4071942"/>
            <a:ext cx="1714512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ــ  ٣٦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14290"/>
            <a:ext cx="439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857232"/>
            <a:ext cx="42291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847718"/>
            <a:ext cx="2495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مستدير الزوايا 16"/>
          <p:cNvSpPr/>
          <p:nvPr/>
        </p:nvSpPr>
        <p:spPr>
          <a:xfrm>
            <a:off x="5715008" y="5214950"/>
            <a:ext cx="3214710" cy="714380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ناتج  ( أ  +  ب ) ( أ  ــ  ب )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786182" y="5214950"/>
            <a:ext cx="1714512" cy="714380"/>
          </a:xfrm>
          <a:prstGeom prst="roundRect">
            <a:avLst>
              <a:gd name="adj" fmla="val 1863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>
                <a:solidFill>
                  <a:schemeClr val="tx1"/>
                </a:solidFill>
              </a:rPr>
              <a:t>أ</a:t>
            </a:r>
            <a:r>
              <a:rPr lang="ar-SA" sz="3000" b="1" spc="-100" baseline="30000">
                <a:solidFill>
                  <a:schemeClr val="tx1"/>
                </a:solidFill>
              </a:rPr>
              <a:t>٢</a:t>
            </a:r>
            <a:r>
              <a:rPr lang="ar-SA" sz="2000" b="1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chemeClr val="tx1"/>
                </a:solidFill>
              </a:rPr>
              <a:t>ــ   ب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8B9C6477-173A-0841-95B8-B8EB52DF67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51619" y="525322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7B0D54-DF3E-571C-F88D-36F57966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صورة 44">
            <a:extLst>
              <a:ext uri="{FF2B5EF4-FFF2-40B4-BE49-F238E27FC236}">
                <a16:creationId xmlns:a16="http://schemas.microsoft.com/office/drawing/2014/main" id="{991E5F94-0D37-594C-889B-C651EDEF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640" y="390395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9" name="شكل حر: شكل 53">
            <a:extLst>
              <a:ext uri="{FF2B5EF4-FFF2-40B4-BE49-F238E27FC236}">
                <a16:creationId xmlns:a16="http://schemas.microsoft.com/office/drawing/2014/main" id="{51E4CBD8-D378-E147-ADA8-14BA6B64DE94}"/>
              </a:ext>
            </a:extLst>
          </p:cNvPr>
          <p:cNvSpPr/>
          <p:nvPr/>
        </p:nvSpPr>
        <p:spPr>
          <a:xfrm>
            <a:off x="4909897" y="430109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0" name="شكل حر: شكل 6">
            <a:extLst>
              <a:ext uri="{FF2B5EF4-FFF2-40B4-BE49-F238E27FC236}">
                <a16:creationId xmlns:a16="http://schemas.microsoft.com/office/drawing/2014/main" id="{CA93A9C2-CBAC-A04B-9B93-C6D008B4C18D}"/>
              </a:ext>
            </a:extLst>
          </p:cNvPr>
          <p:cNvSpPr/>
          <p:nvPr/>
        </p:nvSpPr>
        <p:spPr>
          <a:xfrm>
            <a:off x="985597" y="95146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AB1DA473-BF7A-6946-850E-A6E36ECC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48" y="489854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4" name="شكل حر: شكل 8">
            <a:extLst>
              <a:ext uri="{FF2B5EF4-FFF2-40B4-BE49-F238E27FC236}">
                <a16:creationId xmlns:a16="http://schemas.microsoft.com/office/drawing/2014/main" id="{B1C8A300-CF90-2A45-9214-864BA3F96E6E}"/>
              </a:ext>
            </a:extLst>
          </p:cNvPr>
          <p:cNvSpPr/>
          <p:nvPr/>
        </p:nvSpPr>
        <p:spPr>
          <a:xfrm>
            <a:off x="1241185" y="533296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D0D2BE5E-7714-A248-872B-C911C9FE6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40" y="489854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6" name="شكل حر: شكل 10">
            <a:extLst>
              <a:ext uri="{FF2B5EF4-FFF2-40B4-BE49-F238E27FC236}">
                <a16:creationId xmlns:a16="http://schemas.microsoft.com/office/drawing/2014/main" id="{0088DBC4-D64C-9644-A483-3AD304DAE2CF}"/>
              </a:ext>
            </a:extLst>
          </p:cNvPr>
          <p:cNvSpPr/>
          <p:nvPr/>
        </p:nvSpPr>
        <p:spPr>
          <a:xfrm>
            <a:off x="4921010" y="533296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2A86D28B-0B80-3848-9381-59B197BA6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91" y="439651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5" name="شكل حر: شكل 12">
            <a:extLst>
              <a:ext uri="{FF2B5EF4-FFF2-40B4-BE49-F238E27FC236}">
                <a16:creationId xmlns:a16="http://schemas.microsoft.com/office/drawing/2014/main" id="{1A914F32-A0C0-3943-A860-0A971CCA3935}"/>
              </a:ext>
            </a:extLst>
          </p:cNvPr>
          <p:cNvSpPr/>
          <p:nvPr/>
        </p:nvSpPr>
        <p:spPr>
          <a:xfrm>
            <a:off x="1174510" y="480909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2289CD26-DA42-BE4C-8B97-BFB8DD0EB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513" y="439651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7" name="شكل حر: شكل 14">
            <a:extLst>
              <a:ext uri="{FF2B5EF4-FFF2-40B4-BE49-F238E27FC236}">
                <a16:creationId xmlns:a16="http://schemas.microsoft.com/office/drawing/2014/main" id="{6CC25147-A374-1846-B622-1D0F439215C0}"/>
              </a:ext>
            </a:extLst>
          </p:cNvPr>
          <p:cNvSpPr/>
          <p:nvPr/>
        </p:nvSpPr>
        <p:spPr>
          <a:xfrm>
            <a:off x="4909897" y="480909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90D81E64-4776-F348-8555-F273FFE5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48" y="390395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9" name="شكل حر: شكل 26">
            <a:extLst>
              <a:ext uri="{FF2B5EF4-FFF2-40B4-BE49-F238E27FC236}">
                <a16:creationId xmlns:a16="http://schemas.microsoft.com/office/drawing/2014/main" id="{A83476BD-9E8F-3141-BDA6-69FD9E330D8F}"/>
              </a:ext>
            </a:extLst>
          </p:cNvPr>
          <p:cNvSpPr/>
          <p:nvPr/>
        </p:nvSpPr>
        <p:spPr>
          <a:xfrm>
            <a:off x="1242772" y="430109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0" name="شكل حر: شكل 27">
            <a:extLst>
              <a:ext uri="{FF2B5EF4-FFF2-40B4-BE49-F238E27FC236}">
                <a16:creationId xmlns:a16="http://schemas.microsoft.com/office/drawing/2014/main" id="{C7F3ABE9-336D-3448-898C-4AE41E79629F}"/>
              </a:ext>
            </a:extLst>
          </p:cNvPr>
          <p:cNvSpPr/>
          <p:nvPr/>
        </p:nvSpPr>
        <p:spPr>
          <a:xfrm>
            <a:off x="1507885" y="1642959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28">
            <a:extLst>
              <a:ext uri="{FF2B5EF4-FFF2-40B4-BE49-F238E27FC236}">
                <a16:creationId xmlns:a16="http://schemas.microsoft.com/office/drawing/2014/main" id="{EECCA2E6-6F8C-DD49-AA65-D1335FE83092}"/>
              </a:ext>
            </a:extLst>
          </p:cNvPr>
          <p:cNvSpPr/>
          <p:nvPr/>
        </p:nvSpPr>
        <p:spPr>
          <a:xfrm>
            <a:off x="1507885" y="196680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29">
            <a:extLst>
              <a:ext uri="{FF2B5EF4-FFF2-40B4-BE49-F238E27FC236}">
                <a16:creationId xmlns:a16="http://schemas.microsoft.com/office/drawing/2014/main" id="{7C520216-6F5C-A14A-ADA2-CECDFFE1A0BD}"/>
              </a:ext>
            </a:extLst>
          </p:cNvPr>
          <p:cNvSpPr/>
          <p:nvPr/>
        </p:nvSpPr>
        <p:spPr>
          <a:xfrm>
            <a:off x="1507885" y="218588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0">
            <a:extLst>
              <a:ext uri="{FF2B5EF4-FFF2-40B4-BE49-F238E27FC236}">
                <a16:creationId xmlns:a16="http://schemas.microsoft.com/office/drawing/2014/main" id="{EDB19519-59B9-9E48-B74A-682CB838714E}"/>
              </a:ext>
            </a:extLst>
          </p:cNvPr>
          <p:cNvSpPr/>
          <p:nvPr/>
        </p:nvSpPr>
        <p:spPr>
          <a:xfrm>
            <a:off x="1507885" y="240654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1">
            <a:extLst>
              <a:ext uri="{FF2B5EF4-FFF2-40B4-BE49-F238E27FC236}">
                <a16:creationId xmlns:a16="http://schemas.microsoft.com/office/drawing/2014/main" id="{F754366E-1577-0444-9E0C-45CF45B40755}"/>
              </a:ext>
            </a:extLst>
          </p:cNvPr>
          <p:cNvSpPr/>
          <p:nvPr/>
        </p:nvSpPr>
        <p:spPr>
          <a:xfrm>
            <a:off x="1507885" y="26367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2">
            <a:extLst>
              <a:ext uri="{FF2B5EF4-FFF2-40B4-BE49-F238E27FC236}">
                <a16:creationId xmlns:a16="http://schemas.microsoft.com/office/drawing/2014/main" id="{9D273C45-1451-1546-B916-5F593E1BAF4A}"/>
              </a:ext>
            </a:extLst>
          </p:cNvPr>
          <p:cNvSpPr/>
          <p:nvPr/>
        </p:nvSpPr>
        <p:spPr>
          <a:xfrm>
            <a:off x="1507885" y="285580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3">
            <a:extLst>
              <a:ext uri="{FF2B5EF4-FFF2-40B4-BE49-F238E27FC236}">
                <a16:creationId xmlns:a16="http://schemas.microsoft.com/office/drawing/2014/main" id="{361D1C03-3D00-AF4E-8A26-4BAA3F59C111}"/>
              </a:ext>
            </a:extLst>
          </p:cNvPr>
          <p:cNvSpPr/>
          <p:nvPr/>
        </p:nvSpPr>
        <p:spPr>
          <a:xfrm>
            <a:off x="1507885" y="307647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4">
            <a:extLst>
              <a:ext uri="{FF2B5EF4-FFF2-40B4-BE49-F238E27FC236}">
                <a16:creationId xmlns:a16="http://schemas.microsoft.com/office/drawing/2014/main" id="{94584DD9-56A5-F645-8CA9-3D75918B3EAC}"/>
              </a:ext>
            </a:extLst>
          </p:cNvPr>
          <p:cNvSpPr/>
          <p:nvPr/>
        </p:nvSpPr>
        <p:spPr>
          <a:xfrm>
            <a:off x="1507885" y="329554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5">
            <a:extLst>
              <a:ext uri="{FF2B5EF4-FFF2-40B4-BE49-F238E27FC236}">
                <a16:creationId xmlns:a16="http://schemas.microsoft.com/office/drawing/2014/main" id="{81CF1B34-3176-4F4A-966C-789093BD4A71}"/>
              </a:ext>
            </a:extLst>
          </p:cNvPr>
          <p:cNvSpPr/>
          <p:nvPr/>
        </p:nvSpPr>
        <p:spPr>
          <a:xfrm>
            <a:off x="1507885" y="352573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6">
            <a:extLst>
              <a:ext uri="{FF2B5EF4-FFF2-40B4-BE49-F238E27FC236}">
                <a16:creationId xmlns:a16="http://schemas.microsoft.com/office/drawing/2014/main" id="{AB01DFAF-E24B-6149-81AD-9DC69482763F}"/>
              </a:ext>
            </a:extLst>
          </p:cNvPr>
          <p:cNvSpPr/>
          <p:nvPr/>
        </p:nvSpPr>
        <p:spPr>
          <a:xfrm>
            <a:off x="1507885" y="374639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37">
            <a:extLst>
              <a:ext uri="{FF2B5EF4-FFF2-40B4-BE49-F238E27FC236}">
                <a16:creationId xmlns:a16="http://schemas.microsoft.com/office/drawing/2014/main" id="{03817FD3-2EF5-CA4C-8E1A-E147CB94CD2C}"/>
              </a:ext>
            </a:extLst>
          </p:cNvPr>
          <p:cNvSpPr/>
          <p:nvPr/>
        </p:nvSpPr>
        <p:spPr>
          <a:xfrm>
            <a:off x="1507885" y="396547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38">
            <a:extLst>
              <a:ext uri="{FF2B5EF4-FFF2-40B4-BE49-F238E27FC236}">
                <a16:creationId xmlns:a16="http://schemas.microsoft.com/office/drawing/2014/main" id="{9912A5B0-7FA0-2845-8901-A89FE07E3688}"/>
              </a:ext>
            </a:extLst>
          </p:cNvPr>
          <p:cNvSpPr/>
          <p:nvPr/>
        </p:nvSpPr>
        <p:spPr>
          <a:xfrm>
            <a:off x="1507885" y="418613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39">
            <a:extLst>
              <a:ext uri="{FF2B5EF4-FFF2-40B4-BE49-F238E27FC236}">
                <a16:creationId xmlns:a16="http://schemas.microsoft.com/office/drawing/2014/main" id="{BF326766-93BF-3345-B66C-F459F5C2D103}"/>
              </a:ext>
            </a:extLst>
          </p:cNvPr>
          <p:cNvSpPr/>
          <p:nvPr/>
        </p:nvSpPr>
        <p:spPr>
          <a:xfrm>
            <a:off x="1507885" y="441632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40">
            <a:extLst>
              <a:ext uri="{FF2B5EF4-FFF2-40B4-BE49-F238E27FC236}">
                <a16:creationId xmlns:a16="http://schemas.microsoft.com/office/drawing/2014/main" id="{B9C97C29-38DF-7543-B3CA-5A7E04CB5B1F}"/>
              </a:ext>
            </a:extLst>
          </p:cNvPr>
          <p:cNvSpPr/>
          <p:nvPr/>
        </p:nvSpPr>
        <p:spPr>
          <a:xfrm>
            <a:off x="1507885" y="4635396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41">
            <a:extLst>
              <a:ext uri="{FF2B5EF4-FFF2-40B4-BE49-F238E27FC236}">
                <a16:creationId xmlns:a16="http://schemas.microsoft.com/office/drawing/2014/main" id="{3BA58C4E-8D30-FD47-8290-D7F346E70C0F}"/>
              </a:ext>
            </a:extLst>
          </p:cNvPr>
          <p:cNvSpPr/>
          <p:nvPr/>
        </p:nvSpPr>
        <p:spPr>
          <a:xfrm>
            <a:off x="1507885" y="490368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4">
            <a:extLst>
              <a:ext uri="{FF2B5EF4-FFF2-40B4-BE49-F238E27FC236}">
                <a16:creationId xmlns:a16="http://schemas.microsoft.com/office/drawing/2014/main" id="{F72343F3-BBCA-0247-865B-E31F4E393F6A}"/>
              </a:ext>
            </a:extLst>
          </p:cNvPr>
          <p:cNvSpPr/>
          <p:nvPr/>
        </p:nvSpPr>
        <p:spPr>
          <a:xfrm>
            <a:off x="5186122" y="1642959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5">
            <a:extLst>
              <a:ext uri="{FF2B5EF4-FFF2-40B4-BE49-F238E27FC236}">
                <a16:creationId xmlns:a16="http://schemas.microsoft.com/office/drawing/2014/main" id="{E31153B4-8A54-7B44-B3D4-B0C3BB21A194}"/>
              </a:ext>
            </a:extLst>
          </p:cNvPr>
          <p:cNvSpPr/>
          <p:nvPr/>
        </p:nvSpPr>
        <p:spPr>
          <a:xfrm>
            <a:off x="5186122" y="4903684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6">
            <a:extLst>
              <a:ext uri="{FF2B5EF4-FFF2-40B4-BE49-F238E27FC236}">
                <a16:creationId xmlns:a16="http://schemas.microsoft.com/office/drawing/2014/main" id="{E08A374F-9093-5146-893B-194904EF057A}"/>
              </a:ext>
            </a:extLst>
          </p:cNvPr>
          <p:cNvSpPr/>
          <p:nvPr/>
        </p:nvSpPr>
        <p:spPr>
          <a:xfrm>
            <a:off x="5186122" y="196680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7">
            <a:extLst>
              <a:ext uri="{FF2B5EF4-FFF2-40B4-BE49-F238E27FC236}">
                <a16:creationId xmlns:a16="http://schemas.microsoft.com/office/drawing/2014/main" id="{7E570D96-FC67-A441-9C51-5DA6BBC81C3A}"/>
              </a:ext>
            </a:extLst>
          </p:cNvPr>
          <p:cNvSpPr/>
          <p:nvPr/>
        </p:nvSpPr>
        <p:spPr>
          <a:xfrm>
            <a:off x="5186122" y="218588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58">
            <a:extLst>
              <a:ext uri="{FF2B5EF4-FFF2-40B4-BE49-F238E27FC236}">
                <a16:creationId xmlns:a16="http://schemas.microsoft.com/office/drawing/2014/main" id="{1B3BE942-A8F1-FC40-A39F-FCDBFF205149}"/>
              </a:ext>
            </a:extLst>
          </p:cNvPr>
          <p:cNvSpPr/>
          <p:nvPr/>
        </p:nvSpPr>
        <p:spPr>
          <a:xfrm>
            <a:off x="5186122" y="240654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59">
            <a:extLst>
              <a:ext uri="{FF2B5EF4-FFF2-40B4-BE49-F238E27FC236}">
                <a16:creationId xmlns:a16="http://schemas.microsoft.com/office/drawing/2014/main" id="{23B53DA1-A750-3145-8283-2AB93475A39C}"/>
              </a:ext>
            </a:extLst>
          </p:cNvPr>
          <p:cNvSpPr/>
          <p:nvPr/>
        </p:nvSpPr>
        <p:spPr>
          <a:xfrm>
            <a:off x="5186122" y="26367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0">
            <a:extLst>
              <a:ext uri="{FF2B5EF4-FFF2-40B4-BE49-F238E27FC236}">
                <a16:creationId xmlns:a16="http://schemas.microsoft.com/office/drawing/2014/main" id="{8A8E3CE6-D34A-5D45-9BCB-CB3412DAA656}"/>
              </a:ext>
            </a:extLst>
          </p:cNvPr>
          <p:cNvSpPr/>
          <p:nvPr/>
        </p:nvSpPr>
        <p:spPr>
          <a:xfrm>
            <a:off x="5186122" y="2855809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1">
            <a:extLst>
              <a:ext uri="{FF2B5EF4-FFF2-40B4-BE49-F238E27FC236}">
                <a16:creationId xmlns:a16="http://schemas.microsoft.com/office/drawing/2014/main" id="{E193D41F-D596-1F48-8C8D-FF413DA78226}"/>
              </a:ext>
            </a:extLst>
          </p:cNvPr>
          <p:cNvSpPr/>
          <p:nvPr/>
        </p:nvSpPr>
        <p:spPr>
          <a:xfrm>
            <a:off x="5186122" y="307647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2">
            <a:extLst>
              <a:ext uri="{FF2B5EF4-FFF2-40B4-BE49-F238E27FC236}">
                <a16:creationId xmlns:a16="http://schemas.microsoft.com/office/drawing/2014/main" id="{92132650-5247-0041-B0DC-557CE0F5991A}"/>
              </a:ext>
            </a:extLst>
          </p:cNvPr>
          <p:cNvSpPr/>
          <p:nvPr/>
        </p:nvSpPr>
        <p:spPr>
          <a:xfrm>
            <a:off x="5186122" y="329554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3">
            <a:extLst>
              <a:ext uri="{FF2B5EF4-FFF2-40B4-BE49-F238E27FC236}">
                <a16:creationId xmlns:a16="http://schemas.microsoft.com/office/drawing/2014/main" id="{F5077B0C-6EF3-074A-8CD5-60A84F15D44A}"/>
              </a:ext>
            </a:extLst>
          </p:cNvPr>
          <p:cNvSpPr/>
          <p:nvPr/>
        </p:nvSpPr>
        <p:spPr>
          <a:xfrm>
            <a:off x="5186122" y="3525734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4">
            <a:extLst>
              <a:ext uri="{FF2B5EF4-FFF2-40B4-BE49-F238E27FC236}">
                <a16:creationId xmlns:a16="http://schemas.microsoft.com/office/drawing/2014/main" id="{8AD76E47-718B-C048-8615-438B37E57E07}"/>
              </a:ext>
            </a:extLst>
          </p:cNvPr>
          <p:cNvSpPr/>
          <p:nvPr/>
        </p:nvSpPr>
        <p:spPr>
          <a:xfrm>
            <a:off x="5186122" y="374639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5">
            <a:extLst>
              <a:ext uri="{FF2B5EF4-FFF2-40B4-BE49-F238E27FC236}">
                <a16:creationId xmlns:a16="http://schemas.microsoft.com/office/drawing/2014/main" id="{C32C4811-790F-F349-B9DF-69619579BC82}"/>
              </a:ext>
            </a:extLst>
          </p:cNvPr>
          <p:cNvSpPr/>
          <p:nvPr/>
        </p:nvSpPr>
        <p:spPr>
          <a:xfrm>
            <a:off x="5186122" y="396547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6">
            <a:extLst>
              <a:ext uri="{FF2B5EF4-FFF2-40B4-BE49-F238E27FC236}">
                <a16:creationId xmlns:a16="http://schemas.microsoft.com/office/drawing/2014/main" id="{F42D2BAE-BC89-034B-AB54-F9F6C4B5B86D}"/>
              </a:ext>
            </a:extLst>
          </p:cNvPr>
          <p:cNvSpPr/>
          <p:nvPr/>
        </p:nvSpPr>
        <p:spPr>
          <a:xfrm>
            <a:off x="5186122" y="418613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شكل حر: شكل 67">
            <a:extLst>
              <a:ext uri="{FF2B5EF4-FFF2-40B4-BE49-F238E27FC236}">
                <a16:creationId xmlns:a16="http://schemas.microsoft.com/office/drawing/2014/main" id="{1B89D942-9665-254F-8A3E-17BAA906EFD6}"/>
              </a:ext>
            </a:extLst>
          </p:cNvPr>
          <p:cNvSpPr/>
          <p:nvPr/>
        </p:nvSpPr>
        <p:spPr>
          <a:xfrm>
            <a:off x="5186122" y="441632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9" name="شكل حر: شكل 68">
            <a:extLst>
              <a:ext uri="{FF2B5EF4-FFF2-40B4-BE49-F238E27FC236}">
                <a16:creationId xmlns:a16="http://schemas.microsoft.com/office/drawing/2014/main" id="{E91E4050-02F4-AA4E-83F2-696A323206D5}"/>
              </a:ext>
            </a:extLst>
          </p:cNvPr>
          <p:cNvSpPr/>
          <p:nvPr/>
        </p:nvSpPr>
        <p:spPr>
          <a:xfrm>
            <a:off x="5186122" y="4635396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21" name="مربع نص 105">
            <a:extLst>
              <a:ext uri="{FF2B5EF4-FFF2-40B4-BE49-F238E27FC236}">
                <a16:creationId xmlns:a16="http://schemas.microsoft.com/office/drawing/2014/main" id="{0E214F46-9A84-B740-B598-BC2E523E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360" y="4971946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22" name="مربع نص 106">
            <a:extLst>
              <a:ext uri="{FF2B5EF4-FFF2-40B4-BE49-F238E27FC236}">
                <a16:creationId xmlns:a16="http://schemas.microsoft.com/office/drawing/2014/main" id="{87CA8830-AAC1-E349-B526-F08D2591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435" y="497353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123" name="صورة 122">
            <a:hlinkClick r:id="rId7" action="ppaction://hlinksldjump"/>
            <a:extLst>
              <a:ext uri="{FF2B5EF4-FFF2-40B4-BE49-F238E27FC236}">
                <a16:creationId xmlns:a16="http://schemas.microsoft.com/office/drawing/2014/main" id="{FD814EB9-9B49-FB41-B8C9-E03EDC568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99" y="658970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71" name="مستطيل 70"/>
          <p:cNvSpPr/>
          <p:nvPr/>
        </p:nvSpPr>
        <p:spPr>
          <a:xfrm>
            <a:off x="4714876" y="2143116"/>
            <a:ext cx="4143404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2" name="مجموعة 21"/>
          <p:cNvGrpSpPr/>
          <p:nvPr/>
        </p:nvGrpSpPr>
        <p:grpSpPr>
          <a:xfrm>
            <a:off x="642910" y="285728"/>
            <a:ext cx="7944784" cy="857256"/>
            <a:chOff x="642910" y="500042"/>
            <a:chExt cx="7944784" cy="928694"/>
          </a:xfrm>
        </p:grpSpPr>
        <p:sp>
          <p:nvSpPr>
            <p:cNvPr id="24" name="مستطيل ذو زوايا قطرية مستديرة 23"/>
            <p:cNvSpPr/>
            <p:nvPr/>
          </p:nvSpPr>
          <p:spPr>
            <a:xfrm>
              <a:off x="642910" y="500042"/>
              <a:ext cx="650085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6" name="مستطيل ذو زوايا قطرية مستديرة 25"/>
            <p:cNvSpPr/>
            <p:nvPr/>
          </p:nvSpPr>
          <p:spPr>
            <a:xfrm>
              <a:off x="7215206" y="500042"/>
              <a:ext cx="137248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28" name="مجموعة 33"/>
            <p:cNvGrpSpPr/>
            <p:nvPr/>
          </p:nvGrpSpPr>
          <p:grpSpPr>
            <a:xfrm>
              <a:off x="7243342" y="542246"/>
              <a:ext cx="1290637" cy="714380"/>
              <a:chOff x="3143240" y="1857364"/>
              <a:chExt cx="1362075" cy="714380"/>
            </a:xfrm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43240" y="1857364"/>
                <a:ext cx="1362075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</p:pic>
          <p:sp>
            <p:nvSpPr>
              <p:cNvPr id="39" name="مربع نص 38"/>
              <p:cNvSpPr txBox="1"/>
              <p:nvPr/>
            </p:nvSpPr>
            <p:spPr>
              <a:xfrm>
                <a:off x="3300184" y="1928802"/>
                <a:ext cx="1071570" cy="4616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مثال</a:t>
                </a:r>
                <a:endParaRPr lang="ar-SA" sz="2400" b="1" baseline="30000" dirty="0"/>
              </a:p>
            </p:txBody>
          </p:sp>
        </p:grpSp>
      </p:grpSp>
      <p:sp>
        <p:nvSpPr>
          <p:cNvPr id="40" name="مربع نص 39"/>
          <p:cNvSpPr txBox="1"/>
          <p:nvPr/>
        </p:nvSpPr>
        <p:spPr>
          <a:xfrm>
            <a:off x="928662" y="428604"/>
            <a:ext cx="61436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كلا من العبارتين  :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٤     ،   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٤ </a:t>
            </a:r>
            <a:endParaRPr lang="ar-SA" sz="2400" b="1" baseline="30000" dirty="0"/>
          </a:p>
        </p:txBody>
      </p:sp>
      <p:sp>
        <p:nvSpPr>
          <p:cNvPr id="60" name="سهم منحني 59"/>
          <p:cNvSpPr/>
          <p:nvPr/>
        </p:nvSpPr>
        <p:spPr>
          <a:xfrm rot="5400000">
            <a:off x="6303429" y="2753975"/>
            <a:ext cx="1194680" cy="687342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143504" y="3681715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   +     ٠ س     ــ       ٤</a:t>
            </a:r>
            <a:endParaRPr lang="ar-SA" sz="2400" b="1" baseline="30000" dirty="0"/>
          </a:p>
        </p:txBody>
      </p:sp>
      <p:grpSp>
        <p:nvGrpSpPr>
          <p:cNvPr id="42" name="مجموعة 41"/>
          <p:cNvGrpSpPr/>
          <p:nvPr/>
        </p:nvGrpSpPr>
        <p:grpSpPr>
          <a:xfrm>
            <a:off x="4772246" y="3052044"/>
            <a:ext cx="1714512" cy="642942"/>
            <a:chOff x="1857356" y="2786058"/>
            <a:chExt cx="2214578" cy="714380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4" name="مستطيل مستدير الزوايا 43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4772246" y="2308430"/>
            <a:ext cx="1714512" cy="642942"/>
            <a:chOff x="1857356" y="2786058"/>
            <a:chExt cx="2214578" cy="714380"/>
          </a:xfrm>
        </p:grpSpPr>
        <p:sp>
          <p:nvSpPr>
            <p:cNvPr id="47" name="مستطيل مستدير الزوايا 46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8" name="مستطيل مستدير الزوايا 47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4771148" y="3123482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</a:t>
            </a:r>
            <a:r>
              <a:rPr lang="ar-SA" sz="2400" b="1"/>
              <a:t>، ٢</a:t>
            </a:r>
            <a:endParaRPr lang="ar-SA" sz="2400" b="1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4771148" y="2380966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، ٢</a:t>
            </a:r>
            <a:endParaRPr lang="ar-SA" sz="2400" b="1" baseline="30000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5971526" y="312348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  <a:endParaRPr lang="ar-SA" sz="2400" b="1" baseline="30000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5985594" y="239503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  <a:endParaRPr lang="ar-SA" sz="2400" b="1" baseline="30000" dirty="0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5857884" y="1428736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٤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5143504" y="4286256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س  +  ٢ ) ( س  ــ  ٢ )</a:t>
            </a:r>
            <a:endParaRPr lang="ar-SA" sz="2400" b="1" baseline="30000" dirty="0"/>
          </a:p>
        </p:txBody>
      </p:sp>
      <p:sp>
        <p:nvSpPr>
          <p:cNvPr id="74" name="مستطيل 73"/>
          <p:cNvSpPr/>
          <p:nvPr/>
        </p:nvSpPr>
        <p:spPr>
          <a:xfrm>
            <a:off x="341992" y="2148017"/>
            <a:ext cx="408713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6" name="مربع نص 75"/>
          <p:cNvSpPr txBox="1"/>
          <p:nvPr/>
        </p:nvSpPr>
        <p:spPr>
          <a:xfrm>
            <a:off x="714348" y="3686616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   +     ٠ س     +       ٤</a:t>
            </a:r>
            <a:endParaRPr lang="ar-SA" sz="2400" b="1" baseline="30000" dirty="0"/>
          </a:p>
        </p:txBody>
      </p:sp>
      <p:grpSp>
        <p:nvGrpSpPr>
          <p:cNvPr id="77" name="مجموعة 76"/>
          <p:cNvGrpSpPr/>
          <p:nvPr/>
        </p:nvGrpSpPr>
        <p:grpSpPr>
          <a:xfrm>
            <a:off x="343090" y="3056945"/>
            <a:ext cx="1714512" cy="642942"/>
            <a:chOff x="1857356" y="2786058"/>
            <a:chExt cx="2214578" cy="714380"/>
          </a:xfrm>
        </p:grpSpPr>
        <p:sp>
          <p:nvSpPr>
            <p:cNvPr id="78" name="مستطيل مستدير الزوايا 7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79" name="مستطيل مستدير الزوايا 7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372153" y="2292661"/>
            <a:ext cx="1714512" cy="642942"/>
            <a:chOff x="1857356" y="2786058"/>
            <a:chExt cx="2214578" cy="714380"/>
          </a:xfrm>
        </p:grpSpPr>
        <p:sp>
          <p:nvSpPr>
            <p:cNvPr id="81" name="مستطيل مستدير الزوايا 8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2" name="مستطيل مستدير الزوايا 8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83" name="مربع نص 82"/>
          <p:cNvSpPr txBox="1"/>
          <p:nvPr/>
        </p:nvSpPr>
        <p:spPr>
          <a:xfrm>
            <a:off x="341992" y="3128383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 ،٢</a:t>
            </a:r>
            <a:endParaRPr lang="ar-SA" sz="2400" b="1" baseline="300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341992" y="2385867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،٢</a:t>
            </a:r>
            <a:endParaRPr lang="ar-SA" sz="2400" b="1" baseline="30000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1542370" y="3128383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  <a:endParaRPr lang="ar-SA" sz="2400" b="1" baseline="300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1556438" y="2399935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  <a:endParaRPr lang="ar-SA" sz="2400" b="1" baseline="30000" dirty="0"/>
          </a:p>
        </p:txBody>
      </p:sp>
      <p:sp>
        <p:nvSpPr>
          <p:cNvPr id="87" name="مستطيل مستدير الزوايا 86"/>
          <p:cNvSpPr/>
          <p:nvPr/>
        </p:nvSpPr>
        <p:spPr>
          <a:xfrm>
            <a:off x="1428728" y="1433637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٤</a:t>
            </a:r>
          </a:p>
        </p:txBody>
      </p:sp>
      <p:sp>
        <p:nvSpPr>
          <p:cNvPr id="88" name="مربع نص 87"/>
          <p:cNvSpPr txBox="1"/>
          <p:nvPr/>
        </p:nvSpPr>
        <p:spPr>
          <a:xfrm>
            <a:off x="2571736" y="2214554"/>
            <a:ext cx="178595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لا يوجد عاملان مجموعهما يساوي صفر</a:t>
            </a:r>
            <a:endParaRPr lang="ar-SA" sz="2200" b="1" baseline="30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1928794" y="4355435"/>
            <a:ext cx="13573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العبارة </a:t>
            </a:r>
            <a:r>
              <a:rPr lang="ar-SA" sz="2200" b="1" dirty="0">
                <a:solidFill>
                  <a:srgbClr val="FF0000"/>
                </a:solidFill>
              </a:rPr>
              <a:t>أولية</a:t>
            </a:r>
            <a:endParaRPr lang="ar-SA" sz="2200" b="1" baseline="30000" dirty="0">
              <a:solidFill>
                <a:srgbClr val="FF0000"/>
              </a:solidFill>
            </a:endParaRPr>
          </a:p>
        </p:txBody>
      </p:sp>
      <p:sp>
        <p:nvSpPr>
          <p:cNvPr id="90" name="وسيلة شرح مع سهم إلى الأعلى 89"/>
          <p:cNvSpPr/>
          <p:nvPr/>
        </p:nvSpPr>
        <p:spPr>
          <a:xfrm>
            <a:off x="5929322" y="5158678"/>
            <a:ext cx="1857388" cy="1143008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قابلة للتحليل</a:t>
            </a:r>
          </a:p>
        </p:txBody>
      </p:sp>
      <p:sp>
        <p:nvSpPr>
          <p:cNvPr id="91" name="وسيلة شرح مع سهم إلى الأعلى 90"/>
          <p:cNvSpPr/>
          <p:nvPr/>
        </p:nvSpPr>
        <p:spPr>
          <a:xfrm>
            <a:off x="1500166" y="5158678"/>
            <a:ext cx="1857388" cy="1143008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غير قابلة للتحليل</a:t>
            </a:r>
          </a:p>
        </p:txBody>
      </p:sp>
      <p:pic>
        <p:nvPicPr>
          <p:cNvPr id="124" name="صورة 123">
            <a:extLst>
              <a:ext uri="{FF2B5EF4-FFF2-40B4-BE49-F238E27FC236}">
                <a16:creationId xmlns:a16="http://schemas.microsoft.com/office/drawing/2014/main" id="{A54168B4-AB5C-1041-B52C-CBBC9843C4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442D1C9-F75E-B36E-425E-2A3FF3E8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0" grpId="0"/>
      <p:bldP spid="60" grpId="0" animBg="1"/>
      <p:bldP spid="41" grpId="0"/>
      <p:bldP spid="52" grpId="0"/>
      <p:bldP spid="53" grpId="0"/>
      <p:bldP spid="57" grpId="0"/>
      <p:bldP spid="58" grpId="0"/>
      <p:bldP spid="72" grpId="0" animBg="1"/>
      <p:bldP spid="73" grpId="0"/>
      <p:bldP spid="74" grpId="0" animBg="1"/>
      <p:bldP spid="76" grpId="0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6C038D33-85C6-8242-934E-B771EE0D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04" y="321415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3" name="شكل حر: شكل 53">
            <a:extLst>
              <a:ext uri="{FF2B5EF4-FFF2-40B4-BE49-F238E27FC236}">
                <a16:creationId xmlns:a16="http://schemas.microsoft.com/office/drawing/2014/main" id="{907A8400-5B38-2648-828A-0BBDC8A25D69}"/>
              </a:ext>
            </a:extLst>
          </p:cNvPr>
          <p:cNvSpPr/>
          <p:nvPr/>
        </p:nvSpPr>
        <p:spPr>
          <a:xfrm>
            <a:off x="4957361" y="361129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4" name="شكل حر: شكل 6">
            <a:extLst>
              <a:ext uri="{FF2B5EF4-FFF2-40B4-BE49-F238E27FC236}">
                <a16:creationId xmlns:a16="http://schemas.microsoft.com/office/drawing/2014/main" id="{F82676B8-8E1B-2A47-881F-E0BDE3A0451D}"/>
              </a:ext>
            </a:extLst>
          </p:cNvPr>
          <p:cNvSpPr/>
          <p:nvPr/>
        </p:nvSpPr>
        <p:spPr>
          <a:xfrm>
            <a:off x="1033061" y="26166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BCFCF64-424E-D245-84FA-FC30F38B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12" y="420874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6" name="شكل حر: شكل 8">
            <a:extLst>
              <a:ext uri="{FF2B5EF4-FFF2-40B4-BE49-F238E27FC236}">
                <a16:creationId xmlns:a16="http://schemas.microsoft.com/office/drawing/2014/main" id="{0B0E5D20-7368-5446-B6D8-004C69F7462A}"/>
              </a:ext>
            </a:extLst>
          </p:cNvPr>
          <p:cNvSpPr/>
          <p:nvPr/>
        </p:nvSpPr>
        <p:spPr>
          <a:xfrm>
            <a:off x="1288649" y="464316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FB05AD6-65D8-F342-AD76-8576955D4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04" y="420874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8" name="شكل حر: شكل 10">
            <a:extLst>
              <a:ext uri="{FF2B5EF4-FFF2-40B4-BE49-F238E27FC236}">
                <a16:creationId xmlns:a16="http://schemas.microsoft.com/office/drawing/2014/main" id="{41E5059D-46CF-2A4A-B060-C117F5345321}"/>
              </a:ext>
            </a:extLst>
          </p:cNvPr>
          <p:cNvSpPr/>
          <p:nvPr/>
        </p:nvSpPr>
        <p:spPr>
          <a:xfrm>
            <a:off x="4968474" y="464316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A667F31C-EC64-CB41-B4F5-5269E02D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155" y="370671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4" name="شكل حر: شكل 12">
            <a:extLst>
              <a:ext uri="{FF2B5EF4-FFF2-40B4-BE49-F238E27FC236}">
                <a16:creationId xmlns:a16="http://schemas.microsoft.com/office/drawing/2014/main" id="{7E3B3508-3191-7741-AEDA-F28350B234E8}"/>
              </a:ext>
            </a:extLst>
          </p:cNvPr>
          <p:cNvSpPr/>
          <p:nvPr/>
        </p:nvSpPr>
        <p:spPr>
          <a:xfrm>
            <a:off x="1221974" y="411929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A68D45B3-88F5-434E-B4B8-72C6830E5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977" y="370671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6" name="شكل حر: شكل 14">
            <a:extLst>
              <a:ext uri="{FF2B5EF4-FFF2-40B4-BE49-F238E27FC236}">
                <a16:creationId xmlns:a16="http://schemas.microsoft.com/office/drawing/2014/main" id="{9D2C75E9-FD57-314D-BD88-FC29FC275E05}"/>
              </a:ext>
            </a:extLst>
          </p:cNvPr>
          <p:cNvSpPr/>
          <p:nvPr/>
        </p:nvSpPr>
        <p:spPr>
          <a:xfrm>
            <a:off x="4957361" y="411929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5FC4EB5F-6A43-AA4A-BBC5-223428DA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12" y="321415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8" name="شكل حر: شكل 26">
            <a:extLst>
              <a:ext uri="{FF2B5EF4-FFF2-40B4-BE49-F238E27FC236}">
                <a16:creationId xmlns:a16="http://schemas.microsoft.com/office/drawing/2014/main" id="{728E1143-818F-F842-92C2-79932072EFF5}"/>
              </a:ext>
            </a:extLst>
          </p:cNvPr>
          <p:cNvSpPr/>
          <p:nvPr/>
        </p:nvSpPr>
        <p:spPr>
          <a:xfrm>
            <a:off x="1290236" y="361129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39" name="شكل حر: شكل 27">
            <a:extLst>
              <a:ext uri="{FF2B5EF4-FFF2-40B4-BE49-F238E27FC236}">
                <a16:creationId xmlns:a16="http://schemas.microsoft.com/office/drawing/2014/main" id="{759BD86D-4666-B443-8D64-5B96893E13B4}"/>
              </a:ext>
            </a:extLst>
          </p:cNvPr>
          <p:cNvSpPr/>
          <p:nvPr/>
        </p:nvSpPr>
        <p:spPr>
          <a:xfrm>
            <a:off x="1555349" y="1573979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28">
            <a:extLst>
              <a:ext uri="{FF2B5EF4-FFF2-40B4-BE49-F238E27FC236}">
                <a16:creationId xmlns:a16="http://schemas.microsoft.com/office/drawing/2014/main" id="{54ABF201-DF6C-2C46-BC6D-76D01EA620FE}"/>
              </a:ext>
            </a:extLst>
          </p:cNvPr>
          <p:cNvSpPr/>
          <p:nvPr/>
        </p:nvSpPr>
        <p:spPr>
          <a:xfrm>
            <a:off x="1555349" y="1897829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29">
            <a:extLst>
              <a:ext uri="{FF2B5EF4-FFF2-40B4-BE49-F238E27FC236}">
                <a16:creationId xmlns:a16="http://schemas.microsoft.com/office/drawing/2014/main" id="{BC20A942-436E-294D-B2A0-3A003C9384B2}"/>
              </a:ext>
            </a:extLst>
          </p:cNvPr>
          <p:cNvSpPr/>
          <p:nvPr/>
        </p:nvSpPr>
        <p:spPr>
          <a:xfrm>
            <a:off x="1555349" y="211690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30">
            <a:extLst>
              <a:ext uri="{FF2B5EF4-FFF2-40B4-BE49-F238E27FC236}">
                <a16:creationId xmlns:a16="http://schemas.microsoft.com/office/drawing/2014/main" id="{331F4F33-57F6-614B-ADB7-82D8FEE388FA}"/>
              </a:ext>
            </a:extLst>
          </p:cNvPr>
          <p:cNvSpPr/>
          <p:nvPr/>
        </p:nvSpPr>
        <p:spPr>
          <a:xfrm>
            <a:off x="1555349" y="233756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1">
            <a:extLst>
              <a:ext uri="{FF2B5EF4-FFF2-40B4-BE49-F238E27FC236}">
                <a16:creationId xmlns:a16="http://schemas.microsoft.com/office/drawing/2014/main" id="{0B95072F-3E72-D941-B7B2-851409FBEF55}"/>
              </a:ext>
            </a:extLst>
          </p:cNvPr>
          <p:cNvSpPr/>
          <p:nvPr/>
        </p:nvSpPr>
        <p:spPr>
          <a:xfrm>
            <a:off x="1555349" y="256775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2">
            <a:extLst>
              <a:ext uri="{FF2B5EF4-FFF2-40B4-BE49-F238E27FC236}">
                <a16:creationId xmlns:a16="http://schemas.microsoft.com/office/drawing/2014/main" id="{D726A3E8-FA61-9540-8E09-197352C1E6C4}"/>
              </a:ext>
            </a:extLst>
          </p:cNvPr>
          <p:cNvSpPr/>
          <p:nvPr/>
        </p:nvSpPr>
        <p:spPr>
          <a:xfrm>
            <a:off x="1555349" y="2786829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3">
            <a:extLst>
              <a:ext uri="{FF2B5EF4-FFF2-40B4-BE49-F238E27FC236}">
                <a16:creationId xmlns:a16="http://schemas.microsoft.com/office/drawing/2014/main" id="{A05F7D43-2358-6E48-9616-20FD32AD022E}"/>
              </a:ext>
            </a:extLst>
          </p:cNvPr>
          <p:cNvSpPr/>
          <p:nvPr/>
        </p:nvSpPr>
        <p:spPr>
          <a:xfrm>
            <a:off x="1555349" y="300749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4">
            <a:extLst>
              <a:ext uri="{FF2B5EF4-FFF2-40B4-BE49-F238E27FC236}">
                <a16:creationId xmlns:a16="http://schemas.microsoft.com/office/drawing/2014/main" id="{C77A85A2-9197-0641-8F29-F668F6C62EC4}"/>
              </a:ext>
            </a:extLst>
          </p:cNvPr>
          <p:cNvSpPr/>
          <p:nvPr/>
        </p:nvSpPr>
        <p:spPr>
          <a:xfrm>
            <a:off x="1555349" y="322656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5">
            <a:extLst>
              <a:ext uri="{FF2B5EF4-FFF2-40B4-BE49-F238E27FC236}">
                <a16:creationId xmlns:a16="http://schemas.microsoft.com/office/drawing/2014/main" id="{216DCF85-E02E-1449-B483-B7996C512AB1}"/>
              </a:ext>
            </a:extLst>
          </p:cNvPr>
          <p:cNvSpPr/>
          <p:nvPr/>
        </p:nvSpPr>
        <p:spPr>
          <a:xfrm>
            <a:off x="1555349" y="3456754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6">
            <a:extLst>
              <a:ext uri="{FF2B5EF4-FFF2-40B4-BE49-F238E27FC236}">
                <a16:creationId xmlns:a16="http://schemas.microsoft.com/office/drawing/2014/main" id="{BDEF6B00-1409-2043-AF15-06CDBE97F212}"/>
              </a:ext>
            </a:extLst>
          </p:cNvPr>
          <p:cNvSpPr/>
          <p:nvPr/>
        </p:nvSpPr>
        <p:spPr>
          <a:xfrm>
            <a:off x="1555349" y="367741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7">
            <a:extLst>
              <a:ext uri="{FF2B5EF4-FFF2-40B4-BE49-F238E27FC236}">
                <a16:creationId xmlns:a16="http://schemas.microsoft.com/office/drawing/2014/main" id="{0F87F1C0-FA0B-8A4F-AD13-62240F6CEE82}"/>
              </a:ext>
            </a:extLst>
          </p:cNvPr>
          <p:cNvSpPr/>
          <p:nvPr/>
        </p:nvSpPr>
        <p:spPr>
          <a:xfrm>
            <a:off x="1555349" y="389649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8">
            <a:extLst>
              <a:ext uri="{FF2B5EF4-FFF2-40B4-BE49-F238E27FC236}">
                <a16:creationId xmlns:a16="http://schemas.microsoft.com/office/drawing/2014/main" id="{28344949-792A-E844-84FE-D2645F1B9834}"/>
              </a:ext>
            </a:extLst>
          </p:cNvPr>
          <p:cNvSpPr/>
          <p:nvPr/>
        </p:nvSpPr>
        <p:spPr>
          <a:xfrm>
            <a:off x="1555349" y="4117154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9">
            <a:extLst>
              <a:ext uri="{FF2B5EF4-FFF2-40B4-BE49-F238E27FC236}">
                <a16:creationId xmlns:a16="http://schemas.microsoft.com/office/drawing/2014/main" id="{3DECA72A-2F6B-774D-B421-394EDDCB921B}"/>
              </a:ext>
            </a:extLst>
          </p:cNvPr>
          <p:cNvSpPr/>
          <p:nvPr/>
        </p:nvSpPr>
        <p:spPr>
          <a:xfrm>
            <a:off x="1555349" y="434734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40">
            <a:extLst>
              <a:ext uri="{FF2B5EF4-FFF2-40B4-BE49-F238E27FC236}">
                <a16:creationId xmlns:a16="http://schemas.microsoft.com/office/drawing/2014/main" id="{2228AAA9-1DD1-7B44-839A-455978097FFE}"/>
              </a:ext>
            </a:extLst>
          </p:cNvPr>
          <p:cNvSpPr/>
          <p:nvPr/>
        </p:nvSpPr>
        <p:spPr>
          <a:xfrm>
            <a:off x="1555349" y="4566416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6BA7FDB7-2581-4548-A0E6-5E0F08EA9441}"/>
              </a:ext>
            </a:extLst>
          </p:cNvPr>
          <p:cNvSpPr/>
          <p:nvPr/>
        </p:nvSpPr>
        <p:spPr>
          <a:xfrm>
            <a:off x="1555349" y="4834704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929CFFBD-9781-C14A-935D-867B2B6A754E}"/>
              </a:ext>
            </a:extLst>
          </p:cNvPr>
          <p:cNvSpPr/>
          <p:nvPr/>
        </p:nvSpPr>
        <p:spPr>
          <a:xfrm>
            <a:off x="5233586" y="1573979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DBC03FBB-E9B9-8E45-A451-12684D4CD2BC}"/>
              </a:ext>
            </a:extLst>
          </p:cNvPr>
          <p:cNvSpPr/>
          <p:nvPr/>
        </p:nvSpPr>
        <p:spPr>
          <a:xfrm>
            <a:off x="5233586" y="4834704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6">
            <a:extLst>
              <a:ext uri="{FF2B5EF4-FFF2-40B4-BE49-F238E27FC236}">
                <a16:creationId xmlns:a16="http://schemas.microsoft.com/office/drawing/2014/main" id="{D1D272CD-DB7A-3447-B518-97C248B56337}"/>
              </a:ext>
            </a:extLst>
          </p:cNvPr>
          <p:cNvSpPr/>
          <p:nvPr/>
        </p:nvSpPr>
        <p:spPr>
          <a:xfrm>
            <a:off x="5233586" y="1897829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7">
            <a:extLst>
              <a:ext uri="{FF2B5EF4-FFF2-40B4-BE49-F238E27FC236}">
                <a16:creationId xmlns:a16="http://schemas.microsoft.com/office/drawing/2014/main" id="{F734FD42-9766-C14F-9FBB-3AD1E2E68988}"/>
              </a:ext>
            </a:extLst>
          </p:cNvPr>
          <p:cNvSpPr/>
          <p:nvPr/>
        </p:nvSpPr>
        <p:spPr>
          <a:xfrm>
            <a:off x="5233586" y="211690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8">
            <a:extLst>
              <a:ext uri="{FF2B5EF4-FFF2-40B4-BE49-F238E27FC236}">
                <a16:creationId xmlns:a16="http://schemas.microsoft.com/office/drawing/2014/main" id="{170CF590-3152-0E4F-BFC2-B6C5E2E6BD7D}"/>
              </a:ext>
            </a:extLst>
          </p:cNvPr>
          <p:cNvSpPr/>
          <p:nvPr/>
        </p:nvSpPr>
        <p:spPr>
          <a:xfrm>
            <a:off x="5233586" y="233756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9">
            <a:extLst>
              <a:ext uri="{FF2B5EF4-FFF2-40B4-BE49-F238E27FC236}">
                <a16:creationId xmlns:a16="http://schemas.microsoft.com/office/drawing/2014/main" id="{C7AF8A01-04A6-9B4C-A766-9E655F0C6157}"/>
              </a:ext>
            </a:extLst>
          </p:cNvPr>
          <p:cNvSpPr/>
          <p:nvPr/>
        </p:nvSpPr>
        <p:spPr>
          <a:xfrm>
            <a:off x="5233586" y="256775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0">
            <a:extLst>
              <a:ext uri="{FF2B5EF4-FFF2-40B4-BE49-F238E27FC236}">
                <a16:creationId xmlns:a16="http://schemas.microsoft.com/office/drawing/2014/main" id="{AE8DDEF6-9873-DF47-BD0F-EA6514EBF606}"/>
              </a:ext>
            </a:extLst>
          </p:cNvPr>
          <p:cNvSpPr/>
          <p:nvPr/>
        </p:nvSpPr>
        <p:spPr>
          <a:xfrm>
            <a:off x="5233586" y="2786829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1">
            <a:extLst>
              <a:ext uri="{FF2B5EF4-FFF2-40B4-BE49-F238E27FC236}">
                <a16:creationId xmlns:a16="http://schemas.microsoft.com/office/drawing/2014/main" id="{B2887B66-4CF1-324C-9230-197446CCAF30}"/>
              </a:ext>
            </a:extLst>
          </p:cNvPr>
          <p:cNvSpPr/>
          <p:nvPr/>
        </p:nvSpPr>
        <p:spPr>
          <a:xfrm>
            <a:off x="5233586" y="300749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2">
            <a:extLst>
              <a:ext uri="{FF2B5EF4-FFF2-40B4-BE49-F238E27FC236}">
                <a16:creationId xmlns:a16="http://schemas.microsoft.com/office/drawing/2014/main" id="{4A249F13-5F0F-5546-A3E3-56FC72534947}"/>
              </a:ext>
            </a:extLst>
          </p:cNvPr>
          <p:cNvSpPr/>
          <p:nvPr/>
        </p:nvSpPr>
        <p:spPr>
          <a:xfrm>
            <a:off x="5233586" y="322656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3">
            <a:extLst>
              <a:ext uri="{FF2B5EF4-FFF2-40B4-BE49-F238E27FC236}">
                <a16:creationId xmlns:a16="http://schemas.microsoft.com/office/drawing/2014/main" id="{4BB7A0CB-A72F-8942-93DD-1C17873D683D}"/>
              </a:ext>
            </a:extLst>
          </p:cNvPr>
          <p:cNvSpPr/>
          <p:nvPr/>
        </p:nvSpPr>
        <p:spPr>
          <a:xfrm>
            <a:off x="5233586" y="3456754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4">
            <a:extLst>
              <a:ext uri="{FF2B5EF4-FFF2-40B4-BE49-F238E27FC236}">
                <a16:creationId xmlns:a16="http://schemas.microsoft.com/office/drawing/2014/main" id="{4DBC6A7A-2A19-C846-BF43-F907A9B8B0AC}"/>
              </a:ext>
            </a:extLst>
          </p:cNvPr>
          <p:cNvSpPr/>
          <p:nvPr/>
        </p:nvSpPr>
        <p:spPr>
          <a:xfrm>
            <a:off x="5233586" y="367741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5">
            <a:extLst>
              <a:ext uri="{FF2B5EF4-FFF2-40B4-BE49-F238E27FC236}">
                <a16:creationId xmlns:a16="http://schemas.microsoft.com/office/drawing/2014/main" id="{FE13B6F5-4AA3-1A49-A1FD-A364DBD72471}"/>
              </a:ext>
            </a:extLst>
          </p:cNvPr>
          <p:cNvSpPr/>
          <p:nvPr/>
        </p:nvSpPr>
        <p:spPr>
          <a:xfrm>
            <a:off x="5233586" y="389649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6">
            <a:extLst>
              <a:ext uri="{FF2B5EF4-FFF2-40B4-BE49-F238E27FC236}">
                <a16:creationId xmlns:a16="http://schemas.microsoft.com/office/drawing/2014/main" id="{FDD9005A-0E9D-9044-B91F-981F00ACEAF0}"/>
              </a:ext>
            </a:extLst>
          </p:cNvPr>
          <p:cNvSpPr/>
          <p:nvPr/>
        </p:nvSpPr>
        <p:spPr>
          <a:xfrm>
            <a:off x="5233586" y="4117154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7">
            <a:extLst>
              <a:ext uri="{FF2B5EF4-FFF2-40B4-BE49-F238E27FC236}">
                <a16:creationId xmlns:a16="http://schemas.microsoft.com/office/drawing/2014/main" id="{3B1AFC23-F0C7-D84E-9E9C-E9871DFD220E}"/>
              </a:ext>
            </a:extLst>
          </p:cNvPr>
          <p:cNvSpPr/>
          <p:nvPr/>
        </p:nvSpPr>
        <p:spPr>
          <a:xfrm>
            <a:off x="5233586" y="434734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8">
            <a:extLst>
              <a:ext uri="{FF2B5EF4-FFF2-40B4-BE49-F238E27FC236}">
                <a16:creationId xmlns:a16="http://schemas.microsoft.com/office/drawing/2014/main" id="{3EF3B686-19C6-934E-9FF5-52FE24875622}"/>
              </a:ext>
            </a:extLst>
          </p:cNvPr>
          <p:cNvSpPr/>
          <p:nvPr/>
        </p:nvSpPr>
        <p:spPr>
          <a:xfrm>
            <a:off x="5233586" y="4566416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مربع نص 105">
            <a:extLst>
              <a:ext uri="{FF2B5EF4-FFF2-40B4-BE49-F238E27FC236}">
                <a16:creationId xmlns:a16="http://schemas.microsoft.com/office/drawing/2014/main" id="{25C05504-CE98-2044-8913-70BBF2A6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824" y="4902966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3" name="مربع نص 106">
            <a:extLst>
              <a:ext uri="{FF2B5EF4-FFF2-40B4-BE49-F238E27FC236}">
                <a16:creationId xmlns:a16="http://schemas.microsoft.com/office/drawing/2014/main" id="{C3A40EBA-A11A-0F48-A41B-9CD01622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899" y="4904554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4" name="صورة 83">
            <a:hlinkClick r:id="rId7" action="ppaction://hlinksldjump"/>
            <a:extLst>
              <a:ext uri="{FF2B5EF4-FFF2-40B4-BE49-F238E27FC236}">
                <a16:creationId xmlns:a16="http://schemas.microsoft.com/office/drawing/2014/main" id="{5971D1D3-D9F7-3840-89CB-7FDB077DD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63" y="589990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7" name="مجموعة 46"/>
          <p:cNvGrpSpPr/>
          <p:nvPr/>
        </p:nvGrpSpPr>
        <p:grpSpPr>
          <a:xfrm>
            <a:off x="1412346" y="285728"/>
            <a:ext cx="7175348" cy="857256"/>
            <a:chOff x="1412346" y="500042"/>
            <a:chExt cx="7175348" cy="928694"/>
          </a:xfrm>
        </p:grpSpPr>
        <p:sp>
          <p:nvSpPr>
            <p:cNvPr id="49" name="مستطيل ذو زوايا قطرية مستديرة 48"/>
            <p:cNvSpPr/>
            <p:nvPr/>
          </p:nvSpPr>
          <p:spPr>
            <a:xfrm>
              <a:off x="1412346" y="500042"/>
              <a:ext cx="5731422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52" name="مستطيل ذو زوايا قطرية مستديرة 51"/>
            <p:cNvSpPr/>
            <p:nvPr/>
          </p:nvSpPr>
          <p:spPr>
            <a:xfrm>
              <a:off x="7215206" y="500042"/>
              <a:ext cx="1372488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53" name="مجموعة 33"/>
            <p:cNvGrpSpPr/>
            <p:nvPr/>
          </p:nvGrpSpPr>
          <p:grpSpPr>
            <a:xfrm>
              <a:off x="7243342" y="542246"/>
              <a:ext cx="1290637" cy="714380"/>
              <a:chOff x="3143240" y="1857364"/>
              <a:chExt cx="1362075" cy="714380"/>
            </a:xfrm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43240" y="1857364"/>
                <a:ext cx="1362075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</p:pic>
          <p:sp>
            <p:nvSpPr>
              <p:cNvPr id="57" name="مربع نص 56"/>
              <p:cNvSpPr txBox="1"/>
              <p:nvPr/>
            </p:nvSpPr>
            <p:spPr>
              <a:xfrm>
                <a:off x="3300184" y="1928802"/>
                <a:ext cx="1071570" cy="4616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مثال</a:t>
                </a:r>
                <a:endParaRPr lang="ar-SA" sz="2400" b="1" baseline="30000" dirty="0"/>
              </a:p>
            </p:txBody>
          </p:sp>
        </p:grpSp>
      </p:grpSp>
      <p:sp>
        <p:nvSpPr>
          <p:cNvPr id="58" name="مربع نص 57"/>
          <p:cNvSpPr txBox="1"/>
          <p:nvPr/>
        </p:nvSpPr>
        <p:spPr>
          <a:xfrm>
            <a:off x="928662" y="428604"/>
            <a:ext cx="61436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كلا مما يلي :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٩     ،    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٢٥ </a:t>
            </a:r>
            <a:endParaRPr lang="ar-SA" sz="2400" b="1" baseline="30000" dirty="0"/>
          </a:p>
        </p:txBody>
      </p:sp>
      <p:sp>
        <p:nvSpPr>
          <p:cNvPr id="59" name="مستطيل 58"/>
          <p:cNvSpPr/>
          <p:nvPr/>
        </p:nvSpPr>
        <p:spPr>
          <a:xfrm>
            <a:off x="4714876" y="2643182"/>
            <a:ext cx="4143404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857884" y="1928802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٩</a:t>
            </a:r>
          </a:p>
        </p:txBody>
      </p:sp>
      <p:sp>
        <p:nvSpPr>
          <p:cNvPr id="67" name="مربع نص 66"/>
          <p:cNvSpPr txBox="1"/>
          <p:nvPr/>
        </p:nvSpPr>
        <p:spPr>
          <a:xfrm>
            <a:off x="5072066" y="3096143"/>
            <a:ext cx="33575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×   س    ــ   ٣   ×   ٣</a:t>
            </a:r>
            <a:endParaRPr lang="ar-SA" sz="2400" b="1" baseline="300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7901450" y="309614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6943522" y="309614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4857752" y="4181781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+        ) (        ــ        )</a:t>
            </a:r>
            <a:endParaRPr lang="ar-SA" sz="2400" b="1" baseline="30000" dirty="0"/>
          </a:p>
        </p:txBody>
      </p:sp>
      <p:sp>
        <p:nvSpPr>
          <p:cNvPr id="98" name="مستطيل 97"/>
          <p:cNvSpPr/>
          <p:nvPr/>
        </p:nvSpPr>
        <p:spPr>
          <a:xfrm>
            <a:off x="517926" y="2671318"/>
            <a:ext cx="3982636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9" name="مستطيل مستدير الزوايا 98"/>
          <p:cNvSpPr/>
          <p:nvPr/>
        </p:nvSpPr>
        <p:spPr>
          <a:xfrm>
            <a:off x="1500166" y="195693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٢٥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714348" y="3124279"/>
            <a:ext cx="33575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س   ×   س    ــ   ٥  ×   ٥</a:t>
            </a:r>
            <a:endParaRPr lang="ar-SA" sz="2400" b="1" baseline="300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3543732" y="312427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102" name="مربع نص 101"/>
          <p:cNvSpPr txBox="1"/>
          <p:nvPr/>
        </p:nvSpPr>
        <p:spPr>
          <a:xfrm>
            <a:off x="2585804" y="312427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endParaRPr lang="ar-SA" sz="2400" b="1" baseline="30000" dirty="0"/>
          </a:p>
        </p:txBody>
      </p:sp>
      <p:sp>
        <p:nvSpPr>
          <p:cNvPr id="103" name="مربع نص 102"/>
          <p:cNvSpPr txBox="1"/>
          <p:nvPr/>
        </p:nvSpPr>
        <p:spPr>
          <a:xfrm>
            <a:off x="1671178" y="312001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ar-SA" sz="2400" b="1" baseline="30000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500034" y="4209917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+        ) (        ــ        )</a:t>
            </a:r>
            <a:endParaRPr lang="ar-SA" sz="2400" b="1" baseline="30000" dirty="0"/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BB54B785-6FDB-4547-B0A1-B0DB194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3056BE-BCBF-977C-53A1-6B86FFE7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417 L -0.01563 0.15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79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08 L -0.10226 0.155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417 L -0.01563 0.153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79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08 L -0.10226 0.155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animMotion origin="layout" path="M 0.00157 -0.00995 L 0.09601 0.1579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4" grpId="0" animBg="1"/>
      <p:bldP spid="67" grpId="0"/>
      <p:bldP spid="68" grpId="0"/>
      <p:bldP spid="68" grpId="1"/>
      <p:bldP spid="69" grpId="0"/>
      <p:bldP spid="69" grpId="1"/>
      <p:bldP spid="97" grpId="0"/>
      <p:bldP spid="98" grpId="0" animBg="1"/>
      <p:bldP spid="99" grpId="0" animBg="1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7A1B32F2-A241-C345-BA18-273BF259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195" y="475417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4" name="شكل حر: شكل 53">
            <a:extLst>
              <a:ext uri="{FF2B5EF4-FFF2-40B4-BE49-F238E27FC236}">
                <a16:creationId xmlns:a16="http://schemas.microsoft.com/office/drawing/2014/main" id="{0DBF107E-3FE8-424E-837A-A2ED5E1B557B}"/>
              </a:ext>
            </a:extLst>
          </p:cNvPr>
          <p:cNvSpPr/>
          <p:nvPr/>
        </p:nvSpPr>
        <p:spPr>
          <a:xfrm>
            <a:off x="5014452" y="515131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25" name="شكل حر: شكل 6">
            <a:extLst>
              <a:ext uri="{FF2B5EF4-FFF2-40B4-BE49-F238E27FC236}">
                <a16:creationId xmlns:a16="http://schemas.microsoft.com/office/drawing/2014/main" id="{FDF296D0-D928-034C-BCB6-BB34237D1E38}"/>
              </a:ext>
            </a:extLst>
          </p:cNvPr>
          <p:cNvSpPr/>
          <p:nvPr/>
        </p:nvSpPr>
        <p:spPr>
          <a:xfrm>
            <a:off x="1090152" y="180168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E1C37BE-A5DF-9845-955A-760CCFBA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03" y="574876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7" name="شكل حر: شكل 8">
            <a:extLst>
              <a:ext uri="{FF2B5EF4-FFF2-40B4-BE49-F238E27FC236}">
                <a16:creationId xmlns:a16="http://schemas.microsoft.com/office/drawing/2014/main" id="{4544E3E9-8BD7-9744-8AD6-0907D048431F}"/>
              </a:ext>
            </a:extLst>
          </p:cNvPr>
          <p:cNvSpPr/>
          <p:nvPr/>
        </p:nvSpPr>
        <p:spPr>
          <a:xfrm>
            <a:off x="1345740" y="618318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66828F1-A08C-D64D-8163-9A3672EC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95" y="574876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9" name="شكل حر: شكل 10">
            <a:extLst>
              <a:ext uri="{FF2B5EF4-FFF2-40B4-BE49-F238E27FC236}">
                <a16:creationId xmlns:a16="http://schemas.microsoft.com/office/drawing/2014/main" id="{6165BA6A-E0E0-5F43-A147-8A6823B8BA0A}"/>
              </a:ext>
            </a:extLst>
          </p:cNvPr>
          <p:cNvSpPr/>
          <p:nvPr/>
        </p:nvSpPr>
        <p:spPr>
          <a:xfrm>
            <a:off x="5025565" y="618318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09A8192-A417-534B-BB55-E88FF9E2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46" y="524673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5" name="شكل حر: شكل 12">
            <a:extLst>
              <a:ext uri="{FF2B5EF4-FFF2-40B4-BE49-F238E27FC236}">
                <a16:creationId xmlns:a16="http://schemas.microsoft.com/office/drawing/2014/main" id="{10A6185E-CBBF-C04B-8547-47958A0B177A}"/>
              </a:ext>
            </a:extLst>
          </p:cNvPr>
          <p:cNvSpPr/>
          <p:nvPr/>
        </p:nvSpPr>
        <p:spPr>
          <a:xfrm>
            <a:off x="1279065" y="565931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91AEB45-9D1A-E24F-B9B5-BB38E3662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068" y="524673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2916BAE7-084A-C943-9B81-2476B61F9912}"/>
              </a:ext>
            </a:extLst>
          </p:cNvPr>
          <p:cNvSpPr/>
          <p:nvPr/>
        </p:nvSpPr>
        <p:spPr>
          <a:xfrm>
            <a:off x="5014452" y="565931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0449AFD0-9F33-FE4C-9847-9DC8B8D7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03" y="475417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9" name="شكل حر: شكل 26">
            <a:extLst>
              <a:ext uri="{FF2B5EF4-FFF2-40B4-BE49-F238E27FC236}">
                <a16:creationId xmlns:a16="http://schemas.microsoft.com/office/drawing/2014/main" id="{AEC9C27F-7237-4B4A-A4F9-5D9E1402E5A5}"/>
              </a:ext>
            </a:extLst>
          </p:cNvPr>
          <p:cNvSpPr/>
          <p:nvPr/>
        </p:nvSpPr>
        <p:spPr>
          <a:xfrm>
            <a:off x="1347327" y="515131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0" name="شكل حر: شكل 27">
            <a:extLst>
              <a:ext uri="{FF2B5EF4-FFF2-40B4-BE49-F238E27FC236}">
                <a16:creationId xmlns:a16="http://schemas.microsoft.com/office/drawing/2014/main" id="{16A3336D-C4D6-BE45-B969-86148EB359EC}"/>
              </a:ext>
            </a:extLst>
          </p:cNvPr>
          <p:cNvSpPr/>
          <p:nvPr/>
        </p:nvSpPr>
        <p:spPr>
          <a:xfrm>
            <a:off x="1612440" y="1727981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28">
            <a:extLst>
              <a:ext uri="{FF2B5EF4-FFF2-40B4-BE49-F238E27FC236}">
                <a16:creationId xmlns:a16="http://schemas.microsoft.com/office/drawing/2014/main" id="{6272D363-6160-F548-A9AF-C778695EAAA3}"/>
              </a:ext>
            </a:extLst>
          </p:cNvPr>
          <p:cNvSpPr/>
          <p:nvPr/>
        </p:nvSpPr>
        <p:spPr>
          <a:xfrm>
            <a:off x="1612440" y="2051831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29">
            <a:extLst>
              <a:ext uri="{FF2B5EF4-FFF2-40B4-BE49-F238E27FC236}">
                <a16:creationId xmlns:a16="http://schemas.microsoft.com/office/drawing/2014/main" id="{50882911-54AC-F84E-AC61-328A86906BE9}"/>
              </a:ext>
            </a:extLst>
          </p:cNvPr>
          <p:cNvSpPr/>
          <p:nvPr/>
        </p:nvSpPr>
        <p:spPr>
          <a:xfrm>
            <a:off x="1612440" y="227090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30">
            <a:extLst>
              <a:ext uri="{FF2B5EF4-FFF2-40B4-BE49-F238E27FC236}">
                <a16:creationId xmlns:a16="http://schemas.microsoft.com/office/drawing/2014/main" id="{642AD47C-8A99-B74C-9A3A-B6AE69323D83}"/>
              </a:ext>
            </a:extLst>
          </p:cNvPr>
          <p:cNvSpPr/>
          <p:nvPr/>
        </p:nvSpPr>
        <p:spPr>
          <a:xfrm>
            <a:off x="1612440" y="249156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1">
            <a:extLst>
              <a:ext uri="{FF2B5EF4-FFF2-40B4-BE49-F238E27FC236}">
                <a16:creationId xmlns:a16="http://schemas.microsoft.com/office/drawing/2014/main" id="{EA3E62BF-250B-544B-B0A4-9567001E9722}"/>
              </a:ext>
            </a:extLst>
          </p:cNvPr>
          <p:cNvSpPr/>
          <p:nvPr/>
        </p:nvSpPr>
        <p:spPr>
          <a:xfrm>
            <a:off x="1612440" y="272175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2">
            <a:extLst>
              <a:ext uri="{FF2B5EF4-FFF2-40B4-BE49-F238E27FC236}">
                <a16:creationId xmlns:a16="http://schemas.microsoft.com/office/drawing/2014/main" id="{01F9FE86-102A-F646-BF08-D3F33CE7F318}"/>
              </a:ext>
            </a:extLst>
          </p:cNvPr>
          <p:cNvSpPr/>
          <p:nvPr/>
        </p:nvSpPr>
        <p:spPr>
          <a:xfrm>
            <a:off x="1612440" y="2940831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3">
            <a:extLst>
              <a:ext uri="{FF2B5EF4-FFF2-40B4-BE49-F238E27FC236}">
                <a16:creationId xmlns:a16="http://schemas.microsoft.com/office/drawing/2014/main" id="{C7014BDE-E90F-3A41-9410-039427B79880}"/>
              </a:ext>
            </a:extLst>
          </p:cNvPr>
          <p:cNvSpPr/>
          <p:nvPr/>
        </p:nvSpPr>
        <p:spPr>
          <a:xfrm>
            <a:off x="1612440" y="316149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4">
            <a:extLst>
              <a:ext uri="{FF2B5EF4-FFF2-40B4-BE49-F238E27FC236}">
                <a16:creationId xmlns:a16="http://schemas.microsoft.com/office/drawing/2014/main" id="{BAC17048-1C44-724E-8F44-C53F43845FC1}"/>
              </a:ext>
            </a:extLst>
          </p:cNvPr>
          <p:cNvSpPr/>
          <p:nvPr/>
        </p:nvSpPr>
        <p:spPr>
          <a:xfrm>
            <a:off x="1612440" y="338056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5">
            <a:extLst>
              <a:ext uri="{FF2B5EF4-FFF2-40B4-BE49-F238E27FC236}">
                <a16:creationId xmlns:a16="http://schemas.microsoft.com/office/drawing/2014/main" id="{7DFA1425-66D2-0245-8A1E-DD5DA76838E8}"/>
              </a:ext>
            </a:extLst>
          </p:cNvPr>
          <p:cNvSpPr/>
          <p:nvPr/>
        </p:nvSpPr>
        <p:spPr>
          <a:xfrm>
            <a:off x="1612440" y="3610756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6">
            <a:extLst>
              <a:ext uri="{FF2B5EF4-FFF2-40B4-BE49-F238E27FC236}">
                <a16:creationId xmlns:a16="http://schemas.microsoft.com/office/drawing/2014/main" id="{6E0CE209-4EAF-BB49-90D9-72298DB75B6B}"/>
              </a:ext>
            </a:extLst>
          </p:cNvPr>
          <p:cNvSpPr/>
          <p:nvPr/>
        </p:nvSpPr>
        <p:spPr>
          <a:xfrm>
            <a:off x="1612440" y="383141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7">
            <a:extLst>
              <a:ext uri="{FF2B5EF4-FFF2-40B4-BE49-F238E27FC236}">
                <a16:creationId xmlns:a16="http://schemas.microsoft.com/office/drawing/2014/main" id="{8E9B5001-118A-AB4F-9901-915F7165121D}"/>
              </a:ext>
            </a:extLst>
          </p:cNvPr>
          <p:cNvSpPr/>
          <p:nvPr/>
        </p:nvSpPr>
        <p:spPr>
          <a:xfrm>
            <a:off x="1612440" y="405049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8">
            <a:extLst>
              <a:ext uri="{FF2B5EF4-FFF2-40B4-BE49-F238E27FC236}">
                <a16:creationId xmlns:a16="http://schemas.microsoft.com/office/drawing/2014/main" id="{AA42856E-226E-A046-AFE9-31FB72EFA248}"/>
              </a:ext>
            </a:extLst>
          </p:cNvPr>
          <p:cNvSpPr/>
          <p:nvPr/>
        </p:nvSpPr>
        <p:spPr>
          <a:xfrm>
            <a:off x="1612440" y="4271156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9">
            <a:extLst>
              <a:ext uri="{FF2B5EF4-FFF2-40B4-BE49-F238E27FC236}">
                <a16:creationId xmlns:a16="http://schemas.microsoft.com/office/drawing/2014/main" id="{637581B6-EE90-2942-97A1-6A1EA787609A}"/>
              </a:ext>
            </a:extLst>
          </p:cNvPr>
          <p:cNvSpPr/>
          <p:nvPr/>
        </p:nvSpPr>
        <p:spPr>
          <a:xfrm>
            <a:off x="1612440" y="450134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0">
            <a:extLst>
              <a:ext uri="{FF2B5EF4-FFF2-40B4-BE49-F238E27FC236}">
                <a16:creationId xmlns:a16="http://schemas.microsoft.com/office/drawing/2014/main" id="{C798DB5D-64E9-0D4E-901E-C4FF2437B375}"/>
              </a:ext>
            </a:extLst>
          </p:cNvPr>
          <p:cNvSpPr/>
          <p:nvPr/>
        </p:nvSpPr>
        <p:spPr>
          <a:xfrm>
            <a:off x="1612440" y="4720418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41">
            <a:extLst>
              <a:ext uri="{FF2B5EF4-FFF2-40B4-BE49-F238E27FC236}">
                <a16:creationId xmlns:a16="http://schemas.microsoft.com/office/drawing/2014/main" id="{70260BB1-F1BC-6C45-9EFB-0258BEFA8FED}"/>
              </a:ext>
            </a:extLst>
          </p:cNvPr>
          <p:cNvSpPr/>
          <p:nvPr/>
        </p:nvSpPr>
        <p:spPr>
          <a:xfrm>
            <a:off x="1612440" y="4988706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4">
            <a:extLst>
              <a:ext uri="{FF2B5EF4-FFF2-40B4-BE49-F238E27FC236}">
                <a16:creationId xmlns:a16="http://schemas.microsoft.com/office/drawing/2014/main" id="{A4325FF9-2E3D-ED48-8044-91D95EF830B5}"/>
              </a:ext>
            </a:extLst>
          </p:cNvPr>
          <p:cNvSpPr/>
          <p:nvPr/>
        </p:nvSpPr>
        <p:spPr>
          <a:xfrm>
            <a:off x="5290677" y="1727981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5">
            <a:extLst>
              <a:ext uri="{FF2B5EF4-FFF2-40B4-BE49-F238E27FC236}">
                <a16:creationId xmlns:a16="http://schemas.microsoft.com/office/drawing/2014/main" id="{E456357F-120C-6444-BAF1-F84B6DEFB34C}"/>
              </a:ext>
            </a:extLst>
          </p:cNvPr>
          <p:cNvSpPr/>
          <p:nvPr/>
        </p:nvSpPr>
        <p:spPr>
          <a:xfrm>
            <a:off x="5290677" y="4988706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6">
            <a:extLst>
              <a:ext uri="{FF2B5EF4-FFF2-40B4-BE49-F238E27FC236}">
                <a16:creationId xmlns:a16="http://schemas.microsoft.com/office/drawing/2014/main" id="{965291B3-3C06-B944-AD04-C116CEF0737B}"/>
              </a:ext>
            </a:extLst>
          </p:cNvPr>
          <p:cNvSpPr/>
          <p:nvPr/>
        </p:nvSpPr>
        <p:spPr>
          <a:xfrm>
            <a:off x="5290677" y="2051831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7">
            <a:extLst>
              <a:ext uri="{FF2B5EF4-FFF2-40B4-BE49-F238E27FC236}">
                <a16:creationId xmlns:a16="http://schemas.microsoft.com/office/drawing/2014/main" id="{02D89E72-90EB-0D46-8730-39C7031C6DB6}"/>
              </a:ext>
            </a:extLst>
          </p:cNvPr>
          <p:cNvSpPr/>
          <p:nvPr/>
        </p:nvSpPr>
        <p:spPr>
          <a:xfrm>
            <a:off x="5290677" y="227090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8">
            <a:extLst>
              <a:ext uri="{FF2B5EF4-FFF2-40B4-BE49-F238E27FC236}">
                <a16:creationId xmlns:a16="http://schemas.microsoft.com/office/drawing/2014/main" id="{9FC0ED5F-96F8-544B-BF8B-0C4A8A30585E}"/>
              </a:ext>
            </a:extLst>
          </p:cNvPr>
          <p:cNvSpPr/>
          <p:nvPr/>
        </p:nvSpPr>
        <p:spPr>
          <a:xfrm>
            <a:off x="5290677" y="249156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9">
            <a:extLst>
              <a:ext uri="{FF2B5EF4-FFF2-40B4-BE49-F238E27FC236}">
                <a16:creationId xmlns:a16="http://schemas.microsoft.com/office/drawing/2014/main" id="{0DB13CA9-65EE-DA43-A942-E926E048CFE1}"/>
              </a:ext>
            </a:extLst>
          </p:cNvPr>
          <p:cNvSpPr/>
          <p:nvPr/>
        </p:nvSpPr>
        <p:spPr>
          <a:xfrm>
            <a:off x="5290677" y="272175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0">
            <a:extLst>
              <a:ext uri="{FF2B5EF4-FFF2-40B4-BE49-F238E27FC236}">
                <a16:creationId xmlns:a16="http://schemas.microsoft.com/office/drawing/2014/main" id="{72AD49D0-5D4C-1141-B924-5D8013FEE5CB}"/>
              </a:ext>
            </a:extLst>
          </p:cNvPr>
          <p:cNvSpPr/>
          <p:nvPr/>
        </p:nvSpPr>
        <p:spPr>
          <a:xfrm>
            <a:off x="5290677" y="2940831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1">
            <a:extLst>
              <a:ext uri="{FF2B5EF4-FFF2-40B4-BE49-F238E27FC236}">
                <a16:creationId xmlns:a16="http://schemas.microsoft.com/office/drawing/2014/main" id="{B3615010-297F-D643-B782-B08A67F6E44F}"/>
              </a:ext>
            </a:extLst>
          </p:cNvPr>
          <p:cNvSpPr/>
          <p:nvPr/>
        </p:nvSpPr>
        <p:spPr>
          <a:xfrm>
            <a:off x="5290677" y="316149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2">
            <a:extLst>
              <a:ext uri="{FF2B5EF4-FFF2-40B4-BE49-F238E27FC236}">
                <a16:creationId xmlns:a16="http://schemas.microsoft.com/office/drawing/2014/main" id="{23D22AE8-6563-FC4D-9277-524C65111B27}"/>
              </a:ext>
            </a:extLst>
          </p:cNvPr>
          <p:cNvSpPr/>
          <p:nvPr/>
        </p:nvSpPr>
        <p:spPr>
          <a:xfrm>
            <a:off x="5290677" y="338056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3">
            <a:extLst>
              <a:ext uri="{FF2B5EF4-FFF2-40B4-BE49-F238E27FC236}">
                <a16:creationId xmlns:a16="http://schemas.microsoft.com/office/drawing/2014/main" id="{80520877-4F20-A54F-BB04-B20F96BA45FE}"/>
              </a:ext>
            </a:extLst>
          </p:cNvPr>
          <p:cNvSpPr/>
          <p:nvPr/>
        </p:nvSpPr>
        <p:spPr>
          <a:xfrm>
            <a:off x="5290677" y="3610756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4">
            <a:extLst>
              <a:ext uri="{FF2B5EF4-FFF2-40B4-BE49-F238E27FC236}">
                <a16:creationId xmlns:a16="http://schemas.microsoft.com/office/drawing/2014/main" id="{FDCB0876-3EDE-9F4F-B668-42E404FE883C}"/>
              </a:ext>
            </a:extLst>
          </p:cNvPr>
          <p:cNvSpPr/>
          <p:nvPr/>
        </p:nvSpPr>
        <p:spPr>
          <a:xfrm>
            <a:off x="5290677" y="383141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5">
            <a:extLst>
              <a:ext uri="{FF2B5EF4-FFF2-40B4-BE49-F238E27FC236}">
                <a16:creationId xmlns:a16="http://schemas.microsoft.com/office/drawing/2014/main" id="{CE063859-D17B-D749-9C40-CEDFF355CF5D}"/>
              </a:ext>
            </a:extLst>
          </p:cNvPr>
          <p:cNvSpPr/>
          <p:nvPr/>
        </p:nvSpPr>
        <p:spPr>
          <a:xfrm>
            <a:off x="5290677" y="405049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6">
            <a:extLst>
              <a:ext uri="{FF2B5EF4-FFF2-40B4-BE49-F238E27FC236}">
                <a16:creationId xmlns:a16="http://schemas.microsoft.com/office/drawing/2014/main" id="{E920F4A9-D75E-BF41-94BC-638D6A34622B}"/>
              </a:ext>
            </a:extLst>
          </p:cNvPr>
          <p:cNvSpPr/>
          <p:nvPr/>
        </p:nvSpPr>
        <p:spPr>
          <a:xfrm>
            <a:off x="5290677" y="4271156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7">
            <a:extLst>
              <a:ext uri="{FF2B5EF4-FFF2-40B4-BE49-F238E27FC236}">
                <a16:creationId xmlns:a16="http://schemas.microsoft.com/office/drawing/2014/main" id="{BC50B98B-C128-5F47-98B7-B228041FEA49}"/>
              </a:ext>
            </a:extLst>
          </p:cNvPr>
          <p:cNvSpPr/>
          <p:nvPr/>
        </p:nvSpPr>
        <p:spPr>
          <a:xfrm>
            <a:off x="5290677" y="450134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8">
            <a:extLst>
              <a:ext uri="{FF2B5EF4-FFF2-40B4-BE49-F238E27FC236}">
                <a16:creationId xmlns:a16="http://schemas.microsoft.com/office/drawing/2014/main" id="{C5B06BF0-0349-A64F-967A-CC2AB1C97895}"/>
              </a:ext>
            </a:extLst>
          </p:cNvPr>
          <p:cNvSpPr/>
          <p:nvPr/>
        </p:nvSpPr>
        <p:spPr>
          <a:xfrm>
            <a:off x="5290677" y="4720418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مربع نص 105">
            <a:extLst>
              <a:ext uri="{FF2B5EF4-FFF2-40B4-BE49-F238E27FC236}">
                <a16:creationId xmlns:a16="http://schemas.microsoft.com/office/drawing/2014/main" id="{B388F6BC-5576-3845-8ECF-85283438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915" y="505696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4" name="مربع نص 106">
            <a:extLst>
              <a:ext uri="{FF2B5EF4-FFF2-40B4-BE49-F238E27FC236}">
                <a16:creationId xmlns:a16="http://schemas.microsoft.com/office/drawing/2014/main" id="{6EDB045D-0F7D-C24E-B12B-85DB43C3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990" y="5058556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5" name="صورة 84">
            <a:hlinkClick r:id="rId7" action="ppaction://hlinksldjump"/>
            <a:extLst>
              <a:ext uri="{FF2B5EF4-FFF2-40B4-BE49-F238E27FC236}">
                <a16:creationId xmlns:a16="http://schemas.microsoft.com/office/drawing/2014/main" id="{FFD9C279-58D6-C043-AA01-ED7DB0C38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54" y="743992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47" name="مجموعة 46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49" name="مستطيل ذو زوايا قطرية مستديرة 48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2" name="مستطيل ذو زوايا قطرية مستديرة 5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54" name="مربع نص 5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كل كثيرة حدود مما يأتي  :</a:t>
            </a:r>
            <a:endParaRPr lang="ar-SA" sz="2400" b="1" baseline="30000" dirty="0"/>
          </a:p>
        </p:txBody>
      </p:sp>
      <p:sp>
        <p:nvSpPr>
          <p:cNvPr id="57" name="مستطيل 56"/>
          <p:cNvSpPr/>
          <p:nvPr/>
        </p:nvSpPr>
        <p:spPr>
          <a:xfrm>
            <a:off x="4714876" y="2643182"/>
            <a:ext cx="4143404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5857884" y="1928802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٨١ ــ 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5072066" y="3096143"/>
            <a:ext cx="335758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٩  ×   ٩    ــ     جـ   ×   جـ</a:t>
            </a:r>
            <a:endParaRPr lang="ar-SA" sz="2400" b="1" baseline="300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4857752" y="4181781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+        ) (        ــ        )</a:t>
            </a:r>
            <a:endParaRPr lang="ar-SA" sz="2400" b="1" baseline="30000" dirty="0"/>
          </a:p>
        </p:txBody>
      </p:sp>
      <p:sp>
        <p:nvSpPr>
          <p:cNvPr id="69" name="مستطيل 68"/>
          <p:cNvSpPr/>
          <p:nvPr/>
        </p:nvSpPr>
        <p:spPr>
          <a:xfrm>
            <a:off x="520240" y="2671318"/>
            <a:ext cx="3980321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1500166" y="1956938"/>
            <a:ext cx="192882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٦٤جـ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ــ  هـ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71" name="مربع نص 70"/>
          <p:cNvSpPr txBox="1"/>
          <p:nvPr/>
        </p:nvSpPr>
        <p:spPr>
          <a:xfrm>
            <a:off x="428596" y="3124279"/>
            <a:ext cx="4000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٨ جـ   ×   ٨ جـ    ــ   هـ   ×   هـ</a:t>
            </a:r>
            <a:endParaRPr lang="ar-SA" sz="2400" b="1" baseline="30000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500034" y="4209917"/>
            <a:ext cx="3714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(         +       ) (         ــ       )</a:t>
            </a:r>
            <a:endParaRPr lang="ar-SA" sz="2400" b="1" baseline="30000" dirty="0"/>
          </a:p>
        </p:txBody>
      </p:sp>
      <p:sp>
        <p:nvSpPr>
          <p:cNvPr id="98" name="مربع نص 97"/>
          <p:cNvSpPr txBox="1"/>
          <p:nvPr/>
        </p:nvSpPr>
        <p:spPr>
          <a:xfrm>
            <a:off x="7772642" y="4213720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6886152" y="417261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</a:t>
            </a:r>
            <a:endParaRPr lang="ar-SA" sz="2400" b="1" baseline="300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5986692" y="4209917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  <a:endParaRPr lang="ar-SA" sz="2400" b="1" baseline="300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5100202" y="416881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</a:t>
            </a:r>
            <a:endParaRPr lang="ar-SA" sz="2400" b="1" baseline="30000" dirty="0"/>
          </a:p>
        </p:txBody>
      </p:sp>
      <p:sp>
        <p:nvSpPr>
          <p:cNvPr id="102" name="مربع نص 101"/>
          <p:cNvSpPr txBox="1"/>
          <p:nvPr/>
        </p:nvSpPr>
        <p:spPr>
          <a:xfrm>
            <a:off x="3342388" y="4223985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 جـ</a:t>
            </a:r>
            <a:endParaRPr lang="ar-SA" sz="2400" b="1" baseline="30000" dirty="0"/>
          </a:p>
        </p:txBody>
      </p:sp>
      <p:sp>
        <p:nvSpPr>
          <p:cNvPr id="103" name="مربع نص 102"/>
          <p:cNvSpPr txBox="1"/>
          <p:nvPr/>
        </p:nvSpPr>
        <p:spPr>
          <a:xfrm>
            <a:off x="2501396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  <a:endParaRPr lang="ar-SA" sz="2400" b="1" baseline="30000" dirty="0"/>
          </a:p>
        </p:txBody>
      </p:sp>
      <p:sp>
        <p:nvSpPr>
          <p:cNvPr id="104" name="مربع نص 103"/>
          <p:cNvSpPr txBox="1"/>
          <p:nvPr/>
        </p:nvSpPr>
        <p:spPr>
          <a:xfrm>
            <a:off x="1542370" y="4220182"/>
            <a:ext cx="7295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 جـ</a:t>
            </a:r>
            <a:endParaRPr lang="ar-SA" sz="2400" b="1" baseline="30000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715446" y="422508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هـ</a:t>
            </a:r>
            <a:endParaRPr lang="ar-SA" sz="2400" b="1" baseline="300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69CF6C-B915-6C3D-5ACC-2572F53E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58" grpId="0" animBg="1"/>
      <p:bldP spid="59" grpId="0"/>
      <p:bldP spid="68" grpId="0"/>
      <p:bldP spid="69" grpId="0" animBg="1"/>
      <p:bldP spid="70" grpId="0" animBg="1"/>
      <p:bldP spid="71" grpId="0"/>
      <p:bldP spid="96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39962A7C-B281-9B49-8E2F-6137EF63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92" y="308616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7" name="شكل حر: شكل 53">
            <a:extLst>
              <a:ext uri="{FF2B5EF4-FFF2-40B4-BE49-F238E27FC236}">
                <a16:creationId xmlns:a16="http://schemas.microsoft.com/office/drawing/2014/main" id="{6328D090-9A59-7D48-A84A-B0A65C075BFD}"/>
              </a:ext>
            </a:extLst>
          </p:cNvPr>
          <p:cNvSpPr/>
          <p:nvPr/>
        </p:nvSpPr>
        <p:spPr>
          <a:xfrm>
            <a:off x="5008349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6CA3078-F01D-674C-B3F8-DE0297BC40F0}"/>
              </a:ext>
            </a:extLst>
          </p:cNvPr>
          <p:cNvSpPr/>
          <p:nvPr/>
        </p:nvSpPr>
        <p:spPr>
          <a:xfrm>
            <a:off x="1084049" y="13367"/>
            <a:ext cx="7872413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01C9968-8D73-D646-B32F-DD78CF80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0" y="408075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0" name="شكل حر: شكل 8">
            <a:extLst>
              <a:ext uri="{FF2B5EF4-FFF2-40B4-BE49-F238E27FC236}">
                <a16:creationId xmlns:a16="http://schemas.microsoft.com/office/drawing/2014/main" id="{8E2D4460-5E3C-8444-8BED-9CC3D9B990E4}"/>
              </a:ext>
            </a:extLst>
          </p:cNvPr>
          <p:cNvSpPr/>
          <p:nvPr/>
        </p:nvSpPr>
        <p:spPr>
          <a:xfrm>
            <a:off x="1339637" y="451517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402AA37-67E4-504D-ABBB-031C19B3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92" y="408075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D44BC748-6494-7C4E-88BC-8D5A8B757125}"/>
              </a:ext>
            </a:extLst>
          </p:cNvPr>
          <p:cNvSpPr/>
          <p:nvPr/>
        </p:nvSpPr>
        <p:spPr>
          <a:xfrm>
            <a:off x="5019462" y="451517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48451E0-B4F0-9C46-A04E-A89B046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3" y="357872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AD07ADAE-9EF1-EA4E-8D40-3743B0CEE7F2}"/>
              </a:ext>
            </a:extLst>
          </p:cNvPr>
          <p:cNvSpPr/>
          <p:nvPr/>
        </p:nvSpPr>
        <p:spPr>
          <a:xfrm>
            <a:off x="1272962" y="399130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6ADB273-3CCE-EF44-8E42-3A8DD7BF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965" y="357872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7" name="شكل حر: شكل 14">
            <a:extLst>
              <a:ext uri="{FF2B5EF4-FFF2-40B4-BE49-F238E27FC236}">
                <a16:creationId xmlns:a16="http://schemas.microsoft.com/office/drawing/2014/main" id="{FC049CE4-A7A4-5948-8C8A-A9FEBCB6AB5E}"/>
              </a:ext>
            </a:extLst>
          </p:cNvPr>
          <p:cNvSpPr/>
          <p:nvPr/>
        </p:nvSpPr>
        <p:spPr>
          <a:xfrm>
            <a:off x="5008349" y="399130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6591E0C-675E-F948-9556-BCB422F1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0" y="308616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70EF4D8A-5808-0243-BB2D-819A2109B7B9}"/>
              </a:ext>
            </a:extLst>
          </p:cNvPr>
          <p:cNvSpPr/>
          <p:nvPr/>
        </p:nvSpPr>
        <p:spPr>
          <a:xfrm>
            <a:off x="1341224" y="348330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5EC64D26-BD9B-7243-BAE9-21B6A70230BD}"/>
              </a:ext>
            </a:extLst>
          </p:cNvPr>
          <p:cNvSpPr/>
          <p:nvPr/>
        </p:nvSpPr>
        <p:spPr>
          <a:xfrm>
            <a:off x="1606337" y="1561180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DE31EA1-C3B7-9A49-9BDF-5931AEC39CED}"/>
              </a:ext>
            </a:extLst>
          </p:cNvPr>
          <p:cNvSpPr/>
          <p:nvPr/>
        </p:nvSpPr>
        <p:spPr>
          <a:xfrm>
            <a:off x="1606337" y="188503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A289B49A-9609-F84C-81CC-3C7231F70C27}"/>
              </a:ext>
            </a:extLst>
          </p:cNvPr>
          <p:cNvSpPr/>
          <p:nvPr/>
        </p:nvSpPr>
        <p:spPr>
          <a:xfrm>
            <a:off x="1606337" y="210410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5B722BEC-5DC7-7D41-80EE-81873B7138AF}"/>
              </a:ext>
            </a:extLst>
          </p:cNvPr>
          <p:cNvSpPr/>
          <p:nvPr/>
        </p:nvSpPr>
        <p:spPr>
          <a:xfrm>
            <a:off x="1606337" y="2324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B287DA36-BFFF-2748-A559-47D452E8989D}"/>
              </a:ext>
            </a:extLst>
          </p:cNvPr>
          <p:cNvSpPr/>
          <p:nvPr/>
        </p:nvSpPr>
        <p:spPr>
          <a:xfrm>
            <a:off x="1606337" y="25549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2BB45A7C-7957-A746-924D-1732D4180728}"/>
              </a:ext>
            </a:extLst>
          </p:cNvPr>
          <p:cNvSpPr/>
          <p:nvPr/>
        </p:nvSpPr>
        <p:spPr>
          <a:xfrm>
            <a:off x="1606337" y="2774030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145E8E18-69C6-474B-9C57-B4042FFA631A}"/>
              </a:ext>
            </a:extLst>
          </p:cNvPr>
          <p:cNvSpPr/>
          <p:nvPr/>
        </p:nvSpPr>
        <p:spPr>
          <a:xfrm>
            <a:off x="1606337" y="2994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DF276601-DF48-724D-855B-6FC0FC0B1ED0}"/>
              </a:ext>
            </a:extLst>
          </p:cNvPr>
          <p:cNvSpPr/>
          <p:nvPr/>
        </p:nvSpPr>
        <p:spPr>
          <a:xfrm>
            <a:off x="1606337" y="321376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240ECF7B-142B-1443-AB7E-A0D9F6BE2223}"/>
              </a:ext>
            </a:extLst>
          </p:cNvPr>
          <p:cNvSpPr/>
          <p:nvPr/>
        </p:nvSpPr>
        <p:spPr>
          <a:xfrm>
            <a:off x="1606337" y="3443955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6">
            <a:extLst>
              <a:ext uri="{FF2B5EF4-FFF2-40B4-BE49-F238E27FC236}">
                <a16:creationId xmlns:a16="http://schemas.microsoft.com/office/drawing/2014/main" id="{9537D334-44ED-F246-A646-94C008E650B1}"/>
              </a:ext>
            </a:extLst>
          </p:cNvPr>
          <p:cNvSpPr/>
          <p:nvPr/>
        </p:nvSpPr>
        <p:spPr>
          <a:xfrm>
            <a:off x="1606337" y="3664617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7">
            <a:extLst>
              <a:ext uri="{FF2B5EF4-FFF2-40B4-BE49-F238E27FC236}">
                <a16:creationId xmlns:a16="http://schemas.microsoft.com/office/drawing/2014/main" id="{59DE0E2A-8586-634A-BB1C-CC42BF29EAE3}"/>
              </a:ext>
            </a:extLst>
          </p:cNvPr>
          <p:cNvSpPr/>
          <p:nvPr/>
        </p:nvSpPr>
        <p:spPr>
          <a:xfrm>
            <a:off x="1606337" y="388369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8">
            <a:extLst>
              <a:ext uri="{FF2B5EF4-FFF2-40B4-BE49-F238E27FC236}">
                <a16:creationId xmlns:a16="http://schemas.microsoft.com/office/drawing/2014/main" id="{3E04B5C8-004B-5143-A10F-5407DD6366A8}"/>
              </a:ext>
            </a:extLst>
          </p:cNvPr>
          <p:cNvSpPr/>
          <p:nvPr/>
        </p:nvSpPr>
        <p:spPr>
          <a:xfrm>
            <a:off x="1606337" y="410435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9">
            <a:extLst>
              <a:ext uri="{FF2B5EF4-FFF2-40B4-BE49-F238E27FC236}">
                <a16:creationId xmlns:a16="http://schemas.microsoft.com/office/drawing/2014/main" id="{9812D8A5-E2A9-2D44-AD8D-2A0465B10B02}"/>
              </a:ext>
            </a:extLst>
          </p:cNvPr>
          <p:cNvSpPr/>
          <p:nvPr/>
        </p:nvSpPr>
        <p:spPr>
          <a:xfrm>
            <a:off x="1606337" y="4334542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40">
            <a:extLst>
              <a:ext uri="{FF2B5EF4-FFF2-40B4-BE49-F238E27FC236}">
                <a16:creationId xmlns:a16="http://schemas.microsoft.com/office/drawing/2014/main" id="{5927C209-7B77-FD4A-A071-8142907E368D}"/>
              </a:ext>
            </a:extLst>
          </p:cNvPr>
          <p:cNvSpPr/>
          <p:nvPr/>
        </p:nvSpPr>
        <p:spPr>
          <a:xfrm>
            <a:off x="1606337" y="4553617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41">
            <a:extLst>
              <a:ext uri="{FF2B5EF4-FFF2-40B4-BE49-F238E27FC236}">
                <a16:creationId xmlns:a16="http://schemas.microsoft.com/office/drawing/2014/main" id="{4402D3E6-1956-0247-8C95-0368D6136A41}"/>
              </a:ext>
            </a:extLst>
          </p:cNvPr>
          <p:cNvSpPr/>
          <p:nvPr/>
        </p:nvSpPr>
        <p:spPr>
          <a:xfrm>
            <a:off x="1606337" y="4821905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4">
            <a:extLst>
              <a:ext uri="{FF2B5EF4-FFF2-40B4-BE49-F238E27FC236}">
                <a16:creationId xmlns:a16="http://schemas.microsoft.com/office/drawing/2014/main" id="{FED33B92-FE7A-654E-9321-19E29D76F9EE}"/>
              </a:ext>
            </a:extLst>
          </p:cNvPr>
          <p:cNvSpPr/>
          <p:nvPr/>
        </p:nvSpPr>
        <p:spPr>
          <a:xfrm>
            <a:off x="5284574" y="1561180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5">
            <a:extLst>
              <a:ext uri="{FF2B5EF4-FFF2-40B4-BE49-F238E27FC236}">
                <a16:creationId xmlns:a16="http://schemas.microsoft.com/office/drawing/2014/main" id="{C539A28E-5F5F-6A4A-ACEE-6C2D5B7DA3BC}"/>
              </a:ext>
            </a:extLst>
          </p:cNvPr>
          <p:cNvSpPr/>
          <p:nvPr/>
        </p:nvSpPr>
        <p:spPr>
          <a:xfrm>
            <a:off x="5284574" y="4821905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6">
            <a:extLst>
              <a:ext uri="{FF2B5EF4-FFF2-40B4-BE49-F238E27FC236}">
                <a16:creationId xmlns:a16="http://schemas.microsoft.com/office/drawing/2014/main" id="{239BDE98-3D4D-4C42-8D95-87C87B904A02}"/>
              </a:ext>
            </a:extLst>
          </p:cNvPr>
          <p:cNvSpPr/>
          <p:nvPr/>
        </p:nvSpPr>
        <p:spPr>
          <a:xfrm>
            <a:off x="5284574" y="188503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7">
            <a:extLst>
              <a:ext uri="{FF2B5EF4-FFF2-40B4-BE49-F238E27FC236}">
                <a16:creationId xmlns:a16="http://schemas.microsoft.com/office/drawing/2014/main" id="{6A93B939-1F2F-B149-B492-4C092841F458}"/>
              </a:ext>
            </a:extLst>
          </p:cNvPr>
          <p:cNvSpPr/>
          <p:nvPr/>
        </p:nvSpPr>
        <p:spPr>
          <a:xfrm>
            <a:off x="5284574" y="210410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8">
            <a:extLst>
              <a:ext uri="{FF2B5EF4-FFF2-40B4-BE49-F238E27FC236}">
                <a16:creationId xmlns:a16="http://schemas.microsoft.com/office/drawing/2014/main" id="{AECD47C2-B839-8D48-A8AE-CDD15562913C}"/>
              </a:ext>
            </a:extLst>
          </p:cNvPr>
          <p:cNvSpPr/>
          <p:nvPr/>
        </p:nvSpPr>
        <p:spPr>
          <a:xfrm>
            <a:off x="5284574" y="2324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D0ED4F32-7ED4-7449-974F-DA117FD2876F}"/>
              </a:ext>
            </a:extLst>
          </p:cNvPr>
          <p:cNvSpPr/>
          <p:nvPr/>
        </p:nvSpPr>
        <p:spPr>
          <a:xfrm>
            <a:off x="5284574" y="25549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0">
            <a:extLst>
              <a:ext uri="{FF2B5EF4-FFF2-40B4-BE49-F238E27FC236}">
                <a16:creationId xmlns:a16="http://schemas.microsoft.com/office/drawing/2014/main" id="{2C115B1A-4C15-1346-BD2F-044D33BA0D90}"/>
              </a:ext>
            </a:extLst>
          </p:cNvPr>
          <p:cNvSpPr/>
          <p:nvPr/>
        </p:nvSpPr>
        <p:spPr>
          <a:xfrm>
            <a:off x="5284574" y="2774030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1">
            <a:extLst>
              <a:ext uri="{FF2B5EF4-FFF2-40B4-BE49-F238E27FC236}">
                <a16:creationId xmlns:a16="http://schemas.microsoft.com/office/drawing/2014/main" id="{5A6BF7C0-C382-3A48-8883-501F6271F0EA}"/>
              </a:ext>
            </a:extLst>
          </p:cNvPr>
          <p:cNvSpPr/>
          <p:nvPr/>
        </p:nvSpPr>
        <p:spPr>
          <a:xfrm>
            <a:off x="5284574" y="2994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2">
            <a:extLst>
              <a:ext uri="{FF2B5EF4-FFF2-40B4-BE49-F238E27FC236}">
                <a16:creationId xmlns:a16="http://schemas.microsoft.com/office/drawing/2014/main" id="{9FCA2420-A330-B64E-AA38-1A841F0E1730}"/>
              </a:ext>
            </a:extLst>
          </p:cNvPr>
          <p:cNvSpPr/>
          <p:nvPr/>
        </p:nvSpPr>
        <p:spPr>
          <a:xfrm>
            <a:off x="5284574" y="321376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3">
            <a:extLst>
              <a:ext uri="{FF2B5EF4-FFF2-40B4-BE49-F238E27FC236}">
                <a16:creationId xmlns:a16="http://schemas.microsoft.com/office/drawing/2014/main" id="{876BF39B-A971-6840-8A1B-7FA08B87AEBE}"/>
              </a:ext>
            </a:extLst>
          </p:cNvPr>
          <p:cNvSpPr/>
          <p:nvPr/>
        </p:nvSpPr>
        <p:spPr>
          <a:xfrm>
            <a:off x="5284574" y="3443955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4">
            <a:extLst>
              <a:ext uri="{FF2B5EF4-FFF2-40B4-BE49-F238E27FC236}">
                <a16:creationId xmlns:a16="http://schemas.microsoft.com/office/drawing/2014/main" id="{AE578EFB-F5D6-AC40-9AAD-9D5D3C1F3404}"/>
              </a:ext>
            </a:extLst>
          </p:cNvPr>
          <p:cNvSpPr/>
          <p:nvPr/>
        </p:nvSpPr>
        <p:spPr>
          <a:xfrm>
            <a:off x="5284574" y="3664617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5">
            <a:extLst>
              <a:ext uri="{FF2B5EF4-FFF2-40B4-BE49-F238E27FC236}">
                <a16:creationId xmlns:a16="http://schemas.microsoft.com/office/drawing/2014/main" id="{72C3B73A-BECE-824A-99FE-4AC64B98D7CC}"/>
              </a:ext>
            </a:extLst>
          </p:cNvPr>
          <p:cNvSpPr/>
          <p:nvPr/>
        </p:nvSpPr>
        <p:spPr>
          <a:xfrm>
            <a:off x="5284574" y="388369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6">
            <a:extLst>
              <a:ext uri="{FF2B5EF4-FFF2-40B4-BE49-F238E27FC236}">
                <a16:creationId xmlns:a16="http://schemas.microsoft.com/office/drawing/2014/main" id="{8B321653-8112-2E4C-AC5C-A2F5B174C354}"/>
              </a:ext>
            </a:extLst>
          </p:cNvPr>
          <p:cNvSpPr/>
          <p:nvPr/>
        </p:nvSpPr>
        <p:spPr>
          <a:xfrm>
            <a:off x="5284574" y="410435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7">
            <a:extLst>
              <a:ext uri="{FF2B5EF4-FFF2-40B4-BE49-F238E27FC236}">
                <a16:creationId xmlns:a16="http://schemas.microsoft.com/office/drawing/2014/main" id="{6710DE63-DCF6-104F-AC2C-972CA44B34B8}"/>
              </a:ext>
            </a:extLst>
          </p:cNvPr>
          <p:cNvSpPr/>
          <p:nvPr/>
        </p:nvSpPr>
        <p:spPr>
          <a:xfrm>
            <a:off x="5284574" y="4334542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8">
            <a:extLst>
              <a:ext uri="{FF2B5EF4-FFF2-40B4-BE49-F238E27FC236}">
                <a16:creationId xmlns:a16="http://schemas.microsoft.com/office/drawing/2014/main" id="{C5404218-F34D-774B-918A-2759A6296F50}"/>
              </a:ext>
            </a:extLst>
          </p:cNvPr>
          <p:cNvSpPr/>
          <p:nvPr/>
        </p:nvSpPr>
        <p:spPr>
          <a:xfrm>
            <a:off x="5284574" y="4553617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مربع نص 105">
            <a:extLst>
              <a:ext uri="{FF2B5EF4-FFF2-40B4-BE49-F238E27FC236}">
                <a16:creationId xmlns:a16="http://schemas.microsoft.com/office/drawing/2014/main" id="{D7A3D236-ED28-3F42-AE18-9D6ED998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812" y="4890167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BA99A209-6BF7-7C42-B671-8F001839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87" y="4891755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80" name="صورة 79">
            <a:hlinkClick r:id="rId7" action="ppaction://hlinksldjump"/>
            <a:extLst>
              <a:ext uri="{FF2B5EF4-FFF2-40B4-BE49-F238E27FC236}">
                <a16:creationId xmlns:a16="http://schemas.microsoft.com/office/drawing/2014/main" id="{34CD61DC-54B7-084C-A3C4-69A5BF31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51" y="577191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30" name="مجموعة 29"/>
          <p:cNvGrpSpPr/>
          <p:nvPr/>
        </p:nvGrpSpPr>
        <p:grpSpPr>
          <a:xfrm>
            <a:off x="3786182" y="285728"/>
            <a:ext cx="5000660" cy="928694"/>
            <a:chOff x="3929058" y="214290"/>
            <a:chExt cx="5000660" cy="928694"/>
          </a:xfrm>
        </p:grpSpPr>
        <p:sp>
          <p:nvSpPr>
            <p:cNvPr id="31" name="مستطيل ذو زوايا قطرية مستديرة 30"/>
            <p:cNvSpPr/>
            <p:nvPr/>
          </p:nvSpPr>
          <p:spPr>
            <a:xfrm>
              <a:off x="3929058" y="214290"/>
              <a:ext cx="3556734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7500958" y="214290"/>
              <a:ext cx="1428760" cy="928694"/>
            </a:xfrm>
            <a:prstGeom prst="round2DiagRect">
              <a:avLst>
                <a:gd name="adj1" fmla="val 32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28668" y="500042"/>
              <a:ext cx="1138242" cy="35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</p:grpSp>
      <p:sp>
        <p:nvSpPr>
          <p:cNvPr id="34" name="مربع نص 33"/>
          <p:cNvSpPr txBox="1"/>
          <p:nvPr/>
        </p:nvSpPr>
        <p:spPr>
          <a:xfrm>
            <a:off x="3714744" y="514110"/>
            <a:ext cx="35567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حلل  كثيرة الحدود التالية  :</a:t>
            </a:r>
            <a:endParaRPr lang="ar-SA" sz="2400" b="1" baseline="30000" dirty="0"/>
          </a:p>
        </p:txBody>
      </p:sp>
      <p:sp>
        <p:nvSpPr>
          <p:cNvPr id="35" name="مستطيل 34"/>
          <p:cNvSpPr/>
          <p:nvPr/>
        </p:nvSpPr>
        <p:spPr>
          <a:xfrm>
            <a:off x="1428728" y="3329426"/>
            <a:ext cx="6357982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428860" y="1428736"/>
            <a:ext cx="4371786" cy="182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٩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ــ  ٤ س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357422" y="3782387"/>
            <a:ext cx="50006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[  ٣ س   ×   ٣ س    ــ   ٢   ×   ٢  ]</a:t>
            </a:r>
            <a:endParaRPr lang="ar-SA" sz="2400" b="1" baseline="30000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643174" y="4868025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(          +       ) (           ــ       )  </a:t>
            </a:r>
            <a:endParaRPr lang="ar-SA" sz="24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5915254" y="489996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س</a:t>
            </a:r>
            <a:endParaRPr lang="ar-SA" sz="24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5072066" y="4896161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4028632" y="4896161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س</a:t>
            </a:r>
            <a:endParaRPr lang="ar-SA" sz="2400" b="1" baseline="300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143240" y="492539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  <a:endParaRPr lang="ar-SA" sz="24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3500430" y="2395831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( ٩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٤ )</a:t>
            </a:r>
            <a:endParaRPr lang="ar-SA" sz="2400" b="1" baseline="30000" dirty="0"/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C198DA5E-B0DE-1B4E-BD4F-5396D9791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214073" y="544571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518C536-E5CE-DA0C-1DD2-FB7ECBB3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405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9" grpId="0"/>
      <p:bldP spid="40" grpId="0"/>
      <p:bldP spid="49" grpId="0"/>
      <p:bldP spid="50" grpId="0"/>
      <p:bldP spid="53" grpId="0"/>
      <p:bldP spid="54" grpId="0"/>
      <p:bldP spid="60" grpId="0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1651</Words>
  <Application>Microsoft Macintosh PowerPoint</Application>
  <PresentationFormat>عرض على الشاشة (4:3)</PresentationFormat>
  <Paragraphs>442</Paragraphs>
  <Slides>31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Beirut</vt:lpstr>
      <vt:lpstr>Calibri</vt:lpstr>
      <vt:lpstr>Comic Sans MS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601</cp:revision>
  <dcterms:created xsi:type="dcterms:W3CDTF">2012-10-01T13:49:55Z</dcterms:created>
  <dcterms:modified xsi:type="dcterms:W3CDTF">2022-05-20T14:08:22Z</dcterms:modified>
</cp:coreProperties>
</file>