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66" rtl="1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5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EC2"/>
    <a:srgbClr val="B2EEBA"/>
    <a:srgbClr val="C7F7A9"/>
    <a:srgbClr val="8CA0A3"/>
    <a:srgbClr val="BAC0C6"/>
    <a:srgbClr val="909497"/>
    <a:srgbClr val="709397"/>
    <a:srgbClr val="D5EBFB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11"/>
    <p:restoredTop sz="93451"/>
  </p:normalViewPr>
  <p:slideViewPr>
    <p:cSldViewPr snapToGrid="0" snapToObjects="1">
      <p:cViewPr varScale="1">
        <p:scale>
          <a:sx n="94" d="100"/>
          <a:sy n="94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369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EA1-659D-474A-8444-C3A38218234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7CB9-3491-9347-9EFC-D86BE54437A3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0A1-636D-8B40-AD1A-C17234EB885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35B9-BFFC-C84E-B98B-F6B6979F1427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5105-C5DF-6345-9F0D-8DF1AE509E0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C699-5E0F-4047-8156-D2815B0F6DA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C254-00AC-9246-9D5C-7B90C8BC18C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A33-C08F-D44B-8034-026A6C8198ED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7-72FF-6F4F-856D-C1EBADA80B0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5308-1153-B643-B9A4-0D67BCB9C4E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5ED-5EEB-E44C-B2F3-38AA895C353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1D94-A170-C24C-BFF4-857B7714D9FF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33D1-7FE7-E34D-A11F-4F2850B237D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64.png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audio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4BCCBE3-C6B4-D386-D090-B76E6E01F2C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91398" y="635460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366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2CC1CD-B2A5-8982-69A6-D4B0445B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13" y="1868852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932B1-13E4-B402-5D97-6564B45A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30" y="1192314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5C57496-5A45-7970-8B66-89A6D4AE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90" y="1997666"/>
            <a:ext cx="541020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165C9E-215E-3E9C-E8A0-0677AE92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47" y="3568578"/>
            <a:ext cx="3158083" cy="190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5">
            <a:extLst>
              <a:ext uri="{FF2B5EF4-FFF2-40B4-BE49-F238E27FC236}">
                <a16:creationId xmlns:a16="http://schemas.microsoft.com/office/drawing/2014/main" id="{DE6E19D5-7F7B-A7CF-2218-51825F34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727" y="392172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2FFB485B-B36A-3E9E-8AE6-4DC6DAF9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282" y="3921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22701816-16C6-7238-C35A-CA7C8D80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624" y="3921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4D510402-A519-2177-F40B-760D4212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05" y="3968688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6B1A23CD-9951-2A5F-16FD-51641B8D1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536" y="3921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8BD479E3-E84B-B714-4BDD-EA3E67B0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106" y="3921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59A9A3FF-B93F-6411-6ADD-D67504C2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631" y="4752644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AA15A293-35FF-218D-AAD1-E5FBBF26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38" y="4752644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٥٦.٥٢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64AACC37-C7FE-1EDF-DF62-4AC17ABC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740" y="3933966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66AF80E1-F34D-656F-C4AD-039F8A2D5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439" y="3921727"/>
            <a:ext cx="986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(١.٥)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0D17EDDC-47FA-A610-41F0-DF44A2AA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480" y="393624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C89E08A9-FD4F-BC24-7622-B9C34EA55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631" y="5493630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9E75E46E-CB88-CFFA-6A92-2E4758DD8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600" y="5597576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٥٦.٢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13D9AAF9-7409-E22E-58A8-5BBAFC8D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47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4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6CEA68-64D1-90D9-9405-A32C24B0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41" y="1627383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16EF70-6B30-781F-6813-1F5FFCF9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58" y="950845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8485470-32A1-AA8F-5B07-74E918A6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18" y="1756197"/>
            <a:ext cx="541020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8CB0FD-7741-B412-2D70-77177C04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8" y="3453704"/>
            <a:ext cx="2455714" cy="21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5">
            <a:extLst>
              <a:ext uri="{FF2B5EF4-FFF2-40B4-BE49-F238E27FC236}">
                <a16:creationId xmlns:a16="http://schemas.microsoft.com/office/drawing/2014/main" id="{0D4F6D9F-EBE0-A08C-CD4E-4ED7B972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955" y="3680258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CDE3252A-433D-3184-EE35-F607378D8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510" y="3680258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B774917B-A007-2956-10F1-81FAA889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852" y="3680258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92DBB2B7-B99B-B928-31B0-EA6E782D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76" y="3680258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F5AC696A-BCF5-639F-9B71-6C296F65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660" y="372313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A44EA106-EA68-4DFC-A5D9-60A0DE2C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334" y="3680258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DD959029-FAF2-2FD0-91CE-4C66901E2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859" y="4511175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723507E2-76F5-431A-2391-6916B34AE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742" y="4551245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٦١٧.٤٠١٥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7875FD62-5B04-9FCD-C07D-9F8268321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68" y="3692497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9149D806-D8DF-AA5B-44B9-5F37D10A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403" y="3715641"/>
            <a:ext cx="986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(٥.٥)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70DE5A39-3B46-7AF0-9DD4-3681D0C4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815" y="3641299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٦.٥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4A10DBE1-20AB-DDC0-FBE1-4DC22426B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859" y="5252161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5C195686-31FF-D22A-820C-6081FD10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828" y="5356107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٦١٧.٤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E059B09E-8C4E-9112-4407-8C1E5193E29A}"/>
              </a:ext>
            </a:extLst>
          </p:cNvPr>
          <p:cNvGrpSpPr/>
          <p:nvPr/>
        </p:nvGrpSpPr>
        <p:grpSpPr>
          <a:xfrm>
            <a:off x="3266382" y="3102203"/>
            <a:ext cx="720080" cy="1156110"/>
            <a:chOff x="4472796" y="4889528"/>
            <a:chExt cx="720080" cy="1156110"/>
          </a:xfrm>
        </p:grpSpPr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66A147E3-34C3-E8D1-84F3-E23C4E4FA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796" y="4889528"/>
              <a:ext cx="7200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٥.٥</a:t>
              </a:r>
              <a:endParaRPr lang="en-US" sz="2000" b="1" dirty="0"/>
            </a:p>
          </p:txBody>
        </p:sp>
        <p:cxnSp>
          <p:nvCxnSpPr>
            <p:cNvPr id="28" name="رابط كسهم مستقيم 27">
              <a:extLst>
                <a:ext uri="{FF2B5EF4-FFF2-40B4-BE49-F238E27FC236}">
                  <a16:creationId xmlns:a16="http://schemas.microsoft.com/office/drawing/2014/main" id="{3C646B65-0400-FDD1-567F-8E991D0C1ABA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4832836" y="5289638"/>
              <a:ext cx="0" cy="75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عنصر نائب لرقم الشريحة 28">
            <a:extLst>
              <a:ext uri="{FF2B5EF4-FFF2-40B4-BE49-F238E27FC236}">
                <a16:creationId xmlns:a16="http://schemas.microsoft.com/office/drawing/2014/main" id="{E144279E-6FE5-6F14-8F71-1FE12665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369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4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E17AF9-3004-C072-00BA-5E5583DF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52" y="907303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01A8F89-5459-B431-AD97-17677343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56" y="1555375"/>
            <a:ext cx="3952875" cy="781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6463B34-61E1-2B64-8EC8-323A12D8BC26}"/>
              </a:ext>
            </a:extLst>
          </p:cNvPr>
          <p:cNvGrpSpPr/>
          <p:nvPr/>
        </p:nvGrpSpPr>
        <p:grpSpPr>
          <a:xfrm>
            <a:off x="2320132" y="3272513"/>
            <a:ext cx="2304256" cy="2675350"/>
            <a:chOff x="1547664" y="2625858"/>
            <a:chExt cx="2304256" cy="2675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2EC7AB-296F-D0CE-2DCC-EF1C3846C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636912"/>
              <a:ext cx="2304256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رابط مستقيم 4">
              <a:extLst>
                <a:ext uri="{FF2B5EF4-FFF2-40B4-BE49-F238E27FC236}">
                  <a16:creationId xmlns:a16="http://schemas.microsoft.com/office/drawing/2014/main" id="{683F77D0-9F3C-CA91-E9B2-6B502E4168BD}"/>
                </a:ext>
              </a:extLst>
            </p:cNvPr>
            <p:cNvCxnSpPr/>
            <p:nvPr/>
          </p:nvCxnSpPr>
          <p:spPr>
            <a:xfrm flipH="1">
              <a:off x="1705632" y="3019089"/>
              <a:ext cx="20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05">
              <a:extLst>
                <a:ext uri="{FF2B5EF4-FFF2-40B4-BE49-F238E27FC236}">
                  <a16:creationId xmlns:a16="http://schemas.microsoft.com/office/drawing/2014/main" id="{1D0AF04F-80C8-3459-3323-18924E1EC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758" y="2625858"/>
              <a:ext cx="814776" cy="728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>
                  <a:solidFill>
                    <a:schemeClr val="bg1"/>
                  </a:solidFill>
                </a:rPr>
                <a:t>٤٠ سم </a:t>
              </a:r>
              <a:r>
                <a:rPr lang="ar-SA" sz="3200" b="1" baseline="30000" dirty="0"/>
                <a:t>•</a:t>
              </a:r>
              <a:endParaRPr lang="en-US" sz="3200" b="1" baseline="30000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8A115F2-0CC0-0968-00F2-F9B7AC72CE5D}"/>
              </a:ext>
            </a:extLst>
          </p:cNvPr>
          <p:cNvGrpSpPr/>
          <p:nvPr/>
        </p:nvGrpSpPr>
        <p:grpSpPr>
          <a:xfrm>
            <a:off x="3518614" y="2444325"/>
            <a:ext cx="940873" cy="1127274"/>
            <a:chOff x="4252003" y="4889528"/>
            <a:chExt cx="940873" cy="1127274"/>
          </a:xfrm>
        </p:grpSpPr>
        <p:sp>
          <p:nvSpPr>
            <p:cNvPr id="16" name="Text Box 105">
              <a:extLst>
                <a:ext uri="{FF2B5EF4-FFF2-40B4-BE49-F238E27FC236}">
                  <a16:creationId xmlns:a16="http://schemas.microsoft.com/office/drawing/2014/main" id="{A1E4C351-BD21-D50C-2D8F-FD89B5904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003" y="4889528"/>
              <a:ext cx="9408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٢٠ سم</a:t>
              </a:r>
              <a:endParaRPr lang="en-US" sz="2000" b="1" dirty="0"/>
            </a:p>
          </p:txBody>
        </p: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id="{AD6C8854-B12D-61A0-886B-1804DD8249F6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4722439" y="5289638"/>
              <a:ext cx="1" cy="7271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05">
            <a:extLst>
              <a:ext uri="{FF2B5EF4-FFF2-40B4-BE49-F238E27FC236}">
                <a16:creationId xmlns:a16="http://schemas.microsoft.com/office/drawing/2014/main" id="{B8481302-E5A5-EFAF-16CB-651EC65BC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39" y="3427583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D55F3471-B538-64C5-A05D-8F7B0349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294" y="342758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E5BFA0C3-C1C9-2559-2DA9-1D1B835A8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636" y="342758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3510B0B3-26D0-F2E8-70B8-3E443BF4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566" y="342758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5F393B53-04D9-D17B-28A4-E535CDD8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548" y="342758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F28A65E0-01CF-219F-728A-9B8FDF947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118" y="342758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5F869870-8BB6-F0D0-EBE9-732F3B0F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643" y="4395625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FDF8D7FF-E687-A2DC-DF0D-420B6AE4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156" y="4395625"/>
            <a:ext cx="14826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٦٢٨٠٠ ملم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142D5434-5271-6F48-7F59-B62047F8E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752" y="3439822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1530F841-6C6B-A328-7D4B-8A731528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157" y="345661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000" b="1" baseline="30000" dirty="0"/>
              <a:t>٢</a:t>
            </a:r>
            <a:r>
              <a:rPr lang="ar-SA" sz="2000" b="1" dirty="0"/>
              <a:t>٢٠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208F5711-17D5-5CAA-104B-72313949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953" y="3454177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٥٠</a:t>
            </a:r>
            <a:endParaRPr lang="en-US" sz="2000" b="1" dirty="0"/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5F659BC5-ADB6-7850-DC87-1931B8E6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4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EEC5A2-3EBA-A6E8-0036-F51D7DD4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29" y="1865281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5BACD-6366-A967-2314-7C2DD587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46" y="1188743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5">
            <a:extLst>
              <a:ext uri="{FF2B5EF4-FFF2-40B4-BE49-F238E27FC236}">
                <a16:creationId xmlns:a16="http://schemas.microsoft.com/office/drawing/2014/main" id="{5AB22CE3-71A9-65F7-BC40-77231B7B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43" y="3918156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5" name="Text Box 105">
            <a:extLst>
              <a:ext uri="{FF2B5EF4-FFF2-40B4-BE49-F238E27FC236}">
                <a16:creationId xmlns:a16="http://schemas.microsoft.com/office/drawing/2014/main" id="{71099C71-3F7B-B881-0B4B-C41917EF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098" y="391815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8" name="Text Box 105">
            <a:extLst>
              <a:ext uri="{FF2B5EF4-FFF2-40B4-BE49-F238E27FC236}">
                <a16:creationId xmlns:a16="http://schemas.microsoft.com/office/drawing/2014/main" id="{42A477ED-932E-9392-14D7-F968164C1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40" y="391815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D90D7BEB-27C0-A744-9C71-25843C5A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663" y="392100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EB84B0F2-9196-FAEF-4792-7314C1C8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352" y="391815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8A1E7344-AF52-F588-C958-0C870855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22" y="3918156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ABBC70BD-15B3-6FBE-0C68-B94A42876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447" y="4749073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AEA03A1D-622B-5278-D947-D8832168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338" y="4789143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٥٦٧.٩٧٥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0D5A55A6-450C-0F86-769B-AE53CBE6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556" y="3930395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2EE4C000-4B20-8A4B-F6B8-4540FECB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840" y="3907610"/>
            <a:ext cx="986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(٣.٥)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2C5C7F1B-0280-0BCC-ABBA-EFA9DB76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296" y="3932670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١٥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31098D82-FB06-9E76-BE19-838FB1C3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447" y="5490059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18A65F12-9898-2BFB-1C00-6874367A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16" y="5594005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٥٧٧.١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3ED93672-8102-7A60-D3F6-733D7DE3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09" y="1789682"/>
            <a:ext cx="3486150" cy="84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D37C1EF-3951-A7F2-CB10-90BD8D89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67" y="3256958"/>
            <a:ext cx="2000424" cy="2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7677039-2A92-C246-FFDC-7FFB42161FAB}"/>
              </a:ext>
            </a:extLst>
          </p:cNvPr>
          <p:cNvGrpSpPr/>
          <p:nvPr/>
        </p:nvGrpSpPr>
        <p:grpSpPr>
          <a:xfrm>
            <a:off x="2944867" y="5479416"/>
            <a:ext cx="720080" cy="1120190"/>
            <a:chOff x="4472796" y="4169448"/>
            <a:chExt cx="720080" cy="1120190"/>
          </a:xfrm>
        </p:grpSpPr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3DBC43F0-A15F-6811-3F21-5AA11EC49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796" y="4889528"/>
              <a:ext cx="7200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٣.٥</a:t>
              </a:r>
              <a:endParaRPr lang="en-US" sz="2000" b="1" dirty="0"/>
            </a:p>
          </p:txBody>
        </p:sp>
        <p:cxnSp>
          <p:nvCxnSpPr>
            <p:cNvPr id="28" name="رابط كسهم مستقيم 27">
              <a:extLst>
                <a:ext uri="{FF2B5EF4-FFF2-40B4-BE49-F238E27FC236}">
                  <a16:creationId xmlns:a16="http://schemas.microsoft.com/office/drawing/2014/main" id="{F2763A31-3837-E3B9-892D-CBC1480FCE1B}"/>
                </a:ext>
              </a:extLst>
            </p:cNvPr>
            <p:cNvCxnSpPr/>
            <p:nvPr/>
          </p:nvCxnSpPr>
          <p:spPr>
            <a:xfrm flipV="1">
              <a:off x="4832836" y="4169448"/>
              <a:ext cx="0" cy="7073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عنصر نائب لرقم الشريحة 28">
            <a:extLst>
              <a:ext uri="{FF2B5EF4-FFF2-40B4-BE49-F238E27FC236}">
                <a16:creationId xmlns:a16="http://schemas.microsoft.com/office/drawing/2014/main" id="{7BFD919F-C8F0-82F6-96BB-C1188065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30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11" grpId="0"/>
      <p:bldP spid="11" grpId="1"/>
      <p:bldP spid="14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43BD452-3AC9-2CA9-0AB9-2DDEEA3A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53" y="1769700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2C565-6BF6-E00C-3891-ED71085C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70" y="1093162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8A4D20-C015-A5B4-E3EF-BCDB8AA4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80" y="1636350"/>
            <a:ext cx="367665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AA45E7-65FE-A37E-10A5-B64143C80E1D}"/>
              </a:ext>
            </a:extLst>
          </p:cNvPr>
          <p:cNvGrpSpPr/>
          <p:nvPr/>
        </p:nvGrpSpPr>
        <p:grpSpPr>
          <a:xfrm>
            <a:off x="1367950" y="3253402"/>
            <a:ext cx="3230949" cy="1984286"/>
            <a:chOff x="1269043" y="2380818"/>
            <a:chExt cx="3230949" cy="198428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29071F2-FA02-7F08-ADA5-0B546823E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304" y="2492896"/>
              <a:ext cx="3125688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رابط مستقيم 4">
              <a:extLst>
                <a:ext uri="{FF2B5EF4-FFF2-40B4-BE49-F238E27FC236}">
                  <a16:creationId xmlns:a16="http://schemas.microsoft.com/office/drawing/2014/main" id="{3AE77280-A35E-B9FA-6B5E-355CF8A50919}"/>
                </a:ext>
              </a:extLst>
            </p:cNvPr>
            <p:cNvCxnSpPr/>
            <p:nvPr/>
          </p:nvCxnSpPr>
          <p:spPr>
            <a:xfrm>
              <a:off x="1987613" y="2780928"/>
              <a:ext cx="0" cy="79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05">
              <a:extLst>
                <a:ext uri="{FF2B5EF4-FFF2-40B4-BE49-F238E27FC236}">
                  <a16:creationId xmlns:a16="http://schemas.microsoft.com/office/drawing/2014/main" id="{679122C5-8DC5-1E1A-8F35-7F01999C1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043" y="2999862"/>
              <a:ext cx="7200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 سم</a:t>
              </a:r>
              <a:endParaRPr lang="en-US" sz="2000" b="1" dirty="0"/>
            </a:p>
          </p:txBody>
        </p:sp>
        <p:sp>
          <p:nvSpPr>
            <p:cNvPr id="16" name="Text Box 105">
              <a:extLst>
                <a:ext uri="{FF2B5EF4-FFF2-40B4-BE49-F238E27FC236}">
                  <a16:creationId xmlns:a16="http://schemas.microsoft.com/office/drawing/2014/main" id="{07B94D55-5FEA-0C11-FF12-AD455F160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52312">
              <a:off x="2307344" y="2380818"/>
              <a:ext cx="8385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١٢ سم</a:t>
              </a:r>
              <a:endParaRPr lang="en-US" sz="2000" b="1" dirty="0"/>
            </a:p>
          </p:txBody>
        </p:sp>
      </p:grpSp>
      <p:sp>
        <p:nvSpPr>
          <p:cNvPr id="17" name="Text Box 105">
            <a:extLst>
              <a:ext uri="{FF2B5EF4-FFF2-40B4-BE49-F238E27FC236}">
                <a16:creationId xmlns:a16="http://schemas.microsoft.com/office/drawing/2014/main" id="{EA4F451F-5021-1339-C93B-B0FE7D05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401" y="3613442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61E45603-7F62-C8B8-4986-F09101A5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56" y="3613442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B6FEA8F9-436C-2DB1-8A23-7A452337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298" y="3613442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A96D47D5-C520-BE0D-4E61-6006137C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326" y="3635010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EAA3F850-83DF-C40A-F810-8F09E423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210" y="3613442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B8C5F4CB-6A34-F57B-1577-0025BF79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780" y="3613442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AACF748F-E6C1-2C97-0DFF-4465EA30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05" y="4581484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B7EEE983-65C3-70AC-C1E5-3211D6EE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464" y="4581484"/>
            <a:ext cx="1568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٦٠٢.٨٨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12123294-F8A5-60AB-6AE0-26D577EB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414" y="362568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F7BFCDA0-46E3-0AB3-47D8-E0B5CE14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051" y="367239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000" b="1" baseline="30000" dirty="0"/>
              <a:t>٢</a:t>
            </a:r>
            <a:r>
              <a:rPr lang="ar-SA" sz="2000" b="1" dirty="0"/>
              <a:t>٤</a:t>
            </a:r>
            <a:endParaRPr lang="en-US" sz="2000" b="1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423ABF9F-DC71-766A-58B5-547E2264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742" y="3664544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١٢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BAEBFE47-F0E8-6D72-89EC-10C9D674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497" y="5394478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1E8E6E85-4195-3A4F-E19E-473AF005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466" y="5498424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٦٠٢.٩ سم</a:t>
            </a:r>
            <a:r>
              <a:rPr lang="ar-SA" sz="3000" b="1" baseline="30000"/>
              <a:t>٣</a:t>
            </a:r>
            <a:endParaRPr lang="en-US" sz="3000" b="1" baseline="30000" dirty="0"/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79150DB6-C832-AF1C-669C-0D6DF74A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690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61321" y="283584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570289" cy="957263"/>
                <a:chOff x="1175018" y="147233"/>
                <a:chExt cx="9570289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9807551" y="289964"/>
                  <a:ext cx="1080487" cy="795025"/>
                  <a:chOff x="5289668" y="1727114"/>
                  <a:chExt cx="1023278" cy="449007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9668" y="1727114"/>
                    <a:ext cx="1023278" cy="449007"/>
                    <a:chOff x="5289668" y="1727114"/>
                    <a:chExt cx="1023278" cy="449007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14" y="20703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711" y="172711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668" y="208039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8" y="173033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95672" y="2085226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760293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7931" y="73597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1A94EB9-79EE-776C-2E51-E4B90391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43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2EEC2">
                  <a:alpha val="49804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B2EEBA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٨-٩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حجم الاسطوانة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385A61-09F1-0FD4-951E-C30EB069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409" y="640850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367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٨-٩</a:t>
            </a:r>
          </a:p>
          <a:p>
            <a:pPr algn="ctr">
              <a:defRPr/>
            </a:pPr>
            <a:r>
              <a:rPr lang="ar-SA" sz="480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حجم الاسطوانة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937566-CE6F-5D43-0515-2BE12422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E08FE72-9052-1F41-7CD2-C9B3D559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369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635126-AB6F-7C4D-882A-B9480B20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8F763D-0C0F-5962-3850-1719EAF8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55" y="184477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B58D331-A56F-AA5B-BF87-4E596BA9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03" y="5979"/>
            <a:ext cx="96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58C2A5-F798-201D-8567-84E3F003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28" y="976565"/>
            <a:ext cx="4114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3A1A2F9-73EF-AA21-22C0-7A85CAAC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19" y="40461"/>
            <a:ext cx="2095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EC61750-DDB0-7513-B7E4-E7571EB6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28" y="2344717"/>
            <a:ext cx="4076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000ACF2-FA84-0F90-6C5D-DB2FCF8E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37" y="2128693"/>
            <a:ext cx="20478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1BF499A-8F4B-CFEF-7B21-5F7C5786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53" y="3928893"/>
            <a:ext cx="31908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7EE2B089-CF1C-2ABA-11BE-151AC0DE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88" y="3976717"/>
            <a:ext cx="9144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81370FF-04A6-F879-6E26-86F92228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78" y="5820211"/>
            <a:ext cx="3981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05">
            <a:extLst>
              <a:ext uri="{FF2B5EF4-FFF2-40B4-BE49-F238E27FC236}">
                <a16:creationId xmlns:a16="http://schemas.microsoft.com/office/drawing/2014/main" id="{01C96B00-7672-1898-A851-BDE1C2F3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031" y="3194299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١٩.٥ سم</a:t>
            </a:r>
            <a:r>
              <a:rPr lang="ar-SA" sz="2000" b="1" baseline="30000" dirty="0"/>
              <a:t>٢</a:t>
            </a:r>
            <a:r>
              <a:rPr lang="ar-SA" sz="2000" b="1" dirty="0"/>
              <a:t> تقريبا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15ADD7A9-BB00-EE36-5DF1-FC3C00B6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22" y="5119458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٦ طبقات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6A0387E9-FD9C-B892-8CD8-1A9E9F8AB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71" y="5801101"/>
            <a:ext cx="2589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× الارتفاع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97FE54F6-DA13-F1DF-686C-E5202139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858" y="5633622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=  ١٩.٥× ٦  =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01C6E3A3-E50D-2DB4-D9C2-92A20907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104" y="5633622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١١٧ سم</a:t>
            </a:r>
            <a:r>
              <a:rPr lang="ar-SA" sz="2000" b="1" baseline="30000" dirty="0"/>
              <a:t>٣</a:t>
            </a:r>
            <a:endParaRPr lang="en-US" sz="2000" b="1" baseline="30000" dirty="0"/>
          </a:p>
        </p:txBody>
      </p:sp>
      <p:sp>
        <p:nvSpPr>
          <p:cNvPr id="23" name="وسيلة شرح مستطيلة مستديرة الزوايا 22">
            <a:extLst>
              <a:ext uri="{FF2B5EF4-FFF2-40B4-BE49-F238E27FC236}">
                <a16:creationId xmlns:a16="http://schemas.microsoft.com/office/drawing/2014/main" id="{3288908B-3486-8BBA-39C6-FAA380A2F815}"/>
              </a:ext>
            </a:extLst>
          </p:cNvPr>
          <p:cNvSpPr/>
          <p:nvPr/>
        </p:nvSpPr>
        <p:spPr>
          <a:xfrm>
            <a:off x="4581664" y="3480500"/>
            <a:ext cx="1682214" cy="612648"/>
          </a:xfrm>
          <a:prstGeom prst="wedgeRoundRectCallout">
            <a:avLst>
              <a:gd name="adj1" fmla="val 95737"/>
              <a:gd name="adj2" fmla="val -512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مساحة القاعدة</a:t>
            </a:r>
          </a:p>
        </p:txBody>
      </p:sp>
      <p:sp>
        <p:nvSpPr>
          <p:cNvPr id="24" name="وسيلة شرح مستطيلة مستديرة الزوايا 23">
            <a:extLst>
              <a:ext uri="{FF2B5EF4-FFF2-40B4-BE49-F238E27FC236}">
                <a16:creationId xmlns:a16="http://schemas.microsoft.com/office/drawing/2014/main" id="{5F481A14-0F56-6203-E0BB-3FB2362B1A8E}"/>
              </a:ext>
            </a:extLst>
          </p:cNvPr>
          <p:cNvSpPr/>
          <p:nvPr/>
        </p:nvSpPr>
        <p:spPr>
          <a:xfrm>
            <a:off x="4501886" y="4813134"/>
            <a:ext cx="1682214" cy="612648"/>
          </a:xfrm>
          <a:prstGeom prst="wedgeRoundRectCallout">
            <a:avLst>
              <a:gd name="adj1" fmla="val 96600"/>
              <a:gd name="adj2" fmla="val 269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الارتفاع</a:t>
            </a:r>
          </a:p>
        </p:txBody>
      </p: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02F79222-B92F-3B8C-4269-CA6C636A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494398D-63FB-9B2B-BBDB-C54199DB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97" y="348153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37F34D-01ED-B9A4-147D-78D604B2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91" y="-52950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50D35D6-5DA0-032C-46A9-4CC93C7C7CDA}"/>
              </a:ext>
            </a:extLst>
          </p:cNvPr>
          <p:cNvGrpSpPr/>
          <p:nvPr/>
        </p:nvGrpSpPr>
        <p:grpSpPr>
          <a:xfrm>
            <a:off x="2324249" y="457201"/>
            <a:ext cx="8064895" cy="2588493"/>
            <a:chOff x="692663" y="1052736"/>
            <a:chExt cx="8064895" cy="258849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D085198-609E-F43B-BCC7-E4678365A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63" y="1052736"/>
              <a:ext cx="8064895" cy="2588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5C16D99-5773-6F38-9CB1-DEBE08DFE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556792"/>
              <a:ext cx="5510336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Box 105">
            <a:extLst>
              <a:ext uri="{FF2B5EF4-FFF2-40B4-BE49-F238E27FC236}">
                <a16:creationId xmlns:a16="http://schemas.microsoft.com/office/drawing/2014/main" id="{408F08A9-0465-0EBD-2849-F4887EC5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86" y="135133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AC291872-4A50-6D44-4C3E-7381A48D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642" y="1351337"/>
            <a:ext cx="15273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مساحة القاعدة  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39AA8D84-E858-B8B5-299E-2BE37417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072" y="2001307"/>
            <a:ext cx="275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=  </a:t>
            </a:r>
            <a:r>
              <a:rPr lang="ar-SA" sz="2000" b="1" dirty="0" err="1"/>
              <a:t>ط</a:t>
            </a:r>
            <a:r>
              <a:rPr lang="ar-SA" sz="2000" b="1" dirty="0"/>
              <a:t> نـق</a:t>
            </a:r>
            <a:r>
              <a:rPr lang="ar-SA" sz="3000" b="1" baseline="30000" dirty="0"/>
              <a:t>٢</a:t>
            </a:r>
            <a:r>
              <a:rPr lang="ar-SA" sz="2000" b="1" dirty="0"/>
              <a:t> ع </a:t>
            </a:r>
            <a:endParaRPr lang="en-US" sz="2000" b="1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B259F82B-E60F-65E4-CF8D-E6F4F0A27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618" y="1351337"/>
            <a:ext cx="447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F4EF6243-4D35-A322-0A48-42209780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530" y="1351337"/>
            <a:ext cx="879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الارتفاع</a:t>
            </a:r>
            <a:endParaRPr lang="en-US" sz="2000" b="1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4DC064A-5299-FC73-715E-EF40CBD6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8" y="3532585"/>
            <a:ext cx="541020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3A22C4C-DCFA-C6D7-7E4A-3D0FE3AF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5" y="4345633"/>
            <a:ext cx="16859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5">
            <a:extLst>
              <a:ext uri="{FF2B5EF4-FFF2-40B4-BE49-F238E27FC236}">
                <a16:creationId xmlns:a16="http://schemas.microsoft.com/office/drawing/2014/main" id="{37688EAD-1D61-C833-AC8F-0AF50FEA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468" y="1310104"/>
            <a:ext cx="879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 err="1"/>
              <a:t>ط</a:t>
            </a:r>
            <a:r>
              <a:rPr lang="ar-SA" sz="2000" b="1" dirty="0"/>
              <a:t> 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1389533A-CE62-B1AB-F878-A2E0A478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27" y="1310104"/>
            <a:ext cx="5912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1ABAC1FD-5DCC-1B99-F080-DD556613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85" y="452158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3A75586C-0BAD-51FD-8A8D-1DD22F363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340" y="452158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FBF9D827-0246-13DA-F3C8-8749C4C8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682" y="452158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4AB042A8-9B9F-F7A7-0098-25C0D307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503" y="4469614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id="{54A9112E-4708-5818-1EE1-AB27B1989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623" y="4538562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E29F79A5-7233-72C2-4FCF-700CFE55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164" y="452158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B7942E07-30FF-66DE-C2EC-31FBDE6D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689" y="5169659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0" name="Text Box 105">
            <a:extLst>
              <a:ext uri="{FF2B5EF4-FFF2-40B4-BE49-F238E27FC236}">
                <a16:creationId xmlns:a16="http://schemas.microsoft.com/office/drawing/2014/main" id="{ADC693C3-3B41-C0A4-67BB-B6294629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689" y="5169659"/>
            <a:ext cx="1152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٦٥١.٥٥</a:t>
            </a:r>
            <a:endParaRPr lang="en-US" sz="2000" b="1" dirty="0"/>
          </a:p>
        </p:txBody>
      </p:sp>
      <p:sp>
        <p:nvSpPr>
          <p:cNvPr id="31" name="Text Box 105">
            <a:extLst>
              <a:ext uri="{FF2B5EF4-FFF2-40B4-BE49-F238E27FC236}">
                <a16:creationId xmlns:a16="http://schemas.microsoft.com/office/drawing/2014/main" id="{A0DB2CF2-41AD-EBE9-1444-90D52988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841" y="4516786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85DEC219-BB38-9A10-4138-DAF81E58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737" y="4527928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000" b="1" baseline="30000" dirty="0"/>
              <a:t>٢</a:t>
            </a:r>
            <a:r>
              <a:rPr lang="ar-SA" sz="2000" b="1" dirty="0"/>
              <a:t>٥</a:t>
            </a:r>
            <a:endParaRPr lang="en-US" sz="2000" b="1" dirty="0"/>
          </a:p>
        </p:txBody>
      </p:sp>
      <p:sp>
        <p:nvSpPr>
          <p:cNvPr id="33" name="Text Box 105">
            <a:extLst>
              <a:ext uri="{FF2B5EF4-FFF2-40B4-BE49-F238E27FC236}">
                <a16:creationId xmlns:a16="http://schemas.microsoft.com/office/drawing/2014/main" id="{E62DBD1D-D062-342C-FA2D-19E78BC2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922" y="4530295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٨.٣</a:t>
            </a:r>
            <a:endParaRPr lang="en-US" sz="2000" b="1" dirty="0"/>
          </a:p>
        </p:txBody>
      </p:sp>
      <p:sp>
        <p:nvSpPr>
          <p:cNvPr id="34" name="Text Box 105">
            <a:extLst>
              <a:ext uri="{FF2B5EF4-FFF2-40B4-BE49-F238E27FC236}">
                <a16:creationId xmlns:a16="http://schemas.microsoft.com/office/drawing/2014/main" id="{C4EE99EA-5B7D-5254-9909-701C30F3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689" y="5641777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35" name="Text Box 105">
            <a:extLst>
              <a:ext uri="{FF2B5EF4-FFF2-40B4-BE49-F238E27FC236}">
                <a16:creationId xmlns:a16="http://schemas.microsoft.com/office/drawing/2014/main" id="{B2247000-C631-C2D4-BF34-D56E7828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8" y="5745723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٦٥١.٦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36" name="عنصر نائب لرقم الشريحة 35">
            <a:extLst>
              <a:ext uri="{FF2B5EF4-FFF2-40B4-BE49-F238E27FC236}">
                <a16:creationId xmlns:a16="http://schemas.microsoft.com/office/drawing/2014/main" id="{364EB647-CB9F-001E-04AC-9D95311A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6" grpId="0"/>
      <p:bldP spid="17" grpId="0"/>
      <p:bldP spid="18" grpId="0"/>
      <p:bldP spid="18" grpId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C38C00-0F2F-BB18-EE26-F2B09620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54" y="108738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7164C-B550-E970-2833-F522339C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94" y="367303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0F25DE8-B32E-C9FD-7239-CF61DBB7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81" y="1162120"/>
            <a:ext cx="6067425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9597010-F4F5-DC2F-3252-6B1511CC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3" y="2167503"/>
            <a:ext cx="7560840" cy="164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5">
            <a:extLst>
              <a:ext uri="{FF2B5EF4-FFF2-40B4-BE49-F238E27FC236}">
                <a16:creationId xmlns:a16="http://schemas.microsoft.com/office/drawing/2014/main" id="{9494C3C2-3410-839C-B7C0-0BF3705A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433" y="418372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E780B5FD-EECC-2FA8-81C5-939C7B8E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988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F5613C50-38A3-B5F4-D958-15060049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330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21478EFC-E393-E8B7-B7F1-007DB3FB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254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16B92600-9397-D27E-B7E7-8476C034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299" y="4158171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8A7B5239-DC14-95FF-ABC0-7EC3DA30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812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2DDCDF44-3382-0B09-1FCF-2927C05C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337" y="4831799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236091A5-01B3-BC24-B30B-5733A4F0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337" y="4831799"/>
            <a:ext cx="1152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٥٠.٨٦٨</a:t>
            </a:r>
            <a:endParaRPr lang="en-US" sz="2000" b="1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9852B169-9929-A791-305E-EF898124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446" y="4195966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4C040E5C-C16C-A20C-22F9-3BD393C2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326" y="4197837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000" b="1" baseline="30000" dirty="0"/>
              <a:t>٢</a:t>
            </a:r>
            <a:r>
              <a:rPr lang="ar-SA" sz="2000" b="1" dirty="0"/>
              <a:t>٣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9A92A238-272C-B4EF-76F7-DDDD7921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186" y="419824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١.٨</a:t>
            </a:r>
            <a:endParaRPr lang="en-US" sz="2000" b="1" dirty="0"/>
          </a:p>
        </p:txBody>
      </p:sp>
      <p:sp>
        <p:nvSpPr>
          <p:cNvPr id="24" name="Text Box 105">
            <a:extLst>
              <a:ext uri="{FF2B5EF4-FFF2-40B4-BE49-F238E27FC236}">
                <a16:creationId xmlns:a16="http://schemas.microsoft.com/office/drawing/2014/main" id="{57D0AE5C-EF26-DBB6-D716-4A9F6DF5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337" y="5303917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25" name="Text Box 105">
            <a:extLst>
              <a:ext uri="{FF2B5EF4-FFF2-40B4-BE49-F238E27FC236}">
                <a16:creationId xmlns:a16="http://schemas.microsoft.com/office/drawing/2014/main" id="{B6E2CBBC-178A-C2B5-FCEE-24191EED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306" y="5407863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٥٠.٩ سم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cxnSp>
        <p:nvCxnSpPr>
          <p:cNvPr id="26" name="رابط مستقيم 70">
            <a:extLst>
              <a:ext uri="{FF2B5EF4-FFF2-40B4-BE49-F238E27FC236}">
                <a16:creationId xmlns:a16="http://schemas.microsoft.com/office/drawing/2014/main" id="{54789349-7E1B-DCC0-D128-9B574F14E1B4}"/>
              </a:ext>
            </a:extLst>
          </p:cNvPr>
          <p:cNvCxnSpPr/>
          <p:nvPr/>
        </p:nvCxnSpPr>
        <p:spPr>
          <a:xfrm>
            <a:off x="5883838" y="2383526"/>
            <a:ext cx="0" cy="424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05">
            <a:extLst>
              <a:ext uri="{FF2B5EF4-FFF2-40B4-BE49-F238E27FC236}">
                <a16:creationId xmlns:a16="http://schemas.microsoft.com/office/drawing/2014/main" id="{5464D9FF-BC68-2B6F-12E0-6B9FA6EB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37" y="418372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28" name="Text Box 105">
            <a:extLst>
              <a:ext uri="{FF2B5EF4-FFF2-40B4-BE49-F238E27FC236}">
                <a16:creationId xmlns:a16="http://schemas.microsoft.com/office/drawing/2014/main" id="{52E2A5CE-A531-649C-1C27-902E1A1A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92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29" name="Text Box 105">
            <a:extLst>
              <a:ext uri="{FF2B5EF4-FFF2-40B4-BE49-F238E27FC236}">
                <a16:creationId xmlns:a16="http://schemas.microsoft.com/office/drawing/2014/main" id="{1ABE0901-022D-4ADC-F7AE-55989E38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834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0" name="Text Box 105">
            <a:extLst>
              <a:ext uri="{FF2B5EF4-FFF2-40B4-BE49-F238E27FC236}">
                <a16:creationId xmlns:a16="http://schemas.microsoft.com/office/drawing/2014/main" id="{61A74EB9-ABA4-2211-3A74-D9643B34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758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31" name="Text Box 105">
            <a:extLst>
              <a:ext uri="{FF2B5EF4-FFF2-40B4-BE49-F238E27FC236}">
                <a16:creationId xmlns:a16="http://schemas.microsoft.com/office/drawing/2014/main" id="{BD9E3368-AFDE-CDF1-3B85-3A5F595C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77" y="4158171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05AEF0F7-7EBE-7C79-2D1F-7667D1832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16" y="418372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33" name="Text Box 105">
            <a:extLst>
              <a:ext uri="{FF2B5EF4-FFF2-40B4-BE49-F238E27FC236}">
                <a16:creationId xmlns:a16="http://schemas.microsoft.com/office/drawing/2014/main" id="{655BEE62-9FA6-0612-9398-251ED44A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841" y="4831799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34" name="Text Box 105">
            <a:extLst>
              <a:ext uri="{FF2B5EF4-FFF2-40B4-BE49-F238E27FC236}">
                <a16:creationId xmlns:a16="http://schemas.microsoft.com/office/drawing/2014/main" id="{DA7AFFD8-4370-110C-5EF4-5827FB3E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811" y="4831799"/>
            <a:ext cx="144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١٦٢.٧٧٧٦</a:t>
            </a:r>
            <a:endParaRPr lang="en-US" sz="2000" b="1" dirty="0"/>
          </a:p>
        </p:txBody>
      </p:sp>
      <p:sp>
        <p:nvSpPr>
          <p:cNvPr id="35" name="Text Box 105">
            <a:extLst>
              <a:ext uri="{FF2B5EF4-FFF2-40B4-BE49-F238E27FC236}">
                <a16:creationId xmlns:a16="http://schemas.microsoft.com/office/drawing/2014/main" id="{E77586E9-9E31-4A59-4EEC-6863D9C5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950" y="4195966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36" name="Text Box 105">
            <a:extLst>
              <a:ext uri="{FF2B5EF4-FFF2-40B4-BE49-F238E27FC236}">
                <a16:creationId xmlns:a16="http://schemas.microsoft.com/office/drawing/2014/main" id="{18EE30DB-4806-7106-4A74-2B702F16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14" y="4195966"/>
            <a:ext cx="986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(٢.٤)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37" name="Text Box 105">
            <a:extLst>
              <a:ext uri="{FF2B5EF4-FFF2-40B4-BE49-F238E27FC236}">
                <a16:creationId xmlns:a16="http://schemas.microsoft.com/office/drawing/2014/main" id="{6DE320E9-D8D7-0F3E-1397-7A1ED6FC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90" y="419824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٩</a:t>
            </a:r>
            <a:endParaRPr lang="en-US" sz="2000" b="1" dirty="0"/>
          </a:p>
        </p:txBody>
      </p:sp>
      <p:sp>
        <p:nvSpPr>
          <p:cNvPr id="38" name="Text Box 105">
            <a:extLst>
              <a:ext uri="{FF2B5EF4-FFF2-40B4-BE49-F238E27FC236}">
                <a16:creationId xmlns:a16="http://schemas.microsoft.com/office/drawing/2014/main" id="{49A6E9F3-34B0-D578-6968-5A9A176F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841" y="5303917"/>
            <a:ext cx="655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/>
              <a:t>≈</a:t>
            </a:r>
            <a:endParaRPr lang="en-US" sz="2800" b="1" dirty="0"/>
          </a:p>
        </p:txBody>
      </p:sp>
      <p:sp>
        <p:nvSpPr>
          <p:cNvPr id="39" name="Text Box 105">
            <a:extLst>
              <a:ext uri="{FF2B5EF4-FFF2-40B4-BE49-F238E27FC236}">
                <a16:creationId xmlns:a16="http://schemas.microsoft.com/office/drawing/2014/main" id="{93A2E5BD-CBC8-0E9D-33D2-1A5279E9C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810" y="5407863"/>
            <a:ext cx="1360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١٦٢.٨ 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40" name="عنصر نائب لرقم الشريحة 39">
            <a:extLst>
              <a:ext uri="{FF2B5EF4-FFF2-40B4-BE49-F238E27FC236}">
                <a16:creationId xmlns:a16="http://schemas.microsoft.com/office/drawing/2014/main" id="{32453594-EA94-35B8-D0BD-E029E855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889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4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15109B7-C700-E553-043E-BAF59381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55" y="1499905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544D9-034C-FCDD-3E89-442059D8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72" y="823367"/>
            <a:ext cx="1746382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2A19AC1-02E4-D649-9DBA-21AA9D3D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32" y="1628719"/>
            <a:ext cx="541020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9564911-9782-7B66-9198-425CD7CA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52" y="3363544"/>
            <a:ext cx="2230735" cy="18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5">
            <a:extLst>
              <a:ext uri="{FF2B5EF4-FFF2-40B4-BE49-F238E27FC236}">
                <a16:creationId xmlns:a16="http://schemas.microsoft.com/office/drawing/2014/main" id="{E37BF831-45FD-30EB-146A-B73D30AD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059" y="3343647"/>
            <a:ext cx="188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حجم الأسطوانة  =</a:t>
            </a:r>
            <a:endParaRPr lang="en-US" sz="2000" b="1" dirty="0"/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AB442D08-4D2F-D6C5-7E42-07D5C5D6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614" y="334364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ط</a:t>
            </a:r>
            <a:endParaRPr lang="en-US" sz="2000" b="1" dirty="0"/>
          </a:p>
        </p:txBody>
      </p:sp>
      <p:sp>
        <p:nvSpPr>
          <p:cNvPr id="14" name="Text Box 105">
            <a:extLst>
              <a:ext uri="{FF2B5EF4-FFF2-40B4-BE49-F238E27FC236}">
                <a16:creationId xmlns:a16="http://schemas.microsoft.com/office/drawing/2014/main" id="{AAA14E96-DFF2-35A9-90DE-4C3BE2E5F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956" y="334364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F324FA4D-2A4C-B088-4ED0-984AE0DD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880" y="334364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نـق</a:t>
            </a:r>
            <a:r>
              <a:rPr lang="ar-SA" sz="3000" b="1" baseline="30000" dirty="0"/>
              <a:t>٢</a:t>
            </a:r>
            <a:endParaRPr lang="en-US" sz="3000" b="1" baseline="30000" dirty="0"/>
          </a:p>
        </p:txBody>
      </p:sp>
      <p:sp>
        <p:nvSpPr>
          <p:cNvPr id="17" name="Text Box 105">
            <a:extLst>
              <a:ext uri="{FF2B5EF4-FFF2-40B4-BE49-F238E27FC236}">
                <a16:creationId xmlns:a16="http://schemas.microsoft.com/office/drawing/2014/main" id="{47DE0B26-A49F-2EC7-8331-3AE5ADE4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578" y="3363544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×</a:t>
            </a:r>
            <a:endParaRPr lang="en-US" sz="2000" b="1" dirty="0"/>
          </a:p>
        </p:txBody>
      </p:sp>
      <p:sp>
        <p:nvSpPr>
          <p:cNvPr id="18" name="Text Box 105">
            <a:extLst>
              <a:ext uri="{FF2B5EF4-FFF2-40B4-BE49-F238E27FC236}">
                <a16:creationId xmlns:a16="http://schemas.microsoft.com/office/drawing/2014/main" id="{DEBE6262-885A-72AC-6743-617D4EF5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438" y="3343647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ع</a:t>
            </a:r>
            <a:endParaRPr lang="en-US" sz="2000" b="1" dirty="0"/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6E36CF39-3019-A4C6-47BD-EA06B384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963" y="4311689"/>
            <a:ext cx="655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=</a:t>
            </a:r>
            <a:endParaRPr lang="en-US" sz="2000" b="1" dirty="0"/>
          </a:p>
        </p:txBody>
      </p:sp>
      <p:sp>
        <p:nvSpPr>
          <p:cNvPr id="20" name="Text Box 105">
            <a:extLst>
              <a:ext uri="{FF2B5EF4-FFF2-40B4-BE49-F238E27FC236}">
                <a16:creationId xmlns:a16="http://schemas.microsoft.com/office/drawing/2014/main" id="{AFA71704-BB5C-3550-30EE-DDF2C529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948" y="4311689"/>
            <a:ext cx="1152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١٤١،٣ م</a:t>
            </a:r>
            <a:r>
              <a:rPr lang="ar-SA" sz="3000" b="1" baseline="30000" dirty="0"/>
              <a:t>٣</a:t>
            </a:r>
            <a:endParaRPr lang="en-US" sz="3000" b="1" baseline="30000" dirty="0"/>
          </a:p>
        </p:txBody>
      </p:sp>
      <p:sp>
        <p:nvSpPr>
          <p:cNvPr id="21" name="Text Box 105">
            <a:extLst>
              <a:ext uri="{FF2B5EF4-FFF2-40B4-BE49-F238E27FC236}">
                <a16:creationId xmlns:a16="http://schemas.microsoft.com/office/drawing/2014/main" id="{666687BD-1688-4204-21A6-F216B84B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072" y="3355886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٣.١٤</a:t>
            </a:r>
            <a:endParaRPr lang="en-US" sz="2000" b="1" dirty="0"/>
          </a:p>
        </p:txBody>
      </p:sp>
      <p:sp>
        <p:nvSpPr>
          <p:cNvPr id="22" name="Text Box 105">
            <a:extLst>
              <a:ext uri="{FF2B5EF4-FFF2-40B4-BE49-F238E27FC236}">
                <a16:creationId xmlns:a16="http://schemas.microsoft.com/office/drawing/2014/main" id="{A9F7757C-4CB4-5443-292B-10EDF459E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121" y="3438165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000" b="1" baseline="30000" dirty="0"/>
              <a:t>٢</a:t>
            </a:r>
            <a:r>
              <a:rPr lang="ar-SA" sz="2000" b="1" dirty="0"/>
              <a:t>٣</a:t>
            </a:r>
            <a:endParaRPr lang="en-US" sz="2000" b="1" dirty="0"/>
          </a:p>
        </p:txBody>
      </p:sp>
      <p:sp>
        <p:nvSpPr>
          <p:cNvPr id="23" name="Text Box 105">
            <a:extLst>
              <a:ext uri="{FF2B5EF4-FFF2-40B4-BE49-F238E27FC236}">
                <a16:creationId xmlns:a16="http://schemas.microsoft.com/office/drawing/2014/main" id="{0AD01483-0141-D6B4-E249-988B9AF1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812" y="3358161"/>
            <a:ext cx="831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٥</a:t>
            </a:r>
            <a:endParaRPr lang="en-US" sz="2000" b="1" dirty="0"/>
          </a:p>
        </p:txBody>
      </p:sp>
      <p:sp>
        <p:nvSpPr>
          <p:cNvPr id="24" name="عنصر نائب لرقم الشريحة 23">
            <a:extLst>
              <a:ext uri="{FF2B5EF4-FFF2-40B4-BE49-F238E27FC236}">
                <a16:creationId xmlns:a16="http://schemas.microsoft.com/office/drawing/2014/main" id="{4E275B64-9A99-CF03-A475-6A97DE20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606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>
      <p:transition spd="slow">
        <p:fade/>
        <p:sndAc>
          <p:stSnd>
            <p:snd r:embed="rId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4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423</Words>
  <Application>Microsoft Macintosh PowerPoint</Application>
  <PresentationFormat>شاشة عريضة</PresentationFormat>
  <Paragraphs>355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40</cp:revision>
  <dcterms:created xsi:type="dcterms:W3CDTF">2021-08-28T07:17:54Z</dcterms:created>
  <dcterms:modified xsi:type="dcterms:W3CDTF">2022-08-09T16:07:41Z</dcterms:modified>
</cp:coreProperties>
</file>