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47" rtl="1" saveSubsetFonts="1" autoCompressPictures="0">
  <p:sldMasterIdLst>
    <p:sldMasterId id="2147483648" r:id="rId1"/>
  </p:sldMasterIdLst>
  <p:notesMasterIdLst>
    <p:notesMasterId r:id="rId21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59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EC2"/>
    <a:srgbClr val="B2EEBA"/>
    <a:srgbClr val="C7F7A9"/>
    <a:srgbClr val="8CA0A3"/>
    <a:srgbClr val="BAC0C6"/>
    <a:srgbClr val="909497"/>
    <a:srgbClr val="709397"/>
    <a:srgbClr val="D5EBFB"/>
    <a:srgbClr val="C93ACD"/>
    <a:srgbClr val="83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92"/>
    <p:restoredTop sz="93484"/>
  </p:normalViewPr>
  <p:slideViewPr>
    <p:cSldViewPr snapToGrid="0" snapToObjects="1">
      <p:cViewPr varScale="1">
        <p:scale>
          <a:sx n="61" d="100"/>
          <a:sy n="61" d="100"/>
        </p:scale>
        <p:origin x="248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350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D6D6-F33E-9E46-9008-607CF8F673CB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95EF-B76A-2C46-8D78-828534BEC2AE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62E1-7443-A34C-8D60-F7AD65984C40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02270-489F-3A4D-958D-D7AA81198AB3}" type="datetime1">
              <a:rPr lang="ar-SA" smtClean="0"/>
              <a:t>12 محرم، 1444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A28-DE09-064E-9F6D-3E4AB44EFBE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8780-DE5E-6F41-8D4C-8986D91EFB1B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7D3F-B5DF-B44E-9072-993F9389D916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5C5-7C21-9E4D-856C-E5F09739D8D2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E542-C7D3-C948-9116-B7A5EAAB4EC3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131-6E67-B342-BDA3-3A621D302BCF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4C67-3371-2641-A3FC-7992C167C14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E4A0-958A-D64B-A06B-F44CA57B0F4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D3FCC-D0BE-3445-8189-39E070803E34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53.png"/><Relationship Id="rId4" Type="http://schemas.openxmlformats.org/officeDocument/2006/relationships/image" Target="../media/image35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54.png"/><Relationship Id="rId4" Type="http://schemas.openxmlformats.org/officeDocument/2006/relationships/image" Target="../media/image35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57.png"/><Relationship Id="rId4" Type="http://schemas.openxmlformats.org/officeDocument/2006/relationships/image" Target="../media/image35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54D2B73-4308-980C-7043-C0485D1C37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347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B71A4ED-63BF-3D49-2BE9-BF3B13ED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64" y="608928"/>
            <a:ext cx="181590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9D2C902-3A08-218E-9D8D-988608FBB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27" y="1448573"/>
            <a:ext cx="5305425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97">
            <a:extLst>
              <a:ext uri="{FF2B5EF4-FFF2-40B4-BE49-F238E27FC236}">
                <a16:creationId xmlns:a16="http://schemas.microsoft.com/office/drawing/2014/main" id="{93B5D09A-0621-5538-7241-A91580E7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662" y="2769168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 =</a:t>
            </a:r>
            <a:endParaRPr lang="en-US" sz="2000" b="1" dirty="0"/>
          </a:p>
        </p:txBody>
      </p:sp>
      <p:sp>
        <p:nvSpPr>
          <p:cNvPr id="8" name="Text Box 97">
            <a:extLst>
              <a:ext uri="{FF2B5EF4-FFF2-40B4-BE49-F238E27FC236}">
                <a16:creationId xmlns:a16="http://schemas.microsoft.com/office/drawing/2014/main" id="{5A7226D8-DF60-6B06-2DF7-23DCB6B0B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941" y="2769168"/>
            <a:ext cx="15480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١٢.٢ ×  ٨  =</a:t>
            </a:r>
            <a:endParaRPr lang="en-US" sz="2000" b="1" dirty="0"/>
          </a:p>
        </p:txBody>
      </p:sp>
      <p:sp>
        <p:nvSpPr>
          <p:cNvPr id="11" name="Text Box 97">
            <a:extLst>
              <a:ext uri="{FF2B5EF4-FFF2-40B4-BE49-F238E27FC236}">
                <a16:creationId xmlns:a16="http://schemas.microsoft.com/office/drawing/2014/main" id="{6F8508DE-83B0-3219-076F-C6841E38F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89" y="2769168"/>
            <a:ext cx="1242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٩٧.٦ سم</a:t>
            </a:r>
            <a:r>
              <a:rPr lang="ar-SA" sz="2000" b="1" baseline="30000" dirty="0"/>
              <a:t>٢</a:t>
            </a:r>
            <a:endParaRPr lang="en-US" sz="2000" b="1" baseline="30000" dirty="0"/>
          </a:p>
        </p:txBody>
      </p:sp>
      <p:sp>
        <p:nvSpPr>
          <p:cNvPr id="14" name="Text Box 105">
            <a:extLst>
              <a:ext uri="{FF2B5EF4-FFF2-40B4-BE49-F238E27FC236}">
                <a16:creationId xmlns:a16="http://schemas.microsoft.com/office/drawing/2014/main" id="{E276D7E1-8C5E-434D-F297-7CE757BBC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363" y="3721651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16" name="Text Box 106">
            <a:extLst>
              <a:ext uri="{FF2B5EF4-FFF2-40B4-BE49-F238E27FC236}">
                <a16:creationId xmlns:a16="http://schemas.microsoft.com/office/drawing/2014/main" id="{E2A9AB1B-92B8-ED42-1E5B-BBC35ECB5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519" y="3723238"/>
            <a:ext cx="145916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</a:t>
            </a:r>
            <a:endParaRPr lang="en-US" sz="2000" b="1" dirty="0"/>
          </a:p>
        </p:txBody>
      </p:sp>
      <p:sp>
        <p:nvSpPr>
          <p:cNvPr id="17" name="Text Box 108">
            <a:extLst>
              <a:ext uri="{FF2B5EF4-FFF2-40B4-BE49-F238E27FC236}">
                <a16:creationId xmlns:a16="http://schemas.microsoft.com/office/drawing/2014/main" id="{E1FD4AC9-C3EA-8BE5-695C-9E8FB6DB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463" y="3721650"/>
            <a:ext cx="1345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٦٨٣.٢ 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sp>
        <p:nvSpPr>
          <p:cNvPr id="18" name="Text Box 106">
            <a:extLst>
              <a:ext uri="{FF2B5EF4-FFF2-40B4-BE49-F238E27FC236}">
                <a16:creationId xmlns:a16="http://schemas.microsoft.com/office/drawing/2014/main" id="{22BF33DF-3D24-0C9E-EAF6-D240A5869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832" y="3723238"/>
            <a:ext cx="54139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9" name="Text Box 106">
            <a:extLst>
              <a:ext uri="{FF2B5EF4-FFF2-40B4-BE49-F238E27FC236}">
                <a16:creationId xmlns:a16="http://schemas.microsoft.com/office/drawing/2014/main" id="{235FE281-BB70-65BD-51D6-CCBA1B0AF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736" y="3723238"/>
            <a:ext cx="1117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0" name="Text Box 107">
            <a:extLst>
              <a:ext uri="{FF2B5EF4-FFF2-40B4-BE49-F238E27FC236}">
                <a16:creationId xmlns:a16="http://schemas.microsoft.com/office/drawing/2014/main" id="{40C7CE6B-17A9-F8F4-2054-F44961B14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704" y="3723238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1" name="Text Box 105">
            <a:extLst>
              <a:ext uri="{FF2B5EF4-FFF2-40B4-BE49-F238E27FC236}">
                <a16:creationId xmlns:a16="http://schemas.microsoft.com/office/drawing/2014/main" id="{6E652952-5830-694C-6CE6-4C175D869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131" y="5001416"/>
            <a:ext cx="1170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حل آخر</a:t>
            </a:r>
            <a:endParaRPr lang="en-US" sz="2000" b="1" dirty="0"/>
          </a:p>
        </p:txBody>
      </p:sp>
      <p:sp>
        <p:nvSpPr>
          <p:cNvPr id="22" name="Text Box 105">
            <a:extLst>
              <a:ext uri="{FF2B5EF4-FFF2-40B4-BE49-F238E27FC236}">
                <a16:creationId xmlns:a16="http://schemas.microsoft.com/office/drawing/2014/main" id="{4DD3FFB7-286A-BD3D-4D55-4CDFD00DA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016" y="593752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23" name="Text Box 105">
            <a:extLst>
              <a:ext uri="{FF2B5EF4-FFF2-40B4-BE49-F238E27FC236}">
                <a16:creationId xmlns:a16="http://schemas.microsoft.com/office/drawing/2014/main" id="{E8463B15-000E-7D34-9F93-7E5247CB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928" y="5929235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الطول</a:t>
            </a:r>
            <a:endParaRPr lang="en-US" sz="2000" b="1" dirty="0"/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04FAD82B-BB87-055C-ED6B-C90F2FBCE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896" y="5937520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5" name="Text Box 105">
            <a:extLst>
              <a:ext uri="{FF2B5EF4-FFF2-40B4-BE49-F238E27FC236}">
                <a16:creationId xmlns:a16="http://schemas.microsoft.com/office/drawing/2014/main" id="{E2319CC8-BC82-8EA4-12A3-9A96A610F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824" y="5929235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العرض</a:t>
            </a:r>
            <a:endParaRPr lang="en-US" sz="2000" b="1" dirty="0"/>
          </a:p>
        </p:txBody>
      </p:sp>
      <p:sp>
        <p:nvSpPr>
          <p:cNvPr id="26" name="Text Box 105">
            <a:extLst>
              <a:ext uri="{FF2B5EF4-FFF2-40B4-BE49-F238E27FC236}">
                <a16:creationId xmlns:a16="http://schemas.microsoft.com/office/drawing/2014/main" id="{AB8E4FEA-6784-17FE-518C-549063A12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92" y="5937520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7" name="Text Box 105">
            <a:extLst>
              <a:ext uri="{FF2B5EF4-FFF2-40B4-BE49-F238E27FC236}">
                <a16:creationId xmlns:a16="http://schemas.microsoft.com/office/drawing/2014/main" id="{39B8AB57-CCE9-5C4E-3534-B2ABA7C5C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712" y="5920949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8" name="Text Box 105">
            <a:extLst>
              <a:ext uri="{FF2B5EF4-FFF2-40B4-BE49-F238E27FC236}">
                <a16:creationId xmlns:a16="http://schemas.microsoft.com/office/drawing/2014/main" id="{E625627D-A437-712E-F003-467F71D1B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680" y="5929234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9" name="Text Box 108">
            <a:extLst>
              <a:ext uri="{FF2B5EF4-FFF2-40B4-BE49-F238E27FC236}">
                <a16:creationId xmlns:a16="http://schemas.microsoft.com/office/drawing/2014/main" id="{8094E25C-195B-0860-31E9-08E3020BA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545" y="5948566"/>
            <a:ext cx="1368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٦٨٣.٢سم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cxnSp>
        <p:nvCxnSpPr>
          <p:cNvPr id="30" name="رابط مستقيم 34">
            <a:extLst>
              <a:ext uri="{FF2B5EF4-FFF2-40B4-BE49-F238E27FC236}">
                <a16:creationId xmlns:a16="http://schemas.microsoft.com/office/drawing/2014/main" id="{71A2631A-24D9-E40D-8694-F8E2F9D02D94}"/>
              </a:ext>
            </a:extLst>
          </p:cNvPr>
          <p:cNvCxnSpPr/>
          <p:nvPr/>
        </p:nvCxnSpPr>
        <p:spPr>
          <a:xfrm flipH="1">
            <a:off x="918272" y="4857400"/>
            <a:ext cx="85133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07">
            <a:extLst>
              <a:ext uri="{FF2B5EF4-FFF2-40B4-BE49-F238E27FC236}">
                <a16:creationId xmlns:a16="http://schemas.microsoft.com/office/drawing/2014/main" id="{C53E205B-03A5-65CA-F231-25906BA45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342" y="3748252"/>
            <a:ext cx="755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٩٧.٦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 Box 107">
            <a:extLst>
              <a:ext uri="{FF2B5EF4-FFF2-40B4-BE49-F238E27FC236}">
                <a16:creationId xmlns:a16="http://schemas.microsoft.com/office/drawing/2014/main" id="{8F1F22B4-CB36-8501-55DD-20010C3BA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768" y="3748252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٧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Text Box 107">
            <a:extLst>
              <a:ext uri="{FF2B5EF4-FFF2-40B4-BE49-F238E27FC236}">
                <a16:creationId xmlns:a16="http://schemas.microsoft.com/office/drawing/2014/main" id="{ABFA0C27-A6E4-8BD2-F935-3EAE67315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979" y="5940430"/>
            <a:ext cx="710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١٢.٢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 Box 107">
            <a:extLst>
              <a:ext uri="{FF2B5EF4-FFF2-40B4-BE49-F238E27FC236}">
                <a16:creationId xmlns:a16="http://schemas.microsoft.com/office/drawing/2014/main" id="{AFE99DDA-67B2-0128-C8C2-77183F8C3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940" y="5940430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٨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 Box 107">
            <a:extLst>
              <a:ext uri="{FF2B5EF4-FFF2-40B4-BE49-F238E27FC236}">
                <a16:creationId xmlns:a16="http://schemas.microsoft.com/office/drawing/2014/main" id="{ECAE32B3-D85A-30B4-7A6F-ACE3EEE7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736" y="5935192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٧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2F86FA06-0B08-7B3D-CB5A-BB424C92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20" y="2167102"/>
            <a:ext cx="24003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عنصر نائب لرقم الشريحة 36">
            <a:extLst>
              <a:ext uri="{FF2B5EF4-FFF2-40B4-BE49-F238E27FC236}">
                <a16:creationId xmlns:a16="http://schemas.microsoft.com/office/drawing/2014/main" id="{EB9C9270-0C9C-3F8C-3C8F-6ECD895B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6547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  <p:bldP spid="16" grpId="0"/>
      <p:bldP spid="16" grpId="1"/>
      <p:bldP spid="17" grpId="0"/>
      <p:bldP spid="18" grpId="0"/>
      <p:bldP spid="19" grpId="0"/>
      <p:bldP spid="19" grpId="1"/>
      <p:bldP spid="20" grpId="0"/>
      <p:bldP spid="21" grpId="0"/>
      <p:bldP spid="22" grpId="0"/>
      <p:bldP spid="23" grpId="0"/>
      <p:bldP spid="23" grpId="1"/>
      <p:bldP spid="24" grpId="0"/>
      <p:bldP spid="25" grpId="0"/>
      <p:bldP spid="25" grpId="1"/>
      <p:bldP spid="26" grpId="0"/>
      <p:bldP spid="27" grpId="0"/>
      <p:bldP spid="27" grpId="1"/>
      <p:bldP spid="28" grpId="0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73929F7-EF1F-3626-5CBA-BCB10146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29" y="685743"/>
            <a:ext cx="181590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44E3E08-B7DA-E1BF-4315-1AF1DF44173D}"/>
              </a:ext>
            </a:extLst>
          </p:cNvPr>
          <p:cNvGrpSpPr/>
          <p:nvPr/>
        </p:nvGrpSpPr>
        <p:grpSpPr>
          <a:xfrm>
            <a:off x="1634261" y="1568378"/>
            <a:ext cx="1961995" cy="3796246"/>
            <a:chOff x="3851920" y="1879516"/>
            <a:chExt cx="1961995" cy="3796246"/>
          </a:xfrm>
        </p:grpSpPr>
        <p:sp>
          <p:nvSpPr>
            <p:cNvPr id="4" name="مثلث قائم الزاوية 3">
              <a:extLst>
                <a:ext uri="{FF2B5EF4-FFF2-40B4-BE49-F238E27FC236}">
                  <a16:creationId xmlns:a16="http://schemas.microsoft.com/office/drawing/2014/main" id="{D790B315-EB2F-4353-125D-4D4BFF46F8D0}"/>
                </a:ext>
              </a:extLst>
            </p:cNvPr>
            <p:cNvSpPr/>
            <p:nvPr/>
          </p:nvSpPr>
          <p:spPr>
            <a:xfrm rot="19258398">
              <a:off x="3941043" y="1879516"/>
              <a:ext cx="1781494" cy="914400"/>
            </a:xfrm>
            <a:prstGeom prst="rtTriangle">
              <a:avLst/>
            </a:prstGeom>
            <a:solidFill>
              <a:srgbClr val="00B050">
                <a:alpha val="31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ثلث قائم الزاوية 4">
              <a:extLst>
                <a:ext uri="{FF2B5EF4-FFF2-40B4-BE49-F238E27FC236}">
                  <a16:creationId xmlns:a16="http://schemas.microsoft.com/office/drawing/2014/main" id="{6D212EE2-AD82-8678-C890-B3A8F3300E2E}"/>
                </a:ext>
              </a:extLst>
            </p:cNvPr>
            <p:cNvSpPr/>
            <p:nvPr/>
          </p:nvSpPr>
          <p:spPr>
            <a:xfrm rot="19258398">
              <a:off x="3941607" y="4319913"/>
              <a:ext cx="1781494" cy="914400"/>
            </a:xfrm>
            <a:prstGeom prst="rtTriangle">
              <a:avLst/>
            </a:prstGeom>
            <a:solidFill>
              <a:srgbClr val="00B050">
                <a:alpha val="31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8" name="رابط مستقيم 3">
              <a:extLst>
                <a:ext uri="{FF2B5EF4-FFF2-40B4-BE49-F238E27FC236}">
                  <a16:creationId xmlns:a16="http://schemas.microsoft.com/office/drawing/2014/main" id="{57D3BA3F-176C-1B51-78DA-4727A4B11B3A}"/>
                </a:ext>
              </a:extLst>
            </p:cNvPr>
            <p:cNvCxnSpPr>
              <a:stCxn id="4" idx="0"/>
              <a:endCxn id="5" idx="0"/>
            </p:cNvCxnSpPr>
            <p:nvPr/>
          </p:nvCxnSpPr>
          <p:spPr>
            <a:xfrm>
              <a:off x="3851920" y="2542427"/>
              <a:ext cx="564" cy="24403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41">
              <a:extLst>
                <a:ext uri="{FF2B5EF4-FFF2-40B4-BE49-F238E27FC236}">
                  <a16:creationId xmlns:a16="http://schemas.microsoft.com/office/drawing/2014/main" id="{97587D89-6AE0-8477-6213-2411B4D48E14}"/>
                </a:ext>
              </a:extLst>
            </p:cNvPr>
            <p:cNvCxnSpPr/>
            <p:nvPr/>
          </p:nvCxnSpPr>
          <p:spPr>
            <a:xfrm>
              <a:off x="4427984" y="3235365"/>
              <a:ext cx="564" cy="24403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42">
              <a:extLst>
                <a:ext uri="{FF2B5EF4-FFF2-40B4-BE49-F238E27FC236}">
                  <a16:creationId xmlns:a16="http://schemas.microsoft.com/office/drawing/2014/main" id="{C8105640-7A88-7262-EC5C-841B28EA9E27}"/>
                </a:ext>
              </a:extLst>
            </p:cNvPr>
            <p:cNvCxnSpPr/>
            <p:nvPr/>
          </p:nvCxnSpPr>
          <p:spPr>
            <a:xfrm>
              <a:off x="5813351" y="2132856"/>
              <a:ext cx="564" cy="24403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وسيلة شرح مستطيلة مستديرة الزوايا 15">
            <a:extLst>
              <a:ext uri="{FF2B5EF4-FFF2-40B4-BE49-F238E27FC236}">
                <a16:creationId xmlns:a16="http://schemas.microsoft.com/office/drawing/2014/main" id="{AB8AE8DC-2C4C-E561-04A2-B678D0A1646D}"/>
              </a:ext>
            </a:extLst>
          </p:cNvPr>
          <p:cNvSpPr/>
          <p:nvPr/>
        </p:nvSpPr>
        <p:spPr>
          <a:xfrm>
            <a:off x="3434461" y="5563995"/>
            <a:ext cx="1490464" cy="612648"/>
          </a:xfrm>
          <a:prstGeom prst="wedgeRoundRectCallout">
            <a:avLst>
              <a:gd name="adj1" fmla="val -101785"/>
              <a:gd name="adj2" fmla="val -19336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القاعدة مثلث</a:t>
            </a:r>
          </a:p>
        </p:txBody>
      </p:sp>
      <p:sp>
        <p:nvSpPr>
          <p:cNvPr id="17" name="Text Box 97">
            <a:extLst>
              <a:ext uri="{FF2B5EF4-FFF2-40B4-BE49-F238E27FC236}">
                <a16:creationId xmlns:a16="http://schemas.microsoft.com/office/drawing/2014/main" id="{90D24865-4E94-FDCA-0BE4-1D4A69D0E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627" y="4024822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18" name="Text Box 97">
            <a:extLst>
              <a:ext uri="{FF2B5EF4-FFF2-40B4-BE49-F238E27FC236}">
                <a16:creationId xmlns:a16="http://schemas.microsoft.com/office/drawing/2014/main" id="{689E0CAE-7041-E2A7-40FF-63F6AEDA6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685" y="4030049"/>
            <a:ext cx="26996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 ×  الارتفاع</a:t>
            </a:r>
            <a:endParaRPr lang="en-US" sz="2000" b="1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98AB15B1-B7CF-4CE4-18E9-61CF36822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01" y="1525532"/>
            <a:ext cx="63150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وسيلة شرح مستطيلة مستديرة الزوايا 19">
            <a:extLst>
              <a:ext uri="{FF2B5EF4-FFF2-40B4-BE49-F238E27FC236}">
                <a16:creationId xmlns:a16="http://schemas.microsoft.com/office/drawing/2014/main" id="{960A8D8F-1229-6FFE-99C3-4A94AC6EC644}"/>
              </a:ext>
            </a:extLst>
          </p:cNvPr>
          <p:cNvSpPr/>
          <p:nvPr/>
        </p:nvSpPr>
        <p:spPr>
          <a:xfrm>
            <a:off x="4200519" y="3041916"/>
            <a:ext cx="1682214" cy="612648"/>
          </a:xfrm>
          <a:prstGeom prst="wedgeRoundRectCallout">
            <a:avLst>
              <a:gd name="adj1" fmla="val -87178"/>
              <a:gd name="adj2" fmla="val -180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ارتفاع المنشور</a:t>
            </a:r>
          </a:p>
        </p:txBody>
      </p:sp>
      <p:sp>
        <p:nvSpPr>
          <p:cNvPr id="21" name="وسيلة شرح مستطيلة مستديرة الزوايا 20">
            <a:extLst>
              <a:ext uri="{FF2B5EF4-FFF2-40B4-BE49-F238E27FC236}">
                <a16:creationId xmlns:a16="http://schemas.microsoft.com/office/drawing/2014/main" id="{6761A60B-4B67-216E-882D-CDC1A997DED9}"/>
              </a:ext>
            </a:extLst>
          </p:cNvPr>
          <p:cNvSpPr/>
          <p:nvPr/>
        </p:nvSpPr>
        <p:spPr>
          <a:xfrm>
            <a:off x="1346229" y="5870319"/>
            <a:ext cx="1682214" cy="612648"/>
          </a:xfrm>
          <a:prstGeom prst="wedgeRoundRectCallout">
            <a:avLst>
              <a:gd name="adj1" fmla="val -16427"/>
              <a:gd name="adj2" fmla="val -18388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ارتفاع القاعدة</a:t>
            </a:r>
          </a:p>
        </p:txBody>
      </p:sp>
      <p:sp>
        <p:nvSpPr>
          <p:cNvPr id="22" name="عنصر نائب لرقم الشريحة 21">
            <a:extLst>
              <a:ext uri="{FF2B5EF4-FFF2-40B4-BE49-F238E27FC236}">
                <a16:creationId xmlns:a16="http://schemas.microsoft.com/office/drawing/2014/main" id="{3F27FD87-EF7E-E3D0-6615-22941AFA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4766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259485-C365-7934-D75D-579E00FB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75" y="679441"/>
            <a:ext cx="181590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وسيلة شرح مستطيلة مستديرة الزوايا 2">
            <a:extLst>
              <a:ext uri="{FF2B5EF4-FFF2-40B4-BE49-F238E27FC236}">
                <a16:creationId xmlns:a16="http://schemas.microsoft.com/office/drawing/2014/main" id="{E3260BBE-81BF-2C53-BFD8-D4FBEBF056A8}"/>
              </a:ext>
            </a:extLst>
          </p:cNvPr>
          <p:cNvSpPr/>
          <p:nvPr/>
        </p:nvSpPr>
        <p:spPr>
          <a:xfrm>
            <a:off x="1150675" y="3811209"/>
            <a:ext cx="1490464" cy="612648"/>
          </a:xfrm>
          <a:prstGeom prst="wedgeRoundRectCallout">
            <a:avLst>
              <a:gd name="adj1" fmla="val 54025"/>
              <a:gd name="adj2" fmla="val -1175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قاعدة المثلث</a:t>
            </a:r>
          </a:p>
        </p:txBody>
      </p:sp>
      <p:sp>
        <p:nvSpPr>
          <p:cNvPr id="4" name="Text Box 97">
            <a:extLst>
              <a:ext uri="{FF2B5EF4-FFF2-40B4-BE49-F238E27FC236}">
                <a16:creationId xmlns:a16="http://schemas.microsoft.com/office/drawing/2014/main" id="{259A1C70-C65D-4519-F46A-D2795CC54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105" y="2866392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 =</a:t>
            </a:r>
            <a:endParaRPr lang="en-US" sz="2000" b="1" dirty="0"/>
          </a:p>
        </p:txBody>
      </p:sp>
      <p:sp>
        <p:nvSpPr>
          <p:cNvPr id="5" name="Text Box 97">
            <a:extLst>
              <a:ext uri="{FF2B5EF4-FFF2-40B4-BE49-F238E27FC236}">
                <a16:creationId xmlns:a16="http://schemas.microsoft.com/office/drawing/2014/main" id="{97FE5B33-B36C-68F7-F60E-3E5D29DC0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749" y="2871619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905BCD33-51CE-492C-CA89-1042FA1572B6}"/>
              </a:ext>
            </a:extLst>
          </p:cNvPr>
          <p:cNvGrpSpPr/>
          <p:nvPr/>
        </p:nvGrpSpPr>
        <p:grpSpPr>
          <a:xfrm>
            <a:off x="7558825" y="2702084"/>
            <a:ext cx="720080" cy="768207"/>
            <a:chOff x="5901857" y="4197744"/>
            <a:chExt cx="720080" cy="768207"/>
          </a:xfrm>
        </p:grpSpPr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892C6277-0F95-768A-389F-23E7D456A587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157F279-7B96-8550-C92A-7B8FA7F35C3C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16" name="رابط مستقيم 17">
              <a:extLst>
                <a:ext uri="{FF2B5EF4-FFF2-40B4-BE49-F238E27FC236}">
                  <a16:creationId xmlns:a16="http://schemas.microsoft.com/office/drawing/2014/main" id="{FFBBFC36-5D78-B105-58DE-04489A413D49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2E682B4D-E50A-6381-3303-973F50124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657" y="1575279"/>
            <a:ext cx="3095625" cy="342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3C8E2FF-6C6A-2F5D-BFE3-88DDD4A02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55" y="1864121"/>
            <a:ext cx="2238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وسيلة شرح مستطيلة مستديرة الزوايا 19">
            <a:extLst>
              <a:ext uri="{FF2B5EF4-FFF2-40B4-BE49-F238E27FC236}">
                <a16:creationId xmlns:a16="http://schemas.microsoft.com/office/drawing/2014/main" id="{D9A1892D-59EC-E9DC-B9A9-48F8F7291627}"/>
              </a:ext>
            </a:extLst>
          </p:cNvPr>
          <p:cNvSpPr/>
          <p:nvPr/>
        </p:nvSpPr>
        <p:spPr>
          <a:xfrm>
            <a:off x="1268661" y="1003441"/>
            <a:ext cx="1682214" cy="612648"/>
          </a:xfrm>
          <a:prstGeom prst="wedgeRoundRectCallout">
            <a:avLst>
              <a:gd name="adj1" fmla="val -1760"/>
              <a:gd name="adj2" fmla="val 2330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ارتفاع المثلث</a:t>
            </a:r>
          </a:p>
        </p:txBody>
      </p:sp>
      <p:sp>
        <p:nvSpPr>
          <p:cNvPr id="21" name="وسيلة شرح مستطيلة مستديرة الزوايا 20">
            <a:extLst>
              <a:ext uri="{FF2B5EF4-FFF2-40B4-BE49-F238E27FC236}">
                <a16:creationId xmlns:a16="http://schemas.microsoft.com/office/drawing/2014/main" id="{EBB1AAC5-9774-8F44-AE76-99C373B3B90A}"/>
              </a:ext>
            </a:extLst>
          </p:cNvPr>
          <p:cNvSpPr/>
          <p:nvPr/>
        </p:nvSpPr>
        <p:spPr>
          <a:xfrm>
            <a:off x="3344710" y="1284079"/>
            <a:ext cx="1516586" cy="612648"/>
          </a:xfrm>
          <a:prstGeom prst="wedgeRoundRectCallout">
            <a:avLst>
              <a:gd name="adj1" fmla="val -16254"/>
              <a:gd name="adj2" fmla="val 21649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ارتفاع المنشور</a:t>
            </a:r>
          </a:p>
        </p:txBody>
      </p:sp>
      <p:sp>
        <p:nvSpPr>
          <p:cNvPr id="22" name="Text Box 97">
            <a:extLst>
              <a:ext uri="{FF2B5EF4-FFF2-40B4-BE49-F238E27FC236}">
                <a16:creationId xmlns:a16="http://schemas.microsoft.com/office/drawing/2014/main" id="{7933BF5C-92D7-DAB6-4C4B-85E5678D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602" y="2867498"/>
            <a:ext cx="881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القاعدة</a:t>
            </a:r>
            <a:endParaRPr lang="en-US" sz="2000" b="1" dirty="0"/>
          </a:p>
        </p:txBody>
      </p:sp>
      <p:sp>
        <p:nvSpPr>
          <p:cNvPr id="23" name="Text Box 97">
            <a:extLst>
              <a:ext uri="{FF2B5EF4-FFF2-40B4-BE49-F238E27FC236}">
                <a16:creationId xmlns:a16="http://schemas.microsoft.com/office/drawing/2014/main" id="{E2E53B3F-1F42-EC78-7104-F5D5F1392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115" y="2875740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4" name="Text Box 97">
            <a:extLst>
              <a:ext uri="{FF2B5EF4-FFF2-40B4-BE49-F238E27FC236}">
                <a16:creationId xmlns:a16="http://schemas.microsoft.com/office/drawing/2014/main" id="{942122C0-9502-F006-179E-7295C347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305" y="2871619"/>
            <a:ext cx="881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5" name="Text Box 97">
            <a:extLst>
              <a:ext uri="{FF2B5EF4-FFF2-40B4-BE49-F238E27FC236}">
                <a16:creationId xmlns:a16="http://schemas.microsoft.com/office/drawing/2014/main" id="{66ACAAC1-6C44-B045-FCA4-843B24718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099" y="2875740"/>
            <a:ext cx="440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6" name="Text Box 97">
            <a:extLst>
              <a:ext uri="{FF2B5EF4-FFF2-40B4-BE49-F238E27FC236}">
                <a16:creationId xmlns:a16="http://schemas.microsoft.com/office/drawing/2014/main" id="{F0800A53-129D-9B69-3A2F-ED1B1C527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003" y="2875740"/>
            <a:ext cx="1008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٢٤ سم</a:t>
            </a:r>
            <a:r>
              <a:rPr lang="ar-SA" sz="2000" b="1" baseline="30000" dirty="0"/>
              <a:t>٢</a:t>
            </a:r>
            <a:endParaRPr lang="en-US" sz="2000" b="1" baseline="30000" dirty="0"/>
          </a:p>
        </p:txBody>
      </p:sp>
      <p:sp>
        <p:nvSpPr>
          <p:cNvPr id="27" name="Text Box 97">
            <a:extLst>
              <a:ext uri="{FF2B5EF4-FFF2-40B4-BE49-F238E27FC236}">
                <a16:creationId xmlns:a16="http://schemas.microsoft.com/office/drawing/2014/main" id="{76A11884-EC2C-FDF5-D0BD-03B777706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533" y="2867498"/>
            <a:ext cx="560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٨</a:t>
            </a:r>
            <a:endParaRPr lang="en-US" sz="2000" b="1" dirty="0"/>
          </a:p>
        </p:txBody>
      </p:sp>
      <p:sp>
        <p:nvSpPr>
          <p:cNvPr id="28" name="Text Box 97">
            <a:extLst>
              <a:ext uri="{FF2B5EF4-FFF2-40B4-BE49-F238E27FC236}">
                <a16:creationId xmlns:a16="http://schemas.microsoft.com/office/drawing/2014/main" id="{27706238-5901-FD4B-6360-226619116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725" y="2871619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٦</a:t>
            </a:r>
            <a:endParaRPr lang="en-US" sz="2000" b="1" dirty="0"/>
          </a:p>
        </p:txBody>
      </p:sp>
      <p:sp>
        <p:nvSpPr>
          <p:cNvPr id="29" name="Text Box 105">
            <a:extLst>
              <a:ext uri="{FF2B5EF4-FFF2-40B4-BE49-F238E27FC236}">
                <a16:creationId xmlns:a16="http://schemas.microsoft.com/office/drawing/2014/main" id="{07629F7C-CDA0-9EAC-3DAC-61DBFFF15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774" y="3792164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30" name="Text Box 106">
            <a:extLst>
              <a:ext uri="{FF2B5EF4-FFF2-40B4-BE49-F238E27FC236}">
                <a16:creationId xmlns:a16="http://schemas.microsoft.com/office/drawing/2014/main" id="{08C69A64-D9FD-6D09-3405-AD1AC80EF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930" y="3793751"/>
            <a:ext cx="145916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</a:t>
            </a:r>
            <a:endParaRPr lang="en-US" sz="2000" b="1" dirty="0"/>
          </a:p>
        </p:txBody>
      </p:sp>
      <p:sp>
        <p:nvSpPr>
          <p:cNvPr id="31" name="Text Box 108">
            <a:extLst>
              <a:ext uri="{FF2B5EF4-FFF2-40B4-BE49-F238E27FC236}">
                <a16:creationId xmlns:a16="http://schemas.microsoft.com/office/drawing/2014/main" id="{57166CC2-79EC-1AD0-CC00-449A6A0DB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874" y="3792163"/>
            <a:ext cx="1345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٢١٦ 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sp>
        <p:nvSpPr>
          <p:cNvPr id="32" name="Text Box 106">
            <a:extLst>
              <a:ext uri="{FF2B5EF4-FFF2-40B4-BE49-F238E27FC236}">
                <a16:creationId xmlns:a16="http://schemas.microsoft.com/office/drawing/2014/main" id="{818562D4-6AA0-64FF-CE31-5048C4BCE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243" y="3793751"/>
            <a:ext cx="54139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33" name="Text Box 106">
            <a:extLst>
              <a:ext uri="{FF2B5EF4-FFF2-40B4-BE49-F238E27FC236}">
                <a16:creationId xmlns:a16="http://schemas.microsoft.com/office/drawing/2014/main" id="{2F8693C9-0B55-4623-717D-46646A57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147" y="3793751"/>
            <a:ext cx="1117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34" name="Text Box 107">
            <a:extLst>
              <a:ext uri="{FF2B5EF4-FFF2-40B4-BE49-F238E27FC236}">
                <a16:creationId xmlns:a16="http://schemas.microsoft.com/office/drawing/2014/main" id="{BE33CE1D-6D0E-6C6A-DBCB-9C1256F3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115" y="3793751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35" name="Text Box 107">
            <a:extLst>
              <a:ext uri="{FF2B5EF4-FFF2-40B4-BE49-F238E27FC236}">
                <a16:creationId xmlns:a16="http://schemas.microsoft.com/office/drawing/2014/main" id="{45ADC5BF-8F20-8FE5-16EB-384B6B7AC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753" y="3818765"/>
            <a:ext cx="755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٢٤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 Box 107">
            <a:extLst>
              <a:ext uri="{FF2B5EF4-FFF2-40B4-BE49-F238E27FC236}">
                <a16:creationId xmlns:a16="http://schemas.microsoft.com/office/drawing/2014/main" id="{DCB85FB6-D78B-FD27-595F-073DCBEDA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179" y="3818765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Text Box 105">
            <a:extLst>
              <a:ext uri="{FF2B5EF4-FFF2-40B4-BE49-F238E27FC236}">
                <a16:creationId xmlns:a16="http://schemas.microsoft.com/office/drawing/2014/main" id="{116B31C0-8D38-C886-9014-840F1699C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542" y="5071929"/>
            <a:ext cx="1170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حل آخر</a:t>
            </a:r>
            <a:endParaRPr lang="en-US" sz="2000" b="1" dirty="0"/>
          </a:p>
        </p:txBody>
      </p:sp>
      <p:cxnSp>
        <p:nvCxnSpPr>
          <p:cNvPr id="38" name="رابط مستقيم 49">
            <a:extLst>
              <a:ext uri="{FF2B5EF4-FFF2-40B4-BE49-F238E27FC236}">
                <a16:creationId xmlns:a16="http://schemas.microsoft.com/office/drawing/2014/main" id="{27A2EBE5-A3D4-C47B-649C-D91EB9CDBA0B}"/>
              </a:ext>
            </a:extLst>
          </p:cNvPr>
          <p:cNvCxnSpPr/>
          <p:nvPr/>
        </p:nvCxnSpPr>
        <p:spPr>
          <a:xfrm flipH="1">
            <a:off x="1222683" y="4927913"/>
            <a:ext cx="85133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97">
            <a:extLst>
              <a:ext uri="{FF2B5EF4-FFF2-40B4-BE49-F238E27FC236}">
                <a16:creationId xmlns:a16="http://schemas.microsoft.com/office/drawing/2014/main" id="{F89505AB-253B-13A1-3FA1-5C3E2221B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097" y="5958615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40" name="Text Box 97">
            <a:extLst>
              <a:ext uri="{FF2B5EF4-FFF2-40B4-BE49-F238E27FC236}">
                <a16:creationId xmlns:a16="http://schemas.microsoft.com/office/drawing/2014/main" id="{2D8D033D-E21D-3BBD-7B35-BDD44709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757" y="5963842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41" name="Text Box 97">
            <a:extLst>
              <a:ext uri="{FF2B5EF4-FFF2-40B4-BE49-F238E27FC236}">
                <a16:creationId xmlns:a16="http://schemas.microsoft.com/office/drawing/2014/main" id="{D1C3FC86-A524-A884-1A6A-E525C77B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154" y="5959721"/>
            <a:ext cx="12257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قاعدة المثلث</a:t>
            </a:r>
            <a:endParaRPr lang="en-US" sz="2000" b="1" dirty="0"/>
          </a:p>
        </p:txBody>
      </p:sp>
      <p:sp>
        <p:nvSpPr>
          <p:cNvPr id="42" name="Text Box 97">
            <a:extLst>
              <a:ext uri="{FF2B5EF4-FFF2-40B4-BE49-F238E27FC236}">
                <a16:creationId xmlns:a16="http://schemas.microsoft.com/office/drawing/2014/main" id="{F68A26C6-ADF7-EE95-58EC-F9E0B5BA0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103" y="5967963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43" name="Text Box 97">
            <a:extLst>
              <a:ext uri="{FF2B5EF4-FFF2-40B4-BE49-F238E27FC236}">
                <a16:creationId xmlns:a16="http://schemas.microsoft.com/office/drawing/2014/main" id="{6018F5FE-D1B1-C4CA-5610-D9AB0BF0D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061" y="5963842"/>
            <a:ext cx="14338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ارتفاع المثلث</a:t>
            </a:r>
            <a:endParaRPr lang="en-US" sz="2000" b="1" dirty="0"/>
          </a:p>
        </p:txBody>
      </p:sp>
      <p:sp>
        <p:nvSpPr>
          <p:cNvPr id="44" name="Text Box 97">
            <a:extLst>
              <a:ext uri="{FF2B5EF4-FFF2-40B4-BE49-F238E27FC236}">
                <a16:creationId xmlns:a16="http://schemas.microsoft.com/office/drawing/2014/main" id="{F027AD52-E9F1-3EDE-7CE5-D06871A99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20" y="5967963"/>
            <a:ext cx="440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45" name="Text Box 97">
            <a:extLst>
              <a:ext uri="{FF2B5EF4-FFF2-40B4-BE49-F238E27FC236}">
                <a16:creationId xmlns:a16="http://schemas.microsoft.com/office/drawing/2014/main" id="{D217E2EF-76B2-30F9-5D4B-023B140D4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237" y="5967963"/>
            <a:ext cx="1215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٢١٦ 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FA4BD62C-2349-040A-524E-8C52BC66BE6C}"/>
              </a:ext>
            </a:extLst>
          </p:cNvPr>
          <p:cNvGrpSpPr/>
          <p:nvPr/>
        </p:nvGrpSpPr>
        <p:grpSpPr>
          <a:xfrm>
            <a:off x="7559387" y="5798428"/>
            <a:ext cx="720080" cy="768207"/>
            <a:chOff x="5901857" y="4197744"/>
            <a:chExt cx="720080" cy="768207"/>
          </a:xfrm>
        </p:grpSpPr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1E920C67-2A0A-6C0F-1EF5-19941A845FEE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8927DDD9-9D44-9D43-C404-58209E179D64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49" name="رابط مستقيم 62">
              <a:extLst>
                <a:ext uri="{FF2B5EF4-FFF2-40B4-BE49-F238E27FC236}">
                  <a16:creationId xmlns:a16="http://schemas.microsoft.com/office/drawing/2014/main" id="{6C5127BC-AFE8-D55F-13FB-0F8418D5A0A1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Box 97">
            <a:extLst>
              <a:ext uri="{FF2B5EF4-FFF2-40B4-BE49-F238E27FC236}">
                <a16:creationId xmlns:a16="http://schemas.microsoft.com/office/drawing/2014/main" id="{8491C0A3-B324-0F51-9238-9ED305EF0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455" y="5967963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51" name="Text Box 97">
            <a:extLst>
              <a:ext uri="{FF2B5EF4-FFF2-40B4-BE49-F238E27FC236}">
                <a16:creationId xmlns:a16="http://schemas.microsoft.com/office/drawing/2014/main" id="{E7EF54B1-8764-BF63-CC7C-D576FB516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397" y="5963842"/>
            <a:ext cx="14338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ارتفاع المنشور</a:t>
            </a:r>
            <a:endParaRPr lang="en-US" sz="2000" b="1" dirty="0"/>
          </a:p>
        </p:txBody>
      </p:sp>
      <p:sp>
        <p:nvSpPr>
          <p:cNvPr id="52" name="Text Box 97">
            <a:extLst>
              <a:ext uri="{FF2B5EF4-FFF2-40B4-BE49-F238E27FC236}">
                <a16:creationId xmlns:a16="http://schemas.microsoft.com/office/drawing/2014/main" id="{A155A511-69B5-D0CC-C32C-FB7CCB823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983" y="5963842"/>
            <a:ext cx="560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٨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3" name="Text Box 97">
            <a:extLst>
              <a:ext uri="{FF2B5EF4-FFF2-40B4-BE49-F238E27FC236}">
                <a16:creationId xmlns:a16="http://schemas.microsoft.com/office/drawing/2014/main" id="{223B33A5-8462-76C3-8139-F2E4FDA09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973" y="5967963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٦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Text Box 97">
            <a:extLst>
              <a:ext uri="{FF2B5EF4-FFF2-40B4-BE49-F238E27FC236}">
                <a16:creationId xmlns:a16="http://schemas.microsoft.com/office/drawing/2014/main" id="{9B4ACD45-B1A9-23E2-0FA9-E805615F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631" y="5967963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5" name="عنصر نائب لرقم الشريحة 54">
            <a:extLst>
              <a:ext uri="{FF2B5EF4-FFF2-40B4-BE49-F238E27FC236}">
                <a16:creationId xmlns:a16="http://schemas.microsoft.com/office/drawing/2014/main" id="{9914133B-CF61-7411-85E3-B8B448F5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8060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0" grpId="0" animBg="1"/>
      <p:bldP spid="21" grpId="0" animBg="1"/>
      <p:bldP spid="22" grpId="0"/>
      <p:bldP spid="22" grpId="1"/>
      <p:bldP spid="23" grpId="0"/>
      <p:bldP spid="24" grpId="0"/>
      <p:bldP spid="24" grpId="1"/>
      <p:bldP spid="25" grpId="0"/>
      <p:bldP spid="26" grpId="0"/>
      <p:bldP spid="27" grpId="0"/>
      <p:bldP spid="28" grpId="0"/>
      <p:bldP spid="29" grpId="0"/>
      <p:bldP spid="30" grpId="0"/>
      <p:bldP spid="30" grpId="1"/>
      <p:bldP spid="31" grpId="0"/>
      <p:bldP spid="32" grpId="0"/>
      <p:bldP spid="33" grpId="0"/>
      <p:bldP spid="33" grpId="1"/>
      <p:bldP spid="34" grpId="0"/>
      <p:bldP spid="35" grpId="0"/>
      <p:bldP spid="36" grpId="0"/>
      <p:bldP spid="37" grpId="0"/>
      <p:bldP spid="39" grpId="0"/>
      <p:bldP spid="40" grpId="0"/>
      <p:bldP spid="41" grpId="0"/>
      <p:bldP spid="41" grpId="1"/>
      <p:bldP spid="42" grpId="0"/>
      <p:bldP spid="43" grpId="0"/>
      <p:bldP spid="43" grpId="1"/>
      <p:bldP spid="44" grpId="0"/>
      <p:bldP spid="45" grpId="0"/>
      <p:bldP spid="50" grpId="0"/>
      <p:bldP spid="51" grpId="0"/>
      <p:bldP spid="51" grpId="1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FEE5E98-2831-DD9D-4FB9-3E320AD28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94" y="764501"/>
            <a:ext cx="181590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97">
            <a:extLst>
              <a:ext uri="{FF2B5EF4-FFF2-40B4-BE49-F238E27FC236}">
                <a16:creationId xmlns:a16="http://schemas.microsoft.com/office/drawing/2014/main" id="{81112E66-C5BD-C612-513C-40F20361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324" y="2951452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 =</a:t>
            </a:r>
            <a:endParaRPr lang="en-US" sz="2000" b="1" dirty="0"/>
          </a:p>
        </p:txBody>
      </p:sp>
      <p:sp>
        <p:nvSpPr>
          <p:cNvPr id="4" name="Text Box 97">
            <a:extLst>
              <a:ext uri="{FF2B5EF4-FFF2-40B4-BE49-F238E27FC236}">
                <a16:creationId xmlns:a16="http://schemas.microsoft.com/office/drawing/2014/main" id="{6127CC98-A370-C9F0-2C65-AB9838DD9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6968" y="2956679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AE12DF8-2786-FFA8-01D1-F49DB54FC864}"/>
              </a:ext>
            </a:extLst>
          </p:cNvPr>
          <p:cNvGrpSpPr/>
          <p:nvPr/>
        </p:nvGrpSpPr>
        <p:grpSpPr>
          <a:xfrm>
            <a:off x="7912044" y="2787144"/>
            <a:ext cx="720080" cy="768207"/>
            <a:chOff x="5901857" y="4197744"/>
            <a:chExt cx="720080" cy="768207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75D7BA0-834F-1101-191C-872F05FD2D27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5B152466-EB83-05B8-7764-9250D06E186F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14" name="رابط مستقيم 17">
              <a:extLst>
                <a:ext uri="{FF2B5EF4-FFF2-40B4-BE49-F238E27FC236}">
                  <a16:creationId xmlns:a16="http://schemas.microsoft.com/office/drawing/2014/main" id="{782BA494-E27B-A802-9C31-731B4DEAB646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7B519F5F-3288-A4D8-40F7-E5E8C5DF7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94" y="1600131"/>
            <a:ext cx="3095625" cy="342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 Box 97">
            <a:extLst>
              <a:ext uri="{FF2B5EF4-FFF2-40B4-BE49-F238E27FC236}">
                <a16:creationId xmlns:a16="http://schemas.microsoft.com/office/drawing/2014/main" id="{47F2A270-7789-BF69-9B89-3ECD75067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821" y="2952558"/>
            <a:ext cx="881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القاعدة</a:t>
            </a:r>
            <a:endParaRPr lang="en-US" sz="2000" b="1" dirty="0"/>
          </a:p>
        </p:txBody>
      </p:sp>
      <p:sp>
        <p:nvSpPr>
          <p:cNvPr id="18" name="Text Box 97">
            <a:extLst>
              <a:ext uri="{FF2B5EF4-FFF2-40B4-BE49-F238E27FC236}">
                <a16:creationId xmlns:a16="http://schemas.microsoft.com/office/drawing/2014/main" id="{E2BC6AF9-7B6D-4F33-010C-F17A3C1C7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334" y="2960800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9" name="Text Box 97">
            <a:extLst>
              <a:ext uri="{FF2B5EF4-FFF2-40B4-BE49-F238E27FC236}">
                <a16:creationId xmlns:a16="http://schemas.microsoft.com/office/drawing/2014/main" id="{DAFEF2A7-9ABB-C2EB-7005-2B8B931AC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524" y="2956679"/>
            <a:ext cx="881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0" name="Text Box 97">
            <a:extLst>
              <a:ext uri="{FF2B5EF4-FFF2-40B4-BE49-F238E27FC236}">
                <a16:creationId xmlns:a16="http://schemas.microsoft.com/office/drawing/2014/main" id="{93550876-D104-69B0-7FDF-116F30DD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318" y="2960800"/>
            <a:ext cx="440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1" name="Text Box 97">
            <a:extLst>
              <a:ext uri="{FF2B5EF4-FFF2-40B4-BE49-F238E27FC236}">
                <a16:creationId xmlns:a16="http://schemas.microsoft.com/office/drawing/2014/main" id="{204F7DB2-4875-17F1-9455-E4393C679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222" y="2960800"/>
            <a:ext cx="1008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١٠ سم</a:t>
            </a:r>
            <a:r>
              <a:rPr lang="ar-SA" sz="2000" b="1" baseline="30000" dirty="0"/>
              <a:t>٢</a:t>
            </a:r>
            <a:endParaRPr lang="en-US" sz="2000" b="1" baseline="30000" dirty="0"/>
          </a:p>
        </p:txBody>
      </p:sp>
      <p:sp>
        <p:nvSpPr>
          <p:cNvPr id="22" name="Text Box 97">
            <a:extLst>
              <a:ext uri="{FF2B5EF4-FFF2-40B4-BE49-F238E27FC236}">
                <a16:creationId xmlns:a16="http://schemas.microsoft.com/office/drawing/2014/main" id="{4F306403-5E02-383F-FF9A-49EA56F2A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752" y="2952558"/>
            <a:ext cx="560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٤</a:t>
            </a:r>
            <a:endParaRPr lang="en-US" sz="2000" b="1" dirty="0"/>
          </a:p>
        </p:txBody>
      </p:sp>
      <p:sp>
        <p:nvSpPr>
          <p:cNvPr id="23" name="Text Box 97">
            <a:extLst>
              <a:ext uri="{FF2B5EF4-FFF2-40B4-BE49-F238E27FC236}">
                <a16:creationId xmlns:a16="http://schemas.microsoft.com/office/drawing/2014/main" id="{4BAFA892-0315-FAFA-8AAC-5431C2DA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944" y="2956679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٥</a:t>
            </a:r>
            <a:endParaRPr lang="en-US" sz="2000" b="1" dirty="0"/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0F207C9E-1087-87E0-6968-9AC336F18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993" y="3877224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25" name="Text Box 106">
            <a:extLst>
              <a:ext uri="{FF2B5EF4-FFF2-40B4-BE49-F238E27FC236}">
                <a16:creationId xmlns:a16="http://schemas.microsoft.com/office/drawing/2014/main" id="{39BE6EE9-74F1-D1B5-C3EA-615E3E753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149" y="3878811"/>
            <a:ext cx="145916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</a:t>
            </a:r>
            <a:endParaRPr lang="en-US" sz="2000" b="1" dirty="0"/>
          </a:p>
        </p:txBody>
      </p:sp>
      <p:sp>
        <p:nvSpPr>
          <p:cNvPr id="26" name="Text Box 108">
            <a:extLst>
              <a:ext uri="{FF2B5EF4-FFF2-40B4-BE49-F238E27FC236}">
                <a16:creationId xmlns:a16="http://schemas.microsoft.com/office/drawing/2014/main" id="{7C4793C4-548D-04A5-BEE9-B7F5C8E47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035" y="3877223"/>
            <a:ext cx="1345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٧٠ 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sp>
        <p:nvSpPr>
          <p:cNvPr id="27" name="Text Box 106">
            <a:extLst>
              <a:ext uri="{FF2B5EF4-FFF2-40B4-BE49-F238E27FC236}">
                <a16:creationId xmlns:a16="http://schemas.microsoft.com/office/drawing/2014/main" id="{0947C4AD-FAEC-8438-6AD0-B538E284D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462" y="3878811"/>
            <a:ext cx="54139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8" name="Text Box 106">
            <a:extLst>
              <a:ext uri="{FF2B5EF4-FFF2-40B4-BE49-F238E27FC236}">
                <a16:creationId xmlns:a16="http://schemas.microsoft.com/office/drawing/2014/main" id="{37424524-05C5-DD10-8B58-43EB0D820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366" y="3878811"/>
            <a:ext cx="1117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9" name="Text Box 107">
            <a:extLst>
              <a:ext uri="{FF2B5EF4-FFF2-40B4-BE49-F238E27FC236}">
                <a16:creationId xmlns:a16="http://schemas.microsoft.com/office/drawing/2014/main" id="{DCFDD73D-1C22-0A16-36D8-79995FDDD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334" y="3878811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30" name="Text Box 107">
            <a:extLst>
              <a:ext uri="{FF2B5EF4-FFF2-40B4-BE49-F238E27FC236}">
                <a16:creationId xmlns:a16="http://schemas.microsoft.com/office/drawing/2014/main" id="{F7DFB6AE-0B98-1D53-4B4A-330CD7A2F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972" y="3903825"/>
            <a:ext cx="755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١٠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 Box 107">
            <a:extLst>
              <a:ext uri="{FF2B5EF4-FFF2-40B4-BE49-F238E27FC236}">
                <a16:creationId xmlns:a16="http://schemas.microsoft.com/office/drawing/2014/main" id="{0BB6B250-8A89-8CAF-B306-0B7AFF6AD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398" y="3903825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٧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 Box 105">
            <a:extLst>
              <a:ext uri="{FF2B5EF4-FFF2-40B4-BE49-F238E27FC236}">
                <a16:creationId xmlns:a16="http://schemas.microsoft.com/office/drawing/2014/main" id="{57048509-8992-E347-C75A-99CFE54FC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761" y="5156989"/>
            <a:ext cx="1170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حل آخر</a:t>
            </a:r>
            <a:endParaRPr lang="en-US" sz="2000" b="1" dirty="0"/>
          </a:p>
        </p:txBody>
      </p:sp>
      <p:cxnSp>
        <p:nvCxnSpPr>
          <p:cNvPr id="33" name="رابط مستقيم 49">
            <a:extLst>
              <a:ext uri="{FF2B5EF4-FFF2-40B4-BE49-F238E27FC236}">
                <a16:creationId xmlns:a16="http://schemas.microsoft.com/office/drawing/2014/main" id="{074702EF-92C2-6356-BA73-B90D156ABDEB}"/>
              </a:ext>
            </a:extLst>
          </p:cNvPr>
          <p:cNvCxnSpPr/>
          <p:nvPr/>
        </p:nvCxnSpPr>
        <p:spPr>
          <a:xfrm flipH="1">
            <a:off x="1575902" y="5012973"/>
            <a:ext cx="85133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97">
            <a:extLst>
              <a:ext uri="{FF2B5EF4-FFF2-40B4-BE49-F238E27FC236}">
                <a16:creationId xmlns:a16="http://schemas.microsoft.com/office/drawing/2014/main" id="{C498BF31-AF32-FD44-9EE1-BA0235F6A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316" y="6043675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35" name="Text Box 97">
            <a:extLst>
              <a:ext uri="{FF2B5EF4-FFF2-40B4-BE49-F238E27FC236}">
                <a16:creationId xmlns:a16="http://schemas.microsoft.com/office/drawing/2014/main" id="{571603B6-4605-9EAD-84E8-C3316927C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976" y="6048902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36" name="Text Box 97">
            <a:extLst>
              <a:ext uri="{FF2B5EF4-FFF2-40B4-BE49-F238E27FC236}">
                <a16:creationId xmlns:a16="http://schemas.microsoft.com/office/drawing/2014/main" id="{ABA9F0AB-6EBF-84BC-2876-7BA59A1F9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373" y="6044781"/>
            <a:ext cx="12257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قاعدة المثلث</a:t>
            </a:r>
            <a:endParaRPr lang="en-US" sz="2000" b="1" dirty="0"/>
          </a:p>
        </p:txBody>
      </p:sp>
      <p:sp>
        <p:nvSpPr>
          <p:cNvPr id="37" name="Text Box 97">
            <a:extLst>
              <a:ext uri="{FF2B5EF4-FFF2-40B4-BE49-F238E27FC236}">
                <a16:creationId xmlns:a16="http://schemas.microsoft.com/office/drawing/2014/main" id="{0DEDE2F7-1D89-2A67-05E6-76D93DBC3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322" y="6053023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38" name="Text Box 97">
            <a:extLst>
              <a:ext uri="{FF2B5EF4-FFF2-40B4-BE49-F238E27FC236}">
                <a16:creationId xmlns:a16="http://schemas.microsoft.com/office/drawing/2014/main" id="{6A0DBE32-4DCF-E6F7-0D62-5C389A86C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280" y="6048902"/>
            <a:ext cx="14338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ارتفاع المثلث</a:t>
            </a:r>
            <a:endParaRPr lang="en-US" sz="2000" b="1" dirty="0"/>
          </a:p>
        </p:txBody>
      </p:sp>
      <p:sp>
        <p:nvSpPr>
          <p:cNvPr id="39" name="Text Box 97">
            <a:extLst>
              <a:ext uri="{FF2B5EF4-FFF2-40B4-BE49-F238E27FC236}">
                <a16:creationId xmlns:a16="http://schemas.microsoft.com/office/drawing/2014/main" id="{39F3D74C-3C13-B625-77B5-65ED69794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739" y="6053023"/>
            <a:ext cx="440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40" name="Text Box 97">
            <a:extLst>
              <a:ext uri="{FF2B5EF4-FFF2-40B4-BE49-F238E27FC236}">
                <a16:creationId xmlns:a16="http://schemas.microsoft.com/office/drawing/2014/main" id="{39E50C3A-A57B-7E87-FECC-5CD3907E3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456" y="6053023"/>
            <a:ext cx="1215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٧٠ 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F54ED24C-720F-EDA6-A3E4-BDD5F212AE35}"/>
              </a:ext>
            </a:extLst>
          </p:cNvPr>
          <p:cNvGrpSpPr/>
          <p:nvPr/>
        </p:nvGrpSpPr>
        <p:grpSpPr>
          <a:xfrm>
            <a:off x="7912606" y="5883488"/>
            <a:ext cx="720080" cy="768207"/>
            <a:chOff x="5901857" y="4197744"/>
            <a:chExt cx="720080" cy="768207"/>
          </a:xfrm>
        </p:grpSpPr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D63CF4AF-1FA0-A769-AE2F-8D3B9D791DF9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72B7DCE3-7788-E321-FFEF-49567B5EC063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44" name="رابط مستقيم 62">
              <a:extLst>
                <a:ext uri="{FF2B5EF4-FFF2-40B4-BE49-F238E27FC236}">
                  <a16:creationId xmlns:a16="http://schemas.microsoft.com/office/drawing/2014/main" id="{F8639ACF-5BB7-4885-0DC7-EA05FD2D071E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Box 97">
            <a:extLst>
              <a:ext uri="{FF2B5EF4-FFF2-40B4-BE49-F238E27FC236}">
                <a16:creationId xmlns:a16="http://schemas.microsoft.com/office/drawing/2014/main" id="{ED0FE4FC-16DB-E578-0845-E8367C62E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674" y="6053023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46" name="Text Box 97">
            <a:extLst>
              <a:ext uri="{FF2B5EF4-FFF2-40B4-BE49-F238E27FC236}">
                <a16:creationId xmlns:a16="http://schemas.microsoft.com/office/drawing/2014/main" id="{DE0BF974-94A2-1799-748A-F400C58C6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616" y="6048902"/>
            <a:ext cx="14338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ارتفاع المنشور</a:t>
            </a:r>
            <a:endParaRPr lang="en-US" sz="2000" b="1" dirty="0"/>
          </a:p>
        </p:txBody>
      </p:sp>
      <p:sp>
        <p:nvSpPr>
          <p:cNvPr id="47" name="Text Box 97">
            <a:extLst>
              <a:ext uri="{FF2B5EF4-FFF2-40B4-BE49-F238E27FC236}">
                <a16:creationId xmlns:a16="http://schemas.microsoft.com/office/drawing/2014/main" id="{E5853741-F813-F4AF-01CC-74B9B6EC8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202" y="6048902"/>
            <a:ext cx="560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٤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Text Box 97">
            <a:extLst>
              <a:ext uri="{FF2B5EF4-FFF2-40B4-BE49-F238E27FC236}">
                <a16:creationId xmlns:a16="http://schemas.microsoft.com/office/drawing/2014/main" id="{BE92B165-2C30-0572-18D8-39AE044D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192" y="6053023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9" name="Text Box 97">
            <a:extLst>
              <a:ext uri="{FF2B5EF4-FFF2-40B4-BE49-F238E27FC236}">
                <a16:creationId xmlns:a16="http://schemas.microsoft.com/office/drawing/2014/main" id="{0498C9CB-CDD6-40FE-0A4B-9931657F1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850" y="6053023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٧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29C02D45-F010-377D-4045-12BADBFE0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26" y="2303601"/>
            <a:ext cx="18002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وسيلة شرح مستطيلة مستديرة الزوايا 50">
            <a:extLst>
              <a:ext uri="{FF2B5EF4-FFF2-40B4-BE49-F238E27FC236}">
                <a16:creationId xmlns:a16="http://schemas.microsoft.com/office/drawing/2014/main" id="{2B8FDD1C-FBF2-F0E4-2850-A3D30A02F0D9}"/>
              </a:ext>
            </a:extLst>
          </p:cNvPr>
          <p:cNvSpPr/>
          <p:nvPr/>
        </p:nvSpPr>
        <p:spPr>
          <a:xfrm>
            <a:off x="1503894" y="4184301"/>
            <a:ext cx="1490464" cy="612648"/>
          </a:xfrm>
          <a:prstGeom prst="wedgeRoundRectCallout">
            <a:avLst>
              <a:gd name="adj1" fmla="val 23837"/>
              <a:gd name="adj2" fmla="val -1293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قاعدة المثلث</a:t>
            </a:r>
          </a:p>
        </p:txBody>
      </p:sp>
      <p:sp>
        <p:nvSpPr>
          <p:cNvPr id="52" name="وسيلة شرح مستطيلة مستديرة الزوايا 51">
            <a:extLst>
              <a:ext uri="{FF2B5EF4-FFF2-40B4-BE49-F238E27FC236}">
                <a16:creationId xmlns:a16="http://schemas.microsoft.com/office/drawing/2014/main" id="{AEDFFB63-B035-2D38-9A35-875A0B102420}"/>
              </a:ext>
            </a:extLst>
          </p:cNvPr>
          <p:cNvSpPr/>
          <p:nvPr/>
        </p:nvSpPr>
        <p:spPr>
          <a:xfrm>
            <a:off x="1621880" y="1088501"/>
            <a:ext cx="1399858" cy="612648"/>
          </a:xfrm>
          <a:prstGeom prst="wedgeRoundRectCallout">
            <a:avLst>
              <a:gd name="adj1" fmla="val 5498"/>
              <a:gd name="adj2" fmla="val 20938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ارتفاع المثلث</a:t>
            </a:r>
          </a:p>
        </p:txBody>
      </p:sp>
      <p:sp>
        <p:nvSpPr>
          <p:cNvPr id="53" name="وسيلة شرح مستطيلة مستديرة الزوايا 52">
            <a:extLst>
              <a:ext uri="{FF2B5EF4-FFF2-40B4-BE49-F238E27FC236}">
                <a16:creationId xmlns:a16="http://schemas.microsoft.com/office/drawing/2014/main" id="{0C48F03F-DA71-AE18-5744-937154E55078}"/>
              </a:ext>
            </a:extLst>
          </p:cNvPr>
          <p:cNvSpPr/>
          <p:nvPr/>
        </p:nvSpPr>
        <p:spPr>
          <a:xfrm>
            <a:off x="3304094" y="1052533"/>
            <a:ext cx="1516586" cy="612648"/>
          </a:xfrm>
          <a:prstGeom prst="wedgeRoundRectCallout">
            <a:avLst>
              <a:gd name="adj1" fmla="val -47836"/>
              <a:gd name="adj2" fmla="val 1430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ارتفاع المنشور</a:t>
            </a:r>
          </a:p>
        </p:txBody>
      </p:sp>
      <p:sp>
        <p:nvSpPr>
          <p:cNvPr id="55" name="عنصر نائب لرقم الشريحة 54">
            <a:extLst>
              <a:ext uri="{FF2B5EF4-FFF2-40B4-BE49-F238E27FC236}">
                <a16:creationId xmlns:a16="http://schemas.microsoft.com/office/drawing/2014/main" id="{D6912D76-FA23-168A-AA02-71A14A3A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169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  <p:bldP spid="27" grpId="0"/>
      <p:bldP spid="28" grpId="0"/>
      <p:bldP spid="28" grpId="1"/>
      <p:bldP spid="29" grpId="0"/>
      <p:bldP spid="30" grpId="0"/>
      <p:bldP spid="31" grpId="0"/>
      <p:bldP spid="32" grpId="0"/>
      <p:bldP spid="34" grpId="0"/>
      <p:bldP spid="35" grpId="0"/>
      <p:bldP spid="36" grpId="0"/>
      <p:bldP spid="36" grpId="1"/>
      <p:bldP spid="37" grpId="0"/>
      <p:bldP spid="38" grpId="0"/>
      <p:bldP spid="38" grpId="1"/>
      <p:bldP spid="39" grpId="0"/>
      <p:bldP spid="40" grpId="0"/>
      <p:bldP spid="45" grpId="0"/>
      <p:bldP spid="46" grpId="0"/>
      <p:bldP spid="46" grpId="1"/>
      <p:bldP spid="47" grpId="0"/>
      <p:bldP spid="48" grpId="0"/>
      <p:bldP spid="49" grpId="0"/>
      <p:bldP spid="51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68EDD39-3EB9-C47E-F1E1-6266B30E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37" y="740245"/>
            <a:ext cx="181590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97">
            <a:extLst>
              <a:ext uri="{FF2B5EF4-FFF2-40B4-BE49-F238E27FC236}">
                <a16:creationId xmlns:a16="http://schemas.microsoft.com/office/drawing/2014/main" id="{BC65AC60-5D72-DC44-55EF-463204003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867" y="2927196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 =</a:t>
            </a:r>
            <a:endParaRPr lang="en-US" sz="2000" b="1" dirty="0"/>
          </a:p>
        </p:txBody>
      </p:sp>
      <p:sp>
        <p:nvSpPr>
          <p:cNvPr id="4" name="Text Box 97">
            <a:extLst>
              <a:ext uri="{FF2B5EF4-FFF2-40B4-BE49-F238E27FC236}">
                <a16:creationId xmlns:a16="http://schemas.microsoft.com/office/drawing/2014/main" id="{1F2F4C11-BFD4-7364-06EE-E5E41C5E7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511" y="2932423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CF31EEBE-EF65-825B-DD92-5F7BBEF3A134}"/>
              </a:ext>
            </a:extLst>
          </p:cNvPr>
          <p:cNvGrpSpPr/>
          <p:nvPr/>
        </p:nvGrpSpPr>
        <p:grpSpPr>
          <a:xfrm>
            <a:off x="7606587" y="2762888"/>
            <a:ext cx="720080" cy="768207"/>
            <a:chOff x="5901857" y="4197744"/>
            <a:chExt cx="720080" cy="768207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933A80DC-465F-BA16-E777-87EB881CBD11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E99E5038-6A29-8175-13C5-EDD687E91E30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14" name="رابط مستقيم 17">
              <a:extLst>
                <a:ext uri="{FF2B5EF4-FFF2-40B4-BE49-F238E27FC236}">
                  <a16:creationId xmlns:a16="http://schemas.microsoft.com/office/drawing/2014/main" id="{237FB053-57A7-1897-850B-A09DF437D9A3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32B35440-40FD-4EEE-6BED-3CC34DDE5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37" y="1575875"/>
            <a:ext cx="3095625" cy="342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 Box 97">
            <a:extLst>
              <a:ext uri="{FF2B5EF4-FFF2-40B4-BE49-F238E27FC236}">
                <a16:creationId xmlns:a16="http://schemas.microsoft.com/office/drawing/2014/main" id="{34C73966-F52E-1F5B-A709-9BDCF6F54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364" y="2928302"/>
            <a:ext cx="881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القاعدة</a:t>
            </a:r>
            <a:endParaRPr lang="en-US" sz="2000" b="1" dirty="0"/>
          </a:p>
        </p:txBody>
      </p:sp>
      <p:sp>
        <p:nvSpPr>
          <p:cNvPr id="18" name="Text Box 97">
            <a:extLst>
              <a:ext uri="{FF2B5EF4-FFF2-40B4-BE49-F238E27FC236}">
                <a16:creationId xmlns:a16="http://schemas.microsoft.com/office/drawing/2014/main" id="{B0001744-C743-E050-56AA-38AC1B614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877" y="2936544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9" name="Text Box 97">
            <a:extLst>
              <a:ext uri="{FF2B5EF4-FFF2-40B4-BE49-F238E27FC236}">
                <a16:creationId xmlns:a16="http://schemas.microsoft.com/office/drawing/2014/main" id="{AE58AF2D-2964-5FF4-903C-04C998B42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067" y="2932423"/>
            <a:ext cx="881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0" name="Text Box 97">
            <a:extLst>
              <a:ext uri="{FF2B5EF4-FFF2-40B4-BE49-F238E27FC236}">
                <a16:creationId xmlns:a16="http://schemas.microsoft.com/office/drawing/2014/main" id="{E0C0B262-C77F-DA3B-772E-218A48B12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61" y="2936544"/>
            <a:ext cx="440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1" name="Text Box 97">
            <a:extLst>
              <a:ext uri="{FF2B5EF4-FFF2-40B4-BE49-F238E27FC236}">
                <a16:creationId xmlns:a16="http://schemas.microsoft.com/office/drawing/2014/main" id="{D0A573D4-0D9E-6C42-711F-EB58DDB62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765" y="2936544"/>
            <a:ext cx="1008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٩ ملم</a:t>
            </a:r>
            <a:r>
              <a:rPr lang="ar-SA" sz="2000" b="1" baseline="30000" dirty="0"/>
              <a:t>٢</a:t>
            </a:r>
            <a:endParaRPr lang="en-US" sz="2000" b="1" baseline="30000" dirty="0"/>
          </a:p>
        </p:txBody>
      </p:sp>
      <p:sp>
        <p:nvSpPr>
          <p:cNvPr id="22" name="Text Box 97">
            <a:extLst>
              <a:ext uri="{FF2B5EF4-FFF2-40B4-BE49-F238E27FC236}">
                <a16:creationId xmlns:a16="http://schemas.microsoft.com/office/drawing/2014/main" id="{B06664A6-6619-C2BB-6AD5-CF0ECFE93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295" y="2928302"/>
            <a:ext cx="560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</a:t>
            </a:r>
            <a:endParaRPr lang="en-US" sz="2000" b="1" dirty="0"/>
          </a:p>
        </p:txBody>
      </p:sp>
      <p:sp>
        <p:nvSpPr>
          <p:cNvPr id="23" name="Text Box 97">
            <a:extLst>
              <a:ext uri="{FF2B5EF4-FFF2-40B4-BE49-F238E27FC236}">
                <a16:creationId xmlns:a16="http://schemas.microsoft.com/office/drawing/2014/main" id="{BCEF0148-E9EB-9EA9-C555-23F247B58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487" y="2932423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٦</a:t>
            </a:r>
            <a:endParaRPr lang="en-US" sz="2000" b="1" dirty="0"/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74DC6506-9CDE-121E-BA33-31E392C9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568" y="3852968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25" name="Text Box 106">
            <a:extLst>
              <a:ext uri="{FF2B5EF4-FFF2-40B4-BE49-F238E27FC236}">
                <a16:creationId xmlns:a16="http://schemas.microsoft.com/office/drawing/2014/main" id="{28DC0796-3731-E8A9-8234-9ECA02FCC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724" y="3854555"/>
            <a:ext cx="145916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</a:t>
            </a:r>
            <a:endParaRPr lang="en-US" sz="2000" b="1" dirty="0"/>
          </a:p>
        </p:txBody>
      </p:sp>
      <p:sp>
        <p:nvSpPr>
          <p:cNvPr id="26" name="Text Box 108">
            <a:extLst>
              <a:ext uri="{FF2B5EF4-FFF2-40B4-BE49-F238E27FC236}">
                <a16:creationId xmlns:a16="http://schemas.microsoft.com/office/drawing/2014/main" id="{E01F37B7-1E2B-A718-1D4A-E35AB2EF8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781" y="3852967"/>
            <a:ext cx="1345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٤٦.٨ ملم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sp>
        <p:nvSpPr>
          <p:cNvPr id="27" name="Text Box 106">
            <a:extLst>
              <a:ext uri="{FF2B5EF4-FFF2-40B4-BE49-F238E27FC236}">
                <a16:creationId xmlns:a16="http://schemas.microsoft.com/office/drawing/2014/main" id="{A86E52D6-36CA-CCD6-72F5-F345D153E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037" y="3854555"/>
            <a:ext cx="54139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8" name="Text Box 106">
            <a:extLst>
              <a:ext uri="{FF2B5EF4-FFF2-40B4-BE49-F238E27FC236}">
                <a16:creationId xmlns:a16="http://schemas.microsoft.com/office/drawing/2014/main" id="{49755D47-7B04-D96F-9397-4B7063FC9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941" y="3854555"/>
            <a:ext cx="1117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9" name="Text Box 107">
            <a:extLst>
              <a:ext uri="{FF2B5EF4-FFF2-40B4-BE49-F238E27FC236}">
                <a16:creationId xmlns:a16="http://schemas.microsoft.com/office/drawing/2014/main" id="{40C5E798-8B71-A113-0B7D-8135DE493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909" y="3854555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30" name="Text Box 107">
            <a:extLst>
              <a:ext uri="{FF2B5EF4-FFF2-40B4-BE49-F238E27FC236}">
                <a16:creationId xmlns:a16="http://schemas.microsoft.com/office/drawing/2014/main" id="{08EF0659-F4AE-A8F5-5764-78091A7C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547" y="3879569"/>
            <a:ext cx="755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 Box 107">
            <a:extLst>
              <a:ext uri="{FF2B5EF4-FFF2-40B4-BE49-F238E27FC236}">
                <a16:creationId xmlns:a16="http://schemas.microsoft.com/office/drawing/2014/main" id="{9CF13D7C-5133-18DB-408A-1F7F262F7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974" y="3870588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٥.٢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 Box 105">
            <a:extLst>
              <a:ext uri="{FF2B5EF4-FFF2-40B4-BE49-F238E27FC236}">
                <a16:creationId xmlns:a16="http://schemas.microsoft.com/office/drawing/2014/main" id="{3AF62298-D419-9035-1C62-303465144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304" y="5132733"/>
            <a:ext cx="1170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حل آخر</a:t>
            </a:r>
            <a:endParaRPr lang="en-US" sz="2000" b="1" dirty="0"/>
          </a:p>
        </p:txBody>
      </p:sp>
      <p:cxnSp>
        <p:nvCxnSpPr>
          <p:cNvPr id="33" name="رابط مستقيم 49">
            <a:extLst>
              <a:ext uri="{FF2B5EF4-FFF2-40B4-BE49-F238E27FC236}">
                <a16:creationId xmlns:a16="http://schemas.microsoft.com/office/drawing/2014/main" id="{835028D1-A19E-C0FC-3F0B-6E0E169A71B3}"/>
              </a:ext>
            </a:extLst>
          </p:cNvPr>
          <p:cNvCxnSpPr/>
          <p:nvPr/>
        </p:nvCxnSpPr>
        <p:spPr>
          <a:xfrm flipH="1">
            <a:off x="1270445" y="4988717"/>
            <a:ext cx="85133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97">
            <a:extLst>
              <a:ext uri="{FF2B5EF4-FFF2-40B4-BE49-F238E27FC236}">
                <a16:creationId xmlns:a16="http://schemas.microsoft.com/office/drawing/2014/main" id="{67C47232-2343-A916-13B0-4B6D9CDE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859" y="6019419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35" name="Text Box 97">
            <a:extLst>
              <a:ext uri="{FF2B5EF4-FFF2-40B4-BE49-F238E27FC236}">
                <a16:creationId xmlns:a16="http://schemas.microsoft.com/office/drawing/2014/main" id="{125439C7-6FCB-1990-8E34-CFC3EEFD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519" y="6024646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36" name="Text Box 97">
            <a:extLst>
              <a:ext uri="{FF2B5EF4-FFF2-40B4-BE49-F238E27FC236}">
                <a16:creationId xmlns:a16="http://schemas.microsoft.com/office/drawing/2014/main" id="{E366EFFD-5B3C-E8E6-882F-E3F837EA0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916" y="6020525"/>
            <a:ext cx="12257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قاعدة المثلث</a:t>
            </a:r>
            <a:endParaRPr lang="en-US" sz="2000" b="1" dirty="0"/>
          </a:p>
        </p:txBody>
      </p:sp>
      <p:sp>
        <p:nvSpPr>
          <p:cNvPr id="37" name="Text Box 97">
            <a:extLst>
              <a:ext uri="{FF2B5EF4-FFF2-40B4-BE49-F238E27FC236}">
                <a16:creationId xmlns:a16="http://schemas.microsoft.com/office/drawing/2014/main" id="{E20D0E29-2C9D-C514-D494-2FDCABB1C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865" y="6028767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38" name="Text Box 97">
            <a:extLst>
              <a:ext uri="{FF2B5EF4-FFF2-40B4-BE49-F238E27FC236}">
                <a16:creationId xmlns:a16="http://schemas.microsoft.com/office/drawing/2014/main" id="{DE1B0BED-5E4B-13D3-E39A-05A204687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823" y="6024646"/>
            <a:ext cx="14338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ارتفاع المثلث</a:t>
            </a:r>
            <a:endParaRPr lang="en-US" sz="2000" b="1" dirty="0"/>
          </a:p>
        </p:txBody>
      </p:sp>
      <p:sp>
        <p:nvSpPr>
          <p:cNvPr id="39" name="Text Box 97">
            <a:extLst>
              <a:ext uri="{FF2B5EF4-FFF2-40B4-BE49-F238E27FC236}">
                <a16:creationId xmlns:a16="http://schemas.microsoft.com/office/drawing/2014/main" id="{9A8E6B04-6FB6-631A-0623-4BC9FCC34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82" y="6028767"/>
            <a:ext cx="440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40" name="Text Box 97">
            <a:extLst>
              <a:ext uri="{FF2B5EF4-FFF2-40B4-BE49-F238E27FC236}">
                <a16:creationId xmlns:a16="http://schemas.microsoft.com/office/drawing/2014/main" id="{63C2F714-8D73-4C31-1104-8F74D312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999" y="6028767"/>
            <a:ext cx="1215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٤٦.٨ ملم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4D736CAC-A010-2E6C-6579-DAB1EE14517F}"/>
              </a:ext>
            </a:extLst>
          </p:cNvPr>
          <p:cNvGrpSpPr/>
          <p:nvPr/>
        </p:nvGrpSpPr>
        <p:grpSpPr>
          <a:xfrm>
            <a:off x="7607149" y="5859232"/>
            <a:ext cx="720080" cy="768207"/>
            <a:chOff x="5901857" y="4197744"/>
            <a:chExt cx="720080" cy="768207"/>
          </a:xfrm>
        </p:grpSpPr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72CD6A44-1F84-4537-DAD9-4DCF74387BDB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BCB505C3-BA71-166B-86CE-661DDB9CA0B4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44" name="رابط مستقيم 62">
              <a:extLst>
                <a:ext uri="{FF2B5EF4-FFF2-40B4-BE49-F238E27FC236}">
                  <a16:creationId xmlns:a16="http://schemas.microsoft.com/office/drawing/2014/main" id="{09F565DD-9DEB-43F6-AF7E-B9F9BC0918D6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Box 97">
            <a:extLst>
              <a:ext uri="{FF2B5EF4-FFF2-40B4-BE49-F238E27FC236}">
                <a16:creationId xmlns:a16="http://schemas.microsoft.com/office/drawing/2014/main" id="{09001E90-B30B-8DF1-1704-99CF6FBD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217" y="6028767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46" name="Text Box 97">
            <a:extLst>
              <a:ext uri="{FF2B5EF4-FFF2-40B4-BE49-F238E27FC236}">
                <a16:creationId xmlns:a16="http://schemas.microsoft.com/office/drawing/2014/main" id="{B68BF6F6-7C52-6350-0638-759DBBD94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159" y="6024646"/>
            <a:ext cx="14338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ارتفاع المنشور</a:t>
            </a:r>
            <a:endParaRPr lang="en-US" sz="2000" b="1" dirty="0"/>
          </a:p>
        </p:txBody>
      </p:sp>
      <p:sp>
        <p:nvSpPr>
          <p:cNvPr id="47" name="Text Box 97">
            <a:extLst>
              <a:ext uri="{FF2B5EF4-FFF2-40B4-BE49-F238E27FC236}">
                <a16:creationId xmlns:a16="http://schemas.microsoft.com/office/drawing/2014/main" id="{7EF47D55-BEB8-DBD0-88E7-4E1F63BF1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745" y="6024646"/>
            <a:ext cx="560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٣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Text Box 97">
            <a:extLst>
              <a:ext uri="{FF2B5EF4-FFF2-40B4-BE49-F238E27FC236}">
                <a16:creationId xmlns:a16="http://schemas.microsoft.com/office/drawing/2014/main" id="{42A02CAB-FA7F-986C-E2E1-69DDDB6A7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735" y="6028767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٦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9" name="Text Box 97">
            <a:extLst>
              <a:ext uri="{FF2B5EF4-FFF2-40B4-BE49-F238E27FC236}">
                <a16:creationId xmlns:a16="http://schemas.microsoft.com/office/drawing/2014/main" id="{A8DDFEC6-1377-0217-F677-F8E2694F7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393" y="6028767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٥.٢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5E57A8C2-A158-416C-7C2D-E3788CB6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43" y="1532333"/>
            <a:ext cx="17430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وسيلة شرح مستطيلة مستديرة الزوايا 51">
            <a:extLst>
              <a:ext uri="{FF2B5EF4-FFF2-40B4-BE49-F238E27FC236}">
                <a16:creationId xmlns:a16="http://schemas.microsoft.com/office/drawing/2014/main" id="{E8CA089C-FAA4-389B-A3CF-D55625FC16E9}"/>
              </a:ext>
            </a:extLst>
          </p:cNvPr>
          <p:cNvSpPr/>
          <p:nvPr/>
        </p:nvSpPr>
        <p:spPr>
          <a:xfrm>
            <a:off x="2718759" y="3908597"/>
            <a:ext cx="1432006" cy="612648"/>
          </a:xfrm>
          <a:prstGeom prst="wedgeRoundRectCallout">
            <a:avLst>
              <a:gd name="adj1" fmla="val -21932"/>
              <a:gd name="adj2" fmla="val -13176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قاعدة المثلث</a:t>
            </a:r>
          </a:p>
        </p:txBody>
      </p:sp>
      <p:sp>
        <p:nvSpPr>
          <p:cNvPr id="53" name="وسيلة شرح مستطيلة مستديرة الزوايا 52">
            <a:extLst>
              <a:ext uri="{FF2B5EF4-FFF2-40B4-BE49-F238E27FC236}">
                <a16:creationId xmlns:a16="http://schemas.microsoft.com/office/drawing/2014/main" id="{95E25778-F8B4-EC2F-403A-A674D4ADF6B0}"/>
              </a:ext>
            </a:extLst>
          </p:cNvPr>
          <p:cNvSpPr/>
          <p:nvPr/>
        </p:nvSpPr>
        <p:spPr>
          <a:xfrm>
            <a:off x="2750907" y="925030"/>
            <a:ext cx="1399858" cy="612648"/>
          </a:xfrm>
          <a:prstGeom prst="wedgeRoundRectCallout">
            <a:avLst>
              <a:gd name="adj1" fmla="val 5498"/>
              <a:gd name="adj2" fmla="val 20938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ارتفاع المثلث</a:t>
            </a:r>
          </a:p>
        </p:txBody>
      </p:sp>
      <p:sp>
        <p:nvSpPr>
          <p:cNvPr id="54" name="وسيلة شرح مستطيلة مستديرة الزوايا 53">
            <a:extLst>
              <a:ext uri="{FF2B5EF4-FFF2-40B4-BE49-F238E27FC236}">
                <a16:creationId xmlns:a16="http://schemas.microsoft.com/office/drawing/2014/main" id="{9C1124C6-826F-7257-A37D-6E54DD5E3051}"/>
              </a:ext>
            </a:extLst>
          </p:cNvPr>
          <p:cNvSpPr/>
          <p:nvPr/>
        </p:nvSpPr>
        <p:spPr>
          <a:xfrm>
            <a:off x="1086450" y="3939673"/>
            <a:ext cx="1516586" cy="612648"/>
          </a:xfrm>
          <a:prstGeom prst="wedgeRoundRectCallout">
            <a:avLst>
              <a:gd name="adj1" fmla="val 22984"/>
              <a:gd name="adj2" fmla="val -17441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ارتفاع المنشور</a:t>
            </a:r>
          </a:p>
        </p:txBody>
      </p:sp>
      <p:sp>
        <p:nvSpPr>
          <p:cNvPr id="55" name="عنصر نائب لرقم الشريحة 54">
            <a:extLst>
              <a:ext uri="{FF2B5EF4-FFF2-40B4-BE49-F238E27FC236}">
                <a16:creationId xmlns:a16="http://schemas.microsoft.com/office/drawing/2014/main" id="{79AE880B-1912-4E6E-B9C7-9645E6F2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6459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  <p:bldP spid="27" grpId="0"/>
      <p:bldP spid="28" grpId="0"/>
      <p:bldP spid="28" grpId="1"/>
      <p:bldP spid="29" grpId="0"/>
      <p:bldP spid="30" grpId="0"/>
      <p:bldP spid="31" grpId="0"/>
      <p:bldP spid="32" grpId="0"/>
      <p:bldP spid="34" grpId="0"/>
      <p:bldP spid="35" grpId="0"/>
      <p:bldP spid="36" grpId="0"/>
      <p:bldP spid="36" grpId="1"/>
      <p:bldP spid="37" grpId="0"/>
      <p:bldP spid="38" grpId="0"/>
      <p:bldP spid="38" grpId="1"/>
      <p:bldP spid="39" grpId="0"/>
      <p:bldP spid="40" grpId="0"/>
      <p:bldP spid="45" grpId="0"/>
      <p:bldP spid="46" grpId="0"/>
      <p:bldP spid="46" grpId="1"/>
      <p:bldP spid="47" grpId="0"/>
      <p:bldP spid="48" grpId="0"/>
      <p:bldP spid="49" grpId="0"/>
      <p:bldP spid="5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199A45B-0D6E-E1AF-598B-253789E8A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10" y="419731"/>
            <a:ext cx="181590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97">
            <a:extLst>
              <a:ext uri="{FF2B5EF4-FFF2-40B4-BE49-F238E27FC236}">
                <a16:creationId xmlns:a16="http://schemas.microsoft.com/office/drawing/2014/main" id="{034EBEF3-FDC8-7615-708F-277494CE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340" y="2606682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 =</a:t>
            </a:r>
            <a:endParaRPr lang="en-US" sz="2000" b="1" dirty="0"/>
          </a:p>
        </p:txBody>
      </p:sp>
      <p:sp>
        <p:nvSpPr>
          <p:cNvPr id="4" name="Text Box 97">
            <a:extLst>
              <a:ext uri="{FF2B5EF4-FFF2-40B4-BE49-F238E27FC236}">
                <a16:creationId xmlns:a16="http://schemas.microsoft.com/office/drawing/2014/main" id="{231A9A0C-B496-D3FD-A0AA-C26CF1A86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984" y="2611909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D7EC358-D125-58B6-8C2D-D2C73FA3D0BE}"/>
              </a:ext>
            </a:extLst>
          </p:cNvPr>
          <p:cNvGrpSpPr/>
          <p:nvPr/>
        </p:nvGrpSpPr>
        <p:grpSpPr>
          <a:xfrm>
            <a:off x="7749060" y="2442374"/>
            <a:ext cx="720080" cy="768207"/>
            <a:chOff x="5901857" y="4197744"/>
            <a:chExt cx="720080" cy="768207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A433CEB-1CFC-6BD8-C603-9BB2FCA53B68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A74A964D-8CE7-4551-FA57-AEA0B0056CC3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14" name="رابط مستقيم 17">
              <a:extLst>
                <a:ext uri="{FF2B5EF4-FFF2-40B4-BE49-F238E27FC236}">
                  <a16:creationId xmlns:a16="http://schemas.microsoft.com/office/drawing/2014/main" id="{ACD0FFB8-09E3-9221-D0DE-1CDA3497459A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4BBFB9BA-C4C7-9AD4-21A0-A103D568B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37" y="1255361"/>
            <a:ext cx="3095625" cy="342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 Box 97">
            <a:extLst>
              <a:ext uri="{FF2B5EF4-FFF2-40B4-BE49-F238E27FC236}">
                <a16:creationId xmlns:a16="http://schemas.microsoft.com/office/drawing/2014/main" id="{F4E1F879-29D4-2138-8781-847EB5768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837" y="2607788"/>
            <a:ext cx="881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القاعدة</a:t>
            </a:r>
            <a:endParaRPr lang="en-US" sz="2000" b="1" dirty="0"/>
          </a:p>
        </p:txBody>
      </p:sp>
      <p:sp>
        <p:nvSpPr>
          <p:cNvPr id="18" name="Text Box 97">
            <a:extLst>
              <a:ext uri="{FF2B5EF4-FFF2-40B4-BE49-F238E27FC236}">
                <a16:creationId xmlns:a16="http://schemas.microsoft.com/office/drawing/2014/main" id="{AF2609E5-F77F-EFF8-4DE7-B34F53E76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350" y="2616030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9" name="Text Box 97">
            <a:extLst>
              <a:ext uri="{FF2B5EF4-FFF2-40B4-BE49-F238E27FC236}">
                <a16:creationId xmlns:a16="http://schemas.microsoft.com/office/drawing/2014/main" id="{93AC2501-6472-5061-1C38-E6835913E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540" y="2611909"/>
            <a:ext cx="881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0" name="Text Box 97">
            <a:extLst>
              <a:ext uri="{FF2B5EF4-FFF2-40B4-BE49-F238E27FC236}">
                <a16:creationId xmlns:a16="http://schemas.microsoft.com/office/drawing/2014/main" id="{63E4F335-2777-4BDD-516D-B8290A350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334" y="2616030"/>
            <a:ext cx="440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1" name="Text Box 97">
            <a:extLst>
              <a:ext uri="{FF2B5EF4-FFF2-40B4-BE49-F238E27FC236}">
                <a16:creationId xmlns:a16="http://schemas.microsoft.com/office/drawing/2014/main" id="{8EE43842-C1B6-04A7-1D89-A5FD0F083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238" y="2616030"/>
            <a:ext cx="1008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١٠.٥ م</a:t>
            </a:r>
            <a:r>
              <a:rPr lang="ar-SA" sz="2000" b="1" baseline="30000" dirty="0"/>
              <a:t>٢</a:t>
            </a:r>
            <a:endParaRPr lang="en-US" sz="2000" b="1" baseline="30000" dirty="0"/>
          </a:p>
        </p:txBody>
      </p:sp>
      <p:sp>
        <p:nvSpPr>
          <p:cNvPr id="22" name="Text Box 97">
            <a:extLst>
              <a:ext uri="{FF2B5EF4-FFF2-40B4-BE49-F238E27FC236}">
                <a16:creationId xmlns:a16="http://schemas.microsoft.com/office/drawing/2014/main" id="{4BFF1190-0567-25EA-93F5-EC0074B5F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768" y="2607788"/>
            <a:ext cx="560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٧</a:t>
            </a:r>
            <a:endParaRPr lang="en-US" sz="2000" b="1" dirty="0"/>
          </a:p>
        </p:txBody>
      </p:sp>
      <p:sp>
        <p:nvSpPr>
          <p:cNvPr id="23" name="Text Box 97">
            <a:extLst>
              <a:ext uri="{FF2B5EF4-FFF2-40B4-BE49-F238E27FC236}">
                <a16:creationId xmlns:a16="http://schemas.microsoft.com/office/drawing/2014/main" id="{A333F8B0-14EA-77AC-CE53-EB3B7D573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960" y="2611909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</a:t>
            </a:r>
            <a:endParaRPr lang="en-US" sz="2000" b="1" dirty="0"/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28158FCF-AE3B-AA06-2C46-394A17E5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3041" y="3532454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25" name="Text Box 106">
            <a:extLst>
              <a:ext uri="{FF2B5EF4-FFF2-40B4-BE49-F238E27FC236}">
                <a16:creationId xmlns:a16="http://schemas.microsoft.com/office/drawing/2014/main" id="{A252D830-10F8-4CAC-13E6-0AB9B0C7B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197" y="3534041"/>
            <a:ext cx="145916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</a:t>
            </a:r>
            <a:endParaRPr lang="en-US" sz="2000" b="1" dirty="0"/>
          </a:p>
        </p:txBody>
      </p:sp>
      <p:sp>
        <p:nvSpPr>
          <p:cNvPr id="26" name="Text Box 108">
            <a:extLst>
              <a:ext uri="{FF2B5EF4-FFF2-40B4-BE49-F238E27FC236}">
                <a16:creationId xmlns:a16="http://schemas.microsoft.com/office/drawing/2014/main" id="{3EF950C5-9143-6D37-F051-22AA762B2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091" y="3532453"/>
            <a:ext cx="1345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٦٣ 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sp>
        <p:nvSpPr>
          <p:cNvPr id="27" name="Text Box 106">
            <a:extLst>
              <a:ext uri="{FF2B5EF4-FFF2-40B4-BE49-F238E27FC236}">
                <a16:creationId xmlns:a16="http://schemas.microsoft.com/office/drawing/2014/main" id="{4DE8DD0D-9F95-5317-517E-0BD8E60E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510" y="3534041"/>
            <a:ext cx="54139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8" name="Text Box 106">
            <a:extLst>
              <a:ext uri="{FF2B5EF4-FFF2-40B4-BE49-F238E27FC236}">
                <a16:creationId xmlns:a16="http://schemas.microsoft.com/office/drawing/2014/main" id="{190909BF-E6A0-D5F1-A706-6C33874FC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414" y="3534041"/>
            <a:ext cx="1117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9" name="Text Box 107">
            <a:extLst>
              <a:ext uri="{FF2B5EF4-FFF2-40B4-BE49-F238E27FC236}">
                <a16:creationId xmlns:a16="http://schemas.microsoft.com/office/drawing/2014/main" id="{F960ABAA-BB3C-1779-9E21-B33D8903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382" y="3534041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30" name="Text Box 107">
            <a:extLst>
              <a:ext uri="{FF2B5EF4-FFF2-40B4-BE49-F238E27FC236}">
                <a16:creationId xmlns:a16="http://schemas.microsoft.com/office/drawing/2014/main" id="{3FC3D641-8479-B61A-783A-56554974E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020" y="3559055"/>
            <a:ext cx="755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١٠.٥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 Box 107">
            <a:extLst>
              <a:ext uri="{FF2B5EF4-FFF2-40B4-BE49-F238E27FC236}">
                <a16:creationId xmlns:a16="http://schemas.microsoft.com/office/drawing/2014/main" id="{074CE840-8F95-4C26-E516-10852CD8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446" y="3559055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٦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 Box 105">
            <a:extLst>
              <a:ext uri="{FF2B5EF4-FFF2-40B4-BE49-F238E27FC236}">
                <a16:creationId xmlns:a16="http://schemas.microsoft.com/office/drawing/2014/main" id="{7B75D977-2305-B381-F782-CC20C3BEE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777" y="4812219"/>
            <a:ext cx="1170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حل آخر</a:t>
            </a:r>
            <a:endParaRPr lang="en-US" sz="2000" b="1" dirty="0"/>
          </a:p>
        </p:txBody>
      </p:sp>
      <p:cxnSp>
        <p:nvCxnSpPr>
          <p:cNvPr id="33" name="رابط مستقيم 49">
            <a:extLst>
              <a:ext uri="{FF2B5EF4-FFF2-40B4-BE49-F238E27FC236}">
                <a16:creationId xmlns:a16="http://schemas.microsoft.com/office/drawing/2014/main" id="{60F2F6BF-B55B-3C72-CAC4-6C299A87CBAA}"/>
              </a:ext>
            </a:extLst>
          </p:cNvPr>
          <p:cNvCxnSpPr/>
          <p:nvPr/>
        </p:nvCxnSpPr>
        <p:spPr>
          <a:xfrm flipH="1">
            <a:off x="1412918" y="4668203"/>
            <a:ext cx="85133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97">
            <a:extLst>
              <a:ext uri="{FF2B5EF4-FFF2-40B4-BE49-F238E27FC236}">
                <a16:creationId xmlns:a16="http://schemas.microsoft.com/office/drawing/2014/main" id="{3B709CAC-1FEB-6CD7-CEB3-3AE35D1D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332" y="5698905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35" name="Text Box 97">
            <a:extLst>
              <a:ext uri="{FF2B5EF4-FFF2-40B4-BE49-F238E27FC236}">
                <a16:creationId xmlns:a16="http://schemas.microsoft.com/office/drawing/2014/main" id="{4FBFB0DF-8D6D-B707-20C5-6BC61A4FA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992" y="5704132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36" name="Text Box 97">
            <a:extLst>
              <a:ext uri="{FF2B5EF4-FFF2-40B4-BE49-F238E27FC236}">
                <a16:creationId xmlns:a16="http://schemas.microsoft.com/office/drawing/2014/main" id="{C22E6795-AFCD-5E2C-F8C3-EF8350A49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389" y="5700011"/>
            <a:ext cx="12257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قاعدة المثلث</a:t>
            </a:r>
            <a:endParaRPr lang="en-US" sz="2000" b="1" dirty="0"/>
          </a:p>
        </p:txBody>
      </p:sp>
      <p:sp>
        <p:nvSpPr>
          <p:cNvPr id="37" name="Text Box 97">
            <a:extLst>
              <a:ext uri="{FF2B5EF4-FFF2-40B4-BE49-F238E27FC236}">
                <a16:creationId xmlns:a16="http://schemas.microsoft.com/office/drawing/2014/main" id="{E51FA7D1-56C1-C5E4-7667-DE642246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338" y="5708253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38" name="Text Box 97">
            <a:extLst>
              <a:ext uri="{FF2B5EF4-FFF2-40B4-BE49-F238E27FC236}">
                <a16:creationId xmlns:a16="http://schemas.microsoft.com/office/drawing/2014/main" id="{0ECCBB24-15F9-28D1-74D7-639EB195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96" y="5704132"/>
            <a:ext cx="14338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ارتفاع المثلث</a:t>
            </a:r>
            <a:endParaRPr lang="en-US" sz="2000" b="1" dirty="0"/>
          </a:p>
        </p:txBody>
      </p:sp>
      <p:sp>
        <p:nvSpPr>
          <p:cNvPr id="39" name="Text Box 97">
            <a:extLst>
              <a:ext uri="{FF2B5EF4-FFF2-40B4-BE49-F238E27FC236}">
                <a16:creationId xmlns:a16="http://schemas.microsoft.com/office/drawing/2014/main" id="{FFB76EB6-CFA2-94D9-791F-8AE3383A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755" y="5708253"/>
            <a:ext cx="440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40" name="Text Box 97">
            <a:extLst>
              <a:ext uri="{FF2B5EF4-FFF2-40B4-BE49-F238E27FC236}">
                <a16:creationId xmlns:a16="http://schemas.microsoft.com/office/drawing/2014/main" id="{B977E101-A299-3E1F-5806-BB81086E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811" y="5708253"/>
            <a:ext cx="1215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٦٣ 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4B40B374-137D-C538-2305-CFEED4D45DCD}"/>
              </a:ext>
            </a:extLst>
          </p:cNvPr>
          <p:cNvGrpSpPr/>
          <p:nvPr/>
        </p:nvGrpSpPr>
        <p:grpSpPr>
          <a:xfrm>
            <a:off x="7749622" y="5538718"/>
            <a:ext cx="720080" cy="768207"/>
            <a:chOff x="5901857" y="4197744"/>
            <a:chExt cx="720080" cy="768207"/>
          </a:xfrm>
        </p:grpSpPr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F65A37A5-7469-6FC4-3777-32F361CE36B9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BFBF4514-D028-8FEF-F3F7-A67EAAD01D64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44" name="رابط مستقيم 62">
              <a:extLst>
                <a:ext uri="{FF2B5EF4-FFF2-40B4-BE49-F238E27FC236}">
                  <a16:creationId xmlns:a16="http://schemas.microsoft.com/office/drawing/2014/main" id="{78EA40CB-8EDF-2D54-DAFB-2BE74E507F7E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Box 97">
            <a:extLst>
              <a:ext uri="{FF2B5EF4-FFF2-40B4-BE49-F238E27FC236}">
                <a16:creationId xmlns:a16="http://schemas.microsoft.com/office/drawing/2014/main" id="{72F0E3B8-7BB7-3591-D86D-6CCDF954C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690" y="5708253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46" name="Text Box 97">
            <a:extLst>
              <a:ext uri="{FF2B5EF4-FFF2-40B4-BE49-F238E27FC236}">
                <a16:creationId xmlns:a16="http://schemas.microsoft.com/office/drawing/2014/main" id="{B174A5D5-7A30-ACE1-4C7A-81898DAE4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632" y="5704132"/>
            <a:ext cx="14338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ارتفاع المنشور</a:t>
            </a:r>
            <a:endParaRPr lang="en-US" sz="2000" b="1" dirty="0"/>
          </a:p>
        </p:txBody>
      </p:sp>
      <p:sp>
        <p:nvSpPr>
          <p:cNvPr id="47" name="Text Box 97">
            <a:extLst>
              <a:ext uri="{FF2B5EF4-FFF2-40B4-BE49-F238E27FC236}">
                <a16:creationId xmlns:a16="http://schemas.microsoft.com/office/drawing/2014/main" id="{FD475604-50AE-C367-F485-AA36EF8BC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218" y="5704132"/>
            <a:ext cx="560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٧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Text Box 97">
            <a:extLst>
              <a:ext uri="{FF2B5EF4-FFF2-40B4-BE49-F238E27FC236}">
                <a16:creationId xmlns:a16="http://schemas.microsoft.com/office/drawing/2014/main" id="{39892754-63C8-199A-C6B6-02FD969F9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208" y="5708253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٣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9" name="Text Box 97">
            <a:extLst>
              <a:ext uri="{FF2B5EF4-FFF2-40B4-BE49-F238E27FC236}">
                <a16:creationId xmlns:a16="http://schemas.microsoft.com/office/drawing/2014/main" id="{BA3436A5-9291-510D-F5EC-F9D515F94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866" y="5708253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٦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527DE347-8FC9-298D-C9CC-DFCA63EC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93" y="1096269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68BFB9F4-DE73-0CF2-D1EF-9BB2A0AF1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44" y="1766099"/>
            <a:ext cx="21240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وسيلة شرح مستطيلة مستديرة الزوايا 51">
            <a:extLst>
              <a:ext uri="{FF2B5EF4-FFF2-40B4-BE49-F238E27FC236}">
                <a16:creationId xmlns:a16="http://schemas.microsoft.com/office/drawing/2014/main" id="{21C75DEA-0623-DC03-E869-7C13F3DAC909}"/>
              </a:ext>
            </a:extLst>
          </p:cNvPr>
          <p:cNvSpPr/>
          <p:nvPr/>
        </p:nvSpPr>
        <p:spPr>
          <a:xfrm>
            <a:off x="2861232" y="3588083"/>
            <a:ext cx="1432006" cy="612648"/>
          </a:xfrm>
          <a:prstGeom prst="wedgeRoundRectCallout">
            <a:avLst>
              <a:gd name="adj1" fmla="val -28013"/>
              <a:gd name="adj2" fmla="val -13650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قاعدة المثلث</a:t>
            </a:r>
          </a:p>
        </p:txBody>
      </p:sp>
      <p:sp>
        <p:nvSpPr>
          <p:cNvPr id="53" name="وسيلة شرح مستطيلة مستديرة الزوايا 52">
            <a:extLst>
              <a:ext uri="{FF2B5EF4-FFF2-40B4-BE49-F238E27FC236}">
                <a16:creationId xmlns:a16="http://schemas.microsoft.com/office/drawing/2014/main" id="{19304842-0887-0B1D-E128-AEBB1DB63D02}"/>
              </a:ext>
            </a:extLst>
          </p:cNvPr>
          <p:cNvSpPr/>
          <p:nvPr/>
        </p:nvSpPr>
        <p:spPr>
          <a:xfrm>
            <a:off x="3037396" y="743187"/>
            <a:ext cx="1399858" cy="612648"/>
          </a:xfrm>
          <a:prstGeom prst="wedgeRoundRectCallout">
            <a:avLst>
              <a:gd name="adj1" fmla="val 5498"/>
              <a:gd name="adj2" fmla="val 20938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ارتفاع المثلث</a:t>
            </a:r>
          </a:p>
        </p:txBody>
      </p:sp>
      <p:sp>
        <p:nvSpPr>
          <p:cNvPr id="54" name="وسيلة شرح مستطيلة مستديرة الزوايا 53">
            <a:extLst>
              <a:ext uri="{FF2B5EF4-FFF2-40B4-BE49-F238E27FC236}">
                <a16:creationId xmlns:a16="http://schemas.microsoft.com/office/drawing/2014/main" id="{15CE984E-886E-A0E8-E5F5-EC3510B8A07B}"/>
              </a:ext>
            </a:extLst>
          </p:cNvPr>
          <p:cNvSpPr/>
          <p:nvPr/>
        </p:nvSpPr>
        <p:spPr>
          <a:xfrm>
            <a:off x="1228923" y="3619159"/>
            <a:ext cx="1516586" cy="612648"/>
          </a:xfrm>
          <a:prstGeom prst="wedgeRoundRectCallout">
            <a:avLst>
              <a:gd name="adj1" fmla="val 1929"/>
              <a:gd name="adj2" fmla="val -17204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ارتفاع المنشور</a:t>
            </a:r>
          </a:p>
        </p:txBody>
      </p:sp>
      <p:sp>
        <p:nvSpPr>
          <p:cNvPr id="55" name="عنصر نائب لرقم الشريحة 54">
            <a:extLst>
              <a:ext uri="{FF2B5EF4-FFF2-40B4-BE49-F238E27FC236}">
                <a16:creationId xmlns:a16="http://schemas.microsoft.com/office/drawing/2014/main" id="{4BEE6AE6-95DD-6AC0-BB57-34A45C43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2838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  <p:bldP spid="27" grpId="0"/>
      <p:bldP spid="28" grpId="0"/>
      <p:bldP spid="28" grpId="1"/>
      <p:bldP spid="29" grpId="0"/>
      <p:bldP spid="30" grpId="0"/>
      <p:bldP spid="31" grpId="0"/>
      <p:bldP spid="32" grpId="0"/>
      <p:bldP spid="34" grpId="0"/>
      <p:bldP spid="35" grpId="0"/>
      <p:bldP spid="36" grpId="0"/>
      <p:bldP spid="36" grpId="1"/>
      <p:bldP spid="37" grpId="0"/>
      <p:bldP spid="38" grpId="0"/>
      <p:bldP spid="38" grpId="1"/>
      <p:bldP spid="39" grpId="0"/>
      <p:bldP spid="40" grpId="0"/>
      <p:bldP spid="45" grpId="0"/>
      <p:bldP spid="46" grpId="0"/>
      <p:bldP spid="46" grpId="1"/>
      <p:bldP spid="47" grpId="0"/>
      <p:bldP spid="48" grpId="0"/>
      <p:bldP spid="49" grpId="0"/>
      <p:bldP spid="52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772798F-6926-6279-E071-C52DC3832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58" y="740245"/>
            <a:ext cx="181590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97">
            <a:extLst>
              <a:ext uri="{FF2B5EF4-FFF2-40B4-BE49-F238E27FC236}">
                <a16:creationId xmlns:a16="http://schemas.microsoft.com/office/drawing/2014/main" id="{7E2EB4DF-5E2D-5A00-5D64-30B28D615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488" y="2927196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 =</a:t>
            </a:r>
            <a:endParaRPr lang="en-US" sz="2000" b="1" dirty="0"/>
          </a:p>
        </p:txBody>
      </p:sp>
      <p:sp>
        <p:nvSpPr>
          <p:cNvPr id="4" name="Text Box 97">
            <a:extLst>
              <a:ext uri="{FF2B5EF4-FFF2-40B4-BE49-F238E27FC236}">
                <a16:creationId xmlns:a16="http://schemas.microsoft.com/office/drawing/2014/main" id="{9873D83D-D0DC-182C-BE41-1545F0B60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132" y="2932423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5FAD16D3-B13B-43D0-0EF5-0F035B0B1224}"/>
              </a:ext>
            </a:extLst>
          </p:cNvPr>
          <p:cNvGrpSpPr/>
          <p:nvPr/>
        </p:nvGrpSpPr>
        <p:grpSpPr>
          <a:xfrm>
            <a:off x="7944208" y="2762888"/>
            <a:ext cx="720080" cy="768207"/>
            <a:chOff x="5901857" y="4197744"/>
            <a:chExt cx="720080" cy="768207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8B6B2125-27A1-96F2-8272-9B98771E3B53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F5ED909D-93E9-D26F-1027-0C79E9CD13E2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14" name="رابط مستقيم 17">
              <a:extLst>
                <a:ext uri="{FF2B5EF4-FFF2-40B4-BE49-F238E27FC236}">
                  <a16:creationId xmlns:a16="http://schemas.microsoft.com/office/drawing/2014/main" id="{8AB238F8-90E9-8D2C-0C2E-C7A8C4E7CAC9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A1E0251C-33D3-7794-8D96-38A0601A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85" y="1575875"/>
            <a:ext cx="3095625" cy="342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 Box 97">
            <a:extLst>
              <a:ext uri="{FF2B5EF4-FFF2-40B4-BE49-F238E27FC236}">
                <a16:creationId xmlns:a16="http://schemas.microsoft.com/office/drawing/2014/main" id="{CA00A6C5-E19F-BF18-B3A2-2C54B2FA9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985" y="2928302"/>
            <a:ext cx="881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القاعدة</a:t>
            </a:r>
            <a:endParaRPr lang="en-US" sz="2000" b="1" dirty="0"/>
          </a:p>
        </p:txBody>
      </p:sp>
      <p:sp>
        <p:nvSpPr>
          <p:cNvPr id="18" name="Text Box 97">
            <a:extLst>
              <a:ext uri="{FF2B5EF4-FFF2-40B4-BE49-F238E27FC236}">
                <a16:creationId xmlns:a16="http://schemas.microsoft.com/office/drawing/2014/main" id="{793F081B-BC58-C89C-BFE0-B137C58F3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498" y="2936544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9" name="Text Box 97">
            <a:extLst>
              <a:ext uri="{FF2B5EF4-FFF2-40B4-BE49-F238E27FC236}">
                <a16:creationId xmlns:a16="http://schemas.microsoft.com/office/drawing/2014/main" id="{2458CD5F-1F0A-97F5-6C27-7412A966A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688" y="2932423"/>
            <a:ext cx="881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0" name="Text Box 97">
            <a:extLst>
              <a:ext uri="{FF2B5EF4-FFF2-40B4-BE49-F238E27FC236}">
                <a16:creationId xmlns:a16="http://schemas.microsoft.com/office/drawing/2014/main" id="{99348C8D-D4EC-3163-AD71-27781A0FC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482" y="2936544"/>
            <a:ext cx="440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1" name="Text Box 97">
            <a:extLst>
              <a:ext uri="{FF2B5EF4-FFF2-40B4-BE49-F238E27FC236}">
                <a16:creationId xmlns:a16="http://schemas.microsoft.com/office/drawing/2014/main" id="{3191A7F7-C943-C355-15E6-BB8F7F7D8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378" y="2936544"/>
            <a:ext cx="1008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٨.٥ سم</a:t>
            </a:r>
            <a:r>
              <a:rPr lang="ar-SA" sz="2000" b="1" baseline="30000" dirty="0"/>
              <a:t>٢</a:t>
            </a:r>
            <a:endParaRPr lang="en-US" sz="2000" b="1" baseline="30000" dirty="0"/>
          </a:p>
        </p:txBody>
      </p:sp>
      <p:sp>
        <p:nvSpPr>
          <p:cNvPr id="22" name="Text Box 97">
            <a:extLst>
              <a:ext uri="{FF2B5EF4-FFF2-40B4-BE49-F238E27FC236}">
                <a16:creationId xmlns:a16="http://schemas.microsoft.com/office/drawing/2014/main" id="{01AA4D7E-D3E0-201A-A26B-0ACEA89EA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916" y="2928302"/>
            <a:ext cx="560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٣.٤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 Box 97">
            <a:extLst>
              <a:ext uri="{FF2B5EF4-FFF2-40B4-BE49-F238E27FC236}">
                <a16:creationId xmlns:a16="http://schemas.microsoft.com/office/drawing/2014/main" id="{EC6BE357-88DB-8419-8376-6941E1D90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108" y="2932423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5A4637FB-40F2-CA12-DB44-9BE36567F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189" y="3852968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25" name="Text Box 106">
            <a:extLst>
              <a:ext uri="{FF2B5EF4-FFF2-40B4-BE49-F238E27FC236}">
                <a16:creationId xmlns:a16="http://schemas.microsoft.com/office/drawing/2014/main" id="{4469E25F-2995-F9FF-7E42-334E0DBB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345" y="3854555"/>
            <a:ext cx="145916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</a:t>
            </a:r>
            <a:endParaRPr lang="en-US" sz="2000" b="1" dirty="0"/>
          </a:p>
        </p:txBody>
      </p:sp>
      <p:sp>
        <p:nvSpPr>
          <p:cNvPr id="26" name="Text Box 108">
            <a:extLst>
              <a:ext uri="{FF2B5EF4-FFF2-40B4-BE49-F238E27FC236}">
                <a16:creationId xmlns:a16="http://schemas.microsoft.com/office/drawing/2014/main" id="{654FDE04-8794-963D-908F-13AFAD5B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402" y="3852967"/>
            <a:ext cx="1345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٧٣.١ 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sp>
        <p:nvSpPr>
          <p:cNvPr id="27" name="Text Box 106">
            <a:extLst>
              <a:ext uri="{FF2B5EF4-FFF2-40B4-BE49-F238E27FC236}">
                <a16:creationId xmlns:a16="http://schemas.microsoft.com/office/drawing/2014/main" id="{E00ECE5F-068E-02AB-E658-69742530D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658" y="3854555"/>
            <a:ext cx="54139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8" name="Text Box 106">
            <a:extLst>
              <a:ext uri="{FF2B5EF4-FFF2-40B4-BE49-F238E27FC236}">
                <a16:creationId xmlns:a16="http://schemas.microsoft.com/office/drawing/2014/main" id="{63F942B9-C7AD-357A-1BC4-5E75A6E63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562" y="3854555"/>
            <a:ext cx="1117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9" name="Text Box 107">
            <a:extLst>
              <a:ext uri="{FF2B5EF4-FFF2-40B4-BE49-F238E27FC236}">
                <a16:creationId xmlns:a16="http://schemas.microsoft.com/office/drawing/2014/main" id="{8BCA5584-AEF5-C0F9-FDFA-0D85DE29E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530" y="3854555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30" name="Text Box 107">
            <a:extLst>
              <a:ext uri="{FF2B5EF4-FFF2-40B4-BE49-F238E27FC236}">
                <a16:creationId xmlns:a16="http://schemas.microsoft.com/office/drawing/2014/main" id="{667B45BB-342F-D715-55E8-A534B8AB7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168" y="3879569"/>
            <a:ext cx="755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٨.٥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 Box 107">
            <a:extLst>
              <a:ext uri="{FF2B5EF4-FFF2-40B4-BE49-F238E27FC236}">
                <a16:creationId xmlns:a16="http://schemas.microsoft.com/office/drawing/2014/main" id="{28B47A9E-F666-9EEE-8445-FBF873604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594" y="3879569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٨.٦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 Box 105">
            <a:extLst>
              <a:ext uri="{FF2B5EF4-FFF2-40B4-BE49-F238E27FC236}">
                <a16:creationId xmlns:a16="http://schemas.microsoft.com/office/drawing/2014/main" id="{CA06173A-A97B-8BE5-B167-184B4185E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925" y="5132733"/>
            <a:ext cx="1170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حل آخر</a:t>
            </a:r>
            <a:endParaRPr lang="en-US" sz="2000" b="1" dirty="0"/>
          </a:p>
        </p:txBody>
      </p:sp>
      <p:cxnSp>
        <p:nvCxnSpPr>
          <p:cNvPr id="33" name="رابط مستقيم 49">
            <a:extLst>
              <a:ext uri="{FF2B5EF4-FFF2-40B4-BE49-F238E27FC236}">
                <a16:creationId xmlns:a16="http://schemas.microsoft.com/office/drawing/2014/main" id="{434181A3-D287-473E-3884-6C0F7BFC92C3}"/>
              </a:ext>
            </a:extLst>
          </p:cNvPr>
          <p:cNvCxnSpPr/>
          <p:nvPr/>
        </p:nvCxnSpPr>
        <p:spPr>
          <a:xfrm flipH="1">
            <a:off x="1608066" y="4988717"/>
            <a:ext cx="85133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97">
            <a:extLst>
              <a:ext uri="{FF2B5EF4-FFF2-40B4-BE49-F238E27FC236}">
                <a16:creationId xmlns:a16="http://schemas.microsoft.com/office/drawing/2014/main" id="{AE420BE0-C2DC-C442-3E64-CCD601DF5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480" y="6019419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35" name="Text Box 97">
            <a:extLst>
              <a:ext uri="{FF2B5EF4-FFF2-40B4-BE49-F238E27FC236}">
                <a16:creationId xmlns:a16="http://schemas.microsoft.com/office/drawing/2014/main" id="{3DF1EB9F-0680-D351-9689-6FA7A3F48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140" y="6024646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36" name="Text Box 97">
            <a:extLst>
              <a:ext uri="{FF2B5EF4-FFF2-40B4-BE49-F238E27FC236}">
                <a16:creationId xmlns:a16="http://schemas.microsoft.com/office/drawing/2014/main" id="{4D0A336A-697E-1AA7-3FDF-470AE2882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537" y="6020525"/>
            <a:ext cx="12257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قاعدة المثلث</a:t>
            </a:r>
            <a:endParaRPr lang="en-US" sz="2000" b="1" dirty="0"/>
          </a:p>
        </p:txBody>
      </p:sp>
      <p:sp>
        <p:nvSpPr>
          <p:cNvPr id="37" name="Text Box 97">
            <a:extLst>
              <a:ext uri="{FF2B5EF4-FFF2-40B4-BE49-F238E27FC236}">
                <a16:creationId xmlns:a16="http://schemas.microsoft.com/office/drawing/2014/main" id="{21A53FD9-AE54-DF50-E6DA-EE92B2EB0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6" y="6028767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38" name="Text Box 97">
            <a:extLst>
              <a:ext uri="{FF2B5EF4-FFF2-40B4-BE49-F238E27FC236}">
                <a16:creationId xmlns:a16="http://schemas.microsoft.com/office/drawing/2014/main" id="{6F506E85-8EAA-5AD0-148B-D980A34CD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444" y="6024646"/>
            <a:ext cx="14338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ارتفاع المثلث</a:t>
            </a:r>
            <a:endParaRPr lang="en-US" sz="2000" b="1" dirty="0"/>
          </a:p>
        </p:txBody>
      </p:sp>
      <p:sp>
        <p:nvSpPr>
          <p:cNvPr id="39" name="Text Box 97">
            <a:extLst>
              <a:ext uri="{FF2B5EF4-FFF2-40B4-BE49-F238E27FC236}">
                <a16:creationId xmlns:a16="http://schemas.microsoft.com/office/drawing/2014/main" id="{5B12CD1F-E69D-B15C-1D73-3A545EAA7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903" y="6028767"/>
            <a:ext cx="440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40" name="Text Box 97">
            <a:extLst>
              <a:ext uri="{FF2B5EF4-FFF2-40B4-BE49-F238E27FC236}">
                <a16:creationId xmlns:a16="http://schemas.microsoft.com/office/drawing/2014/main" id="{E4CCC42E-E51D-0B8E-985A-09B8FA59C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106" y="6028767"/>
            <a:ext cx="1215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٧٣.١ 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BBD36A6B-8A17-20C2-898F-B9F6335C9D31}"/>
              </a:ext>
            </a:extLst>
          </p:cNvPr>
          <p:cNvGrpSpPr/>
          <p:nvPr/>
        </p:nvGrpSpPr>
        <p:grpSpPr>
          <a:xfrm>
            <a:off x="7944770" y="5859232"/>
            <a:ext cx="720080" cy="768207"/>
            <a:chOff x="5901857" y="4197744"/>
            <a:chExt cx="720080" cy="768207"/>
          </a:xfrm>
        </p:grpSpPr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78352811-6E76-DC8B-1BA9-0A881F6B483F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5CAD2E11-A011-9756-C6E1-55F644BD4FC2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44" name="رابط مستقيم 62">
              <a:extLst>
                <a:ext uri="{FF2B5EF4-FFF2-40B4-BE49-F238E27FC236}">
                  <a16:creationId xmlns:a16="http://schemas.microsoft.com/office/drawing/2014/main" id="{0BA9453F-4D20-692F-7C14-F93EC5737FB2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Box 97">
            <a:extLst>
              <a:ext uri="{FF2B5EF4-FFF2-40B4-BE49-F238E27FC236}">
                <a16:creationId xmlns:a16="http://schemas.microsoft.com/office/drawing/2014/main" id="{BEB5DC5F-0236-FB0E-FE21-7EF8A94F2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838" y="6028767"/>
            <a:ext cx="34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46" name="Text Box 97">
            <a:extLst>
              <a:ext uri="{FF2B5EF4-FFF2-40B4-BE49-F238E27FC236}">
                <a16:creationId xmlns:a16="http://schemas.microsoft.com/office/drawing/2014/main" id="{AFEBB2D2-E44E-6013-1741-C0A81912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780" y="6024646"/>
            <a:ext cx="14338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ارتفاع المنشور</a:t>
            </a:r>
            <a:endParaRPr lang="en-US" sz="2000" b="1" dirty="0"/>
          </a:p>
        </p:txBody>
      </p:sp>
      <p:sp>
        <p:nvSpPr>
          <p:cNvPr id="47" name="Text Box 97">
            <a:extLst>
              <a:ext uri="{FF2B5EF4-FFF2-40B4-BE49-F238E27FC236}">
                <a16:creationId xmlns:a16="http://schemas.microsoft.com/office/drawing/2014/main" id="{6A8E522E-BE67-46DE-162C-01A084175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2366" y="6024646"/>
            <a:ext cx="560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٣.٤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Text Box 97">
            <a:extLst>
              <a:ext uri="{FF2B5EF4-FFF2-40B4-BE49-F238E27FC236}">
                <a16:creationId xmlns:a16="http://schemas.microsoft.com/office/drawing/2014/main" id="{BF155CC5-B796-4332-B377-637F57A13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356" y="6028767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9" name="Text Box 97">
            <a:extLst>
              <a:ext uri="{FF2B5EF4-FFF2-40B4-BE49-F238E27FC236}">
                <a16:creationId xmlns:a16="http://schemas.microsoft.com/office/drawing/2014/main" id="{7DBF52F7-2CD1-697B-1081-33FE956BE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014" y="6028767"/>
            <a:ext cx="57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٨.٦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6347435E-B07C-8F50-5DCF-595AA731D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841" y="1416783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7BB5D5D5-EAF2-CA5C-6DA1-A22A1B650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717" y="2003154"/>
            <a:ext cx="22193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وسيلة شرح مستطيلة مستديرة الزوايا 51">
            <a:extLst>
              <a:ext uri="{FF2B5EF4-FFF2-40B4-BE49-F238E27FC236}">
                <a16:creationId xmlns:a16="http://schemas.microsoft.com/office/drawing/2014/main" id="{C2843826-C4C0-C694-3700-12FFAC2C8B84}"/>
              </a:ext>
            </a:extLst>
          </p:cNvPr>
          <p:cNvSpPr/>
          <p:nvPr/>
        </p:nvSpPr>
        <p:spPr>
          <a:xfrm>
            <a:off x="2616178" y="3908597"/>
            <a:ext cx="1432006" cy="612648"/>
          </a:xfrm>
          <a:prstGeom prst="wedgeRoundRectCallout">
            <a:avLst>
              <a:gd name="adj1" fmla="val 30774"/>
              <a:gd name="adj2" fmla="val -1436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قاعدة المثلث</a:t>
            </a:r>
          </a:p>
        </p:txBody>
      </p:sp>
      <p:sp>
        <p:nvSpPr>
          <p:cNvPr id="53" name="وسيلة شرح مستطيلة مستديرة الزوايا 52">
            <a:extLst>
              <a:ext uri="{FF2B5EF4-FFF2-40B4-BE49-F238E27FC236}">
                <a16:creationId xmlns:a16="http://schemas.microsoft.com/office/drawing/2014/main" id="{00688226-C765-A4A0-F9DA-31810118B99A}"/>
              </a:ext>
            </a:extLst>
          </p:cNvPr>
          <p:cNvSpPr/>
          <p:nvPr/>
        </p:nvSpPr>
        <p:spPr>
          <a:xfrm>
            <a:off x="3336258" y="1063701"/>
            <a:ext cx="1399858" cy="612648"/>
          </a:xfrm>
          <a:prstGeom prst="wedgeRoundRectCallout">
            <a:avLst>
              <a:gd name="adj1" fmla="val 4461"/>
              <a:gd name="adj2" fmla="val 1856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ارتفاع المثلث</a:t>
            </a:r>
          </a:p>
        </p:txBody>
      </p:sp>
      <p:sp>
        <p:nvSpPr>
          <p:cNvPr id="54" name="وسيلة شرح مستطيلة مستديرة الزوايا 53">
            <a:extLst>
              <a:ext uri="{FF2B5EF4-FFF2-40B4-BE49-F238E27FC236}">
                <a16:creationId xmlns:a16="http://schemas.microsoft.com/office/drawing/2014/main" id="{2DE2684C-E7D9-FF52-C45E-77C5A975E3A3}"/>
              </a:ext>
            </a:extLst>
          </p:cNvPr>
          <p:cNvSpPr/>
          <p:nvPr/>
        </p:nvSpPr>
        <p:spPr>
          <a:xfrm>
            <a:off x="1550634" y="1063701"/>
            <a:ext cx="1516586" cy="612648"/>
          </a:xfrm>
          <a:prstGeom prst="wedgeRoundRectCallout">
            <a:avLst>
              <a:gd name="adj1" fmla="val 47867"/>
              <a:gd name="adj2" fmla="val 9566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ارتفاع المنشور</a:t>
            </a:r>
          </a:p>
        </p:txBody>
      </p:sp>
      <p:sp>
        <p:nvSpPr>
          <p:cNvPr id="55" name="عنصر نائب لرقم الشريحة 54">
            <a:extLst>
              <a:ext uri="{FF2B5EF4-FFF2-40B4-BE49-F238E27FC236}">
                <a16:creationId xmlns:a16="http://schemas.microsoft.com/office/drawing/2014/main" id="{BA677005-A7F5-5BC2-0C08-4B492D63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9331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  <p:bldP spid="27" grpId="0"/>
      <p:bldP spid="28" grpId="0"/>
      <p:bldP spid="28" grpId="1"/>
      <p:bldP spid="29" grpId="0"/>
      <p:bldP spid="30" grpId="0"/>
      <p:bldP spid="31" grpId="0"/>
      <p:bldP spid="32" grpId="0"/>
      <p:bldP spid="34" grpId="0"/>
      <p:bldP spid="35" grpId="0"/>
      <p:bldP spid="36" grpId="0"/>
      <p:bldP spid="36" grpId="1"/>
      <p:bldP spid="37" grpId="0"/>
      <p:bldP spid="38" grpId="0"/>
      <p:bldP spid="38" grpId="1"/>
      <p:bldP spid="39" grpId="0"/>
      <p:bldP spid="40" grpId="0"/>
      <p:bldP spid="45" grpId="0"/>
      <p:bldP spid="46" grpId="0"/>
      <p:bldP spid="46" grpId="1"/>
      <p:bldP spid="47" grpId="0"/>
      <p:bldP spid="48" grpId="0"/>
      <p:bldP spid="49" grpId="0"/>
      <p:bldP spid="52" grpId="0" animBg="1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CDD69E1-C9C1-24E5-4B23-40769204F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11" y="404640"/>
            <a:ext cx="181590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AA9C22E-7E51-EBC0-8A56-36E457E4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63" y="874145"/>
            <a:ext cx="3438525" cy="1581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8D387C9-59E4-C296-FE0A-97842F5D6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83" y="2829808"/>
            <a:ext cx="12001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2FB12B7-ACBB-3ED6-BC59-35A41B65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03" y="2780904"/>
            <a:ext cx="12954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5">
            <a:extLst>
              <a:ext uri="{FF2B5EF4-FFF2-40B4-BE49-F238E27FC236}">
                <a16:creationId xmlns:a16="http://schemas.microsoft.com/office/drawing/2014/main" id="{3DE818D2-66E6-BA02-9FAE-15ABD4C2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9050" y="4885707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14" name="Text Box 105">
            <a:extLst>
              <a:ext uri="{FF2B5EF4-FFF2-40B4-BE49-F238E27FC236}">
                <a16:creationId xmlns:a16="http://schemas.microsoft.com/office/drawing/2014/main" id="{EE22F6AB-9AE7-6B31-1F72-10F0CD453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962" y="4889795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الطول</a:t>
            </a:r>
            <a:endParaRPr lang="en-US" sz="2000" b="1" dirty="0"/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56A381F3-167D-F8DE-7FD1-EE9C6AEA6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930" y="4885707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7" name="Text Box 105">
            <a:extLst>
              <a:ext uri="{FF2B5EF4-FFF2-40B4-BE49-F238E27FC236}">
                <a16:creationId xmlns:a16="http://schemas.microsoft.com/office/drawing/2014/main" id="{41A96730-11F3-C56A-8813-1D3FF69FD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858" y="4877422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العرض</a:t>
            </a:r>
            <a:endParaRPr lang="en-US" sz="2000" b="1" dirty="0"/>
          </a:p>
        </p:txBody>
      </p:sp>
      <p:sp>
        <p:nvSpPr>
          <p:cNvPr id="18" name="Text Box 105">
            <a:extLst>
              <a:ext uri="{FF2B5EF4-FFF2-40B4-BE49-F238E27FC236}">
                <a16:creationId xmlns:a16="http://schemas.microsoft.com/office/drawing/2014/main" id="{E5E0B545-A44B-FED5-52FF-EB5BC052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826" y="4885707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9" name="Text Box 105">
            <a:extLst>
              <a:ext uri="{FF2B5EF4-FFF2-40B4-BE49-F238E27FC236}">
                <a16:creationId xmlns:a16="http://schemas.microsoft.com/office/drawing/2014/main" id="{DDE7A0BC-D215-FABA-3700-11527D79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746" y="4869136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0" name="Text Box 105">
            <a:extLst>
              <a:ext uri="{FF2B5EF4-FFF2-40B4-BE49-F238E27FC236}">
                <a16:creationId xmlns:a16="http://schemas.microsoft.com/office/drawing/2014/main" id="{2486AE9A-A50A-5463-8F42-68D3B9377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0719" y="5529814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1" name="Text Box 108">
            <a:extLst>
              <a:ext uri="{FF2B5EF4-FFF2-40B4-BE49-F238E27FC236}">
                <a16:creationId xmlns:a16="http://schemas.microsoft.com/office/drawing/2014/main" id="{859C9C71-9328-E175-719A-25E088D1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584" y="5549146"/>
            <a:ext cx="1368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٨٦٧ 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sp>
        <p:nvSpPr>
          <p:cNvPr id="22" name="Text Box 107">
            <a:extLst>
              <a:ext uri="{FF2B5EF4-FFF2-40B4-BE49-F238E27FC236}">
                <a16:creationId xmlns:a16="http://schemas.microsoft.com/office/drawing/2014/main" id="{4B0CE3F2-6AA1-BAE3-D262-27C72B13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013" y="4901074"/>
            <a:ext cx="710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٨.٥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 Box 107">
            <a:extLst>
              <a:ext uri="{FF2B5EF4-FFF2-40B4-BE49-F238E27FC236}">
                <a16:creationId xmlns:a16="http://schemas.microsoft.com/office/drawing/2014/main" id="{A3F37161-2B80-73C0-DADF-3EF65ED47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974" y="4888617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٨.٥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 Box 107">
            <a:extLst>
              <a:ext uri="{FF2B5EF4-FFF2-40B4-BE49-F238E27FC236}">
                <a16:creationId xmlns:a16="http://schemas.microsoft.com/office/drawing/2014/main" id="{902AB1B4-40C5-11C5-FCA5-64DA0881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770" y="4883379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١٢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 Box 105">
            <a:extLst>
              <a:ext uri="{FF2B5EF4-FFF2-40B4-BE49-F238E27FC236}">
                <a16:creationId xmlns:a16="http://schemas.microsoft.com/office/drawing/2014/main" id="{FABDC603-677C-8AC7-5953-21D46B73F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207" y="488656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26" name="Text Box 105">
            <a:extLst>
              <a:ext uri="{FF2B5EF4-FFF2-40B4-BE49-F238E27FC236}">
                <a16:creationId xmlns:a16="http://schemas.microsoft.com/office/drawing/2014/main" id="{B3490BC0-08F6-28B1-7F4B-B94DFE067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119" y="4890648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الطول</a:t>
            </a:r>
            <a:endParaRPr lang="en-US" sz="2000" b="1" dirty="0"/>
          </a:p>
        </p:txBody>
      </p:sp>
      <p:sp>
        <p:nvSpPr>
          <p:cNvPr id="27" name="Text Box 105">
            <a:extLst>
              <a:ext uri="{FF2B5EF4-FFF2-40B4-BE49-F238E27FC236}">
                <a16:creationId xmlns:a16="http://schemas.microsoft.com/office/drawing/2014/main" id="{A87146AC-637A-ED4D-90EF-06E02A273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087" y="4886560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8" name="Text Box 105">
            <a:extLst>
              <a:ext uri="{FF2B5EF4-FFF2-40B4-BE49-F238E27FC236}">
                <a16:creationId xmlns:a16="http://schemas.microsoft.com/office/drawing/2014/main" id="{69B5419E-0803-D37C-F0BE-6842C3F47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15" y="4878275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العرض</a:t>
            </a:r>
            <a:endParaRPr lang="en-US" sz="2000" b="1" dirty="0"/>
          </a:p>
        </p:txBody>
      </p:sp>
      <p:sp>
        <p:nvSpPr>
          <p:cNvPr id="29" name="Text Box 105">
            <a:extLst>
              <a:ext uri="{FF2B5EF4-FFF2-40B4-BE49-F238E27FC236}">
                <a16:creationId xmlns:a16="http://schemas.microsoft.com/office/drawing/2014/main" id="{24984CC8-E65C-84E2-BDFF-55686DFD8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83" y="4886560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30" name="Text Box 105">
            <a:extLst>
              <a:ext uri="{FF2B5EF4-FFF2-40B4-BE49-F238E27FC236}">
                <a16:creationId xmlns:a16="http://schemas.microsoft.com/office/drawing/2014/main" id="{CBF73A7D-AEC2-343A-3761-733BA3B3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903" y="4869989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31" name="Text Box 105">
            <a:extLst>
              <a:ext uri="{FF2B5EF4-FFF2-40B4-BE49-F238E27FC236}">
                <a16:creationId xmlns:a16="http://schemas.microsoft.com/office/drawing/2014/main" id="{5CD42D4F-744E-4C41-B926-C501CACC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76" y="5530667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32" name="Text Box 108">
            <a:extLst>
              <a:ext uri="{FF2B5EF4-FFF2-40B4-BE49-F238E27FC236}">
                <a16:creationId xmlns:a16="http://schemas.microsoft.com/office/drawing/2014/main" id="{848EAF36-81A5-16CD-F5FC-22444F5C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741" y="5549999"/>
            <a:ext cx="1368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٩٠٢.٥ 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sp>
        <p:nvSpPr>
          <p:cNvPr id="33" name="Text Box 107">
            <a:extLst>
              <a:ext uri="{FF2B5EF4-FFF2-40B4-BE49-F238E27FC236}">
                <a16:creationId xmlns:a16="http://schemas.microsoft.com/office/drawing/2014/main" id="{743CFC52-9F05-1FD5-2D8F-1A422A40F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70" y="4901927"/>
            <a:ext cx="710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١٠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 Box 107">
            <a:extLst>
              <a:ext uri="{FF2B5EF4-FFF2-40B4-BE49-F238E27FC236}">
                <a16:creationId xmlns:a16="http://schemas.microsoft.com/office/drawing/2014/main" id="{16175C1B-6C0F-D7C1-C0CF-F7F7A5753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131" y="4889470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٩.٥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 Box 107">
            <a:extLst>
              <a:ext uri="{FF2B5EF4-FFF2-40B4-BE49-F238E27FC236}">
                <a16:creationId xmlns:a16="http://schemas.microsoft.com/office/drawing/2014/main" id="{01C65B52-E6E2-2D23-C00F-5DC2B58A6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27" y="4884232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٩.٥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6" name="رابط مستقيم 2">
            <a:extLst>
              <a:ext uri="{FF2B5EF4-FFF2-40B4-BE49-F238E27FC236}">
                <a16:creationId xmlns:a16="http://schemas.microsoft.com/office/drawing/2014/main" id="{20B76E2C-528F-C8B6-E65D-1E5EE7CD8FE8}"/>
              </a:ext>
            </a:extLst>
          </p:cNvPr>
          <p:cNvCxnSpPr/>
          <p:nvPr/>
        </p:nvCxnSpPr>
        <p:spPr>
          <a:xfrm>
            <a:off x="5694855" y="3177590"/>
            <a:ext cx="0" cy="27725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05">
            <a:extLst>
              <a:ext uri="{FF2B5EF4-FFF2-40B4-BE49-F238E27FC236}">
                <a16:creationId xmlns:a16="http://schemas.microsoft.com/office/drawing/2014/main" id="{A642A7B1-669E-5624-5707-27EB1C809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183" y="6237288"/>
            <a:ext cx="384777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المقاس ( ب ) يتسع لكمية أكبر من الفشار .</a:t>
            </a:r>
            <a:endParaRPr lang="en-US" sz="2000" b="1" dirty="0"/>
          </a:p>
        </p:txBody>
      </p:sp>
      <p:sp>
        <p:nvSpPr>
          <p:cNvPr id="38" name="عنصر نائب لرقم الشريحة 37">
            <a:extLst>
              <a:ext uri="{FF2B5EF4-FFF2-40B4-BE49-F238E27FC236}">
                <a16:creationId xmlns:a16="http://schemas.microsoft.com/office/drawing/2014/main" id="{322367E5-84C6-A204-C580-A18487D4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7183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  <p:bldP spid="31" grpId="0"/>
      <p:bldP spid="32" grpId="0"/>
      <p:bldP spid="33" grpId="0"/>
      <p:bldP spid="34" grpId="0"/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C5CC3BC-EB3F-D1B0-94BF-B4C772930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24" y="341245"/>
            <a:ext cx="181590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05">
            <a:extLst>
              <a:ext uri="{FF2B5EF4-FFF2-40B4-BE49-F238E27FC236}">
                <a16:creationId xmlns:a16="http://schemas.microsoft.com/office/drawing/2014/main" id="{9F81E126-6FAC-2AFC-B058-7CCE1FC8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729" y="4822312"/>
            <a:ext cx="1699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الصندوق  =</a:t>
            </a:r>
            <a:endParaRPr lang="en-US" sz="2000" b="1" dirty="0"/>
          </a:p>
        </p:txBody>
      </p:sp>
      <p:sp>
        <p:nvSpPr>
          <p:cNvPr id="4" name="Text Box 105">
            <a:extLst>
              <a:ext uri="{FF2B5EF4-FFF2-40B4-BE49-F238E27FC236}">
                <a16:creationId xmlns:a16="http://schemas.microsoft.com/office/drawing/2014/main" id="{9D6E8A56-DF4F-E035-3743-71328A745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675" y="4826400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الطول</a:t>
            </a:r>
            <a:endParaRPr lang="en-US" sz="2000" b="1" dirty="0"/>
          </a:p>
        </p:txBody>
      </p:sp>
      <p:sp>
        <p:nvSpPr>
          <p:cNvPr id="5" name="Text Box 105">
            <a:extLst>
              <a:ext uri="{FF2B5EF4-FFF2-40B4-BE49-F238E27FC236}">
                <a16:creationId xmlns:a16="http://schemas.microsoft.com/office/drawing/2014/main" id="{E41C372D-D972-CAB4-5FC8-1C15313AC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643" y="4822312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8" name="Text Box 105">
            <a:extLst>
              <a:ext uri="{FF2B5EF4-FFF2-40B4-BE49-F238E27FC236}">
                <a16:creationId xmlns:a16="http://schemas.microsoft.com/office/drawing/2014/main" id="{ECFE1766-6C98-D5AF-03D5-DB14186CD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571" y="4814027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العرض</a:t>
            </a:r>
            <a:endParaRPr lang="en-US" sz="2000" b="1" dirty="0"/>
          </a:p>
        </p:txBody>
      </p:sp>
      <p:sp>
        <p:nvSpPr>
          <p:cNvPr id="11" name="Text Box 105">
            <a:extLst>
              <a:ext uri="{FF2B5EF4-FFF2-40B4-BE49-F238E27FC236}">
                <a16:creationId xmlns:a16="http://schemas.microsoft.com/office/drawing/2014/main" id="{BC435275-B854-33F2-D54D-510A0071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539" y="4822312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4" name="Text Box 105">
            <a:extLst>
              <a:ext uri="{FF2B5EF4-FFF2-40B4-BE49-F238E27FC236}">
                <a16:creationId xmlns:a16="http://schemas.microsoft.com/office/drawing/2014/main" id="{C93B7D5D-60DE-F27D-85DF-3D13DE1F8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459" y="4805741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42E00BB7-8A06-B58F-F53A-95995DD44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105" y="5466419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17" name="Text Box 108">
            <a:extLst>
              <a:ext uri="{FF2B5EF4-FFF2-40B4-BE49-F238E27FC236}">
                <a16:creationId xmlns:a16="http://schemas.microsoft.com/office/drawing/2014/main" id="{CE9CEF8A-8524-3088-E941-3BF0D6A22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969" y="5485751"/>
            <a:ext cx="1368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٤٧.٥ م٣</a:t>
            </a:r>
            <a:endParaRPr lang="en-US" sz="2000" b="1" dirty="0"/>
          </a:p>
        </p:txBody>
      </p:sp>
      <p:sp>
        <p:nvSpPr>
          <p:cNvPr id="18" name="Text Box 107">
            <a:extLst>
              <a:ext uri="{FF2B5EF4-FFF2-40B4-BE49-F238E27FC236}">
                <a16:creationId xmlns:a16="http://schemas.microsoft.com/office/drawing/2014/main" id="{8E2157D9-1764-B47C-D54C-7D41AEAE6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726" y="4837679"/>
            <a:ext cx="710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٣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 Box 107">
            <a:extLst>
              <a:ext uri="{FF2B5EF4-FFF2-40B4-BE49-F238E27FC236}">
                <a16:creationId xmlns:a16="http://schemas.microsoft.com/office/drawing/2014/main" id="{25DA16D0-A8A5-0363-D122-90A1274C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7687" y="4825222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٢.٥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 Box 107">
            <a:extLst>
              <a:ext uri="{FF2B5EF4-FFF2-40B4-BE49-F238E27FC236}">
                <a16:creationId xmlns:a16="http://schemas.microsoft.com/office/drawing/2014/main" id="{7F3C2F40-0EC3-A981-1CE3-D66BEA694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483" y="4819984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 Box 105">
            <a:extLst>
              <a:ext uri="{FF2B5EF4-FFF2-40B4-BE49-F238E27FC236}">
                <a16:creationId xmlns:a16="http://schemas.microsoft.com/office/drawing/2014/main" id="{F6CB3373-5C37-5029-1BF1-7F60F7B6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304" y="4823165"/>
            <a:ext cx="17454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الصندوق  =</a:t>
            </a:r>
            <a:endParaRPr lang="en-US" sz="2000" b="1" dirty="0"/>
          </a:p>
        </p:txBody>
      </p:sp>
      <p:sp>
        <p:nvSpPr>
          <p:cNvPr id="22" name="Text Box 105">
            <a:extLst>
              <a:ext uri="{FF2B5EF4-FFF2-40B4-BE49-F238E27FC236}">
                <a16:creationId xmlns:a16="http://schemas.microsoft.com/office/drawing/2014/main" id="{FC060564-5328-1ADB-3E62-0EBAD01B6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832" y="4827253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الطول</a:t>
            </a:r>
            <a:endParaRPr lang="en-US" sz="2000" b="1" dirty="0"/>
          </a:p>
        </p:txBody>
      </p:sp>
      <p:sp>
        <p:nvSpPr>
          <p:cNvPr id="23" name="Text Box 105">
            <a:extLst>
              <a:ext uri="{FF2B5EF4-FFF2-40B4-BE49-F238E27FC236}">
                <a16:creationId xmlns:a16="http://schemas.microsoft.com/office/drawing/2014/main" id="{23205582-AF90-FFEA-99B1-D8AFF5A50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4823165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D0C26545-5552-9DD7-3CF4-93BAB0D0D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728" y="4814880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العرض</a:t>
            </a:r>
            <a:endParaRPr lang="en-US" sz="2000" b="1" dirty="0"/>
          </a:p>
        </p:txBody>
      </p:sp>
      <p:sp>
        <p:nvSpPr>
          <p:cNvPr id="25" name="Text Box 105">
            <a:extLst>
              <a:ext uri="{FF2B5EF4-FFF2-40B4-BE49-F238E27FC236}">
                <a16:creationId xmlns:a16="http://schemas.microsoft.com/office/drawing/2014/main" id="{0F0AF620-5AC1-EE3C-0916-5225F8C0C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696" y="4823165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6" name="Text Box 105">
            <a:extLst>
              <a:ext uri="{FF2B5EF4-FFF2-40B4-BE49-F238E27FC236}">
                <a16:creationId xmlns:a16="http://schemas.microsoft.com/office/drawing/2014/main" id="{545954AA-9AF3-A859-F35D-7C4A4594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616" y="4806594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7" name="Text Box 105">
            <a:extLst>
              <a:ext uri="{FF2B5EF4-FFF2-40B4-BE49-F238E27FC236}">
                <a16:creationId xmlns:a16="http://schemas.microsoft.com/office/drawing/2014/main" id="{AE3B4A6C-B66F-E8E6-EF75-414B7DD3A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262" y="5467272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8" name="Text Box 108">
            <a:extLst>
              <a:ext uri="{FF2B5EF4-FFF2-40B4-BE49-F238E27FC236}">
                <a16:creationId xmlns:a16="http://schemas.microsoft.com/office/drawing/2014/main" id="{32F12808-552A-144D-940E-BD4BB9C8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81" y="5486604"/>
            <a:ext cx="1368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٦٣ 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sp>
        <p:nvSpPr>
          <p:cNvPr id="29" name="Text Box 107">
            <a:extLst>
              <a:ext uri="{FF2B5EF4-FFF2-40B4-BE49-F238E27FC236}">
                <a16:creationId xmlns:a16="http://schemas.microsoft.com/office/drawing/2014/main" id="{C7C8278D-AF0A-39F5-A670-0CC3F65B5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676" y="4795621"/>
            <a:ext cx="710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٤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 Box 107">
            <a:extLst>
              <a:ext uri="{FF2B5EF4-FFF2-40B4-BE49-F238E27FC236}">
                <a16:creationId xmlns:a16="http://schemas.microsoft.com/office/drawing/2014/main" id="{F408E283-99B3-1FA6-5BAE-DABD8A1DD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844" y="4826075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٣.٥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 Box 107">
            <a:extLst>
              <a:ext uri="{FF2B5EF4-FFF2-40B4-BE49-F238E27FC236}">
                <a16:creationId xmlns:a16="http://schemas.microsoft.com/office/drawing/2014/main" id="{8E4EB13B-FEF4-F4F2-A839-9FA5563F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640" y="4820837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٤.٥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2" name="رابط مستقيم 2">
            <a:extLst>
              <a:ext uri="{FF2B5EF4-FFF2-40B4-BE49-F238E27FC236}">
                <a16:creationId xmlns:a16="http://schemas.microsoft.com/office/drawing/2014/main" id="{FE59AF1C-6EB7-8B77-78C7-6CC18EAC670D}"/>
              </a:ext>
            </a:extLst>
          </p:cNvPr>
          <p:cNvCxnSpPr/>
          <p:nvPr/>
        </p:nvCxnSpPr>
        <p:spPr>
          <a:xfrm>
            <a:off x="6021568" y="3114195"/>
            <a:ext cx="0" cy="27725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05">
            <a:extLst>
              <a:ext uri="{FF2B5EF4-FFF2-40B4-BE49-F238E27FC236}">
                <a16:creationId xmlns:a16="http://schemas.microsoft.com/office/drawing/2014/main" id="{7AAEC049-F211-304B-8CAF-0121A7F1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488" y="6173893"/>
            <a:ext cx="4124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الصندوق ( ٢ ) أكبر حجما من الصندوق ( ١ ).</a:t>
            </a:r>
            <a:endParaRPr lang="en-US" sz="2000" b="1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18BD1B45-F46F-30D3-0FC5-E71A4DF8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407" y="1017783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1C92E1E-22E4-58F4-B4BA-8B1495EFC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36" y="988755"/>
            <a:ext cx="6657975" cy="723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9846DC12-8B24-3E61-70A3-9A1DE25F5FCB}"/>
              </a:ext>
            </a:extLst>
          </p:cNvPr>
          <p:cNvGrpSpPr/>
          <p:nvPr/>
        </p:nvGrpSpPr>
        <p:grpSpPr>
          <a:xfrm>
            <a:off x="6898208" y="1853413"/>
            <a:ext cx="2241168" cy="2452845"/>
            <a:chOff x="6324479" y="1880807"/>
            <a:chExt cx="2241168" cy="2452845"/>
          </a:xfrm>
        </p:grpSpPr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76D244EB-68AA-B555-371E-C65DCCCD5D84}"/>
                </a:ext>
              </a:extLst>
            </p:cNvPr>
            <p:cNvSpPr/>
            <p:nvPr/>
          </p:nvSpPr>
          <p:spPr>
            <a:xfrm>
              <a:off x="6857268" y="2384863"/>
              <a:ext cx="1453865" cy="1637750"/>
            </a:xfrm>
            <a:prstGeom prst="cube">
              <a:avLst>
                <a:gd name="adj" fmla="val 42902"/>
              </a:avLst>
            </a:prstGeom>
            <a:solidFill>
              <a:schemeClr val="bg2">
                <a:lumMod val="75000"/>
                <a:alpha val="32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8" name="Text Box 105">
              <a:extLst>
                <a:ext uri="{FF2B5EF4-FFF2-40B4-BE49-F238E27FC236}">
                  <a16:creationId xmlns:a16="http://schemas.microsoft.com/office/drawing/2014/main" id="{9192C5FA-89BF-22E9-2808-6EE11FB53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39" y="3936777"/>
              <a:ext cx="82529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٢.٥ م</a:t>
              </a:r>
              <a:endParaRPr lang="en-US" sz="2000" b="1" dirty="0"/>
            </a:p>
          </p:txBody>
        </p:sp>
        <p:sp>
          <p:nvSpPr>
            <p:cNvPr id="39" name="Text Box 105">
              <a:extLst>
                <a:ext uri="{FF2B5EF4-FFF2-40B4-BE49-F238E27FC236}">
                  <a16:creationId xmlns:a16="http://schemas.microsoft.com/office/drawing/2014/main" id="{BD8D9951-CB32-CEAA-8742-3256F6CDD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0352" y="3625738"/>
              <a:ext cx="82529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٣ م</a:t>
              </a:r>
              <a:endParaRPr lang="en-US" sz="2000" b="1" dirty="0"/>
            </a:p>
          </p:txBody>
        </p:sp>
        <p:sp>
          <p:nvSpPr>
            <p:cNvPr id="40" name="Text Box 105">
              <a:extLst>
                <a:ext uri="{FF2B5EF4-FFF2-40B4-BE49-F238E27FC236}">
                  <a16:creationId xmlns:a16="http://schemas.microsoft.com/office/drawing/2014/main" id="{E99CA37F-0C29-1C97-3D2A-7C3E743C1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479" y="3228863"/>
              <a:ext cx="82529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٥ م</a:t>
              </a:r>
              <a:endParaRPr lang="en-US" sz="2000" b="1" dirty="0"/>
            </a:p>
          </p:txBody>
        </p:sp>
        <p:sp>
          <p:nvSpPr>
            <p:cNvPr id="41" name="Text Box 105">
              <a:extLst>
                <a:ext uri="{FF2B5EF4-FFF2-40B4-BE49-F238E27FC236}">
                  <a16:creationId xmlns:a16="http://schemas.microsoft.com/office/drawing/2014/main" id="{C1052D8E-5F7C-BA68-D446-8C16EDAC1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5838" y="1880807"/>
              <a:ext cx="82529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( ١ )</a:t>
              </a:r>
              <a:endParaRPr lang="en-US" sz="2000" b="1" dirty="0"/>
            </a:p>
          </p:txBody>
        </p:sp>
      </p:grp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1ADB9292-831B-62DA-629F-BFB8A1F1ABD8}"/>
              </a:ext>
            </a:extLst>
          </p:cNvPr>
          <p:cNvGrpSpPr/>
          <p:nvPr/>
        </p:nvGrpSpPr>
        <p:grpSpPr>
          <a:xfrm>
            <a:off x="2361704" y="1815173"/>
            <a:ext cx="2457192" cy="2498278"/>
            <a:chOff x="6108455" y="2005315"/>
            <a:chExt cx="2457192" cy="2320747"/>
          </a:xfrm>
        </p:grpSpPr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F0CCF002-2765-14F3-8B13-F0261B0EF708}"/>
                </a:ext>
              </a:extLst>
            </p:cNvPr>
            <p:cNvSpPr/>
            <p:nvPr/>
          </p:nvSpPr>
          <p:spPr>
            <a:xfrm>
              <a:off x="6732239" y="2509075"/>
              <a:ext cx="1656000" cy="1513538"/>
            </a:xfrm>
            <a:prstGeom prst="cube">
              <a:avLst>
                <a:gd name="adj" fmla="val 42902"/>
              </a:avLst>
            </a:prstGeom>
            <a:solidFill>
              <a:schemeClr val="bg2">
                <a:lumMod val="75000"/>
                <a:alpha val="32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Text Box 105">
              <a:extLst>
                <a:ext uri="{FF2B5EF4-FFF2-40B4-BE49-F238E27FC236}">
                  <a16:creationId xmlns:a16="http://schemas.microsoft.com/office/drawing/2014/main" id="{758F136C-3F65-019B-6114-4E050A8D0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39" y="3954384"/>
              <a:ext cx="825295" cy="371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٣.٥ م</a:t>
              </a:r>
              <a:endParaRPr lang="en-US" sz="2000" b="1" dirty="0"/>
            </a:p>
          </p:txBody>
        </p:sp>
        <p:sp>
          <p:nvSpPr>
            <p:cNvPr id="45" name="Text Box 105">
              <a:extLst>
                <a:ext uri="{FF2B5EF4-FFF2-40B4-BE49-F238E27FC236}">
                  <a16:creationId xmlns:a16="http://schemas.microsoft.com/office/drawing/2014/main" id="{016ED5E7-D7E8-B8EB-36A8-B869D9804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0352" y="3625738"/>
              <a:ext cx="825295" cy="371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 م</a:t>
              </a:r>
              <a:endParaRPr lang="en-US" sz="2000" b="1" dirty="0"/>
            </a:p>
          </p:txBody>
        </p:sp>
        <p:sp>
          <p:nvSpPr>
            <p:cNvPr id="46" name="Text Box 105">
              <a:extLst>
                <a:ext uri="{FF2B5EF4-FFF2-40B4-BE49-F238E27FC236}">
                  <a16:creationId xmlns:a16="http://schemas.microsoft.com/office/drawing/2014/main" id="{7F3EF900-D1A4-FCD0-2585-F5A582994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8455" y="3316238"/>
              <a:ext cx="825295" cy="371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٤.٥م</a:t>
              </a:r>
              <a:endParaRPr lang="en-US" sz="2000" b="1" dirty="0"/>
            </a:p>
          </p:txBody>
        </p:sp>
        <p:sp>
          <p:nvSpPr>
            <p:cNvPr id="47" name="Text Box 105">
              <a:extLst>
                <a:ext uri="{FF2B5EF4-FFF2-40B4-BE49-F238E27FC236}">
                  <a16:creationId xmlns:a16="http://schemas.microsoft.com/office/drawing/2014/main" id="{1C139864-5B4F-8BE4-37A2-7912BF330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5408" y="2005315"/>
              <a:ext cx="825295" cy="371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( ٢ )</a:t>
              </a:r>
              <a:endParaRPr lang="en-US" sz="2000" b="1" dirty="0"/>
            </a:p>
          </p:txBody>
        </p:sp>
      </p:grpSp>
      <p:sp>
        <p:nvSpPr>
          <p:cNvPr id="48" name="عنصر نائب لرقم الشريحة 47">
            <a:extLst>
              <a:ext uri="{FF2B5EF4-FFF2-40B4-BE49-F238E27FC236}">
                <a16:creationId xmlns:a16="http://schemas.microsoft.com/office/drawing/2014/main" id="{8FFDAA42-C582-21D0-48B4-4C0041FD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327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8" grpId="0"/>
      <p:bldP spid="8" grpId="1"/>
      <p:bldP spid="11" grpId="0"/>
      <p:bldP spid="14" grpId="0"/>
      <p:bldP spid="14" grpId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2EEC2">
                  <a:alpha val="49804"/>
                </a:srgb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61321" y="283584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B2EEBA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570289" cy="957263"/>
                <a:chOff x="1175018" y="147233"/>
                <a:chExt cx="9570289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9807551" y="289964"/>
                  <a:ext cx="1080487" cy="795025"/>
                  <a:chOff x="5289668" y="1727114"/>
                  <a:chExt cx="1023278" cy="449007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89668" y="1727114"/>
                    <a:ext cx="1023278" cy="449007"/>
                    <a:chOff x="5289668" y="1727114"/>
                    <a:chExt cx="1023278" cy="449007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7814" y="20703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711" y="172711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9668" y="208039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8" y="173033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95672" y="2085226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760293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87931" y="73597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BB2B9BA-0EBB-2DDC-399D-95B88847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43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2EEC2">
                  <a:alpha val="49804"/>
                </a:srgb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B2EEBA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٨-٨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حجم المنشور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BB711CD-D5FC-D51C-C435-C4051487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٨-٨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حجم المنشور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F9EAD61-DE84-88DE-A905-8942CD32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1DD9AF1-94BB-4117-495D-BD7631BB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350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FE7CE8F-40BE-82FF-7AA9-03A6C67E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C2146C1-4F41-9378-FE29-18F75EDED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82" y="367367"/>
            <a:ext cx="181590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39">
            <a:extLst>
              <a:ext uri="{FF2B5EF4-FFF2-40B4-BE49-F238E27FC236}">
                <a16:creationId xmlns:a16="http://schemas.microsoft.com/office/drawing/2014/main" id="{8113C950-DD66-B3E3-134C-84FB6E3E4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712" y="775057"/>
            <a:ext cx="55800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كون ثلاثة أشكال للمنشور الرباعي حجم كل منها ٨ وحدة مكعبة</a:t>
            </a:r>
            <a:endParaRPr lang="en-US" sz="2000" b="1" dirty="0"/>
          </a:p>
        </p:txBody>
      </p:sp>
      <p:grpSp>
        <p:nvGrpSpPr>
          <p:cNvPr id="4" name="Group 253">
            <a:extLst>
              <a:ext uri="{FF2B5EF4-FFF2-40B4-BE49-F238E27FC236}">
                <a16:creationId xmlns:a16="http://schemas.microsoft.com/office/drawing/2014/main" id="{C7AC62C5-D3BF-D1FF-A5AD-1C40EB9726CB}"/>
              </a:ext>
            </a:extLst>
          </p:cNvPr>
          <p:cNvGrpSpPr>
            <a:grpSpLocks/>
          </p:cNvGrpSpPr>
          <p:nvPr/>
        </p:nvGrpSpPr>
        <p:grpSpPr bwMode="auto">
          <a:xfrm>
            <a:off x="6856650" y="1483082"/>
            <a:ext cx="3082925" cy="3746500"/>
            <a:chOff x="3737" y="867"/>
            <a:chExt cx="1942" cy="2360"/>
          </a:xfrm>
        </p:grpSpPr>
        <p:sp>
          <p:nvSpPr>
            <p:cNvPr id="5" name="AutoShape 176">
              <a:extLst>
                <a:ext uri="{FF2B5EF4-FFF2-40B4-BE49-F238E27FC236}">
                  <a16:creationId xmlns:a16="http://schemas.microsoft.com/office/drawing/2014/main" id="{7821F969-3358-700E-9B26-30C374406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867"/>
              <a:ext cx="1942" cy="772"/>
            </a:xfrm>
            <a:prstGeom prst="flowChartInputOutpu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" name="Rectangle 177">
              <a:extLst>
                <a:ext uri="{FF2B5EF4-FFF2-40B4-BE49-F238E27FC236}">
                  <a16:creationId xmlns:a16="http://schemas.microsoft.com/office/drawing/2014/main" id="{3110D18D-C540-E28D-727B-012837120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1639"/>
              <a:ext cx="1542" cy="1588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sz="2000" b="1"/>
                <a:t>الطول =</a:t>
              </a:r>
            </a:p>
            <a:p>
              <a:endParaRPr lang="ar-SA" sz="2000" b="1"/>
            </a:p>
            <a:p>
              <a:r>
                <a:rPr lang="ar-SA" sz="2000" b="1"/>
                <a:t>العرض =</a:t>
              </a:r>
            </a:p>
            <a:p>
              <a:endParaRPr lang="ar-SA" sz="2000" b="1"/>
            </a:p>
            <a:p>
              <a:r>
                <a:rPr lang="ar-SA" sz="2000" b="1"/>
                <a:t>الارتفاع =</a:t>
              </a:r>
            </a:p>
            <a:p>
              <a:endParaRPr lang="ar-SA" sz="2000" b="1"/>
            </a:p>
            <a:p>
              <a:r>
                <a:rPr lang="ar-SA" sz="2000" b="1"/>
                <a:t>الحجم = </a:t>
              </a:r>
              <a:endParaRPr lang="en-US" sz="2000" b="1"/>
            </a:p>
          </p:txBody>
        </p:sp>
      </p:grpSp>
      <p:grpSp>
        <p:nvGrpSpPr>
          <p:cNvPr id="13" name="Group 254">
            <a:extLst>
              <a:ext uri="{FF2B5EF4-FFF2-40B4-BE49-F238E27FC236}">
                <a16:creationId xmlns:a16="http://schemas.microsoft.com/office/drawing/2014/main" id="{0FC0DE44-79BA-BFBE-32F9-470D970D28BE}"/>
              </a:ext>
            </a:extLst>
          </p:cNvPr>
          <p:cNvGrpSpPr>
            <a:grpSpLocks/>
          </p:cNvGrpSpPr>
          <p:nvPr/>
        </p:nvGrpSpPr>
        <p:grpSpPr bwMode="auto">
          <a:xfrm>
            <a:off x="4034075" y="1484669"/>
            <a:ext cx="3082925" cy="3746500"/>
            <a:chOff x="1959" y="868"/>
            <a:chExt cx="1942" cy="2360"/>
          </a:xfrm>
        </p:grpSpPr>
        <p:sp>
          <p:nvSpPr>
            <p:cNvPr id="14" name="AutoShape 178">
              <a:extLst>
                <a:ext uri="{FF2B5EF4-FFF2-40B4-BE49-F238E27FC236}">
                  <a16:creationId xmlns:a16="http://schemas.microsoft.com/office/drawing/2014/main" id="{5FAAA216-C6C0-2EE1-D40A-8274D4028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868"/>
              <a:ext cx="1942" cy="772"/>
            </a:xfrm>
            <a:prstGeom prst="flowChartInputOutpu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" name="Rectangle 179">
              <a:extLst>
                <a:ext uri="{FF2B5EF4-FFF2-40B4-BE49-F238E27FC236}">
                  <a16:creationId xmlns:a16="http://schemas.microsoft.com/office/drawing/2014/main" id="{757714BF-FBEC-91AF-2C32-60988F65F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1640"/>
              <a:ext cx="1542" cy="1588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sz="2000" b="1"/>
                <a:t>الطول =</a:t>
              </a:r>
            </a:p>
            <a:p>
              <a:endParaRPr lang="ar-SA" sz="2000" b="1"/>
            </a:p>
            <a:p>
              <a:r>
                <a:rPr lang="ar-SA" sz="2000" b="1"/>
                <a:t>العرض =</a:t>
              </a:r>
            </a:p>
            <a:p>
              <a:endParaRPr lang="ar-SA" sz="2000" b="1"/>
            </a:p>
            <a:p>
              <a:r>
                <a:rPr lang="ar-SA" sz="2000" b="1"/>
                <a:t>الارتفاع =</a:t>
              </a:r>
            </a:p>
            <a:p>
              <a:endParaRPr lang="ar-SA" sz="2000" b="1"/>
            </a:p>
            <a:p>
              <a:r>
                <a:rPr lang="ar-SA" sz="2000" b="1"/>
                <a:t>الحجم = </a:t>
              </a:r>
              <a:endParaRPr lang="en-US" sz="2000" b="1"/>
            </a:p>
          </p:txBody>
        </p:sp>
      </p:grpSp>
      <p:grpSp>
        <p:nvGrpSpPr>
          <p:cNvPr id="17" name="Group 255">
            <a:extLst>
              <a:ext uri="{FF2B5EF4-FFF2-40B4-BE49-F238E27FC236}">
                <a16:creationId xmlns:a16="http://schemas.microsoft.com/office/drawing/2014/main" id="{5EA8A124-956F-560F-7080-D5BAD5386C64}"/>
              </a:ext>
            </a:extLst>
          </p:cNvPr>
          <p:cNvGrpSpPr>
            <a:grpSpLocks/>
          </p:cNvGrpSpPr>
          <p:nvPr/>
        </p:nvGrpSpPr>
        <p:grpSpPr bwMode="auto">
          <a:xfrm>
            <a:off x="1225787" y="1483082"/>
            <a:ext cx="3082925" cy="3746500"/>
            <a:chOff x="190" y="867"/>
            <a:chExt cx="1942" cy="2360"/>
          </a:xfrm>
        </p:grpSpPr>
        <p:sp>
          <p:nvSpPr>
            <p:cNvPr id="18" name="AutoShape 180">
              <a:extLst>
                <a:ext uri="{FF2B5EF4-FFF2-40B4-BE49-F238E27FC236}">
                  <a16:creationId xmlns:a16="http://schemas.microsoft.com/office/drawing/2014/main" id="{E5B681EE-B0CF-0016-52D0-2ED4DB5E0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867"/>
              <a:ext cx="1942" cy="772"/>
            </a:xfrm>
            <a:prstGeom prst="flowChartInputOutpu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" name="Rectangle 181">
              <a:extLst>
                <a:ext uri="{FF2B5EF4-FFF2-40B4-BE49-F238E27FC236}">
                  <a16:creationId xmlns:a16="http://schemas.microsoft.com/office/drawing/2014/main" id="{71F753B4-0A41-FD00-6807-0D93FF89E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1639"/>
              <a:ext cx="1542" cy="1588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sz="2000" b="1"/>
                <a:t>الطول =</a:t>
              </a:r>
            </a:p>
            <a:p>
              <a:endParaRPr lang="ar-SA" sz="2000" b="1"/>
            </a:p>
            <a:p>
              <a:r>
                <a:rPr lang="ar-SA" sz="2000" b="1"/>
                <a:t>العرض =</a:t>
              </a:r>
            </a:p>
            <a:p>
              <a:endParaRPr lang="ar-SA" sz="2000" b="1"/>
            </a:p>
            <a:p>
              <a:r>
                <a:rPr lang="ar-SA" sz="2000" b="1"/>
                <a:t>الارتفاع =</a:t>
              </a:r>
            </a:p>
            <a:p>
              <a:endParaRPr lang="ar-SA" sz="2000" b="1"/>
            </a:p>
            <a:p>
              <a:r>
                <a:rPr lang="ar-SA" sz="2000" b="1"/>
                <a:t>الحجم = </a:t>
              </a:r>
              <a:endParaRPr lang="en-US" sz="2000" b="1"/>
            </a:p>
          </p:txBody>
        </p:sp>
      </p:grpSp>
      <p:grpSp>
        <p:nvGrpSpPr>
          <p:cNvPr id="20" name="Group 250">
            <a:extLst>
              <a:ext uri="{FF2B5EF4-FFF2-40B4-BE49-F238E27FC236}">
                <a16:creationId xmlns:a16="http://schemas.microsoft.com/office/drawing/2014/main" id="{BF17A40E-720E-23DE-7A74-535B0E813939}"/>
              </a:ext>
            </a:extLst>
          </p:cNvPr>
          <p:cNvGrpSpPr>
            <a:grpSpLocks/>
          </p:cNvGrpSpPr>
          <p:nvPr/>
        </p:nvGrpSpPr>
        <p:grpSpPr bwMode="auto">
          <a:xfrm>
            <a:off x="7188437" y="1484669"/>
            <a:ext cx="2447925" cy="1152525"/>
            <a:chOff x="3946" y="868"/>
            <a:chExt cx="1542" cy="726"/>
          </a:xfrm>
        </p:grpSpPr>
        <p:sp>
          <p:nvSpPr>
            <p:cNvPr id="21" name="AutoShape 182">
              <a:extLst>
                <a:ext uri="{FF2B5EF4-FFF2-40B4-BE49-F238E27FC236}">
                  <a16:creationId xmlns:a16="http://schemas.microsoft.com/office/drawing/2014/main" id="{EDC96848-78C2-DBBB-7251-3E8FBF91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" y="1254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" name="AutoShape 183">
              <a:extLst>
                <a:ext uri="{FF2B5EF4-FFF2-40B4-BE49-F238E27FC236}">
                  <a16:creationId xmlns:a16="http://schemas.microsoft.com/office/drawing/2014/main" id="{FDDE9329-C5F6-DA1B-8D23-546050633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89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" name="AutoShape 184">
              <a:extLst>
                <a:ext uri="{FF2B5EF4-FFF2-40B4-BE49-F238E27FC236}">
                  <a16:creationId xmlns:a16="http://schemas.microsoft.com/office/drawing/2014/main" id="{7B239329-F117-53FF-BE09-D118474A7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127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4" name="AutoShape 185">
              <a:extLst>
                <a:ext uri="{FF2B5EF4-FFF2-40B4-BE49-F238E27FC236}">
                  <a16:creationId xmlns:a16="http://schemas.microsoft.com/office/drawing/2014/main" id="{BCCB7C66-5AB5-ED36-051D-B1F684A4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86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5" name="AutoShape 186">
              <a:extLst>
                <a:ext uri="{FF2B5EF4-FFF2-40B4-BE49-F238E27FC236}">
                  <a16:creationId xmlns:a16="http://schemas.microsoft.com/office/drawing/2014/main" id="{6ECAE9EE-AB97-E9AD-F00E-FB226B340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1253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6" name="AutoShape 187">
              <a:extLst>
                <a:ext uri="{FF2B5EF4-FFF2-40B4-BE49-F238E27FC236}">
                  <a16:creationId xmlns:a16="http://schemas.microsoft.com/office/drawing/2014/main" id="{E508B457-95D5-FD06-E8C2-05D54DFD3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89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7" name="AutoShape 188">
              <a:extLst>
                <a:ext uri="{FF2B5EF4-FFF2-40B4-BE49-F238E27FC236}">
                  <a16:creationId xmlns:a16="http://schemas.microsoft.com/office/drawing/2014/main" id="{582392F3-323D-BD6A-CB61-AE64EF19A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891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" name="AutoShape 189">
              <a:extLst>
                <a:ext uri="{FF2B5EF4-FFF2-40B4-BE49-F238E27FC236}">
                  <a16:creationId xmlns:a16="http://schemas.microsoft.com/office/drawing/2014/main" id="{74E8BDA8-7E7E-3F62-FE21-213C2A0C0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127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9" name="Group 251">
            <a:extLst>
              <a:ext uri="{FF2B5EF4-FFF2-40B4-BE49-F238E27FC236}">
                <a16:creationId xmlns:a16="http://schemas.microsoft.com/office/drawing/2014/main" id="{0AF73982-112C-4E9A-3A5D-EB8579E59A33}"/>
              </a:ext>
            </a:extLst>
          </p:cNvPr>
          <p:cNvGrpSpPr>
            <a:grpSpLocks/>
          </p:cNvGrpSpPr>
          <p:nvPr/>
        </p:nvGrpSpPr>
        <p:grpSpPr bwMode="auto">
          <a:xfrm>
            <a:off x="4343637" y="1484669"/>
            <a:ext cx="2447925" cy="1152525"/>
            <a:chOff x="2154" y="868"/>
            <a:chExt cx="1542" cy="726"/>
          </a:xfrm>
        </p:grpSpPr>
        <p:sp>
          <p:nvSpPr>
            <p:cNvPr id="30" name="AutoShape 190">
              <a:extLst>
                <a:ext uri="{FF2B5EF4-FFF2-40B4-BE49-F238E27FC236}">
                  <a16:creationId xmlns:a16="http://schemas.microsoft.com/office/drawing/2014/main" id="{517FCD3E-6F92-37A4-C2EB-06F915A6C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54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" name="AutoShape 191">
              <a:extLst>
                <a:ext uri="{FF2B5EF4-FFF2-40B4-BE49-F238E27FC236}">
                  <a16:creationId xmlns:a16="http://schemas.microsoft.com/office/drawing/2014/main" id="{69FE9274-EB24-4B90-0E17-BF72C7A76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89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" name="AutoShape 192">
              <a:extLst>
                <a:ext uri="{FF2B5EF4-FFF2-40B4-BE49-F238E27FC236}">
                  <a16:creationId xmlns:a16="http://schemas.microsoft.com/office/drawing/2014/main" id="{C5FFA1CF-7956-BF5C-D771-F4BA507E4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127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" name="AutoShape 193">
              <a:extLst>
                <a:ext uri="{FF2B5EF4-FFF2-40B4-BE49-F238E27FC236}">
                  <a16:creationId xmlns:a16="http://schemas.microsoft.com/office/drawing/2014/main" id="{862F8F5D-A27C-AE9D-CDDA-B29460FDC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86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" name="AutoShape 194">
              <a:extLst>
                <a:ext uri="{FF2B5EF4-FFF2-40B4-BE49-F238E27FC236}">
                  <a16:creationId xmlns:a16="http://schemas.microsoft.com/office/drawing/2014/main" id="{AC0F8006-BBF4-0836-5455-4F11AA9BC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253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5" name="AutoShape 195">
              <a:extLst>
                <a:ext uri="{FF2B5EF4-FFF2-40B4-BE49-F238E27FC236}">
                  <a16:creationId xmlns:a16="http://schemas.microsoft.com/office/drawing/2014/main" id="{6A4D7B36-B424-A7F3-F774-0D8235638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89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" name="AutoShape 196">
              <a:extLst>
                <a:ext uri="{FF2B5EF4-FFF2-40B4-BE49-F238E27FC236}">
                  <a16:creationId xmlns:a16="http://schemas.microsoft.com/office/drawing/2014/main" id="{0AD5CE55-C2EB-23C9-9264-DC0ABFB54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891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" name="AutoShape 197">
              <a:extLst>
                <a:ext uri="{FF2B5EF4-FFF2-40B4-BE49-F238E27FC236}">
                  <a16:creationId xmlns:a16="http://schemas.microsoft.com/office/drawing/2014/main" id="{6039B755-AA69-D91D-38B9-76988D676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27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8" name="Group 252">
            <a:extLst>
              <a:ext uri="{FF2B5EF4-FFF2-40B4-BE49-F238E27FC236}">
                <a16:creationId xmlns:a16="http://schemas.microsoft.com/office/drawing/2014/main" id="{8597683F-B2CE-C2B4-931C-66940A145909}"/>
              </a:ext>
            </a:extLst>
          </p:cNvPr>
          <p:cNvGrpSpPr>
            <a:grpSpLocks/>
          </p:cNvGrpSpPr>
          <p:nvPr/>
        </p:nvGrpSpPr>
        <p:grpSpPr bwMode="auto">
          <a:xfrm>
            <a:off x="1535350" y="1484669"/>
            <a:ext cx="2447925" cy="1152525"/>
            <a:chOff x="385" y="868"/>
            <a:chExt cx="1542" cy="726"/>
          </a:xfrm>
        </p:grpSpPr>
        <p:sp>
          <p:nvSpPr>
            <p:cNvPr id="39" name="AutoShape 198">
              <a:extLst>
                <a:ext uri="{FF2B5EF4-FFF2-40B4-BE49-F238E27FC236}">
                  <a16:creationId xmlns:a16="http://schemas.microsoft.com/office/drawing/2014/main" id="{1EBA8374-47D1-A654-282A-D7E3134CE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254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" name="AutoShape 199">
              <a:extLst>
                <a:ext uri="{FF2B5EF4-FFF2-40B4-BE49-F238E27FC236}">
                  <a16:creationId xmlns:a16="http://schemas.microsoft.com/office/drawing/2014/main" id="{059264B8-D796-3FDF-7FA7-3A90573C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89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1" name="AutoShape 200">
              <a:extLst>
                <a:ext uri="{FF2B5EF4-FFF2-40B4-BE49-F238E27FC236}">
                  <a16:creationId xmlns:a16="http://schemas.microsoft.com/office/drawing/2014/main" id="{820340EC-464B-6558-2CF9-DD92A6B0A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" y="127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2" name="AutoShape 201">
              <a:extLst>
                <a:ext uri="{FF2B5EF4-FFF2-40B4-BE49-F238E27FC236}">
                  <a16:creationId xmlns:a16="http://schemas.microsoft.com/office/drawing/2014/main" id="{7745856F-E5DA-77FB-FC95-B6D777073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86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" name="AutoShape 202">
              <a:extLst>
                <a:ext uri="{FF2B5EF4-FFF2-40B4-BE49-F238E27FC236}">
                  <a16:creationId xmlns:a16="http://schemas.microsoft.com/office/drawing/2014/main" id="{584DB8A2-E24D-E0A7-20F2-35B21A565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253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" name="AutoShape 203">
              <a:extLst>
                <a:ext uri="{FF2B5EF4-FFF2-40B4-BE49-F238E27FC236}">
                  <a16:creationId xmlns:a16="http://schemas.microsoft.com/office/drawing/2014/main" id="{79E8B022-FAAD-A4D8-14A4-B071B1CBE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89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5" name="AutoShape 204">
              <a:extLst>
                <a:ext uri="{FF2B5EF4-FFF2-40B4-BE49-F238E27FC236}">
                  <a16:creationId xmlns:a16="http://schemas.microsoft.com/office/drawing/2014/main" id="{56581A1C-965E-A44E-308C-D94793584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" y="891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6" name="AutoShape 205">
              <a:extLst>
                <a:ext uri="{FF2B5EF4-FFF2-40B4-BE49-F238E27FC236}">
                  <a16:creationId xmlns:a16="http://schemas.microsoft.com/office/drawing/2014/main" id="{29A07207-0569-8365-1F2F-437759107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27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47" name="Group 256">
            <a:extLst>
              <a:ext uri="{FF2B5EF4-FFF2-40B4-BE49-F238E27FC236}">
                <a16:creationId xmlns:a16="http://schemas.microsoft.com/office/drawing/2014/main" id="{27012747-E511-BD29-D0F2-F8F21E9C7DD2}"/>
              </a:ext>
            </a:extLst>
          </p:cNvPr>
          <p:cNvGrpSpPr>
            <a:grpSpLocks/>
          </p:cNvGrpSpPr>
          <p:nvPr/>
        </p:nvGrpSpPr>
        <p:grpSpPr bwMode="auto">
          <a:xfrm>
            <a:off x="7909162" y="871894"/>
            <a:ext cx="793750" cy="1589088"/>
            <a:chOff x="2041" y="0"/>
            <a:chExt cx="500" cy="1001"/>
          </a:xfrm>
        </p:grpSpPr>
        <p:sp>
          <p:nvSpPr>
            <p:cNvPr id="48" name="AutoShape 206">
              <a:extLst>
                <a:ext uri="{FF2B5EF4-FFF2-40B4-BE49-F238E27FC236}">
                  <a16:creationId xmlns:a16="http://schemas.microsoft.com/office/drawing/2014/main" id="{53262F74-550C-4B65-7139-A5EE4C56E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683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9" name="AutoShape 207">
              <a:extLst>
                <a:ext uri="{FF2B5EF4-FFF2-40B4-BE49-F238E27FC236}">
                  <a16:creationId xmlns:a16="http://schemas.microsoft.com/office/drawing/2014/main" id="{93AC7EB2-05A3-F3AE-5564-6A494D571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683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0" name="AutoShape 208">
              <a:extLst>
                <a:ext uri="{FF2B5EF4-FFF2-40B4-BE49-F238E27FC236}">
                  <a16:creationId xmlns:a16="http://schemas.microsoft.com/office/drawing/2014/main" id="{DC0FD1ED-C280-5BB3-BD2D-12858DC81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457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1" name="AutoShape 209">
              <a:extLst>
                <a:ext uri="{FF2B5EF4-FFF2-40B4-BE49-F238E27FC236}">
                  <a16:creationId xmlns:a16="http://schemas.microsoft.com/office/drawing/2014/main" id="{60F036DF-358B-2B74-73BF-738EA5171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457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2" name="AutoShape 210">
              <a:extLst>
                <a:ext uri="{FF2B5EF4-FFF2-40B4-BE49-F238E27FC236}">
                  <a16:creationId xmlns:a16="http://schemas.microsoft.com/office/drawing/2014/main" id="{E22C060A-9524-61BE-F137-D14A1FB04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2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3" name="AutoShape 211">
              <a:extLst>
                <a:ext uri="{FF2B5EF4-FFF2-40B4-BE49-F238E27FC236}">
                  <a16:creationId xmlns:a16="http://schemas.microsoft.com/office/drawing/2014/main" id="{87548367-914E-B1C8-3DF8-42FF3E7F3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26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" name="AutoShape 212">
              <a:extLst>
                <a:ext uri="{FF2B5EF4-FFF2-40B4-BE49-F238E27FC236}">
                  <a16:creationId xmlns:a16="http://schemas.microsoft.com/office/drawing/2014/main" id="{A0E2857B-1C7A-6581-36CA-B46C80E0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" name="AutoShape 213">
              <a:extLst>
                <a:ext uri="{FF2B5EF4-FFF2-40B4-BE49-F238E27FC236}">
                  <a16:creationId xmlns:a16="http://schemas.microsoft.com/office/drawing/2014/main" id="{254ECE6B-8428-533D-B420-F22E256AE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0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56" name="Group 257">
            <a:extLst>
              <a:ext uri="{FF2B5EF4-FFF2-40B4-BE49-F238E27FC236}">
                <a16:creationId xmlns:a16="http://schemas.microsoft.com/office/drawing/2014/main" id="{4A641ABA-605D-50A4-1B9F-0F8C04C7AD20}"/>
              </a:ext>
            </a:extLst>
          </p:cNvPr>
          <p:cNvGrpSpPr>
            <a:grpSpLocks/>
          </p:cNvGrpSpPr>
          <p:nvPr/>
        </p:nvGrpSpPr>
        <p:grpSpPr bwMode="auto">
          <a:xfrm>
            <a:off x="4775437" y="1519594"/>
            <a:ext cx="1439863" cy="863600"/>
            <a:chOff x="907" y="278"/>
            <a:chExt cx="907" cy="544"/>
          </a:xfrm>
        </p:grpSpPr>
        <p:sp>
          <p:nvSpPr>
            <p:cNvPr id="57" name="AutoShape 214">
              <a:extLst>
                <a:ext uri="{FF2B5EF4-FFF2-40B4-BE49-F238E27FC236}">
                  <a16:creationId xmlns:a16="http://schemas.microsoft.com/office/drawing/2014/main" id="{0ABF441E-621B-84A4-1EBB-9B9A550F9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504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8" name="AutoShape 215">
              <a:extLst>
                <a:ext uri="{FF2B5EF4-FFF2-40B4-BE49-F238E27FC236}">
                  <a16:creationId xmlns:a16="http://schemas.microsoft.com/office/drawing/2014/main" id="{370D4C2B-3561-66A5-49DB-758F5E67E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504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9" name="AutoShape 216">
              <a:extLst>
                <a:ext uri="{FF2B5EF4-FFF2-40B4-BE49-F238E27FC236}">
                  <a16:creationId xmlns:a16="http://schemas.microsoft.com/office/drawing/2014/main" id="{ABE6165A-4D4E-7FAC-B2A8-D0862882D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27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0" name="AutoShape 217">
              <a:extLst>
                <a:ext uri="{FF2B5EF4-FFF2-40B4-BE49-F238E27FC236}">
                  <a16:creationId xmlns:a16="http://schemas.microsoft.com/office/drawing/2014/main" id="{E83562D3-D411-27B5-7495-4AB1940DB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7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" name="AutoShape 218">
              <a:extLst>
                <a:ext uri="{FF2B5EF4-FFF2-40B4-BE49-F238E27FC236}">
                  <a16:creationId xmlns:a16="http://schemas.microsoft.com/office/drawing/2014/main" id="{7BBB85AC-697B-3711-DD69-DD698D179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504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2" name="AutoShape 219">
              <a:extLst>
                <a:ext uri="{FF2B5EF4-FFF2-40B4-BE49-F238E27FC236}">
                  <a16:creationId xmlns:a16="http://schemas.microsoft.com/office/drawing/2014/main" id="{E7209378-2D8A-8CF7-3704-9401A1A1C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504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3" name="AutoShape 220">
              <a:extLst>
                <a:ext uri="{FF2B5EF4-FFF2-40B4-BE49-F238E27FC236}">
                  <a16:creationId xmlns:a16="http://schemas.microsoft.com/office/drawing/2014/main" id="{892ED6D2-F829-AE64-7DC8-0221E9F02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27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4" name="AutoShape 221">
              <a:extLst>
                <a:ext uri="{FF2B5EF4-FFF2-40B4-BE49-F238E27FC236}">
                  <a16:creationId xmlns:a16="http://schemas.microsoft.com/office/drawing/2014/main" id="{BDEEE54F-F522-4435-0912-8F21AD6B3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7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5" name="Group 258">
            <a:extLst>
              <a:ext uri="{FF2B5EF4-FFF2-40B4-BE49-F238E27FC236}">
                <a16:creationId xmlns:a16="http://schemas.microsoft.com/office/drawing/2014/main" id="{84521745-2419-9C35-A172-4C16AC64EBD4}"/>
              </a:ext>
            </a:extLst>
          </p:cNvPr>
          <p:cNvGrpSpPr>
            <a:grpSpLocks/>
          </p:cNvGrpSpPr>
          <p:nvPr/>
        </p:nvGrpSpPr>
        <p:grpSpPr bwMode="auto">
          <a:xfrm>
            <a:off x="2219562" y="1411644"/>
            <a:ext cx="922338" cy="1008063"/>
            <a:chOff x="181" y="232"/>
            <a:chExt cx="581" cy="635"/>
          </a:xfrm>
        </p:grpSpPr>
        <p:sp>
          <p:nvSpPr>
            <p:cNvPr id="66" name="AutoShape 222">
              <a:extLst>
                <a:ext uri="{FF2B5EF4-FFF2-40B4-BE49-F238E27FC236}">
                  <a16:creationId xmlns:a16="http://schemas.microsoft.com/office/drawing/2014/main" id="{29208DCD-0F9E-73F3-13C1-5155C322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" y="45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7" name="AutoShape 223">
              <a:extLst>
                <a:ext uri="{FF2B5EF4-FFF2-40B4-BE49-F238E27FC236}">
                  <a16:creationId xmlns:a16="http://schemas.microsoft.com/office/drawing/2014/main" id="{6743B77D-FD79-873F-4487-34EFDBB8A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458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8" name="AutoShape 224">
              <a:extLst>
                <a:ext uri="{FF2B5EF4-FFF2-40B4-BE49-F238E27FC236}">
                  <a16:creationId xmlns:a16="http://schemas.microsoft.com/office/drawing/2014/main" id="{643E9D75-404C-8057-C8A9-E6FB3852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" y="232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9" name="AutoShape 225">
              <a:extLst>
                <a:ext uri="{FF2B5EF4-FFF2-40B4-BE49-F238E27FC236}">
                  <a16:creationId xmlns:a16="http://schemas.microsoft.com/office/drawing/2014/main" id="{14239A83-93E3-3FAF-5380-6451E9BD0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232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70" name="AutoShape 226">
              <a:extLst>
                <a:ext uri="{FF2B5EF4-FFF2-40B4-BE49-F238E27FC236}">
                  <a16:creationId xmlns:a16="http://schemas.microsoft.com/office/drawing/2014/main" id="{E00048FE-4D4A-4F41-A7D2-F4CA170A9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" y="549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71" name="AutoShape 227">
              <a:extLst>
                <a:ext uri="{FF2B5EF4-FFF2-40B4-BE49-F238E27FC236}">
                  <a16:creationId xmlns:a16="http://schemas.microsoft.com/office/drawing/2014/main" id="{FDE1DDD1-4045-9E9E-36B3-C7BEBEB7D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549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72" name="AutoShape 228">
              <a:extLst>
                <a:ext uri="{FF2B5EF4-FFF2-40B4-BE49-F238E27FC236}">
                  <a16:creationId xmlns:a16="http://schemas.microsoft.com/office/drawing/2014/main" id="{43EBE61B-3773-F211-B69D-DD790A40A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" y="323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73" name="AutoShape 229">
              <a:extLst>
                <a:ext uri="{FF2B5EF4-FFF2-40B4-BE49-F238E27FC236}">
                  <a16:creationId xmlns:a16="http://schemas.microsoft.com/office/drawing/2014/main" id="{F4907091-3BE6-0903-C711-35666A118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23"/>
              <a:ext cx="295" cy="318"/>
            </a:xfrm>
            <a:prstGeom prst="cube">
              <a:avLst>
                <a:gd name="adj" fmla="val 28134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74" name="Text Box 230">
            <a:extLst>
              <a:ext uri="{FF2B5EF4-FFF2-40B4-BE49-F238E27FC236}">
                <a16:creationId xmlns:a16="http://schemas.microsoft.com/office/drawing/2014/main" id="{28A4C6A1-FD25-D118-C7A2-68C3B6007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500" y="2857857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</a:t>
            </a:r>
            <a:endParaRPr lang="en-US" sz="2000" b="1" dirty="0"/>
          </a:p>
        </p:txBody>
      </p:sp>
      <p:sp>
        <p:nvSpPr>
          <p:cNvPr id="75" name="Text Box 231">
            <a:extLst>
              <a:ext uri="{FF2B5EF4-FFF2-40B4-BE49-F238E27FC236}">
                <a16:creationId xmlns:a16="http://schemas.microsoft.com/office/drawing/2014/main" id="{331E2C14-E29E-7972-81FB-94ABB14F9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550" y="3499207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</a:t>
            </a:r>
            <a:endParaRPr lang="en-US" sz="2000" b="1" dirty="0"/>
          </a:p>
        </p:txBody>
      </p:sp>
      <p:sp>
        <p:nvSpPr>
          <p:cNvPr id="76" name="Text Box 232">
            <a:extLst>
              <a:ext uri="{FF2B5EF4-FFF2-40B4-BE49-F238E27FC236}">
                <a16:creationId xmlns:a16="http://schemas.microsoft.com/office/drawing/2014/main" id="{4B37876C-6A79-9FB4-05B8-31CA6A1D3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112" y="4096107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٤</a:t>
            </a:r>
            <a:endParaRPr lang="en-US" sz="2000" b="1" dirty="0"/>
          </a:p>
        </p:txBody>
      </p:sp>
      <p:sp>
        <p:nvSpPr>
          <p:cNvPr id="77" name="Text Box 233">
            <a:extLst>
              <a:ext uri="{FF2B5EF4-FFF2-40B4-BE49-F238E27FC236}">
                <a16:creationId xmlns:a16="http://schemas.microsoft.com/office/drawing/2014/main" id="{DB57A29F-A72E-728F-DE43-6955565E0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8212" y="2865794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٤</a:t>
            </a:r>
            <a:endParaRPr lang="en-US" sz="2000" b="1" dirty="0"/>
          </a:p>
        </p:txBody>
      </p:sp>
      <p:sp>
        <p:nvSpPr>
          <p:cNvPr id="78" name="Text Box 234">
            <a:extLst>
              <a:ext uri="{FF2B5EF4-FFF2-40B4-BE49-F238E27FC236}">
                <a16:creationId xmlns:a16="http://schemas.microsoft.com/office/drawing/2014/main" id="{383AC944-A7B9-71BD-6CB2-2B381A34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262" y="3507144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</a:t>
            </a:r>
            <a:endParaRPr lang="en-US" sz="2000" b="1" dirty="0"/>
          </a:p>
        </p:txBody>
      </p:sp>
      <p:sp>
        <p:nvSpPr>
          <p:cNvPr id="79" name="Text Box 235">
            <a:extLst>
              <a:ext uri="{FF2B5EF4-FFF2-40B4-BE49-F238E27FC236}">
                <a16:creationId xmlns:a16="http://schemas.microsoft.com/office/drawing/2014/main" id="{BD4E9949-09E3-D5FF-D3FD-4C5B76EB2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825" y="4104044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</a:t>
            </a:r>
            <a:endParaRPr lang="en-US" sz="2000" b="1" dirty="0"/>
          </a:p>
        </p:txBody>
      </p:sp>
      <p:sp>
        <p:nvSpPr>
          <p:cNvPr id="80" name="Text Box 236">
            <a:extLst>
              <a:ext uri="{FF2B5EF4-FFF2-40B4-BE49-F238E27FC236}">
                <a16:creationId xmlns:a16="http://schemas.microsoft.com/office/drawing/2014/main" id="{2B47C2B9-7C32-07B1-A877-0A5354312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900" y="2857857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</a:t>
            </a:r>
            <a:endParaRPr lang="en-US" sz="2000" b="1" dirty="0"/>
          </a:p>
        </p:txBody>
      </p:sp>
      <p:sp>
        <p:nvSpPr>
          <p:cNvPr id="81" name="Text Box 237">
            <a:extLst>
              <a:ext uri="{FF2B5EF4-FFF2-40B4-BE49-F238E27FC236}">
                <a16:creationId xmlns:a16="http://schemas.microsoft.com/office/drawing/2014/main" id="{009CC9F6-F126-64EC-ABFF-8062DC43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950" y="3499207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</a:t>
            </a:r>
            <a:endParaRPr lang="en-US" sz="2000" b="1" dirty="0"/>
          </a:p>
        </p:txBody>
      </p:sp>
      <p:sp>
        <p:nvSpPr>
          <p:cNvPr id="82" name="Text Box 238">
            <a:extLst>
              <a:ext uri="{FF2B5EF4-FFF2-40B4-BE49-F238E27FC236}">
                <a16:creationId xmlns:a16="http://schemas.microsoft.com/office/drawing/2014/main" id="{F1D16F82-79E9-7E4F-ACA6-9E473F4E7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512" y="4096107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</a:t>
            </a:r>
            <a:endParaRPr lang="en-US" sz="2000" b="1" dirty="0"/>
          </a:p>
        </p:txBody>
      </p:sp>
      <p:sp>
        <p:nvSpPr>
          <p:cNvPr id="83" name="Text Box 239">
            <a:extLst>
              <a:ext uri="{FF2B5EF4-FFF2-40B4-BE49-F238E27FC236}">
                <a16:creationId xmlns:a16="http://schemas.microsoft.com/office/drawing/2014/main" id="{4039B924-14C2-C288-7941-F0FCBA5F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900" y="4723169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 × ١ × ٤ =</a:t>
            </a:r>
            <a:endParaRPr lang="en-US" sz="2000" b="1" dirty="0"/>
          </a:p>
        </p:txBody>
      </p:sp>
      <p:sp>
        <p:nvSpPr>
          <p:cNvPr id="84" name="Text Box 240">
            <a:extLst>
              <a:ext uri="{FF2B5EF4-FFF2-40B4-BE49-F238E27FC236}">
                <a16:creationId xmlns:a16="http://schemas.microsoft.com/office/drawing/2014/main" id="{EC66C3A5-33A5-024E-F5EF-B75FA036B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100" y="4745394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8</a:t>
            </a:r>
            <a:endParaRPr lang="en-US" sz="2000" b="1"/>
          </a:p>
        </p:txBody>
      </p:sp>
      <p:sp>
        <p:nvSpPr>
          <p:cNvPr id="85" name="Text Box 241">
            <a:extLst>
              <a:ext uri="{FF2B5EF4-FFF2-40B4-BE49-F238E27FC236}">
                <a16:creationId xmlns:a16="http://schemas.microsoft.com/office/drawing/2014/main" id="{3A7CB3E4-1691-9C28-0968-E1B47E6E7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025" y="4723169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٤ × ١ × ٢ =</a:t>
            </a:r>
            <a:endParaRPr lang="en-US" sz="2000" b="1" dirty="0"/>
          </a:p>
        </p:txBody>
      </p:sp>
      <p:sp>
        <p:nvSpPr>
          <p:cNvPr id="86" name="Text Box 242">
            <a:extLst>
              <a:ext uri="{FF2B5EF4-FFF2-40B4-BE49-F238E27FC236}">
                <a16:creationId xmlns:a16="http://schemas.microsoft.com/office/drawing/2014/main" id="{DDA0E6D9-316D-5ACB-F8B9-DB28CF3D2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225" y="4745394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٨</a:t>
            </a:r>
            <a:endParaRPr lang="en-US" sz="2000" b="1" dirty="0"/>
          </a:p>
        </p:txBody>
      </p:sp>
      <p:sp>
        <p:nvSpPr>
          <p:cNvPr id="87" name="Text Box 243">
            <a:extLst>
              <a:ext uri="{FF2B5EF4-FFF2-40B4-BE49-F238E27FC236}">
                <a16:creationId xmlns:a16="http://schemas.microsoft.com/office/drawing/2014/main" id="{6BAA1618-7F69-9347-0749-E22DF96DF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737" y="4723169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 × ٢ × ٢ =</a:t>
            </a:r>
            <a:endParaRPr lang="en-US" sz="2000" b="1" dirty="0"/>
          </a:p>
        </p:txBody>
      </p:sp>
      <p:sp>
        <p:nvSpPr>
          <p:cNvPr id="88" name="Text Box 244">
            <a:extLst>
              <a:ext uri="{FF2B5EF4-FFF2-40B4-BE49-F238E27FC236}">
                <a16:creationId xmlns:a16="http://schemas.microsoft.com/office/drawing/2014/main" id="{2099EC75-B246-4013-0CA9-D3CBF6DBA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937" y="4745394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٨</a:t>
            </a:r>
            <a:endParaRPr lang="en-US" sz="2000" b="1" dirty="0"/>
          </a:p>
        </p:txBody>
      </p:sp>
      <p:sp>
        <p:nvSpPr>
          <p:cNvPr id="89" name="AutoShape 245">
            <a:extLst>
              <a:ext uri="{FF2B5EF4-FFF2-40B4-BE49-F238E27FC236}">
                <a16:creationId xmlns:a16="http://schemas.microsoft.com/office/drawing/2014/main" id="{1846D153-6C42-A3E8-4E7A-923244964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9125" y="5985232"/>
            <a:ext cx="1081087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000" b="1"/>
              <a:t>نستنتج أن :</a:t>
            </a:r>
            <a:endParaRPr lang="en-US" sz="2000" b="1"/>
          </a:p>
        </p:txBody>
      </p:sp>
      <p:sp>
        <p:nvSpPr>
          <p:cNvPr id="90" name="Rectangle 246">
            <a:extLst>
              <a:ext uri="{FF2B5EF4-FFF2-40B4-BE49-F238E27FC236}">
                <a16:creationId xmlns:a16="http://schemas.microsoft.com/office/drawing/2014/main" id="{1AF92D44-82AA-7F19-0DF9-13048FD45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475" y="5659794"/>
            <a:ext cx="5221287" cy="1116013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FF99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1" name="Text Box 247">
            <a:extLst>
              <a:ext uri="{FF2B5EF4-FFF2-40B4-BE49-F238E27FC236}">
                <a16:creationId xmlns:a16="http://schemas.microsoft.com/office/drawing/2014/main" id="{427866D1-EE4D-BE51-56BC-6B0A7B88F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125" y="6020157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حجم المنشور =</a:t>
            </a:r>
            <a:endParaRPr lang="en-US" sz="2400" b="1"/>
          </a:p>
        </p:txBody>
      </p:sp>
      <p:sp>
        <p:nvSpPr>
          <p:cNvPr id="92" name="Text Box 248">
            <a:extLst>
              <a:ext uri="{FF2B5EF4-FFF2-40B4-BE49-F238E27FC236}">
                <a16:creationId xmlns:a16="http://schemas.microsoft.com/office/drawing/2014/main" id="{974D467E-8B1C-7BB2-D3E3-A4C3026C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337" y="6020157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الطول × العرض</a:t>
            </a:r>
            <a:endParaRPr lang="en-US" sz="2400" b="1"/>
          </a:p>
        </p:txBody>
      </p:sp>
      <p:sp>
        <p:nvSpPr>
          <p:cNvPr id="93" name="Text Box 249">
            <a:extLst>
              <a:ext uri="{FF2B5EF4-FFF2-40B4-BE49-F238E27FC236}">
                <a16:creationId xmlns:a16="http://schemas.microsoft.com/office/drawing/2014/main" id="{8610D8CE-98BC-83EF-F886-6F8DB6759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325" y="6028094"/>
            <a:ext cx="1262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× الارتفاع</a:t>
            </a:r>
            <a:endParaRPr lang="en-US" sz="2400" b="1"/>
          </a:p>
        </p:txBody>
      </p:sp>
      <p:sp>
        <p:nvSpPr>
          <p:cNvPr id="94" name="AutoShape 259">
            <a:extLst>
              <a:ext uri="{FF2B5EF4-FFF2-40B4-BE49-F238E27FC236}">
                <a16:creationId xmlns:a16="http://schemas.microsoft.com/office/drawing/2014/main" id="{CA832EE1-EF8D-6908-EA1D-F098D7434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800" y="2968982"/>
            <a:ext cx="6229350" cy="21240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5" name="Text Box 260">
            <a:extLst>
              <a:ext uri="{FF2B5EF4-FFF2-40B4-BE49-F238E27FC236}">
                <a16:creationId xmlns:a16="http://schemas.microsoft.com/office/drawing/2014/main" id="{09C21D1D-64CD-22BE-5919-A54F1A8CF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725" y="3870682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ولكن</a:t>
            </a:r>
            <a:r>
              <a:rPr lang="ar-SA" sz="2400" b="1" dirty="0"/>
              <a:t>  :   </a:t>
            </a:r>
            <a:r>
              <a:rPr lang="ar-SA" sz="2400" b="1" dirty="0">
                <a:solidFill>
                  <a:srgbClr val="0000FF"/>
                </a:solidFill>
              </a:rPr>
              <a:t>الطول × العرض</a:t>
            </a:r>
            <a:r>
              <a:rPr lang="ar-SA" sz="2400" b="1" dirty="0"/>
              <a:t> ما هو إلا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6" name="Text Box 263">
            <a:extLst>
              <a:ext uri="{FF2B5EF4-FFF2-40B4-BE49-F238E27FC236}">
                <a16:creationId xmlns:a16="http://schemas.microsoft.com/office/drawing/2014/main" id="{EBE28A62-F763-7930-80DA-0BBD3BB5C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00" y="3873857"/>
            <a:ext cx="1836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</a:rPr>
              <a:t>مساحة القاعدة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7" name="عنصر نائب لرقم الشريحة 96">
            <a:extLst>
              <a:ext uri="{FF2B5EF4-FFF2-40B4-BE49-F238E27FC236}">
                <a16:creationId xmlns:a16="http://schemas.microsoft.com/office/drawing/2014/main" id="{7D7D7117-2FEB-8F01-B8B7-D4440497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049 0.30943 " pathEditMode="relative" ptsTypes="AA">
                                      <p:cBhvr>
                                        <p:cTn id="25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0" grpId="0" animBg="1"/>
      <p:bldP spid="91" grpId="0"/>
      <p:bldP spid="92" grpId="0"/>
      <p:bldP spid="92" grpId="1"/>
      <p:bldP spid="93" grpId="0"/>
      <p:bldP spid="94" grpId="0" animBg="1"/>
      <p:bldP spid="95" grpId="0"/>
      <p:bldP spid="96" grpId="0"/>
      <p:bldP spid="9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8B184C7-59C3-95DE-BF47-87F03E4D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99" y="829779"/>
            <a:ext cx="181590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A69F8C0-6EC8-D37E-468E-2FF86330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47" y="1549859"/>
            <a:ext cx="23526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97">
            <a:extLst>
              <a:ext uri="{FF2B5EF4-FFF2-40B4-BE49-F238E27FC236}">
                <a16:creationId xmlns:a16="http://schemas.microsoft.com/office/drawing/2014/main" id="{5FBCF77F-D0DC-D53F-4A7F-96D9251E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897" y="2990019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 =</a:t>
            </a: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2939E-D94C-697C-02E5-9A6BB49A2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34" y="2756706"/>
            <a:ext cx="18669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97">
            <a:extLst>
              <a:ext uri="{FF2B5EF4-FFF2-40B4-BE49-F238E27FC236}">
                <a16:creationId xmlns:a16="http://schemas.microsoft.com/office/drawing/2014/main" id="{B4B7C201-E650-E3BE-4F95-3A2EBD1C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478" y="2990019"/>
            <a:ext cx="104477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٦ × ٦  =</a:t>
            </a:r>
            <a:endParaRPr lang="en-US" sz="2000" b="1" dirty="0"/>
          </a:p>
        </p:txBody>
      </p:sp>
      <p:sp>
        <p:nvSpPr>
          <p:cNvPr id="11" name="Text Box 97">
            <a:extLst>
              <a:ext uri="{FF2B5EF4-FFF2-40B4-BE49-F238E27FC236}">
                <a16:creationId xmlns:a16="http://schemas.microsoft.com/office/drawing/2014/main" id="{19E164B8-9EF3-0554-56B1-5E170B13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366" y="2990019"/>
            <a:ext cx="104477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٢٣ سم</a:t>
            </a:r>
            <a:r>
              <a:rPr lang="ar-SA" sz="2000" b="1" baseline="30000" dirty="0"/>
              <a:t>٢</a:t>
            </a:r>
            <a:endParaRPr lang="en-US" sz="2000" b="1" baseline="30000" dirty="0"/>
          </a:p>
        </p:txBody>
      </p:sp>
      <p:sp>
        <p:nvSpPr>
          <p:cNvPr id="14" name="Text Box 105">
            <a:extLst>
              <a:ext uri="{FF2B5EF4-FFF2-40B4-BE49-F238E27FC236}">
                <a16:creationId xmlns:a16="http://schemas.microsoft.com/office/drawing/2014/main" id="{EB42B20B-1E30-4AAD-5DB0-AE41F8AD2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598" y="3942502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16" name="Text Box 106">
            <a:extLst>
              <a:ext uri="{FF2B5EF4-FFF2-40B4-BE49-F238E27FC236}">
                <a16:creationId xmlns:a16="http://schemas.microsoft.com/office/drawing/2014/main" id="{1E44C61E-750C-D7A1-82AD-BE6BF8EBA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754" y="3944089"/>
            <a:ext cx="145916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</a:t>
            </a:r>
            <a:endParaRPr lang="en-US" sz="2000" b="1" dirty="0"/>
          </a:p>
        </p:txBody>
      </p:sp>
      <p:sp>
        <p:nvSpPr>
          <p:cNvPr id="17" name="Text Box 108">
            <a:extLst>
              <a:ext uri="{FF2B5EF4-FFF2-40B4-BE49-F238E27FC236}">
                <a16:creationId xmlns:a16="http://schemas.microsoft.com/office/drawing/2014/main" id="{4774CE81-8C97-FE06-92EB-A1D30A12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68" y="3942501"/>
            <a:ext cx="100826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٧٢ 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sp>
        <p:nvSpPr>
          <p:cNvPr id="18" name="Text Box 106">
            <a:extLst>
              <a:ext uri="{FF2B5EF4-FFF2-40B4-BE49-F238E27FC236}">
                <a16:creationId xmlns:a16="http://schemas.microsoft.com/office/drawing/2014/main" id="{3186A2DB-C36A-EA6E-0C16-4A36A1369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067" y="3944089"/>
            <a:ext cx="54139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9" name="Text Box 106">
            <a:extLst>
              <a:ext uri="{FF2B5EF4-FFF2-40B4-BE49-F238E27FC236}">
                <a16:creationId xmlns:a16="http://schemas.microsoft.com/office/drawing/2014/main" id="{D1FA24A2-3632-2924-91C2-0972C7C9A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971" y="3944089"/>
            <a:ext cx="1117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0" name="Text Box 107">
            <a:extLst>
              <a:ext uri="{FF2B5EF4-FFF2-40B4-BE49-F238E27FC236}">
                <a16:creationId xmlns:a16="http://schemas.microsoft.com/office/drawing/2014/main" id="{7B84C6B9-8037-6E29-600C-2A693269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39" y="3944089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C43D2B3-7D76-AD1E-F337-CCFB4CF6B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49" y="3752893"/>
            <a:ext cx="18859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05">
            <a:extLst>
              <a:ext uri="{FF2B5EF4-FFF2-40B4-BE49-F238E27FC236}">
                <a16:creationId xmlns:a16="http://schemas.microsoft.com/office/drawing/2014/main" id="{E3D562A8-85C5-62F7-3803-4BCCE175D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366" y="5222267"/>
            <a:ext cx="1170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حل آخر</a:t>
            </a:r>
            <a:endParaRPr lang="en-US" sz="2000" b="1" dirty="0"/>
          </a:p>
        </p:txBody>
      </p:sp>
      <p:sp>
        <p:nvSpPr>
          <p:cNvPr id="23" name="Text Box 105">
            <a:extLst>
              <a:ext uri="{FF2B5EF4-FFF2-40B4-BE49-F238E27FC236}">
                <a16:creationId xmlns:a16="http://schemas.microsoft.com/office/drawing/2014/main" id="{D1ED48F5-276E-27E2-FCB4-9AACFF7FC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460" y="5914426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84C5FF33-A3D0-7F60-EC5F-E4F7C781E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372" y="5906141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الطول</a:t>
            </a:r>
            <a:endParaRPr lang="en-US" sz="2000" b="1" dirty="0"/>
          </a:p>
        </p:txBody>
      </p:sp>
      <p:sp>
        <p:nvSpPr>
          <p:cNvPr id="25" name="Text Box 105">
            <a:extLst>
              <a:ext uri="{FF2B5EF4-FFF2-40B4-BE49-F238E27FC236}">
                <a16:creationId xmlns:a16="http://schemas.microsoft.com/office/drawing/2014/main" id="{2C1ADD42-A379-1372-FB73-A50D11BE8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340" y="5914426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6" name="Text Box 105">
            <a:extLst>
              <a:ext uri="{FF2B5EF4-FFF2-40B4-BE49-F238E27FC236}">
                <a16:creationId xmlns:a16="http://schemas.microsoft.com/office/drawing/2014/main" id="{84E94C88-C1B3-B665-B871-A127F4AA2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268" y="5906141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العرض</a:t>
            </a:r>
            <a:endParaRPr lang="en-US" sz="2000" b="1" dirty="0"/>
          </a:p>
        </p:txBody>
      </p:sp>
      <p:sp>
        <p:nvSpPr>
          <p:cNvPr id="27" name="Text Box 105">
            <a:extLst>
              <a:ext uri="{FF2B5EF4-FFF2-40B4-BE49-F238E27FC236}">
                <a16:creationId xmlns:a16="http://schemas.microsoft.com/office/drawing/2014/main" id="{2066FFCF-C3C4-0AED-7B1A-C9157173B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236" y="5914426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8" name="Text Box 105">
            <a:extLst>
              <a:ext uri="{FF2B5EF4-FFF2-40B4-BE49-F238E27FC236}">
                <a16:creationId xmlns:a16="http://schemas.microsoft.com/office/drawing/2014/main" id="{C5AB250D-3104-9FF0-F78A-AD5BF2364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156" y="5897855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9" name="Text Box 105">
            <a:extLst>
              <a:ext uri="{FF2B5EF4-FFF2-40B4-BE49-F238E27FC236}">
                <a16:creationId xmlns:a16="http://schemas.microsoft.com/office/drawing/2014/main" id="{B60A23B4-39E5-ED2A-12FE-8109AD94A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24" y="5906140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30" name="Text Box 108">
            <a:extLst>
              <a:ext uri="{FF2B5EF4-FFF2-40B4-BE49-F238E27FC236}">
                <a16:creationId xmlns:a16="http://schemas.microsoft.com/office/drawing/2014/main" id="{23C01EDC-2B64-5217-90C0-C4E1B4F2C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879" y="5925472"/>
            <a:ext cx="100826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٧٢ 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cxnSp>
        <p:nvCxnSpPr>
          <p:cNvPr id="31" name="رابط مستقيم 5">
            <a:extLst>
              <a:ext uri="{FF2B5EF4-FFF2-40B4-BE49-F238E27FC236}">
                <a16:creationId xmlns:a16="http://schemas.microsoft.com/office/drawing/2014/main" id="{0E40028E-8CB0-B77E-F2A6-45161249D220}"/>
              </a:ext>
            </a:extLst>
          </p:cNvPr>
          <p:cNvCxnSpPr/>
          <p:nvPr/>
        </p:nvCxnSpPr>
        <p:spPr>
          <a:xfrm flipH="1">
            <a:off x="1280507" y="5078251"/>
            <a:ext cx="85133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07">
            <a:extLst>
              <a:ext uri="{FF2B5EF4-FFF2-40B4-BE49-F238E27FC236}">
                <a16:creationId xmlns:a16="http://schemas.microsoft.com/office/drawing/2014/main" id="{36D4A3D8-4005-6E11-08E6-A2FADB808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163" y="3969103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٣٦</a:t>
            </a:r>
            <a:endParaRPr lang="en-US" sz="2000" b="1" dirty="0"/>
          </a:p>
        </p:txBody>
      </p:sp>
      <p:sp>
        <p:nvSpPr>
          <p:cNvPr id="33" name="Text Box 107">
            <a:extLst>
              <a:ext uri="{FF2B5EF4-FFF2-40B4-BE49-F238E27FC236}">
                <a16:creationId xmlns:a16="http://schemas.microsoft.com/office/drawing/2014/main" id="{F2ED25FD-8BD6-AFB3-DB0B-E02082E31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003" y="3969103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</a:t>
            </a:r>
            <a:endParaRPr lang="en-US" sz="2000" b="1" dirty="0"/>
          </a:p>
        </p:txBody>
      </p:sp>
      <p:sp>
        <p:nvSpPr>
          <p:cNvPr id="34" name="Text Box 107">
            <a:extLst>
              <a:ext uri="{FF2B5EF4-FFF2-40B4-BE49-F238E27FC236}">
                <a16:creationId xmlns:a16="http://schemas.microsoft.com/office/drawing/2014/main" id="{4BBF9F03-81C0-149B-731D-97DB4F97D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781" y="5925472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٦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 Box 107">
            <a:extLst>
              <a:ext uri="{FF2B5EF4-FFF2-40B4-BE49-F238E27FC236}">
                <a16:creationId xmlns:a16="http://schemas.microsoft.com/office/drawing/2014/main" id="{E28FD5F3-D58A-9399-45C2-96EE4C046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384" y="5917336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٦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 Box 107">
            <a:extLst>
              <a:ext uri="{FF2B5EF4-FFF2-40B4-BE49-F238E27FC236}">
                <a16:creationId xmlns:a16="http://schemas.microsoft.com/office/drawing/2014/main" id="{2AB912FE-71D7-0D3B-EE01-1DDF42CB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180" y="5912098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٢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FAA6F30D-9959-C6CE-FE91-04C5EB33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00" y="1703099"/>
            <a:ext cx="3648075" cy="352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عنصر نائب لرقم الشريحة 37">
            <a:extLst>
              <a:ext uri="{FF2B5EF4-FFF2-40B4-BE49-F238E27FC236}">
                <a16:creationId xmlns:a16="http://schemas.microsoft.com/office/drawing/2014/main" id="{98C32B9B-E2F2-3FCC-2F4C-5AFE801D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4" grpId="0"/>
      <p:bldP spid="16" grpId="0"/>
      <p:bldP spid="16" grpId="1"/>
      <p:bldP spid="17" grpId="0"/>
      <p:bldP spid="18" grpId="0"/>
      <p:bldP spid="19" grpId="0"/>
      <p:bldP spid="19" grpId="1"/>
      <p:bldP spid="20" grpId="0"/>
      <p:bldP spid="22" grpId="0"/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0806E-0AF1-1D9E-78B2-5BF50B29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67" y="565386"/>
            <a:ext cx="181590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B053589-1C6B-2EAC-0994-D119615DF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91" y="1213458"/>
            <a:ext cx="25431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DA8F959-ACC3-32CA-B97F-2FA8C77F6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03" y="1371988"/>
            <a:ext cx="3648075" cy="352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Box 97">
            <a:extLst>
              <a:ext uri="{FF2B5EF4-FFF2-40B4-BE49-F238E27FC236}">
                <a16:creationId xmlns:a16="http://schemas.microsoft.com/office/drawing/2014/main" id="{B8EA0A50-CCCD-3313-15FB-511D7DC0D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965" y="2725626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 =</a:t>
            </a:r>
            <a:endParaRPr lang="en-US" sz="2000" b="1" dirty="0"/>
          </a:p>
        </p:txBody>
      </p:sp>
      <p:sp>
        <p:nvSpPr>
          <p:cNvPr id="11" name="Text Box 97">
            <a:extLst>
              <a:ext uri="{FF2B5EF4-FFF2-40B4-BE49-F238E27FC236}">
                <a16:creationId xmlns:a16="http://schemas.microsoft.com/office/drawing/2014/main" id="{50C303F4-B1C8-FC84-E2C7-6D2FE72E7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822" y="2725626"/>
            <a:ext cx="13154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٩.٥ × ٥  =</a:t>
            </a:r>
            <a:endParaRPr lang="en-US" sz="2000" b="1" dirty="0"/>
          </a:p>
        </p:txBody>
      </p:sp>
      <p:sp>
        <p:nvSpPr>
          <p:cNvPr id="14" name="Text Box 97">
            <a:extLst>
              <a:ext uri="{FF2B5EF4-FFF2-40B4-BE49-F238E27FC236}">
                <a16:creationId xmlns:a16="http://schemas.microsoft.com/office/drawing/2014/main" id="{56E95DED-DAC1-97D9-1A5D-3A8BB4207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538" y="2689844"/>
            <a:ext cx="1242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٤٧.٥ م</a:t>
            </a:r>
            <a:r>
              <a:rPr lang="ar-SA" sz="2000" b="1" baseline="30000" dirty="0"/>
              <a:t>٢</a:t>
            </a:r>
            <a:endParaRPr lang="en-US" sz="2000" b="1" baseline="30000" dirty="0"/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57136A5A-B477-0B2D-796C-2C762B724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66" y="3678109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id="{B2EE0B89-A314-05B0-B179-337C3EA8A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822" y="3679696"/>
            <a:ext cx="145916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</a:t>
            </a:r>
            <a:endParaRPr lang="en-US" sz="2000" b="1" dirty="0"/>
          </a:p>
        </p:txBody>
      </p:sp>
      <p:sp>
        <p:nvSpPr>
          <p:cNvPr id="18" name="Text Box 108">
            <a:extLst>
              <a:ext uri="{FF2B5EF4-FFF2-40B4-BE49-F238E27FC236}">
                <a16:creationId xmlns:a16="http://schemas.microsoft.com/office/drawing/2014/main" id="{AEA36FD8-3DE1-6FE8-10EF-2C61D9439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766" y="3678108"/>
            <a:ext cx="1345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١٤٢.٥ 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sp>
        <p:nvSpPr>
          <p:cNvPr id="19" name="Text Box 106">
            <a:extLst>
              <a:ext uri="{FF2B5EF4-FFF2-40B4-BE49-F238E27FC236}">
                <a16:creationId xmlns:a16="http://schemas.microsoft.com/office/drawing/2014/main" id="{722A52E6-05CA-1A17-1EB1-71F80D5E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135" y="3679696"/>
            <a:ext cx="54139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0" name="Text Box 106">
            <a:extLst>
              <a:ext uri="{FF2B5EF4-FFF2-40B4-BE49-F238E27FC236}">
                <a16:creationId xmlns:a16="http://schemas.microsoft.com/office/drawing/2014/main" id="{C6A247DE-7422-36A9-4BB1-D629BFC15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039" y="3679696"/>
            <a:ext cx="1117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1" name="Text Box 107">
            <a:extLst>
              <a:ext uri="{FF2B5EF4-FFF2-40B4-BE49-F238E27FC236}">
                <a16:creationId xmlns:a16="http://schemas.microsoft.com/office/drawing/2014/main" id="{1CF359E3-843E-6D2F-E828-FC4013B1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007" y="3679696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2" name="Text Box 105">
            <a:extLst>
              <a:ext uri="{FF2B5EF4-FFF2-40B4-BE49-F238E27FC236}">
                <a16:creationId xmlns:a16="http://schemas.microsoft.com/office/drawing/2014/main" id="{7FF1E7CA-3329-46E9-F158-C5A8F218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434" y="4957874"/>
            <a:ext cx="1170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حل آخر</a:t>
            </a:r>
            <a:endParaRPr lang="en-US" sz="2000" b="1" dirty="0"/>
          </a:p>
        </p:txBody>
      </p:sp>
      <p:sp>
        <p:nvSpPr>
          <p:cNvPr id="23" name="Text Box 105">
            <a:extLst>
              <a:ext uri="{FF2B5EF4-FFF2-40B4-BE49-F238E27FC236}">
                <a16:creationId xmlns:a16="http://schemas.microsoft.com/office/drawing/2014/main" id="{50C8FB6A-6456-ED32-7C34-8751D787C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19" y="5893978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9415879F-E126-3AE7-C305-3103F789F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231" y="5885693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الطول</a:t>
            </a:r>
            <a:endParaRPr lang="en-US" sz="2000" b="1" dirty="0"/>
          </a:p>
        </p:txBody>
      </p:sp>
      <p:sp>
        <p:nvSpPr>
          <p:cNvPr id="25" name="Text Box 105">
            <a:extLst>
              <a:ext uri="{FF2B5EF4-FFF2-40B4-BE49-F238E27FC236}">
                <a16:creationId xmlns:a16="http://schemas.microsoft.com/office/drawing/2014/main" id="{39E4469B-D727-A836-436E-48631AA25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199" y="5893978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6" name="Text Box 105">
            <a:extLst>
              <a:ext uri="{FF2B5EF4-FFF2-40B4-BE49-F238E27FC236}">
                <a16:creationId xmlns:a16="http://schemas.microsoft.com/office/drawing/2014/main" id="{C4BFF968-01BF-4794-AA3B-DA6F84AA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127" y="5885693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العرض</a:t>
            </a:r>
            <a:endParaRPr lang="en-US" sz="2000" b="1" dirty="0"/>
          </a:p>
        </p:txBody>
      </p:sp>
      <p:sp>
        <p:nvSpPr>
          <p:cNvPr id="27" name="Text Box 105">
            <a:extLst>
              <a:ext uri="{FF2B5EF4-FFF2-40B4-BE49-F238E27FC236}">
                <a16:creationId xmlns:a16="http://schemas.microsoft.com/office/drawing/2014/main" id="{3AB18508-5330-8CAD-8DC9-99895E373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095" y="5893978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8" name="Text Box 105">
            <a:extLst>
              <a:ext uri="{FF2B5EF4-FFF2-40B4-BE49-F238E27FC236}">
                <a16:creationId xmlns:a16="http://schemas.microsoft.com/office/drawing/2014/main" id="{38326DFD-6910-9266-F096-34AD7A90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015" y="5877407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9" name="Text Box 105">
            <a:extLst>
              <a:ext uri="{FF2B5EF4-FFF2-40B4-BE49-F238E27FC236}">
                <a16:creationId xmlns:a16="http://schemas.microsoft.com/office/drawing/2014/main" id="{3189922D-1575-3EF6-7ADF-7503E87C0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83" y="5885692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30" name="Text Box 108">
            <a:extLst>
              <a:ext uri="{FF2B5EF4-FFF2-40B4-BE49-F238E27FC236}">
                <a16:creationId xmlns:a16="http://schemas.microsoft.com/office/drawing/2014/main" id="{85E636B3-76C1-9D5B-4B52-EC14B2E3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766" y="5905024"/>
            <a:ext cx="11292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١٤٢.٥م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cxnSp>
        <p:nvCxnSpPr>
          <p:cNvPr id="31" name="رابط مستقيم 52">
            <a:extLst>
              <a:ext uri="{FF2B5EF4-FFF2-40B4-BE49-F238E27FC236}">
                <a16:creationId xmlns:a16="http://schemas.microsoft.com/office/drawing/2014/main" id="{E9EF7A83-EAFD-6196-97F6-4CD1102B6BB9}"/>
              </a:ext>
            </a:extLst>
          </p:cNvPr>
          <p:cNvCxnSpPr/>
          <p:nvPr/>
        </p:nvCxnSpPr>
        <p:spPr>
          <a:xfrm flipH="1">
            <a:off x="1466575" y="4813858"/>
            <a:ext cx="85133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07">
            <a:extLst>
              <a:ext uri="{FF2B5EF4-FFF2-40B4-BE49-F238E27FC236}">
                <a16:creationId xmlns:a16="http://schemas.microsoft.com/office/drawing/2014/main" id="{EEB75E38-D7E8-79FB-A232-D1E78037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645" y="3769742"/>
            <a:ext cx="755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٤٧.٥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Text Box 107">
            <a:extLst>
              <a:ext uri="{FF2B5EF4-FFF2-40B4-BE49-F238E27FC236}">
                <a16:creationId xmlns:a16="http://schemas.microsoft.com/office/drawing/2014/main" id="{A87ADBB9-341B-1D14-2C1E-F7A9DCB5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99" y="3710458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٣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 Box 107">
            <a:extLst>
              <a:ext uri="{FF2B5EF4-FFF2-40B4-BE49-F238E27FC236}">
                <a16:creationId xmlns:a16="http://schemas.microsoft.com/office/drawing/2014/main" id="{37AFFDD4-89F5-1B91-439A-89D335B20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26" y="5914073"/>
            <a:ext cx="593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٩.٥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 Box 107">
            <a:extLst>
              <a:ext uri="{FF2B5EF4-FFF2-40B4-BE49-F238E27FC236}">
                <a16:creationId xmlns:a16="http://schemas.microsoft.com/office/drawing/2014/main" id="{73EC7546-3F07-BDB3-4F6E-162EABED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243" y="5896888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 Box 107">
            <a:extLst>
              <a:ext uri="{FF2B5EF4-FFF2-40B4-BE49-F238E27FC236}">
                <a16:creationId xmlns:a16="http://schemas.microsoft.com/office/drawing/2014/main" id="{341AFFB5-8CAC-3C0C-85C8-68139F45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039" y="5891650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٣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عنصر نائب لرقم الشريحة 36">
            <a:extLst>
              <a:ext uri="{FF2B5EF4-FFF2-40B4-BE49-F238E27FC236}">
                <a16:creationId xmlns:a16="http://schemas.microsoft.com/office/drawing/2014/main" id="{EA69E01D-8A44-1AB1-047B-DD05D3EB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7775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6" grpId="0"/>
      <p:bldP spid="17" grpId="0"/>
      <p:bldP spid="17" grpId="1"/>
      <p:bldP spid="18" grpId="0"/>
      <p:bldP spid="19" grpId="0"/>
      <p:bldP spid="20" grpId="0"/>
      <p:bldP spid="20" grpId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0B6A441-2DB8-78AE-631E-6E6BA4E25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12" y="667636"/>
            <a:ext cx="1815908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7BEE604-2691-E2EC-1D1C-FBF5B5A3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16" y="1462819"/>
            <a:ext cx="5305425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9B527B1-E196-DD05-0918-CC67B5B84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20" y="2500220"/>
            <a:ext cx="29622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97">
            <a:extLst>
              <a:ext uri="{FF2B5EF4-FFF2-40B4-BE49-F238E27FC236}">
                <a16:creationId xmlns:a16="http://schemas.microsoft.com/office/drawing/2014/main" id="{B40FB89C-052B-3A73-5B37-41B9893D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310" y="2827876"/>
            <a:ext cx="1763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 =</a:t>
            </a:r>
            <a:endParaRPr lang="en-US" sz="2000" b="1" dirty="0"/>
          </a:p>
        </p:txBody>
      </p:sp>
      <p:sp>
        <p:nvSpPr>
          <p:cNvPr id="11" name="Text Box 97">
            <a:extLst>
              <a:ext uri="{FF2B5EF4-FFF2-40B4-BE49-F238E27FC236}">
                <a16:creationId xmlns:a16="http://schemas.microsoft.com/office/drawing/2014/main" id="{CB544226-5806-DC8B-5FE3-5914E1AE5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167" y="2827876"/>
            <a:ext cx="13154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١١ ×  ٥  =</a:t>
            </a:r>
            <a:endParaRPr lang="en-US" sz="2000" b="1" dirty="0"/>
          </a:p>
        </p:txBody>
      </p:sp>
      <p:sp>
        <p:nvSpPr>
          <p:cNvPr id="14" name="Text Box 97">
            <a:extLst>
              <a:ext uri="{FF2B5EF4-FFF2-40B4-BE49-F238E27FC236}">
                <a16:creationId xmlns:a16="http://schemas.microsoft.com/office/drawing/2014/main" id="{0AE8140D-F68D-0679-3944-01FDEB2DA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053" y="2827876"/>
            <a:ext cx="1242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٥٥ دسم</a:t>
            </a:r>
            <a:r>
              <a:rPr lang="ar-SA" sz="2000" b="1" baseline="30000" dirty="0"/>
              <a:t>٢</a:t>
            </a:r>
            <a:endParaRPr lang="en-US" sz="2000" b="1" baseline="30000" dirty="0"/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4244B15F-C3AB-C8AE-B554-592405564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011" y="3780359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id="{9F86BAAB-455A-B511-DE8E-9BF25D4C1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167" y="3781946"/>
            <a:ext cx="145916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</a:t>
            </a:r>
            <a:endParaRPr lang="en-US" sz="2000" b="1" dirty="0"/>
          </a:p>
        </p:txBody>
      </p:sp>
      <p:sp>
        <p:nvSpPr>
          <p:cNvPr id="18" name="Text Box 108">
            <a:extLst>
              <a:ext uri="{FF2B5EF4-FFF2-40B4-BE49-F238E27FC236}">
                <a16:creationId xmlns:a16="http://schemas.microsoft.com/office/drawing/2014/main" id="{55A0C03F-3E53-E33B-A188-EB800EF94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037" y="3770361"/>
            <a:ext cx="1345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٢٢٠ دسم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sp>
        <p:nvSpPr>
          <p:cNvPr id="19" name="Text Box 106">
            <a:extLst>
              <a:ext uri="{FF2B5EF4-FFF2-40B4-BE49-F238E27FC236}">
                <a16:creationId xmlns:a16="http://schemas.microsoft.com/office/drawing/2014/main" id="{1D9C4DAC-40CC-C4CD-CE2C-5611E2227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480" y="3781946"/>
            <a:ext cx="54139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0" name="Text Box 106">
            <a:extLst>
              <a:ext uri="{FF2B5EF4-FFF2-40B4-BE49-F238E27FC236}">
                <a16:creationId xmlns:a16="http://schemas.microsoft.com/office/drawing/2014/main" id="{BADD4995-25B6-D4D4-FD91-72B05E33D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384" y="3781946"/>
            <a:ext cx="1117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1" name="Text Box 107">
            <a:extLst>
              <a:ext uri="{FF2B5EF4-FFF2-40B4-BE49-F238E27FC236}">
                <a16:creationId xmlns:a16="http://schemas.microsoft.com/office/drawing/2014/main" id="{4EFA09B8-2797-4D67-4524-2058EC0E9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9352" y="3781946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2" name="Text Box 105">
            <a:extLst>
              <a:ext uri="{FF2B5EF4-FFF2-40B4-BE49-F238E27FC236}">
                <a16:creationId xmlns:a16="http://schemas.microsoft.com/office/drawing/2014/main" id="{FB2AA338-FF9C-03A1-3066-1635BAD6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779" y="5060124"/>
            <a:ext cx="1170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حل آخر</a:t>
            </a:r>
            <a:endParaRPr lang="en-US" sz="2000" b="1" dirty="0"/>
          </a:p>
        </p:txBody>
      </p:sp>
      <p:sp>
        <p:nvSpPr>
          <p:cNvPr id="23" name="Text Box 105">
            <a:extLst>
              <a:ext uri="{FF2B5EF4-FFF2-40B4-BE49-F238E27FC236}">
                <a16:creationId xmlns:a16="http://schemas.microsoft.com/office/drawing/2014/main" id="{E0E89C45-E0F0-FD23-F7E2-2C1E9E9C3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664" y="5996228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المنشور  =</a:t>
            </a:r>
            <a:endParaRPr lang="en-US" sz="2000" b="1" dirty="0"/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79A10BD6-C7BB-5AE4-F680-84FA648DE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5576" y="5987943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الطول</a:t>
            </a:r>
            <a:endParaRPr lang="en-US" sz="2000" b="1" dirty="0"/>
          </a:p>
        </p:txBody>
      </p:sp>
      <p:sp>
        <p:nvSpPr>
          <p:cNvPr id="25" name="Text Box 105">
            <a:extLst>
              <a:ext uri="{FF2B5EF4-FFF2-40B4-BE49-F238E27FC236}">
                <a16:creationId xmlns:a16="http://schemas.microsoft.com/office/drawing/2014/main" id="{8DF3D815-49E6-5D83-CEDE-4E7BC9FAC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544" y="5996228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6" name="Text Box 105">
            <a:extLst>
              <a:ext uri="{FF2B5EF4-FFF2-40B4-BE49-F238E27FC236}">
                <a16:creationId xmlns:a16="http://schemas.microsoft.com/office/drawing/2014/main" id="{A70C92E5-8D27-9CD9-97A3-408ABEDD1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472" y="5987943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العرض</a:t>
            </a:r>
            <a:endParaRPr lang="en-US" sz="2000" b="1" dirty="0"/>
          </a:p>
        </p:txBody>
      </p:sp>
      <p:sp>
        <p:nvSpPr>
          <p:cNvPr id="27" name="Text Box 105">
            <a:extLst>
              <a:ext uri="{FF2B5EF4-FFF2-40B4-BE49-F238E27FC236}">
                <a16:creationId xmlns:a16="http://schemas.microsoft.com/office/drawing/2014/main" id="{C4FB4F31-26C7-90C3-06C5-1C64A6A7D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440" y="5996228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8" name="Text Box 105">
            <a:extLst>
              <a:ext uri="{FF2B5EF4-FFF2-40B4-BE49-F238E27FC236}">
                <a16:creationId xmlns:a16="http://schemas.microsoft.com/office/drawing/2014/main" id="{6C54AC3A-73EA-34DE-767F-4E0545B5E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360" y="5979657"/>
            <a:ext cx="9007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sp>
        <p:nvSpPr>
          <p:cNvPr id="29" name="Text Box 105">
            <a:extLst>
              <a:ext uri="{FF2B5EF4-FFF2-40B4-BE49-F238E27FC236}">
                <a16:creationId xmlns:a16="http://schemas.microsoft.com/office/drawing/2014/main" id="{04B29C9F-E21E-CCB3-7D5C-B4AC3D2F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328" y="5987942"/>
            <a:ext cx="4503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30" name="Text Box 108">
            <a:extLst>
              <a:ext uri="{FF2B5EF4-FFF2-40B4-BE49-F238E27FC236}">
                <a16:creationId xmlns:a16="http://schemas.microsoft.com/office/drawing/2014/main" id="{2917B541-34D8-7C13-8EF9-E8762764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193" y="6007274"/>
            <a:ext cx="1368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٢٢٠ دسم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cxnSp>
        <p:nvCxnSpPr>
          <p:cNvPr id="31" name="رابط مستقيم 34">
            <a:extLst>
              <a:ext uri="{FF2B5EF4-FFF2-40B4-BE49-F238E27FC236}">
                <a16:creationId xmlns:a16="http://schemas.microsoft.com/office/drawing/2014/main" id="{AFF49678-75AE-041E-E139-2E7521517659}"/>
              </a:ext>
            </a:extLst>
          </p:cNvPr>
          <p:cNvCxnSpPr/>
          <p:nvPr/>
        </p:nvCxnSpPr>
        <p:spPr>
          <a:xfrm flipH="1">
            <a:off x="1320920" y="4916108"/>
            <a:ext cx="85133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07">
            <a:extLst>
              <a:ext uri="{FF2B5EF4-FFF2-40B4-BE49-F238E27FC236}">
                <a16:creationId xmlns:a16="http://schemas.microsoft.com/office/drawing/2014/main" id="{74ABEA7A-60DF-3331-F0BF-39CD8C46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373" y="3785926"/>
            <a:ext cx="755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٥٥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Text Box 107">
            <a:extLst>
              <a:ext uri="{FF2B5EF4-FFF2-40B4-BE49-F238E27FC236}">
                <a16:creationId xmlns:a16="http://schemas.microsoft.com/office/drawing/2014/main" id="{88096BC6-EEBD-8D66-AFC0-50FFF773E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416" y="3806960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٤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 Box 107">
            <a:extLst>
              <a:ext uri="{FF2B5EF4-FFF2-40B4-BE49-F238E27FC236}">
                <a16:creationId xmlns:a16="http://schemas.microsoft.com/office/drawing/2014/main" id="{72A36ABD-32AB-A2F4-CCDA-D8D88A233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915" y="5999138"/>
            <a:ext cx="593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١١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 Box 107">
            <a:extLst>
              <a:ext uri="{FF2B5EF4-FFF2-40B4-BE49-F238E27FC236}">
                <a16:creationId xmlns:a16="http://schemas.microsoft.com/office/drawing/2014/main" id="{98F22CB0-C498-3DE1-88E7-6C704BCBD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588" y="5999138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 Box 107">
            <a:extLst>
              <a:ext uri="{FF2B5EF4-FFF2-40B4-BE49-F238E27FC236}">
                <a16:creationId xmlns:a16="http://schemas.microsoft.com/office/drawing/2014/main" id="{1D8101A6-AF72-29FD-02B6-F3DA5EF4C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384" y="5993900"/>
            <a:ext cx="539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٤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عنصر نائب لرقم الشريحة 36">
            <a:extLst>
              <a:ext uri="{FF2B5EF4-FFF2-40B4-BE49-F238E27FC236}">
                <a16:creationId xmlns:a16="http://schemas.microsoft.com/office/drawing/2014/main" id="{9A96DA58-D181-655B-0BCE-2DC1DCAA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3936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6" grpId="0"/>
      <p:bldP spid="17" grpId="0"/>
      <p:bldP spid="17" grpId="1"/>
      <p:bldP spid="18" grpId="0"/>
      <p:bldP spid="19" grpId="0"/>
      <p:bldP spid="20" grpId="0"/>
      <p:bldP spid="20" grpId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862</Words>
  <Application>Microsoft Macintosh PowerPoint</Application>
  <PresentationFormat>شاشة عريضة</PresentationFormat>
  <Paragraphs>612</Paragraphs>
  <Slides>19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39</cp:revision>
  <dcterms:created xsi:type="dcterms:W3CDTF">2021-08-28T07:17:54Z</dcterms:created>
  <dcterms:modified xsi:type="dcterms:W3CDTF">2022-08-09T15:58:30Z</dcterms:modified>
</cp:coreProperties>
</file>