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6" rtl="1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1" r:id="rId9"/>
    <p:sldId id="362" r:id="rId10"/>
    <p:sldId id="363" r:id="rId11"/>
    <p:sldId id="364" r:id="rId12"/>
    <p:sldId id="365" r:id="rId13"/>
    <p:sldId id="366" r:id="rId14"/>
    <p:sldId id="36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1"/>
            <p14:sldId id="362"/>
            <p14:sldId id="363"/>
            <p14:sldId id="364"/>
            <p14:sldId id="365"/>
            <p14:sldId id="366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F"/>
    <a:srgbClr val="D883FF"/>
    <a:srgbClr val="FF85FF"/>
    <a:srgbClr val="C2EEC2"/>
    <a:srgbClr val="B2EEBA"/>
    <a:srgbClr val="C7F7A9"/>
    <a:srgbClr val="8CA0A3"/>
    <a:srgbClr val="BAC0C6"/>
    <a:srgbClr val="909497"/>
    <a:srgbClr val="70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84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319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64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66.png"/><Relationship Id="rId4" Type="http://schemas.openxmlformats.org/officeDocument/2006/relationships/image" Target="../media/image35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audio" Target="../media/audio1.wav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2.png"/><Relationship Id="rId5" Type="http://schemas.openxmlformats.org/officeDocument/2006/relationships/image" Target="../media/image3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693332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883900" y="570421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59864" y="5166487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FD8D5E-3803-4057-695E-5D52F5B7F0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35756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316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0BE50E3-94D4-07E9-EDD6-28F7C52B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70" y="1111124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8BA94-E389-892F-0F14-8C8C384C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54" y="1831204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ED5EEE3-7FD1-384E-1CE1-504C3E2A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47" y="3055340"/>
            <a:ext cx="6768752" cy="17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338CDC8-60B8-66F8-1A6C-F9EECBB7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54" y="1870348"/>
            <a:ext cx="34480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Box 22">
            <a:extLst>
              <a:ext uri="{FF2B5EF4-FFF2-40B4-BE49-F238E27FC236}">
                <a16:creationId xmlns:a16="http://schemas.microsoft.com/office/drawing/2014/main" id="{C733A8B4-028D-4040-5762-6B30982F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462" y="5103502"/>
            <a:ext cx="26785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للشكل قاعدة واحدة ثلاثية</a:t>
            </a:r>
            <a:endParaRPr lang="en-US" sz="2000" b="1" dirty="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6546D1B2-A55D-FE2D-5E4E-A352D5AE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582" y="5772480"/>
            <a:ext cx="1598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هرم ثلاثي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E5D919B1-BB38-7379-E13A-7AC036F48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014" y="5103502"/>
            <a:ext cx="26785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للشكل قاعدتان دائريتان</a:t>
            </a:r>
            <a:endParaRPr lang="en-US" sz="20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9CEB2017-BE94-FB0E-3287-779E9395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4" y="5772480"/>
            <a:ext cx="1598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أسطوانة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7CB6A53-82F5-4653-972B-B7B2D156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57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01DDAE8-A810-0469-1A6D-1FC0BBD9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46" y="201497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4D234-46A7-F87B-8CDC-36B03DE1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62" y="1294897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1D70558-AE07-2B3A-37B6-95F7F031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22" y="2080189"/>
            <a:ext cx="4257675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F1B9FDF-E744-5BA4-7DC5-286A0A5B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44" y="2987056"/>
            <a:ext cx="31718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2">
            <a:extLst>
              <a:ext uri="{FF2B5EF4-FFF2-40B4-BE49-F238E27FC236}">
                <a16:creationId xmlns:a16="http://schemas.microsoft.com/office/drawing/2014/main" id="{2306597E-68E3-2D1A-8C31-7FF6655C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554" y="5451588"/>
            <a:ext cx="1598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أسطوانة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951CF5B-8880-AB9E-3462-E6FA4E8A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90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444065-B558-B4AD-A7AD-B3F2FC80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499" y="1566299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D7C96-549E-ADCA-7A92-D1065630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92" y="889761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A13D62-907F-EE88-A1B7-B82F68C9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18" y="1648985"/>
            <a:ext cx="34480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F059658-FF04-1183-C8C5-7A6C19E4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56" y="3050001"/>
            <a:ext cx="8064896" cy="16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2">
            <a:extLst>
              <a:ext uri="{FF2B5EF4-FFF2-40B4-BE49-F238E27FC236}">
                <a16:creationId xmlns:a16="http://schemas.microsoft.com/office/drawing/2014/main" id="{FD857745-C07B-8769-87BD-81BD3983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404" y="4882139"/>
            <a:ext cx="15984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للشكل قاعدة واحدة رباعية</a:t>
            </a:r>
            <a:endParaRPr lang="en-US" sz="2000" b="1" dirty="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43F27A48-6C8E-3953-A290-97139B8D1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420" y="5839149"/>
            <a:ext cx="1598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هرم رباعي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42C2A810-CB38-39E6-02ED-A2B68734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060" y="4882139"/>
            <a:ext cx="187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للشكل قاعدتان كل منهما على شكل مثلث</a:t>
            </a:r>
            <a:endParaRPr lang="en-US" sz="20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E4A6C319-F5D9-8F80-BDF8-929EDC8A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092" y="5911157"/>
            <a:ext cx="1728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منشور ثلاثي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EA78DA2B-75EE-319D-4035-B950A891A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16" y="4882138"/>
            <a:ext cx="187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/>
              <a:t>للشكل قاعدتان كل منهما على شكل دائرة</a:t>
            </a:r>
            <a:endParaRPr lang="en-US" sz="2000" b="1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92FFDA77-B2C4-E7C8-A127-7253B5A5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32" y="5911156"/>
            <a:ext cx="1728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</a:rPr>
              <a:t>أسطوانة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E3CFBA8-0774-C651-5576-C2E2E123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23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1DC8C47-D9E0-C2F5-B37D-B4FF2FC9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28" y="1133739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67873C-8FDD-AA21-3674-17E35B7C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33" y="278474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D91B1C-7D15-5A63-A209-1FF682E1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65" y="800364"/>
            <a:ext cx="3971925" cy="127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68D2D-12EC-ABA2-E21E-CC8FFCE5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29" y="2454604"/>
            <a:ext cx="37599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وسيلة شرح مستطيلة مستديرة الزوايا 1">
            <a:extLst>
              <a:ext uri="{FF2B5EF4-FFF2-40B4-BE49-F238E27FC236}">
                <a16:creationId xmlns:a16="http://schemas.microsoft.com/office/drawing/2014/main" id="{2DB6561F-FC36-59EE-35CA-331BEDB67C09}"/>
              </a:ext>
            </a:extLst>
          </p:cNvPr>
          <p:cNvSpPr/>
          <p:nvPr/>
        </p:nvSpPr>
        <p:spPr>
          <a:xfrm>
            <a:off x="7596301" y="2238580"/>
            <a:ext cx="1321437" cy="792088"/>
          </a:xfrm>
          <a:prstGeom prst="wedgeRoundRectCallout">
            <a:avLst>
              <a:gd name="adj1" fmla="val -138359"/>
              <a:gd name="adj2" fmla="val 570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مخروط</a:t>
            </a:r>
          </a:p>
        </p:txBody>
      </p:sp>
      <p:sp>
        <p:nvSpPr>
          <p:cNvPr id="19" name="وسيلة شرح مستطيلة مستديرة الزوايا 53">
            <a:extLst>
              <a:ext uri="{FF2B5EF4-FFF2-40B4-BE49-F238E27FC236}">
                <a16:creationId xmlns:a16="http://schemas.microsoft.com/office/drawing/2014/main" id="{00DBBEFA-8519-E309-4EAB-35A196546A9E}"/>
              </a:ext>
            </a:extLst>
          </p:cNvPr>
          <p:cNvSpPr/>
          <p:nvPr/>
        </p:nvSpPr>
        <p:spPr>
          <a:xfrm>
            <a:off x="6181992" y="5714797"/>
            <a:ext cx="1321437" cy="792088"/>
          </a:xfrm>
          <a:prstGeom prst="wedgeRoundRectCallout">
            <a:avLst>
              <a:gd name="adj1" fmla="val -91129"/>
              <a:gd name="adj2" fmla="val -1244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مخروط</a:t>
            </a:r>
          </a:p>
        </p:txBody>
      </p:sp>
      <p:sp>
        <p:nvSpPr>
          <p:cNvPr id="21" name="وسيلة شرح مستطيلة مستديرة الزوايا 54">
            <a:extLst>
              <a:ext uri="{FF2B5EF4-FFF2-40B4-BE49-F238E27FC236}">
                <a16:creationId xmlns:a16="http://schemas.microsoft.com/office/drawing/2014/main" id="{3B01ABF5-0B53-5EF7-22A9-1DEBDCBC4F39}"/>
              </a:ext>
            </a:extLst>
          </p:cNvPr>
          <p:cNvSpPr/>
          <p:nvPr/>
        </p:nvSpPr>
        <p:spPr>
          <a:xfrm>
            <a:off x="2265992" y="2701144"/>
            <a:ext cx="1321437" cy="792088"/>
          </a:xfrm>
          <a:prstGeom prst="wedgeRoundRectCallout">
            <a:avLst>
              <a:gd name="adj1" fmla="val 148316"/>
              <a:gd name="adj2" fmla="val 570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مخروط</a:t>
            </a:r>
          </a:p>
        </p:txBody>
      </p:sp>
      <p:sp>
        <p:nvSpPr>
          <p:cNvPr id="23" name="وسيلة شرح مستطيلة مستديرة الزوايا 55">
            <a:extLst>
              <a:ext uri="{FF2B5EF4-FFF2-40B4-BE49-F238E27FC236}">
                <a16:creationId xmlns:a16="http://schemas.microsoft.com/office/drawing/2014/main" id="{4C8B156C-6603-3985-B932-47B840311F50}"/>
              </a:ext>
            </a:extLst>
          </p:cNvPr>
          <p:cNvSpPr/>
          <p:nvPr/>
        </p:nvSpPr>
        <p:spPr>
          <a:xfrm>
            <a:off x="7883171" y="3288015"/>
            <a:ext cx="1321437" cy="792088"/>
          </a:xfrm>
          <a:prstGeom prst="wedgeRoundRectCallout">
            <a:avLst>
              <a:gd name="adj1" fmla="val -143851"/>
              <a:gd name="adj2" fmla="val -1812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كرة</a:t>
            </a:r>
          </a:p>
        </p:txBody>
      </p:sp>
      <p:sp>
        <p:nvSpPr>
          <p:cNvPr id="25" name="وسيلة شرح مستطيلة مستديرة الزوايا 57">
            <a:extLst>
              <a:ext uri="{FF2B5EF4-FFF2-40B4-BE49-F238E27FC236}">
                <a16:creationId xmlns:a16="http://schemas.microsoft.com/office/drawing/2014/main" id="{A71D3309-A370-1DC4-ECA5-EE63078E0622}"/>
              </a:ext>
            </a:extLst>
          </p:cNvPr>
          <p:cNvSpPr/>
          <p:nvPr/>
        </p:nvSpPr>
        <p:spPr>
          <a:xfrm>
            <a:off x="8460397" y="4614844"/>
            <a:ext cx="1321437" cy="792088"/>
          </a:xfrm>
          <a:prstGeom prst="wedgeRoundRectCallout">
            <a:avLst>
              <a:gd name="adj1" fmla="val -143851"/>
              <a:gd name="adj2" fmla="val -1812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كرة</a:t>
            </a:r>
          </a:p>
        </p:txBody>
      </p:sp>
      <p:sp>
        <p:nvSpPr>
          <p:cNvPr id="27" name="وسيلة شرح مستطيلة مستديرة الزوايا 58">
            <a:extLst>
              <a:ext uri="{FF2B5EF4-FFF2-40B4-BE49-F238E27FC236}">
                <a16:creationId xmlns:a16="http://schemas.microsoft.com/office/drawing/2014/main" id="{DF0B543A-08EA-C2AF-55E7-59B35A2E49D1}"/>
              </a:ext>
            </a:extLst>
          </p:cNvPr>
          <p:cNvSpPr/>
          <p:nvPr/>
        </p:nvSpPr>
        <p:spPr>
          <a:xfrm>
            <a:off x="2123693" y="4080103"/>
            <a:ext cx="1321437" cy="792088"/>
          </a:xfrm>
          <a:prstGeom prst="wedgeRoundRectCallout">
            <a:avLst>
              <a:gd name="adj1" fmla="val 108774"/>
              <a:gd name="adj2" fmla="val 1852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كرة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D631D77-FD60-1F25-A50B-CAC73EFA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8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6676FCE-F6E5-D99B-BBBF-8BDAD635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الاشكال الثلاثية الابعاد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8669431-1769-C472-0288-075C53EF7A1C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٨-٦</a:t>
            </a: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A843CC08-B7EE-E73A-099B-C5547F3E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الاشكال الثلاثية الابعاد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2CB4A1-2502-D911-3FCF-799C1E73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F8DA4FB-8117-9D24-1C83-30C5877C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319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9345D3-3C15-1EFB-1830-9D34B7DC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2134A78-A14B-5E85-BE6D-D287BB34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94" y="511926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D2626E2-BAA6-CE3A-BD83-E986E300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58" y="511926"/>
            <a:ext cx="1057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D2C4306-AA67-B930-CD44-B25B2C53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14" y="1087990"/>
            <a:ext cx="4933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AA2BB96-2EEA-5F91-0800-8288B9FA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14" y="1880078"/>
            <a:ext cx="756084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4">
            <a:extLst>
              <a:ext uri="{FF2B5EF4-FFF2-40B4-BE49-F238E27FC236}">
                <a16:creationId xmlns:a16="http://schemas.microsoft.com/office/drawing/2014/main" id="{BE286119-B334-86AE-A7F6-9D44C3D4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36" y="4113210"/>
            <a:ext cx="17287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70">
            <a:extLst>
              <a:ext uri="{FF2B5EF4-FFF2-40B4-BE49-F238E27FC236}">
                <a16:creationId xmlns:a16="http://schemas.microsoft.com/office/drawing/2014/main" id="{A0BE41DB-0353-F9E0-2450-36DD7297D2DF}"/>
              </a:ext>
            </a:extLst>
          </p:cNvPr>
          <p:cNvGrpSpPr>
            <a:grpSpLocks/>
          </p:cNvGrpSpPr>
          <p:nvPr/>
        </p:nvGrpSpPr>
        <p:grpSpPr bwMode="auto">
          <a:xfrm>
            <a:off x="2039661" y="4149726"/>
            <a:ext cx="973138" cy="576263"/>
            <a:chOff x="589" y="1389"/>
            <a:chExt cx="613" cy="363"/>
          </a:xfrm>
        </p:grpSpPr>
        <p:sp>
          <p:nvSpPr>
            <p:cNvPr id="20" name="Line 68">
              <a:extLst>
                <a:ext uri="{FF2B5EF4-FFF2-40B4-BE49-F238E27FC236}">
                  <a16:creationId xmlns:a16="http://schemas.microsoft.com/office/drawing/2014/main" id="{56BBF918-E604-5378-989D-BAA8B8E79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1434"/>
              <a:ext cx="182" cy="3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69">
              <a:extLst>
                <a:ext uri="{FF2B5EF4-FFF2-40B4-BE49-F238E27FC236}">
                  <a16:creationId xmlns:a16="http://schemas.microsoft.com/office/drawing/2014/main" id="{B1B7AA98-8980-7B13-A4F9-8E3CA5504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389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/>
                <a:t>حرف</a:t>
              </a:r>
              <a:endParaRPr lang="en-US" sz="2400" b="1"/>
            </a:p>
          </p:txBody>
        </p:sp>
      </p:grpSp>
      <p:sp>
        <p:nvSpPr>
          <p:cNvPr id="24" name="Line 74">
            <a:extLst>
              <a:ext uri="{FF2B5EF4-FFF2-40B4-BE49-F238E27FC236}">
                <a16:creationId xmlns:a16="http://schemas.microsoft.com/office/drawing/2014/main" id="{CB0DBFCA-EFB9-48F5-A8DE-29611443F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6286" y="4221160"/>
            <a:ext cx="1044575" cy="169227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Rectangle 67">
            <a:extLst>
              <a:ext uri="{FF2B5EF4-FFF2-40B4-BE49-F238E27FC236}">
                <a16:creationId xmlns:a16="http://schemas.microsoft.com/office/drawing/2014/main" id="{4B7E8A30-AAC6-2418-24EC-7963724C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236" y="4740273"/>
            <a:ext cx="1331913" cy="1173162"/>
          </a:xfrm>
          <a:prstGeom prst="rect">
            <a:avLst/>
          </a:prstGeom>
          <a:solidFill>
            <a:srgbClr val="FFFF00">
              <a:alpha val="32001"/>
            </a:srgbClr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800" b="1"/>
              <a:t>وجه</a:t>
            </a:r>
            <a:endParaRPr lang="en-US" sz="2800" b="1"/>
          </a:p>
        </p:txBody>
      </p:sp>
      <p:grpSp>
        <p:nvGrpSpPr>
          <p:cNvPr id="30" name="Group 79">
            <a:extLst>
              <a:ext uri="{FF2B5EF4-FFF2-40B4-BE49-F238E27FC236}">
                <a16:creationId xmlns:a16="http://schemas.microsoft.com/office/drawing/2014/main" id="{081CB9CF-A940-BC76-9EED-1DEE67F6F9BC}"/>
              </a:ext>
            </a:extLst>
          </p:cNvPr>
          <p:cNvGrpSpPr>
            <a:grpSpLocks/>
          </p:cNvGrpSpPr>
          <p:nvPr/>
        </p:nvGrpSpPr>
        <p:grpSpPr bwMode="auto">
          <a:xfrm>
            <a:off x="3336652" y="3429000"/>
            <a:ext cx="863601" cy="1189038"/>
            <a:chOff x="1406" y="935"/>
            <a:chExt cx="544" cy="749"/>
          </a:xfrm>
        </p:grpSpPr>
        <p:sp>
          <p:nvSpPr>
            <p:cNvPr id="28" name="Text Box 77">
              <a:extLst>
                <a:ext uri="{FF2B5EF4-FFF2-40B4-BE49-F238E27FC236}">
                  <a16:creationId xmlns:a16="http://schemas.microsoft.com/office/drawing/2014/main" id="{7F321E99-AD9F-2CF9-89E6-59EB4D0D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935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قطر</a:t>
              </a:r>
              <a:endParaRPr lang="en-US" sz="2400" b="1"/>
            </a:p>
          </p:txBody>
        </p:sp>
        <p:sp>
          <p:nvSpPr>
            <p:cNvPr id="29" name="Line 78">
              <a:extLst>
                <a:ext uri="{FF2B5EF4-FFF2-40B4-BE49-F238E27FC236}">
                  <a16:creationId xmlns:a16="http://schemas.microsoft.com/office/drawing/2014/main" id="{F72EDA76-80AC-5910-FA2D-5D225A7CD7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6" y="1162"/>
              <a:ext cx="317" cy="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2" name="Text Box 73">
            <a:extLst>
              <a:ext uri="{FF2B5EF4-FFF2-40B4-BE49-F238E27FC236}">
                <a16:creationId xmlns:a16="http://schemas.microsoft.com/office/drawing/2014/main" id="{AE2AACDB-1004-1953-3234-4E568517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211" y="568642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r>
              <a:rPr lang="ar-SA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400" b="1"/>
              <a:t>رأس</a:t>
            </a:r>
            <a:endParaRPr lang="en-US" sz="2400" b="1"/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EFA0FFE3-E096-8436-2012-DF4E5109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39" y="4236621"/>
            <a:ext cx="5562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704DECC9-12EF-2516-80C1-2C2A7E68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16953"/>
            <a:ext cx="4076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A11BDF66-38C7-7CDB-FE58-1351819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63604" y="1267824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B664048-CFD1-A3C1-04F0-FAC4A7AC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2" y="262536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840FF1-43F5-FFBE-2799-9E4398EC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90" y="697043"/>
            <a:ext cx="48482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52919-F826-F9D0-44FD-E958CD0B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11" y="1138394"/>
            <a:ext cx="7538218" cy="53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E0B262-0756-1039-69F2-01FE008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D809A22-5259-40F7-B728-BA1D0F4F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15" y="462423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7756D-D206-A7D1-E625-2971963F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59" y="1038487"/>
            <a:ext cx="3838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CE88F-0366-BA7F-651D-FD515563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51" y="1758567"/>
            <a:ext cx="6858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9B6718-709B-7D8A-0382-7CA86E3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139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B7F444-B698-5210-A350-9A90AC9A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07" y="615642"/>
            <a:ext cx="227139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E21E24-719F-AA58-8C97-61F0882F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55" y="1479738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E5A9348-4723-D893-3AA4-0F846DA7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31" y="1479738"/>
            <a:ext cx="344805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4A1648B-504E-F45B-43C0-F586AFFC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64" y="2435847"/>
            <a:ext cx="143337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ED795FF-A43A-89E5-7E29-15F931FF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47" y="2703874"/>
            <a:ext cx="143337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8EEE7847-DE78-13FE-3520-916C5EED9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91" y="3936483"/>
            <a:ext cx="2119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966618CF-AF32-64C3-AA38-FA730C0B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66" y="4516970"/>
            <a:ext cx="1178942" cy="3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32D8FBAD-286C-376C-20BA-1A9BB206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76" y="5083510"/>
            <a:ext cx="1116232" cy="3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0135E175-6CF4-C60F-7F1E-C93680AD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72" y="5688727"/>
            <a:ext cx="1743329" cy="5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135EC67D-0FA1-50E2-9123-DA45CEFC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39" y="4285460"/>
            <a:ext cx="1906374" cy="75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06F39EC2-4933-730E-5FBE-7A3181BF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51" y="5465823"/>
            <a:ext cx="3248361" cy="54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FF1970F-C0FF-F798-61F2-8BD7406F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08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275</Words>
  <Application>Microsoft Macintosh PowerPoint</Application>
  <PresentationFormat>شاشة عريضة</PresentationFormat>
  <Paragraphs>240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41</cp:revision>
  <dcterms:created xsi:type="dcterms:W3CDTF">2021-08-28T07:17:54Z</dcterms:created>
  <dcterms:modified xsi:type="dcterms:W3CDTF">2022-08-09T15:14:07Z</dcterms:modified>
</cp:coreProperties>
</file>