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28" rtl="1" saveSubsetFonts="1" autoCompressPictures="0">
  <p:sldMasterIdLst>
    <p:sldMasterId id="2147483648" r:id="rId1"/>
  </p:sldMasterIdLst>
  <p:notesMasterIdLst>
    <p:notesMasterId r:id="rId25"/>
  </p:notesMasterIdLst>
  <p:sldIdLst>
    <p:sldId id="278" r:id="rId2"/>
    <p:sldId id="273" r:id="rId3"/>
    <p:sldId id="354" r:id="rId4"/>
    <p:sldId id="257" r:id="rId5"/>
    <p:sldId id="258" r:id="rId6"/>
    <p:sldId id="350" r:id="rId7"/>
    <p:sldId id="259" r:id="rId8"/>
    <p:sldId id="358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60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8"/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FF"/>
    <a:srgbClr val="D883FF"/>
    <a:srgbClr val="FF85FF"/>
    <a:srgbClr val="C2EEC2"/>
    <a:srgbClr val="B2EEBA"/>
    <a:srgbClr val="C7F7A9"/>
    <a:srgbClr val="8CA0A3"/>
    <a:srgbClr val="BAC0C6"/>
    <a:srgbClr val="909497"/>
    <a:srgbClr val="709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25"/>
    <p:restoredTop sz="93451"/>
  </p:normalViewPr>
  <p:slideViewPr>
    <p:cSldViewPr snapToGrid="0" snapToObjects="1">
      <p:cViewPr varScale="1">
        <p:scale>
          <a:sx n="105" d="100"/>
          <a:sy n="105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232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2430-3082-AF4B-BFE2-9A0EBD590DD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938A-3B04-6240-8EC9-5F2FB0CE8B5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89B-DEF8-DB45-8FDF-F5C06041C2E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72C-24F5-944F-B378-C0B12A9F6637}" type="datetime1">
              <a:rPr lang="ar-SA" smtClean="0"/>
              <a:t>12 محرم، 1444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325-B340-0A45-8CDB-9B1DB20B2A8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A4D3-31B1-8E4D-88B4-65DF63CD267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85BC-A374-0C4A-A54A-E148FC20FE6E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464C-ED36-3C49-8F5C-BC67F868796A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4E3D-5B04-7B48-AC06-6498AB3DD455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9D3A-6D4F-2E4E-8CBF-A910C46BBF2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98FA-43D4-5A4D-B578-D25DC81535D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CDB1-DDDA-7241-BE23-0376E1FABF95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C264-E336-7244-9E6B-C4CBFDAE4AE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audio" Target="../media/audio2.wav"/><Relationship Id="rId4" Type="http://schemas.openxmlformats.org/officeDocument/2006/relationships/image" Target="../media/image39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12" Type="http://schemas.openxmlformats.org/officeDocument/2006/relationships/image" Target="../media/image71.png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70.png"/><Relationship Id="rId5" Type="http://schemas.openxmlformats.org/officeDocument/2006/relationships/image" Target="../media/image40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39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8.jpg"/><Relationship Id="rId7" Type="http://schemas.openxmlformats.org/officeDocument/2006/relationships/image" Target="../media/image7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audio" Target="../media/audio2.wav"/><Relationship Id="rId4" Type="http://schemas.openxmlformats.org/officeDocument/2006/relationships/image" Target="../media/image3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8.jpg"/><Relationship Id="rId7" Type="http://schemas.openxmlformats.org/officeDocument/2006/relationships/image" Target="../media/image7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2.wav"/><Relationship Id="rId5" Type="http://schemas.openxmlformats.org/officeDocument/2006/relationships/image" Target="../media/image40.png"/><Relationship Id="rId10" Type="http://schemas.openxmlformats.org/officeDocument/2006/relationships/image" Target="../media/image79.png"/><Relationship Id="rId4" Type="http://schemas.openxmlformats.org/officeDocument/2006/relationships/image" Target="../media/image39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8.jpg"/><Relationship Id="rId7" Type="http://schemas.openxmlformats.org/officeDocument/2006/relationships/image" Target="../media/image8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2.wav"/><Relationship Id="rId5" Type="http://schemas.openxmlformats.org/officeDocument/2006/relationships/image" Target="../media/image40.png"/><Relationship Id="rId10" Type="http://schemas.openxmlformats.org/officeDocument/2006/relationships/image" Target="../media/image82.png"/><Relationship Id="rId4" Type="http://schemas.openxmlformats.org/officeDocument/2006/relationships/image" Target="../media/image39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2.wav"/><Relationship Id="rId5" Type="http://schemas.openxmlformats.org/officeDocument/2006/relationships/image" Target="../media/image40.png"/><Relationship Id="rId10" Type="http://schemas.openxmlformats.org/officeDocument/2006/relationships/image" Target="../media/image84.png"/><Relationship Id="rId4" Type="http://schemas.openxmlformats.org/officeDocument/2006/relationships/image" Target="../media/image39.pn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audio" Target="../media/audio2.wav"/><Relationship Id="rId4" Type="http://schemas.openxmlformats.org/officeDocument/2006/relationships/image" Target="../media/image39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2.wav"/><Relationship Id="rId5" Type="http://schemas.openxmlformats.org/officeDocument/2006/relationships/image" Target="../media/image40.png"/><Relationship Id="rId10" Type="http://schemas.openxmlformats.org/officeDocument/2006/relationships/image" Target="../media/image88.png"/><Relationship Id="rId4" Type="http://schemas.openxmlformats.org/officeDocument/2006/relationships/image" Target="../media/image39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2.wav"/><Relationship Id="rId5" Type="http://schemas.openxmlformats.org/officeDocument/2006/relationships/image" Target="../media/image40.png"/><Relationship Id="rId10" Type="http://schemas.openxmlformats.org/officeDocument/2006/relationships/image" Target="../media/image90.png"/><Relationship Id="rId4" Type="http://schemas.openxmlformats.org/officeDocument/2006/relationships/image" Target="../media/image39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2.wav"/><Relationship Id="rId5" Type="http://schemas.openxmlformats.org/officeDocument/2006/relationships/image" Target="../media/image40.png"/><Relationship Id="rId10" Type="http://schemas.openxmlformats.org/officeDocument/2006/relationships/image" Target="../media/image91.png"/><Relationship Id="rId4" Type="http://schemas.openxmlformats.org/officeDocument/2006/relationships/image" Target="../media/image39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4.jpeg"/><Relationship Id="rId39" Type="http://schemas.openxmlformats.org/officeDocument/2006/relationships/image" Target="../media/image260.png"/><Relationship Id="rId21" Type="http://schemas.openxmlformats.org/officeDocument/2006/relationships/image" Target="../media/image20.png"/><Relationship Id="rId34" Type="http://schemas.openxmlformats.org/officeDocument/2006/relationships/image" Target="../media/image29.png"/><Relationship Id="rId7" Type="http://schemas.openxmlformats.org/officeDocument/2006/relationships/image" Target="../media/image9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2.wdp"/><Relationship Id="rId25" Type="http://schemas.openxmlformats.org/officeDocument/2006/relationships/image" Target="../media/image23.png"/><Relationship Id="rId33" Type="http://schemas.openxmlformats.org/officeDocument/2006/relationships/image" Target="../media/image240.png"/><Relationship Id="rId38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slide" Target="slide4.xml"/><Relationship Id="rId37" Type="http://schemas.openxmlformats.org/officeDocument/2006/relationships/image" Target="../media/image30.png"/><Relationship Id="rId5" Type="http://schemas.openxmlformats.org/officeDocument/2006/relationships/image" Target="../media/image7.gif"/><Relationship Id="rId15" Type="http://schemas.openxmlformats.org/officeDocument/2006/relationships/image" Target="../media/image15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5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5.xml"/><Relationship Id="rId8" Type="http://schemas.openxmlformats.org/officeDocument/2006/relationships/image" Target="../media/image10.jpeg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2.wav"/><Relationship Id="rId5" Type="http://schemas.openxmlformats.org/officeDocument/2006/relationships/image" Target="../media/image40.pn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2.wav"/><Relationship Id="rId5" Type="http://schemas.openxmlformats.org/officeDocument/2006/relationships/image" Target="../media/image40.png"/><Relationship Id="rId10" Type="http://schemas.openxmlformats.org/officeDocument/2006/relationships/image" Target="../media/image94.png"/><Relationship Id="rId4" Type="http://schemas.openxmlformats.org/officeDocument/2006/relationships/image" Target="../media/image39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8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2.wav"/><Relationship Id="rId5" Type="http://schemas.openxmlformats.org/officeDocument/2006/relationships/image" Target="../media/image40.png"/><Relationship Id="rId10" Type="http://schemas.openxmlformats.org/officeDocument/2006/relationships/image" Target="../media/image96.png"/><Relationship Id="rId4" Type="http://schemas.openxmlformats.org/officeDocument/2006/relationships/image" Target="../media/image39.png"/><Relationship Id="rId9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NULL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1.png"/><Relationship Id="rId3" Type="http://schemas.openxmlformats.org/officeDocument/2006/relationships/image" Target="../media/image38.jp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9.png"/><Relationship Id="rId5" Type="http://schemas.openxmlformats.org/officeDocument/2006/relationships/image" Target="../media/image40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38.jp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audio" Target="../media/audio2.wav"/><Relationship Id="rId2" Type="http://schemas.openxmlformats.org/officeDocument/2006/relationships/audio" Target="../media/audio2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58.png"/><Relationship Id="rId5" Type="http://schemas.openxmlformats.org/officeDocument/2006/relationships/image" Target="../media/image40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39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084B16-25AE-404E-9989-172C010F3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91"/>
          <a:stretch/>
        </p:blipFill>
        <p:spPr>
          <a:xfrm>
            <a:off x="0" y="0"/>
            <a:ext cx="12285534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D5DA2142-DAF4-DF4A-A230-64EA69CC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84" r="3" b="12415"/>
          <a:stretch/>
        </p:blipFill>
        <p:spPr>
          <a:xfrm flipH="1">
            <a:off x="643467" y="1087061"/>
            <a:ext cx="5294716" cy="46838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336919-918C-BA41-9B5F-2CD933CE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3656" r="-1" b="33926"/>
          <a:stretch/>
        </p:blipFill>
        <p:spPr>
          <a:xfrm>
            <a:off x="6253817" y="891270"/>
            <a:ext cx="5294715" cy="5075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17E679-7AAD-6C47-B52B-D112621AA4CA}"/>
              </a:ext>
            </a:extLst>
          </p:cNvPr>
          <p:cNvSpPr txBox="1"/>
          <p:nvPr/>
        </p:nvSpPr>
        <p:spPr>
          <a:xfrm>
            <a:off x="7193024" y="3009900"/>
            <a:ext cx="3797300" cy="1508105"/>
          </a:xfrm>
          <a:prstGeom prst="rect">
            <a:avLst/>
          </a:prstGeom>
          <a:gradFill flip="none" rotWithShape="1">
            <a:gsLst>
              <a:gs pos="0">
                <a:srgbClr val="BDBFFF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DDCADC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الفصل الثامن</a:t>
            </a: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الاشكال الثنائية الابعاد والثلاثية الابعاد</a:t>
            </a:r>
            <a:endParaRPr lang="ar-SA" b="1" dirty="0">
              <a:solidFill>
                <a:srgbClr val="002060"/>
              </a:solidFill>
              <a:latin typeface="18 Khebrat Musamim" pitchFamily="2" charset="0"/>
              <a:cs typeface="18 Khebrat Musamim" pitchFamily="2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B9F7966-FF08-6247-8B2B-515F5A87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77011" y="5076595"/>
            <a:ext cx="1144040" cy="89013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D223D98-85D5-13BB-19F2-7C244904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228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07142"/>
      </p:ext>
    </p:extLst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7C36CEC-A1D5-921F-7459-3758D75F8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22" y="1110926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أجد مساحة المثلث…">
            <a:extLst>
              <a:ext uri="{FF2B5EF4-FFF2-40B4-BE49-F238E27FC236}">
                <a16:creationId xmlns:a16="http://schemas.microsoft.com/office/drawing/2014/main" id="{1333B912-7832-3921-6AB5-317DAA5A1315}"/>
              </a:ext>
            </a:extLst>
          </p:cNvPr>
          <p:cNvSpPr txBox="1"/>
          <p:nvPr/>
        </p:nvSpPr>
        <p:spPr>
          <a:xfrm>
            <a:off x="7164002" y="2148844"/>
            <a:ext cx="2656087" cy="7309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defTabSz="342900" rtl="0">
              <a:defRPr sz="4000" b="1">
                <a:solidFill>
                  <a:srgbClr val="016E8F"/>
                </a:solidFill>
                <a:latin typeface="Amatic SC"/>
                <a:ea typeface="Amatic SC"/>
                <a:cs typeface="Amatic SC"/>
                <a:sym typeface="Amatic SC"/>
              </a:defRPr>
            </a:pPr>
            <a:r>
              <a:rPr lang="ar-SA" sz="1500" dirty="0">
                <a:solidFill>
                  <a:srgbClr val="FF0000"/>
                </a:solidFill>
                <a:latin typeface="Cairo Black" pitchFamily="2" charset="-78"/>
                <a:cs typeface="Cairo Black" pitchFamily="2" charset="-78"/>
              </a:rPr>
              <a:t>الهدف</a:t>
            </a:r>
            <a:r>
              <a:rPr lang="ar-SA" sz="1500" dirty="0">
                <a:solidFill>
                  <a:srgbClr val="FF0000"/>
                </a:solidFill>
              </a:rPr>
              <a:t> :</a:t>
            </a:r>
          </a:p>
          <a:p>
            <a:pPr algn="ctr" defTabSz="342900" rtl="0">
              <a:defRPr sz="4000" b="1">
                <a:solidFill>
                  <a:srgbClr val="016E8F"/>
                </a:solidFill>
                <a:latin typeface="Amatic SC"/>
                <a:ea typeface="Amatic SC"/>
                <a:cs typeface="Amatic SC"/>
                <a:sym typeface="Amatic SC"/>
              </a:defRPr>
            </a:pPr>
            <a:r>
              <a:rPr lang="ar-SA" sz="1500" dirty="0">
                <a:solidFill>
                  <a:schemeClr val="accent4">
                    <a:lumMod val="50000"/>
                  </a:schemeClr>
                </a:solidFill>
              </a:rPr>
              <a:t>احسب مساحة المثلث وشبه المنحرف</a:t>
            </a:r>
          </a:p>
          <a:p>
            <a:pPr defTabSz="342900" rtl="0">
              <a:defRPr sz="4000" b="1">
                <a:solidFill>
                  <a:srgbClr val="016E8F"/>
                </a:solidFill>
                <a:latin typeface="Amatic SC"/>
                <a:ea typeface="Amatic SC"/>
                <a:cs typeface="Amatic SC"/>
                <a:sym typeface="Amatic SC"/>
              </a:defRPr>
            </a:pPr>
            <a:endParaRPr sz="1500" dirty="0"/>
          </a:p>
        </p:txBody>
      </p:sp>
      <p:pic>
        <p:nvPicPr>
          <p:cNvPr id="4" name="IMG_4642.png" descr="IMG_4642.png">
            <a:extLst>
              <a:ext uri="{FF2B5EF4-FFF2-40B4-BE49-F238E27FC236}">
                <a16:creationId xmlns:a16="http://schemas.microsoft.com/office/drawing/2014/main" id="{4700F55F-2BD4-7EF9-8BFC-92C062C72C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7887" t="38736" r="28759" b="33847"/>
          <a:stretch>
            <a:fillRect/>
          </a:stretch>
        </p:blipFill>
        <p:spPr>
          <a:xfrm>
            <a:off x="6096000" y="3429000"/>
            <a:ext cx="3881707" cy="29621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تجميع">
            <a:extLst>
              <a:ext uri="{FF2B5EF4-FFF2-40B4-BE49-F238E27FC236}">
                <a16:creationId xmlns:a16="http://schemas.microsoft.com/office/drawing/2014/main" id="{6ED7476F-7C45-2F38-7446-FC29CB92525A}"/>
              </a:ext>
            </a:extLst>
          </p:cNvPr>
          <p:cNvGrpSpPr/>
          <p:nvPr/>
        </p:nvGrpSpPr>
        <p:grpSpPr>
          <a:xfrm>
            <a:off x="2792345" y="2012114"/>
            <a:ext cx="2519680" cy="2209921"/>
            <a:chOff x="0" y="0"/>
            <a:chExt cx="2763549" cy="1698130"/>
          </a:xfrm>
        </p:grpSpPr>
        <p:pic>
          <p:nvPicPr>
            <p:cNvPr id="16" name="IMG_4653.png" descr="IMG_4653.png">
              <a:extLst>
                <a:ext uri="{FF2B5EF4-FFF2-40B4-BE49-F238E27FC236}">
                  <a16:creationId xmlns:a16="http://schemas.microsoft.com/office/drawing/2014/main" id="{CED6F76E-EC1A-7BD5-7E6D-894C713C8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51981" t="28768" r="30705" b="65661"/>
            <a:stretch>
              <a:fillRect/>
            </a:stretch>
          </p:blipFill>
          <p:spPr>
            <a:xfrm>
              <a:off x="0" y="0"/>
              <a:ext cx="2763549" cy="66684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7" name="IMG_4653.png" descr="IMG_4653.png">
              <a:extLst>
                <a:ext uri="{FF2B5EF4-FFF2-40B4-BE49-F238E27FC236}">
                  <a16:creationId xmlns:a16="http://schemas.microsoft.com/office/drawing/2014/main" id="{2CBDD5E6-3EDE-B52E-D26C-1BE02D109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55851" t="69256" r="34760" b="26071"/>
            <a:stretch>
              <a:fillRect/>
            </a:stretch>
          </p:blipFill>
          <p:spPr>
            <a:xfrm>
              <a:off x="1" y="666750"/>
              <a:ext cx="2763306" cy="103138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1" name="تجميع">
            <a:extLst>
              <a:ext uri="{FF2B5EF4-FFF2-40B4-BE49-F238E27FC236}">
                <a16:creationId xmlns:a16="http://schemas.microsoft.com/office/drawing/2014/main" id="{81075CCC-DD85-088F-D108-AB87CA0B0477}"/>
              </a:ext>
            </a:extLst>
          </p:cNvPr>
          <p:cNvGrpSpPr/>
          <p:nvPr/>
        </p:nvGrpSpPr>
        <p:grpSpPr>
          <a:xfrm>
            <a:off x="2753738" y="4770465"/>
            <a:ext cx="2717114" cy="1814245"/>
            <a:chOff x="0" y="0"/>
            <a:chExt cx="2763356" cy="1236151"/>
          </a:xfrm>
        </p:grpSpPr>
        <p:pic>
          <p:nvPicPr>
            <p:cNvPr id="19" name="IMG_4653.png" descr="IMG_4653.png">
              <a:extLst>
                <a:ext uri="{FF2B5EF4-FFF2-40B4-BE49-F238E27FC236}">
                  <a16:creationId xmlns:a16="http://schemas.microsoft.com/office/drawing/2014/main" id="{A9B5296B-86CD-FDAF-828F-236812AC6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30375" t="28544" r="52311" b="65884"/>
            <a:stretch>
              <a:fillRect/>
            </a:stretch>
          </p:blipFill>
          <p:spPr>
            <a:xfrm>
              <a:off x="0" y="0"/>
              <a:ext cx="2763356" cy="66679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0" name="IMG_4653.png" descr="IMG_4653.png">
              <a:extLst>
                <a:ext uri="{FF2B5EF4-FFF2-40B4-BE49-F238E27FC236}">
                  <a16:creationId xmlns:a16="http://schemas.microsoft.com/office/drawing/2014/main" id="{25EFA644-6739-31B3-29A9-C137E1C08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31046" t="69442" r="52927" b="26144"/>
            <a:stretch>
              <a:fillRect/>
            </a:stretch>
          </p:blipFill>
          <p:spPr>
            <a:xfrm>
              <a:off x="0" y="666749"/>
              <a:ext cx="2756780" cy="5694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94EE1D8-B7C3-FA46-7D52-63D1894F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55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383999" y="383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4" grpId="1" animBg="1" advAuto="0"/>
      <p:bldP spid="4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5F72C05-0C41-B4A4-45B3-2A169241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45" y="408431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F91944-881B-6A5F-6DE8-E4F218F2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33" y="301068"/>
            <a:ext cx="895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0662115-2265-5517-C878-59DDBC1E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09" y="1560559"/>
            <a:ext cx="4214589" cy="222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ثلث متساوي الساقين 16">
            <a:extLst>
              <a:ext uri="{FF2B5EF4-FFF2-40B4-BE49-F238E27FC236}">
                <a16:creationId xmlns:a16="http://schemas.microsoft.com/office/drawing/2014/main" id="{12A84740-BE04-F542-6D4D-787065A176F1}"/>
              </a:ext>
            </a:extLst>
          </p:cNvPr>
          <p:cNvSpPr/>
          <p:nvPr/>
        </p:nvSpPr>
        <p:spPr>
          <a:xfrm>
            <a:off x="3801100" y="1844847"/>
            <a:ext cx="1564760" cy="1110907"/>
          </a:xfrm>
          <a:prstGeom prst="triangle">
            <a:avLst>
              <a:gd name="adj" fmla="val 82979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ثلث متساوي الساقين 51">
            <a:extLst>
              <a:ext uri="{FF2B5EF4-FFF2-40B4-BE49-F238E27FC236}">
                <a16:creationId xmlns:a16="http://schemas.microsoft.com/office/drawing/2014/main" id="{F0308CFE-5801-5C60-49C6-ACBD719457C4}"/>
              </a:ext>
            </a:extLst>
          </p:cNvPr>
          <p:cNvSpPr/>
          <p:nvPr/>
        </p:nvSpPr>
        <p:spPr>
          <a:xfrm rot="10800000">
            <a:off x="3522680" y="1844847"/>
            <a:ext cx="1564760" cy="1110907"/>
          </a:xfrm>
          <a:prstGeom prst="triangle">
            <a:avLst>
              <a:gd name="adj" fmla="val 82979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631B572F-D37C-0337-83C4-E7884D09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37" y="1225274"/>
            <a:ext cx="39243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E1D708BD-824E-E0D5-883A-BF091D65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95" y="2400301"/>
            <a:ext cx="2781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9787B8E4-23B9-ABDF-0F2D-24B57F50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20" y="3349962"/>
            <a:ext cx="3076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94A02B0-A933-C090-8AA3-293950B4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42" y="4152847"/>
            <a:ext cx="2695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257802FD-AC50-31ED-2000-C0E36D3F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87" y="4944935"/>
            <a:ext cx="33718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AB928B06-D252-892A-F118-2062CC05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70" y="5809031"/>
            <a:ext cx="64198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مربع نص 63">
            <a:extLst>
              <a:ext uri="{FF2B5EF4-FFF2-40B4-BE49-F238E27FC236}">
                <a16:creationId xmlns:a16="http://schemas.microsoft.com/office/drawing/2014/main" id="{8C792326-2820-A683-FFEA-D9C58875E65D}"/>
              </a:ext>
            </a:extLst>
          </p:cNvPr>
          <p:cNvSpPr txBox="1"/>
          <p:nvPr/>
        </p:nvSpPr>
        <p:spPr>
          <a:xfrm>
            <a:off x="5536165" y="2365103"/>
            <a:ext cx="17427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 × ٤ = ٢٤</a:t>
            </a:r>
          </a:p>
        </p:txBody>
      </p:sp>
      <p:sp>
        <p:nvSpPr>
          <p:cNvPr id="33" name="مربع نص 64">
            <a:extLst>
              <a:ext uri="{FF2B5EF4-FFF2-40B4-BE49-F238E27FC236}">
                <a16:creationId xmlns:a16="http://schemas.microsoft.com/office/drawing/2014/main" id="{FDEF3B44-E9F1-2EA7-92D4-348DBEA41AF7}"/>
              </a:ext>
            </a:extLst>
          </p:cNvPr>
          <p:cNvSpPr txBox="1"/>
          <p:nvPr/>
        </p:nvSpPr>
        <p:spPr>
          <a:xfrm>
            <a:off x="5824197" y="4083939"/>
            <a:ext cx="11380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متطابقان</a:t>
            </a:r>
          </a:p>
        </p:txBody>
      </p:sp>
      <p:sp>
        <p:nvSpPr>
          <p:cNvPr id="35" name="مربع نص 65">
            <a:extLst>
              <a:ext uri="{FF2B5EF4-FFF2-40B4-BE49-F238E27FC236}">
                <a16:creationId xmlns:a16="http://schemas.microsoft.com/office/drawing/2014/main" id="{299AF723-7927-59F6-C5E5-7379FA934558}"/>
              </a:ext>
            </a:extLst>
          </p:cNvPr>
          <p:cNvSpPr txBox="1"/>
          <p:nvPr/>
        </p:nvSpPr>
        <p:spPr>
          <a:xfrm>
            <a:off x="4672069" y="4885552"/>
            <a:ext cx="196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١٢ وحدة مربعة</a:t>
            </a:r>
          </a:p>
        </p:txBody>
      </p:sp>
      <p:grpSp>
        <p:nvGrpSpPr>
          <p:cNvPr id="42" name="مجموعة 46">
            <a:extLst>
              <a:ext uri="{FF2B5EF4-FFF2-40B4-BE49-F238E27FC236}">
                <a16:creationId xmlns:a16="http://schemas.microsoft.com/office/drawing/2014/main" id="{560AB6C4-6796-822C-DC4D-313AAD4D89EB}"/>
              </a:ext>
            </a:extLst>
          </p:cNvPr>
          <p:cNvGrpSpPr/>
          <p:nvPr/>
        </p:nvGrpSpPr>
        <p:grpSpPr>
          <a:xfrm>
            <a:off x="4056029" y="6068035"/>
            <a:ext cx="1235084" cy="768207"/>
            <a:chOff x="2037206" y="4704997"/>
            <a:chExt cx="1235084" cy="768207"/>
          </a:xfrm>
        </p:grpSpPr>
        <p:grpSp>
          <p:nvGrpSpPr>
            <p:cNvPr id="37" name="مجموعة 59">
              <a:extLst>
                <a:ext uri="{FF2B5EF4-FFF2-40B4-BE49-F238E27FC236}">
                  <a16:creationId xmlns:a16="http://schemas.microsoft.com/office/drawing/2014/main" id="{41681AF0-8261-3AFA-5376-1E5FA10D8D5B}"/>
                </a:ext>
              </a:extLst>
            </p:cNvPr>
            <p:cNvGrpSpPr/>
            <p:nvPr/>
          </p:nvGrpSpPr>
          <p:grpSpPr>
            <a:xfrm>
              <a:off x="2552210" y="4704997"/>
              <a:ext cx="720080" cy="768207"/>
              <a:chOff x="5901857" y="4197744"/>
              <a:chExt cx="720080" cy="768207"/>
            </a:xfrm>
          </p:grpSpPr>
          <p:sp>
            <p:nvSpPr>
              <p:cNvPr id="39" name="مربع نص 60">
                <a:extLst>
                  <a:ext uri="{FF2B5EF4-FFF2-40B4-BE49-F238E27FC236}">
                    <a16:creationId xmlns:a16="http://schemas.microsoft.com/office/drawing/2014/main" id="{1512A3AB-3E73-D014-651F-7FCEB91A1A04}"/>
                  </a:ext>
                </a:extLst>
              </p:cNvPr>
              <p:cNvSpPr txBox="1"/>
              <p:nvPr/>
            </p:nvSpPr>
            <p:spPr>
              <a:xfrm>
                <a:off x="5969438" y="4197744"/>
                <a:ext cx="61729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</a:p>
            </p:txBody>
          </p:sp>
          <p:sp>
            <p:nvSpPr>
              <p:cNvPr id="40" name="مربع نص 61">
                <a:extLst>
                  <a:ext uri="{FF2B5EF4-FFF2-40B4-BE49-F238E27FC236}">
                    <a16:creationId xmlns:a16="http://schemas.microsoft.com/office/drawing/2014/main" id="{F7535806-977E-C235-0C97-1981FBF52EC6}"/>
                  </a:ext>
                </a:extLst>
              </p:cNvPr>
              <p:cNvSpPr txBox="1"/>
              <p:nvPr/>
            </p:nvSpPr>
            <p:spPr>
              <a:xfrm>
                <a:off x="5901857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41" name="رابط مستقيم 62">
                <a:extLst>
                  <a:ext uri="{FF2B5EF4-FFF2-40B4-BE49-F238E27FC236}">
                    <a16:creationId xmlns:a16="http://schemas.microsoft.com/office/drawing/2014/main" id="{D15B47BE-CB62-AC54-12B4-E18DCA7AC287}"/>
                  </a:ext>
                </a:extLst>
              </p:cNvPr>
              <p:cNvCxnSpPr/>
              <p:nvPr/>
            </p:nvCxnSpPr>
            <p:spPr>
              <a:xfrm flipH="1">
                <a:off x="6139407" y="4567067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مربع نص 66">
              <a:extLst>
                <a:ext uri="{FF2B5EF4-FFF2-40B4-BE49-F238E27FC236}">
                  <a16:creationId xmlns:a16="http://schemas.microsoft.com/office/drawing/2014/main" id="{35FB2744-339E-38DE-7315-9AE0EE951B85}"/>
                </a:ext>
              </a:extLst>
            </p:cNvPr>
            <p:cNvSpPr txBox="1"/>
            <p:nvPr/>
          </p:nvSpPr>
          <p:spPr>
            <a:xfrm>
              <a:off x="2037206" y="4796001"/>
              <a:ext cx="68636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ق ع</a:t>
              </a:r>
            </a:p>
          </p:txBody>
        </p:sp>
      </p:grpSp>
      <p:grpSp>
        <p:nvGrpSpPr>
          <p:cNvPr id="46" name="مجموعة 52">
            <a:extLst>
              <a:ext uri="{FF2B5EF4-FFF2-40B4-BE49-F238E27FC236}">
                <a16:creationId xmlns:a16="http://schemas.microsoft.com/office/drawing/2014/main" id="{17122737-19A9-90E0-C162-2B92843C8D53}"/>
              </a:ext>
            </a:extLst>
          </p:cNvPr>
          <p:cNvGrpSpPr/>
          <p:nvPr/>
        </p:nvGrpSpPr>
        <p:grpSpPr>
          <a:xfrm>
            <a:off x="5087440" y="1354426"/>
            <a:ext cx="1180530" cy="1584935"/>
            <a:chOff x="3964745" y="1206643"/>
            <a:chExt cx="1180530" cy="1584935"/>
          </a:xfrm>
        </p:grpSpPr>
        <p:cxnSp>
          <p:nvCxnSpPr>
            <p:cNvPr id="44" name="رابط مستقيم 48">
              <a:extLst>
                <a:ext uri="{FF2B5EF4-FFF2-40B4-BE49-F238E27FC236}">
                  <a16:creationId xmlns:a16="http://schemas.microsoft.com/office/drawing/2014/main" id="{D2B3E531-0296-F7DE-12D6-E9118376AF02}"/>
                </a:ext>
              </a:extLst>
            </p:cNvPr>
            <p:cNvCxnSpPr/>
            <p:nvPr/>
          </p:nvCxnSpPr>
          <p:spPr>
            <a:xfrm>
              <a:off x="3964745" y="1711578"/>
              <a:ext cx="0" cy="10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وسيلة شرح مستطيلة مستديرة الزوايا 50">
              <a:extLst>
                <a:ext uri="{FF2B5EF4-FFF2-40B4-BE49-F238E27FC236}">
                  <a16:creationId xmlns:a16="http://schemas.microsoft.com/office/drawing/2014/main" id="{B2C856FC-02DA-81A0-7900-AC4C59B2CA13}"/>
                </a:ext>
              </a:extLst>
            </p:cNvPr>
            <p:cNvSpPr/>
            <p:nvPr/>
          </p:nvSpPr>
          <p:spPr>
            <a:xfrm>
              <a:off x="4137163" y="1206643"/>
              <a:ext cx="1008112" cy="504056"/>
            </a:xfrm>
            <a:prstGeom prst="wedgeRoundRectCallout">
              <a:avLst>
                <a:gd name="adj1" fmla="val -66904"/>
                <a:gd name="adj2" fmla="val 15032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ارتفاع</a:t>
              </a:r>
            </a:p>
          </p:txBody>
        </p:sp>
      </p:grpSp>
      <p:sp>
        <p:nvSpPr>
          <p:cNvPr id="48" name="وسيلة شرح مستطيلة مستديرة الزوايا 71">
            <a:extLst>
              <a:ext uri="{FF2B5EF4-FFF2-40B4-BE49-F238E27FC236}">
                <a16:creationId xmlns:a16="http://schemas.microsoft.com/office/drawing/2014/main" id="{7985E599-C7E9-AD96-DC78-CD794673342D}"/>
              </a:ext>
            </a:extLst>
          </p:cNvPr>
          <p:cNvSpPr/>
          <p:nvPr/>
        </p:nvSpPr>
        <p:spPr>
          <a:xfrm>
            <a:off x="3801100" y="3309077"/>
            <a:ext cx="1008112" cy="421885"/>
          </a:xfrm>
          <a:prstGeom prst="wedgeRoundRectCallout">
            <a:avLst>
              <a:gd name="adj1" fmla="val 22360"/>
              <a:gd name="adj2" fmla="val -12795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قاعدة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0913519-E750-5D8C-1430-D5EFFC8F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45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208 L -0.1993 0.001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7" grpId="1" animBg="1"/>
      <p:bldP spid="31" grpId="0"/>
      <p:bldP spid="33" grpId="0"/>
      <p:bldP spid="35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5A8427-C6B2-CD3C-C71E-A36D0BFD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89" y="978397"/>
            <a:ext cx="51911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C3D2BB9-ABBA-02F2-C557-1595BE19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5" y="1681337"/>
            <a:ext cx="7159128" cy="28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D1006C2-C48F-E3EA-C927-72213239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73" y="457201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ثلث متساوي الساقين 32">
            <a:extLst>
              <a:ext uri="{FF2B5EF4-FFF2-40B4-BE49-F238E27FC236}">
                <a16:creationId xmlns:a16="http://schemas.microsoft.com/office/drawing/2014/main" id="{6C5AAF61-4121-9017-AD8F-9E75730F10FB}"/>
              </a:ext>
            </a:extLst>
          </p:cNvPr>
          <p:cNvSpPr/>
          <p:nvPr/>
        </p:nvSpPr>
        <p:spPr>
          <a:xfrm>
            <a:off x="7475569" y="5134474"/>
            <a:ext cx="1060704" cy="9144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14">
            <a:extLst>
              <a:ext uri="{FF2B5EF4-FFF2-40B4-BE49-F238E27FC236}">
                <a16:creationId xmlns:a16="http://schemas.microsoft.com/office/drawing/2014/main" id="{028D94DC-5E3E-54C9-C3FD-F535CFA7B5E8}"/>
              </a:ext>
            </a:extLst>
          </p:cNvPr>
          <p:cNvGrpSpPr/>
          <p:nvPr/>
        </p:nvGrpSpPr>
        <p:grpSpPr>
          <a:xfrm>
            <a:off x="2991657" y="5281737"/>
            <a:ext cx="1872208" cy="770384"/>
            <a:chOff x="1475656" y="5085184"/>
            <a:chExt cx="1872208" cy="770384"/>
          </a:xfrm>
        </p:grpSpPr>
        <p:cxnSp>
          <p:nvCxnSpPr>
            <p:cNvPr id="17" name="رابط مستقيم 10">
              <a:extLst>
                <a:ext uri="{FF2B5EF4-FFF2-40B4-BE49-F238E27FC236}">
                  <a16:creationId xmlns:a16="http://schemas.microsoft.com/office/drawing/2014/main" id="{69D66890-474C-3450-E57F-D2BB99FD30A4}"/>
                </a:ext>
              </a:extLst>
            </p:cNvPr>
            <p:cNvCxnSpPr/>
            <p:nvPr/>
          </p:nvCxnSpPr>
          <p:spPr>
            <a:xfrm flipH="1">
              <a:off x="1475656" y="5855568"/>
              <a:ext cx="10607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35">
              <a:extLst>
                <a:ext uri="{FF2B5EF4-FFF2-40B4-BE49-F238E27FC236}">
                  <a16:creationId xmlns:a16="http://schemas.microsoft.com/office/drawing/2014/main" id="{D083C080-F5D0-797A-C946-1FAA25646C52}"/>
                </a:ext>
              </a:extLst>
            </p:cNvPr>
            <p:cNvCxnSpPr/>
            <p:nvPr/>
          </p:nvCxnSpPr>
          <p:spPr>
            <a:xfrm flipH="1">
              <a:off x="2536360" y="5085184"/>
              <a:ext cx="811504" cy="7703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3">
              <a:extLst>
                <a:ext uri="{FF2B5EF4-FFF2-40B4-BE49-F238E27FC236}">
                  <a16:creationId xmlns:a16="http://schemas.microsoft.com/office/drawing/2014/main" id="{92287764-DC7F-3573-D717-238EEE6863F8}"/>
                </a:ext>
              </a:extLst>
            </p:cNvPr>
            <p:cNvCxnSpPr/>
            <p:nvPr/>
          </p:nvCxnSpPr>
          <p:spPr>
            <a:xfrm flipH="1">
              <a:off x="1475656" y="5085184"/>
              <a:ext cx="1872208" cy="7703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رابط مستقيم 16">
            <a:extLst>
              <a:ext uri="{FF2B5EF4-FFF2-40B4-BE49-F238E27FC236}">
                <a16:creationId xmlns:a16="http://schemas.microsoft.com/office/drawing/2014/main" id="{626A55EA-819E-6081-3F7E-325B28D976F2}"/>
              </a:ext>
            </a:extLst>
          </p:cNvPr>
          <p:cNvCxnSpPr/>
          <p:nvPr/>
        </p:nvCxnSpPr>
        <p:spPr>
          <a:xfrm flipH="1">
            <a:off x="4052361" y="6052121"/>
            <a:ext cx="792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60">
            <a:extLst>
              <a:ext uri="{FF2B5EF4-FFF2-40B4-BE49-F238E27FC236}">
                <a16:creationId xmlns:a16="http://schemas.microsoft.com/office/drawing/2014/main" id="{57384D83-CFD2-B759-CCA4-BBA314C2D9B6}"/>
              </a:ext>
            </a:extLst>
          </p:cNvPr>
          <p:cNvCxnSpPr/>
          <p:nvPr/>
        </p:nvCxnSpPr>
        <p:spPr>
          <a:xfrm>
            <a:off x="4849913" y="5296251"/>
            <a:ext cx="0" cy="7703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18">
            <a:extLst>
              <a:ext uri="{FF2B5EF4-FFF2-40B4-BE49-F238E27FC236}">
                <a16:creationId xmlns:a16="http://schemas.microsoft.com/office/drawing/2014/main" id="{E11DC9D5-3E5C-3BEA-4773-07BDF87118E1}"/>
              </a:ext>
            </a:extLst>
          </p:cNvPr>
          <p:cNvSpPr/>
          <p:nvPr/>
        </p:nvSpPr>
        <p:spPr>
          <a:xfrm>
            <a:off x="8334787" y="5864797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62">
            <a:extLst>
              <a:ext uri="{FF2B5EF4-FFF2-40B4-BE49-F238E27FC236}">
                <a16:creationId xmlns:a16="http://schemas.microsoft.com/office/drawing/2014/main" id="{A0B8B816-E1ED-01BB-1A75-C47DB3F2EE8F}"/>
              </a:ext>
            </a:extLst>
          </p:cNvPr>
          <p:cNvSpPr/>
          <p:nvPr/>
        </p:nvSpPr>
        <p:spPr>
          <a:xfrm>
            <a:off x="4669351" y="5872121"/>
            <a:ext cx="180000" cy="1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وسيلة شرح مستطيلة مستديرة الزوايا 63">
            <a:extLst>
              <a:ext uri="{FF2B5EF4-FFF2-40B4-BE49-F238E27FC236}">
                <a16:creationId xmlns:a16="http://schemas.microsoft.com/office/drawing/2014/main" id="{D4AA53E7-0E65-A05F-9628-0BFDBE8C663C}"/>
              </a:ext>
            </a:extLst>
          </p:cNvPr>
          <p:cNvSpPr/>
          <p:nvPr/>
        </p:nvSpPr>
        <p:spPr>
          <a:xfrm>
            <a:off x="7326675" y="6376371"/>
            <a:ext cx="1008112" cy="421885"/>
          </a:xfrm>
          <a:prstGeom prst="wedgeRoundRectCallout">
            <a:avLst>
              <a:gd name="adj1" fmla="val 22360"/>
              <a:gd name="adj2" fmla="val -12795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قاعدة</a:t>
            </a:r>
          </a:p>
        </p:txBody>
      </p:sp>
      <p:sp>
        <p:nvSpPr>
          <p:cNvPr id="32" name="وسيلة شرح مستطيلة مستديرة الزوايا 64">
            <a:extLst>
              <a:ext uri="{FF2B5EF4-FFF2-40B4-BE49-F238E27FC236}">
                <a16:creationId xmlns:a16="http://schemas.microsoft.com/office/drawing/2014/main" id="{21F972FF-5E48-9A29-777D-E1C3FF1159FF}"/>
              </a:ext>
            </a:extLst>
          </p:cNvPr>
          <p:cNvSpPr/>
          <p:nvPr/>
        </p:nvSpPr>
        <p:spPr>
          <a:xfrm>
            <a:off x="9112337" y="5442912"/>
            <a:ext cx="1008112" cy="421885"/>
          </a:xfrm>
          <a:prstGeom prst="wedgeRoundRectCallout">
            <a:avLst>
              <a:gd name="adj1" fmla="val -102898"/>
              <a:gd name="adj2" fmla="val -1442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ارتفاع</a:t>
            </a:r>
          </a:p>
        </p:txBody>
      </p:sp>
      <p:sp>
        <p:nvSpPr>
          <p:cNvPr id="34" name="وسيلة شرح مستطيلة مستديرة الزوايا 65">
            <a:extLst>
              <a:ext uri="{FF2B5EF4-FFF2-40B4-BE49-F238E27FC236}">
                <a16:creationId xmlns:a16="http://schemas.microsoft.com/office/drawing/2014/main" id="{00529ED4-AC18-F55B-1D9E-398D1A417C8A}"/>
              </a:ext>
            </a:extLst>
          </p:cNvPr>
          <p:cNvSpPr/>
          <p:nvPr/>
        </p:nvSpPr>
        <p:spPr>
          <a:xfrm>
            <a:off x="2847641" y="6376371"/>
            <a:ext cx="1008112" cy="421885"/>
          </a:xfrm>
          <a:prstGeom prst="wedgeRoundRectCallout">
            <a:avLst>
              <a:gd name="adj1" fmla="val 22360"/>
              <a:gd name="adj2" fmla="val -12795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قاعدة</a:t>
            </a:r>
          </a:p>
        </p:txBody>
      </p:sp>
      <p:sp>
        <p:nvSpPr>
          <p:cNvPr id="36" name="وسيلة شرح مستطيلة مستديرة الزوايا 66">
            <a:extLst>
              <a:ext uri="{FF2B5EF4-FFF2-40B4-BE49-F238E27FC236}">
                <a16:creationId xmlns:a16="http://schemas.microsoft.com/office/drawing/2014/main" id="{E75BCED1-B841-C55F-0689-213544E8958B}"/>
              </a:ext>
            </a:extLst>
          </p:cNvPr>
          <p:cNvSpPr/>
          <p:nvPr/>
        </p:nvSpPr>
        <p:spPr>
          <a:xfrm>
            <a:off x="5382435" y="5442912"/>
            <a:ext cx="1008112" cy="421885"/>
          </a:xfrm>
          <a:prstGeom prst="wedgeRoundRectCallout">
            <a:avLst>
              <a:gd name="adj1" fmla="val -102898"/>
              <a:gd name="adj2" fmla="val -1442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ارتفاع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EC08738-29C7-C20C-92DB-CB13B4CC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6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7DBE590-5E86-6730-5419-665DA4BD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517" y="2230484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270797-43F0-4FF7-3F35-B5FD1935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55" y="1366388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B319806-FB7A-1502-630E-27336E80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64" y="2272667"/>
            <a:ext cx="2771775" cy="314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C09A353-F7A8-A855-B19F-5E8E5862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83" y="3670644"/>
            <a:ext cx="2448272" cy="18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29">
            <a:extLst>
              <a:ext uri="{FF2B5EF4-FFF2-40B4-BE49-F238E27FC236}">
                <a16:creationId xmlns:a16="http://schemas.microsoft.com/office/drawing/2014/main" id="{F4FFAF15-204C-3652-3E5C-604B83F2D5B6}"/>
              </a:ext>
            </a:extLst>
          </p:cNvPr>
          <p:cNvSpPr txBox="1"/>
          <p:nvPr/>
        </p:nvSpPr>
        <p:spPr>
          <a:xfrm>
            <a:off x="8226791" y="3971190"/>
            <a:ext cx="196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المثلث  =</a:t>
            </a:r>
          </a:p>
        </p:txBody>
      </p:sp>
      <p:grpSp>
        <p:nvGrpSpPr>
          <p:cNvPr id="22" name="مجموعة 31">
            <a:extLst>
              <a:ext uri="{FF2B5EF4-FFF2-40B4-BE49-F238E27FC236}">
                <a16:creationId xmlns:a16="http://schemas.microsoft.com/office/drawing/2014/main" id="{8972ED55-26A6-C00F-22D2-EF3D6B4E8D66}"/>
              </a:ext>
            </a:extLst>
          </p:cNvPr>
          <p:cNvGrpSpPr/>
          <p:nvPr/>
        </p:nvGrpSpPr>
        <p:grpSpPr>
          <a:xfrm>
            <a:off x="7659591" y="3843688"/>
            <a:ext cx="720080" cy="768207"/>
            <a:chOff x="5901857" y="4197744"/>
            <a:chExt cx="720080" cy="768207"/>
          </a:xfrm>
        </p:grpSpPr>
        <p:sp>
          <p:nvSpPr>
            <p:cNvPr id="19" name="مربع نص 33">
              <a:extLst>
                <a:ext uri="{FF2B5EF4-FFF2-40B4-BE49-F238E27FC236}">
                  <a16:creationId xmlns:a16="http://schemas.microsoft.com/office/drawing/2014/main" id="{FA74275A-7F08-28A9-C070-77500247368F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20" name="مربع نص 36">
              <a:extLst>
                <a:ext uri="{FF2B5EF4-FFF2-40B4-BE49-F238E27FC236}">
                  <a16:creationId xmlns:a16="http://schemas.microsoft.com/office/drawing/2014/main" id="{04C3D931-0703-5E75-010A-865549A0DD4D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21" name="رابط مستقيم 37">
              <a:extLst>
                <a:ext uri="{FF2B5EF4-FFF2-40B4-BE49-F238E27FC236}">
                  <a16:creationId xmlns:a16="http://schemas.microsoft.com/office/drawing/2014/main" id="{F8B82A9C-7F05-F39F-CB40-CDC3A7A47E42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مربع نص 32">
            <a:extLst>
              <a:ext uri="{FF2B5EF4-FFF2-40B4-BE49-F238E27FC236}">
                <a16:creationId xmlns:a16="http://schemas.microsoft.com/office/drawing/2014/main" id="{70F84B80-6B5A-94F5-97B5-776DF52ABB41}"/>
              </a:ext>
            </a:extLst>
          </p:cNvPr>
          <p:cNvSpPr txBox="1"/>
          <p:nvPr/>
        </p:nvSpPr>
        <p:spPr>
          <a:xfrm>
            <a:off x="7416080" y="3978234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6" name="مربع نص 38">
            <a:extLst>
              <a:ext uri="{FF2B5EF4-FFF2-40B4-BE49-F238E27FC236}">
                <a16:creationId xmlns:a16="http://schemas.microsoft.com/office/drawing/2014/main" id="{03DD51A0-556A-3834-8D76-9F4AAFC2C35B}"/>
              </a:ext>
            </a:extLst>
          </p:cNvPr>
          <p:cNvSpPr txBox="1"/>
          <p:nvPr/>
        </p:nvSpPr>
        <p:spPr>
          <a:xfrm>
            <a:off x="7032938" y="3978234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</a:p>
        </p:txBody>
      </p:sp>
      <p:sp>
        <p:nvSpPr>
          <p:cNvPr id="28" name="مربع نص 39">
            <a:extLst>
              <a:ext uri="{FF2B5EF4-FFF2-40B4-BE49-F238E27FC236}">
                <a16:creationId xmlns:a16="http://schemas.microsoft.com/office/drawing/2014/main" id="{FED880FE-469E-8230-CB90-7CB34BBF1FC9}"/>
              </a:ext>
            </a:extLst>
          </p:cNvPr>
          <p:cNvSpPr txBox="1"/>
          <p:nvPr/>
        </p:nvSpPr>
        <p:spPr>
          <a:xfrm>
            <a:off x="6672898" y="3978234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30" name="مربع نص 40">
            <a:extLst>
              <a:ext uri="{FF2B5EF4-FFF2-40B4-BE49-F238E27FC236}">
                <a16:creationId xmlns:a16="http://schemas.microsoft.com/office/drawing/2014/main" id="{4B12FDF4-24BC-368D-C6A0-2D8100DF9C4C}"/>
              </a:ext>
            </a:extLst>
          </p:cNvPr>
          <p:cNvSpPr txBox="1"/>
          <p:nvPr/>
        </p:nvSpPr>
        <p:spPr>
          <a:xfrm>
            <a:off x="6312858" y="3978234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32" name="مربع نص 41">
            <a:extLst>
              <a:ext uri="{FF2B5EF4-FFF2-40B4-BE49-F238E27FC236}">
                <a16:creationId xmlns:a16="http://schemas.microsoft.com/office/drawing/2014/main" id="{EA4D55B7-8EDA-9D4C-BE77-57A7B0CCBA6D}"/>
              </a:ext>
            </a:extLst>
          </p:cNvPr>
          <p:cNvSpPr txBox="1"/>
          <p:nvPr/>
        </p:nvSpPr>
        <p:spPr>
          <a:xfrm>
            <a:off x="6913584" y="4042694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٦.٥</a:t>
            </a:r>
          </a:p>
        </p:txBody>
      </p:sp>
      <p:sp>
        <p:nvSpPr>
          <p:cNvPr id="34" name="مربع نص 42">
            <a:extLst>
              <a:ext uri="{FF2B5EF4-FFF2-40B4-BE49-F238E27FC236}">
                <a16:creationId xmlns:a16="http://schemas.microsoft.com/office/drawing/2014/main" id="{6A2B573E-1B45-F1D2-8D35-AFAA33A2D024}"/>
              </a:ext>
            </a:extLst>
          </p:cNvPr>
          <p:cNvSpPr txBox="1"/>
          <p:nvPr/>
        </p:nvSpPr>
        <p:spPr>
          <a:xfrm>
            <a:off x="6213363" y="4073075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١٠</a:t>
            </a:r>
          </a:p>
        </p:txBody>
      </p:sp>
      <p:sp>
        <p:nvSpPr>
          <p:cNvPr id="36" name="مربع نص 43">
            <a:extLst>
              <a:ext uri="{FF2B5EF4-FFF2-40B4-BE49-F238E27FC236}">
                <a16:creationId xmlns:a16="http://schemas.microsoft.com/office/drawing/2014/main" id="{6F30156D-60C4-1D5D-1F6C-E3DEF2F9B1DF}"/>
              </a:ext>
            </a:extLst>
          </p:cNvPr>
          <p:cNvSpPr txBox="1"/>
          <p:nvPr/>
        </p:nvSpPr>
        <p:spPr>
          <a:xfrm>
            <a:off x="8286102" y="4721147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38" name="مربع نص 44">
            <a:extLst>
              <a:ext uri="{FF2B5EF4-FFF2-40B4-BE49-F238E27FC236}">
                <a16:creationId xmlns:a16="http://schemas.microsoft.com/office/drawing/2014/main" id="{30F356C5-3FD2-5436-9F88-DC96D4A9A484}"/>
              </a:ext>
            </a:extLst>
          </p:cNvPr>
          <p:cNvSpPr txBox="1"/>
          <p:nvPr/>
        </p:nvSpPr>
        <p:spPr>
          <a:xfrm>
            <a:off x="7032938" y="4721147"/>
            <a:ext cx="13829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٣٢.٥ م</a:t>
            </a:r>
            <a:r>
              <a:rPr lang="ar-SA" sz="3200" b="1" baseline="30000" dirty="0"/>
              <a:t>٢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C49CB9A4-08CC-1BAE-3CBB-88FD9A72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9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/>
      <p:bldP spid="26" grpId="1"/>
      <p:bldP spid="28" grpId="0"/>
      <p:bldP spid="30" grpId="0"/>
      <p:bldP spid="30" grpId="1"/>
      <p:bldP spid="32" grpId="0"/>
      <p:bldP spid="34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A2ACD49-B4E9-9FD0-9395-75B59F78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91" y="1720279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52F088-7F75-D49C-5C2D-BDB4F00B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75" y="1000199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2B621DE-9EE8-3C0C-904F-A828897D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35" y="1814872"/>
            <a:ext cx="5743575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CE047B1-0470-7A10-A922-28608BB8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35" y="3016423"/>
            <a:ext cx="7416824" cy="178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30">
            <a:extLst>
              <a:ext uri="{FF2B5EF4-FFF2-40B4-BE49-F238E27FC236}">
                <a16:creationId xmlns:a16="http://schemas.microsoft.com/office/drawing/2014/main" id="{74344C70-44BB-DFFA-92F4-EF8FA792CA27}"/>
              </a:ext>
            </a:extLst>
          </p:cNvPr>
          <p:cNvSpPr txBox="1"/>
          <p:nvPr/>
        </p:nvSpPr>
        <p:spPr>
          <a:xfrm>
            <a:off x="8454195" y="5189177"/>
            <a:ext cx="196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المثلث  =</a:t>
            </a:r>
          </a:p>
        </p:txBody>
      </p:sp>
      <p:grpSp>
        <p:nvGrpSpPr>
          <p:cNvPr id="22" name="مجموعة 31">
            <a:extLst>
              <a:ext uri="{FF2B5EF4-FFF2-40B4-BE49-F238E27FC236}">
                <a16:creationId xmlns:a16="http://schemas.microsoft.com/office/drawing/2014/main" id="{56C05AC8-DA05-55F6-100A-665B046BF975}"/>
              </a:ext>
            </a:extLst>
          </p:cNvPr>
          <p:cNvGrpSpPr/>
          <p:nvPr/>
        </p:nvGrpSpPr>
        <p:grpSpPr>
          <a:xfrm>
            <a:off x="7886995" y="5061675"/>
            <a:ext cx="720080" cy="768207"/>
            <a:chOff x="5901857" y="4197744"/>
            <a:chExt cx="720080" cy="768207"/>
          </a:xfrm>
        </p:grpSpPr>
        <p:sp>
          <p:nvSpPr>
            <p:cNvPr id="19" name="مربع نص 32">
              <a:extLst>
                <a:ext uri="{FF2B5EF4-FFF2-40B4-BE49-F238E27FC236}">
                  <a16:creationId xmlns:a16="http://schemas.microsoft.com/office/drawing/2014/main" id="{57C2C4AC-7A21-4C35-F872-EF994CD685E3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20" name="مربع نص 33">
              <a:extLst>
                <a:ext uri="{FF2B5EF4-FFF2-40B4-BE49-F238E27FC236}">
                  <a16:creationId xmlns:a16="http://schemas.microsoft.com/office/drawing/2014/main" id="{40906014-6105-89A8-F57E-7B68167C4757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21" name="رابط مستقيم 36">
              <a:extLst>
                <a:ext uri="{FF2B5EF4-FFF2-40B4-BE49-F238E27FC236}">
                  <a16:creationId xmlns:a16="http://schemas.microsoft.com/office/drawing/2014/main" id="{7234C050-CD94-FE7F-2EB3-F8A7218B13BD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مربع نص 37">
            <a:extLst>
              <a:ext uri="{FF2B5EF4-FFF2-40B4-BE49-F238E27FC236}">
                <a16:creationId xmlns:a16="http://schemas.microsoft.com/office/drawing/2014/main" id="{D56A0D04-494C-3E4C-ADED-B077091A068B}"/>
              </a:ext>
            </a:extLst>
          </p:cNvPr>
          <p:cNvSpPr txBox="1"/>
          <p:nvPr/>
        </p:nvSpPr>
        <p:spPr>
          <a:xfrm>
            <a:off x="7643484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6" name="مربع نص 38">
            <a:extLst>
              <a:ext uri="{FF2B5EF4-FFF2-40B4-BE49-F238E27FC236}">
                <a16:creationId xmlns:a16="http://schemas.microsoft.com/office/drawing/2014/main" id="{008951F4-F445-82E3-597C-3A1AB96E78FB}"/>
              </a:ext>
            </a:extLst>
          </p:cNvPr>
          <p:cNvSpPr txBox="1"/>
          <p:nvPr/>
        </p:nvSpPr>
        <p:spPr>
          <a:xfrm>
            <a:off x="7260342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</a:p>
        </p:txBody>
      </p:sp>
      <p:sp>
        <p:nvSpPr>
          <p:cNvPr id="28" name="مربع نص 39">
            <a:extLst>
              <a:ext uri="{FF2B5EF4-FFF2-40B4-BE49-F238E27FC236}">
                <a16:creationId xmlns:a16="http://schemas.microsoft.com/office/drawing/2014/main" id="{02D6EA55-9F80-1448-C1D7-C0876C46C38C}"/>
              </a:ext>
            </a:extLst>
          </p:cNvPr>
          <p:cNvSpPr txBox="1"/>
          <p:nvPr/>
        </p:nvSpPr>
        <p:spPr>
          <a:xfrm>
            <a:off x="6900302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30" name="مربع نص 40">
            <a:extLst>
              <a:ext uri="{FF2B5EF4-FFF2-40B4-BE49-F238E27FC236}">
                <a16:creationId xmlns:a16="http://schemas.microsoft.com/office/drawing/2014/main" id="{D4831ABD-170F-E96F-C402-E23D59EFA0FC}"/>
              </a:ext>
            </a:extLst>
          </p:cNvPr>
          <p:cNvSpPr txBox="1"/>
          <p:nvPr/>
        </p:nvSpPr>
        <p:spPr>
          <a:xfrm>
            <a:off x="6540262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32" name="مربع نص 41">
            <a:extLst>
              <a:ext uri="{FF2B5EF4-FFF2-40B4-BE49-F238E27FC236}">
                <a16:creationId xmlns:a16="http://schemas.microsoft.com/office/drawing/2014/main" id="{24833968-6081-7C7E-F4DB-11C13D4D8798}"/>
              </a:ext>
            </a:extLst>
          </p:cNvPr>
          <p:cNvSpPr txBox="1"/>
          <p:nvPr/>
        </p:nvSpPr>
        <p:spPr>
          <a:xfrm>
            <a:off x="7129228" y="5196221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١٤</a:t>
            </a:r>
          </a:p>
        </p:txBody>
      </p:sp>
      <p:sp>
        <p:nvSpPr>
          <p:cNvPr id="34" name="مربع نص 42">
            <a:extLst>
              <a:ext uri="{FF2B5EF4-FFF2-40B4-BE49-F238E27FC236}">
                <a16:creationId xmlns:a16="http://schemas.microsoft.com/office/drawing/2014/main" id="{3A9902F8-E04B-3EB8-745D-1F8999F0D69A}"/>
              </a:ext>
            </a:extLst>
          </p:cNvPr>
          <p:cNvSpPr txBox="1"/>
          <p:nvPr/>
        </p:nvSpPr>
        <p:spPr>
          <a:xfrm>
            <a:off x="6376742" y="5338550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١١</a:t>
            </a:r>
          </a:p>
        </p:txBody>
      </p:sp>
      <p:sp>
        <p:nvSpPr>
          <p:cNvPr id="36" name="مربع نص 43">
            <a:extLst>
              <a:ext uri="{FF2B5EF4-FFF2-40B4-BE49-F238E27FC236}">
                <a16:creationId xmlns:a16="http://schemas.microsoft.com/office/drawing/2014/main" id="{0D6CE905-B28B-42EF-45B5-E9049DFB4FEA}"/>
              </a:ext>
            </a:extLst>
          </p:cNvPr>
          <p:cNvSpPr txBox="1"/>
          <p:nvPr/>
        </p:nvSpPr>
        <p:spPr>
          <a:xfrm>
            <a:off x="8513506" y="5939134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38" name="مربع نص 44">
            <a:extLst>
              <a:ext uri="{FF2B5EF4-FFF2-40B4-BE49-F238E27FC236}">
                <a16:creationId xmlns:a16="http://schemas.microsoft.com/office/drawing/2014/main" id="{DFEFE08C-C205-29DE-8608-56527238101A}"/>
              </a:ext>
            </a:extLst>
          </p:cNvPr>
          <p:cNvSpPr txBox="1"/>
          <p:nvPr/>
        </p:nvSpPr>
        <p:spPr>
          <a:xfrm>
            <a:off x="7599007" y="5939134"/>
            <a:ext cx="10442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٧٧ م</a:t>
            </a:r>
            <a:r>
              <a:rPr lang="ar-SA" sz="3200" b="1" baseline="30000" dirty="0"/>
              <a:t>٢</a:t>
            </a:r>
          </a:p>
        </p:txBody>
      </p:sp>
      <p:sp>
        <p:nvSpPr>
          <p:cNvPr id="40" name="مربع نص 45">
            <a:extLst>
              <a:ext uri="{FF2B5EF4-FFF2-40B4-BE49-F238E27FC236}">
                <a16:creationId xmlns:a16="http://schemas.microsoft.com/office/drawing/2014/main" id="{D3F78FB3-43EB-4478-9B65-615F81F106C9}"/>
              </a:ext>
            </a:extLst>
          </p:cNvPr>
          <p:cNvSpPr txBox="1"/>
          <p:nvPr/>
        </p:nvSpPr>
        <p:spPr>
          <a:xfrm>
            <a:off x="3701667" y="5189177"/>
            <a:ext cx="196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المثلث  =</a:t>
            </a:r>
          </a:p>
        </p:txBody>
      </p:sp>
      <p:grpSp>
        <p:nvGrpSpPr>
          <p:cNvPr id="45" name="مجموعة 46">
            <a:extLst>
              <a:ext uri="{FF2B5EF4-FFF2-40B4-BE49-F238E27FC236}">
                <a16:creationId xmlns:a16="http://schemas.microsoft.com/office/drawing/2014/main" id="{2ABA9460-A418-184B-ED41-9B1584CB36CA}"/>
              </a:ext>
            </a:extLst>
          </p:cNvPr>
          <p:cNvGrpSpPr/>
          <p:nvPr/>
        </p:nvGrpSpPr>
        <p:grpSpPr>
          <a:xfrm>
            <a:off x="3134467" y="5061675"/>
            <a:ext cx="720080" cy="768207"/>
            <a:chOff x="5901857" y="4197744"/>
            <a:chExt cx="720080" cy="768207"/>
          </a:xfrm>
        </p:grpSpPr>
        <p:sp>
          <p:nvSpPr>
            <p:cNvPr id="42" name="مربع نص 47">
              <a:extLst>
                <a:ext uri="{FF2B5EF4-FFF2-40B4-BE49-F238E27FC236}">
                  <a16:creationId xmlns:a16="http://schemas.microsoft.com/office/drawing/2014/main" id="{9AF30F6F-F42B-6FBD-B03E-2BAF293F0292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43" name="مربع نص 48">
              <a:extLst>
                <a:ext uri="{FF2B5EF4-FFF2-40B4-BE49-F238E27FC236}">
                  <a16:creationId xmlns:a16="http://schemas.microsoft.com/office/drawing/2014/main" id="{1457BB8F-075B-D57D-58F7-64995AFE8EBC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44" name="رابط مستقيم 49">
              <a:extLst>
                <a:ext uri="{FF2B5EF4-FFF2-40B4-BE49-F238E27FC236}">
                  <a16:creationId xmlns:a16="http://schemas.microsoft.com/office/drawing/2014/main" id="{0B1532D1-AFB8-7BAD-5229-9E0C0CD93D46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مربع نص 50">
            <a:extLst>
              <a:ext uri="{FF2B5EF4-FFF2-40B4-BE49-F238E27FC236}">
                <a16:creationId xmlns:a16="http://schemas.microsoft.com/office/drawing/2014/main" id="{658E877E-5167-0958-0C3F-03779742CEB5}"/>
              </a:ext>
            </a:extLst>
          </p:cNvPr>
          <p:cNvSpPr txBox="1"/>
          <p:nvPr/>
        </p:nvSpPr>
        <p:spPr>
          <a:xfrm>
            <a:off x="2890956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49" name="مربع نص 51">
            <a:extLst>
              <a:ext uri="{FF2B5EF4-FFF2-40B4-BE49-F238E27FC236}">
                <a16:creationId xmlns:a16="http://schemas.microsoft.com/office/drawing/2014/main" id="{642EB423-2AD5-6F99-932A-D155919053AA}"/>
              </a:ext>
            </a:extLst>
          </p:cNvPr>
          <p:cNvSpPr txBox="1"/>
          <p:nvPr/>
        </p:nvSpPr>
        <p:spPr>
          <a:xfrm>
            <a:off x="2507814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</a:p>
        </p:txBody>
      </p:sp>
      <p:sp>
        <p:nvSpPr>
          <p:cNvPr id="51" name="مربع نص 52">
            <a:extLst>
              <a:ext uri="{FF2B5EF4-FFF2-40B4-BE49-F238E27FC236}">
                <a16:creationId xmlns:a16="http://schemas.microsoft.com/office/drawing/2014/main" id="{D76B94AD-6E35-1C8A-8315-68994BB27B6E}"/>
              </a:ext>
            </a:extLst>
          </p:cNvPr>
          <p:cNvSpPr txBox="1"/>
          <p:nvPr/>
        </p:nvSpPr>
        <p:spPr>
          <a:xfrm>
            <a:off x="2147774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53" name="مربع نص 53">
            <a:extLst>
              <a:ext uri="{FF2B5EF4-FFF2-40B4-BE49-F238E27FC236}">
                <a16:creationId xmlns:a16="http://schemas.microsoft.com/office/drawing/2014/main" id="{D19A0F6D-3D2A-069C-E15F-AF3A8E8AF5FF}"/>
              </a:ext>
            </a:extLst>
          </p:cNvPr>
          <p:cNvSpPr txBox="1"/>
          <p:nvPr/>
        </p:nvSpPr>
        <p:spPr>
          <a:xfrm>
            <a:off x="1787734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8ED83D5-3B7F-6128-46C4-E0FE0AADF1A5}"/>
              </a:ext>
            </a:extLst>
          </p:cNvPr>
          <p:cNvSpPr txBox="1"/>
          <p:nvPr/>
        </p:nvSpPr>
        <p:spPr>
          <a:xfrm>
            <a:off x="2412752" y="5225642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٧.٥</a:t>
            </a:r>
          </a:p>
        </p:txBody>
      </p:sp>
      <p:sp>
        <p:nvSpPr>
          <p:cNvPr id="57" name="مربع نص 55">
            <a:extLst>
              <a:ext uri="{FF2B5EF4-FFF2-40B4-BE49-F238E27FC236}">
                <a16:creationId xmlns:a16="http://schemas.microsoft.com/office/drawing/2014/main" id="{0863D72A-E274-9FAA-D6A1-4C713E7DAD12}"/>
              </a:ext>
            </a:extLst>
          </p:cNvPr>
          <p:cNvSpPr txBox="1"/>
          <p:nvPr/>
        </p:nvSpPr>
        <p:spPr>
          <a:xfrm>
            <a:off x="1635765" y="5292507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٨</a:t>
            </a:r>
          </a:p>
        </p:txBody>
      </p:sp>
      <p:sp>
        <p:nvSpPr>
          <p:cNvPr id="59" name="مربع نص 56">
            <a:extLst>
              <a:ext uri="{FF2B5EF4-FFF2-40B4-BE49-F238E27FC236}">
                <a16:creationId xmlns:a16="http://schemas.microsoft.com/office/drawing/2014/main" id="{F012B845-66AD-361D-8CB6-9164CE022705}"/>
              </a:ext>
            </a:extLst>
          </p:cNvPr>
          <p:cNvSpPr txBox="1"/>
          <p:nvPr/>
        </p:nvSpPr>
        <p:spPr>
          <a:xfrm>
            <a:off x="3760978" y="5939134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61" name="مربع نص 57">
            <a:extLst>
              <a:ext uri="{FF2B5EF4-FFF2-40B4-BE49-F238E27FC236}">
                <a16:creationId xmlns:a16="http://schemas.microsoft.com/office/drawing/2014/main" id="{A3DAAC98-32FC-8C5E-DEAF-2F372E9E5841}"/>
              </a:ext>
            </a:extLst>
          </p:cNvPr>
          <p:cNvSpPr txBox="1"/>
          <p:nvPr/>
        </p:nvSpPr>
        <p:spPr>
          <a:xfrm>
            <a:off x="2988768" y="5939134"/>
            <a:ext cx="9019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 م</a:t>
            </a:r>
            <a:r>
              <a:rPr lang="ar-SA" sz="3200" b="1" baseline="30000" dirty="0"/>
              <a:t>٢</a:t>
            </a:r>
          </a:p>
        </p:txBody>
      </p:sp>
      <p:cxnSp>
        <p:nvCxnSpPr>
          <p:cNvPr id="63" name="رابط مستقيم 18">
            <a:extLst>
              <a:ext uri="{FF2B5EF4-FFF2-40B4-BE49-F238E27FC236}">
                <a16:creationId xmlns:a16="http://schemas.microsoft.com/office/drawing/2014/main" id="{D951D2E2-E2E3-E11C-5AFA-D8C90985847C}"/>
              </a:ext>
            </a:extLst>
          </p:cNvPr>
          <p:cNvCxnSpPr/>
          <p:nvPr/>
        </p:nvCxnSpPr>
        <p:spPr>
          <a:xfrm>
            <a:off x="6030019" y="3232447"/>
            <a:ext cx="0" cy="4032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40C9809-CD6B-F45D-65B0-F4F8DF42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07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/>
      <p:bldP spid="26" grpId="1"/>
      <p:bldP spid="28" grpId="0"/>
      <p:bldP spid="30" grpId="0"/>
      <p:bldP spid="30" grpId="1"/>
      <p:bldP spid="32" grpId="0"/>
      <p:bldP spid="34" grpId="0"/>
      <p:bldP spid="36" grpId="0"/>
      <p:bldP spid="38" grpId="0"/>
      <p:bldP spid="40" grpId="0"/>
      <p:bldP spid="47" grpId="0"/>
      <p:bldP spid="49" grpId="0"/>
      <p:bldP spid="49" grpId="1"/>
      <p:bldP spid="51" grpId="0"/>
      <p:bldP spid="53" grpId="0"/>
      <p:bldP spid="53" grpId="1"/>
      <p:bldP spid="55" grpId="0"/>
      <p:bldP spid="57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9BE05DA-4CC4-F5B8-6D9A-10DAAAA1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11" y="1000199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E16964-C460-6DA5-7186-BFFADFF0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71" y="1814872"/>
            <a:ext cx="5743575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ربع نص 30">
            <a:extLst>
              <a:ext uri="{FF2B5EF4-FFF2-40B4-BE49-F238E27FC236}">
                <a16:creationId xmlns:a16="http://schemas.microsoft.com/office/drawing/2014/main" id="{F8BA0B69-252C-BB2E-859A-F78FED67AEE4}"/>
              </a:ext>
            </a:extLst>
          </p:cNvPr>
          <p:cNvSpPr txBox="1"/>
          <p:nvPr/>
        </p:nvSpPr>
        <p:spPr>
          <a:xfrm>
            <a:off x="8431331" y="5189177"/>
            <a:ext cx="196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المثلث  =</a:t>
            </a:r>
          </a:p>
        </p:txBody>
      </p:sp>
      <p:grpSp>
        <p:nvGrpSpPr>
          <p:cNvPr id="5" name="مجموعة 31">
            <a:extLst>
              <a:ext uri="{FF2B5EF4-FFF2-40B4-BE49-F238E27FC236}">
                <a16:creationId xmlns:a16="http://schemas.microsoft.com/office/drawing/2014/main" id="{272E0C94-90DF-6223-23D8-816675211779}"/>
              </a:ext>
            </a:extLst>
          </p:cNvPr>
          <p:cNvGrpSpPr/>
          <p:nvPr/>
        </p:nvGrpSpPr>
        <p:grpSpPr>
          <a:xfrm>
            <a:off x="7864131" y="5061675"/>
            <a:ext cx="720080" cy="768207"/>
            <a:chOff x="5901857" y="4197744"/>
            <a:chExt cx="720080" cy="768207"/>
          </a:xfrm>
        </p:grpSpPr>
        <p:sp>
          <p:nvSpPr>
            <p:cNvPr id="16" name="مربع نص 32">
              <a:extLst>
                <a:ext uri="{FF2B5EF4-FFF2-40B4-BE49-F238E27FC236}">
                  <a16:creationId xmlns:a16="http://schemas.microsoft.com/office/drawing/2014/main" id="{DBE501A7-85BB-674C-E71D-8B41352C70A2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7" name="مربع نص 33">
              <a:extLst>
                <a:ext uri="{FF2B5EF4-FFF2-40B4-BE49-F238E27FC236}">
                  <a16:creationId xmlns:a16="http://schemas.microsoft.com/office/drawing/2014/main" id="{CF7D752E-6C10-9AA8-0777-6C974DCCB2B5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8" name="رابط مستقيم 36">
              <a:extLst>
                <a:ext uri="{FF2B5EF4-FFF2-40B4-BE49-F238E27FC236}">
                  <a16:creationId xmlns:a16="http://schemas.microsoft.com/office/drawing/2014/main" id="{0D85AC60-8134-4CBC-9957-D848F23A6DFC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مربع نص 37">
            <a:extLst>
              <a:ext uri="{FF2B5EF4-FFF2-40B4-BE49-F238E27FC236}">
                <a16:creationId xmlns:a16="http://schemas.microsoft.com/office/drawing/2014/main" id="{2788D211-87F3-DE0D-7048-5D876634C14C}"/>
              </a:ext>
            </a:extLst>
          </p:cNvPr>
          <p:cNvSpPr txBox="1"/>
          <p:nvPr/>
        </p:nvSpPr>
        <p:spPr>
          <a:xfrm>
            <a:off x="7620620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2" name="مربع نص 38">
            <a:extLst>
              <a:ext uri="{FF2B5EF4-FFF2-40B4-BE49-F238E27FC236}">
                <a16:creationId xmlns:a16="http://schemas.microsoft.com/office/drawing/2014/main" id="{D969F869-AB0D-C4F5-1120-8E3DE881D985}"/>
              </a:ext>
            </a:extLst>
          </p:cNvPr>
          <p:cNvSpPr txBox="1"/>
          <p:nvPr/>
        </p:nvSpPr>
        <p:spPr>
          <a:xfrm>
            <a:off x="7237478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</a:p>
        </p:txBody>
      </p:sp>
      <p:sp>
        <p:nvSpPr>
          <p:cNvPr id="24" name="مربع نص 39">
            <a:extLst>
              <a:ext uri="{FF2B5EF4-FFF2-40B4-BE49-F238E27FC236}">
                <a16:creationId xmlns:a16="http://schemas.microsoft.com/office/drawing/2014/main" id="{F5CE2CCE-57F0-7F57-3DE9-5526226553FF}"/>
              </a:ext>
            </a:extLst>
          </p:cNvPr>
          <p:cNvSpPr txBox="1"/>
          <p:nvPr/>
        </p:nvSpPr>
        <p:spPr>
          <a:xfrm>
            <a:off x="6877438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6" name="مربع نص 40">
            <a:extLst>
              <a:ext uri="{FF2B5EF4-FFF2-40B4-BE49-F238E27FC236}">
                <a16:creationId xmlns:a16="http://schemas.microsoft.com/office/drawing/2014/main" id="{0E097C2B-4D8C-9619-6E3E-9A5D77647869}"/>
              </a:ext>
            </a:extLst>
          </p:cNvPr>
          <p:cNvSpPr txBox="1"/>
          <p:nvPr/>
        </p:nvSpPr>
        <p:spPr>
          <a:xfrm>
            <a:off x="6517398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28" name="مربع نص 41">
            <a:extLst>
              <a:ext uri="{FF2B5EF4-FFF2-40B4-BE49-F238E27FC236}">
                <a16:creationId xmlns:a16="http://schemas.microsoft.com/office/drawing/2014/main" id="{D99E16AC-73B1-3316-EB93-13CCAE758F3A}"/>
              </a:ext>
            </a:extLst>
          </p:cNvPr>
          <p:cNvSpPr txBox="1"/>
          <p:nvPr/>
        </p:nvSpPr>
        <p:spPr>
          <a:xfrm>
            <a:off x="7120949" y="5219054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٤</a:t>
            </a:r>
          </a:p>
        </p:txBody>
      </p:sp>
      <p:sp>
        <p:nvSpPr>
          <p:cNvPr id="30" name="مربع نص 42">
            <a:extLst>
              <a:ext uri="{FF2B5EF4-FFF2-40B4-BE49-F238E27FC236}">
                <a16:creationId xmlns:a16="http://schemas.microsoft.com/office/drawing/2014/main" id="{8A72EE2C-C402-0C54-3B5C-51C929210681}"/>
              </a:ext>
            </a:extLst>
          </p:cNvPr>
          <p:cNvSpPr txBox="1"/>
          <p:nvPr/>
        </p:nvSpPr>
        <p:spPr>
          <a:xfrm>
            <a:off x="6365155" y="5204540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٣</a:t>
            </a:r>
          </a:p>
        </p:txBody>
      </p:sp>
      <p:sp>
        <p:nvSpPr>
          <p:cNvPr id="32" name="مربع نص 43">
            <a:extLst>
              <a:ext uri="{FF2B5EF4-FFF2-40B4-BE49-F238E27FC236}">
                <a16:creationId xmlns:a16="http://schemas.microsoft.com/office/drawing/2014/main" id="{7EC04A60-91EA-52D6-D4AD-7A616AC9536C}"/>
              </a:ext>
            </a:extLst>
          </p:cNvPr>
          <p:cNvSpPr txBox="1"/>
          <p:nvPr/>
        </p:nvSpPr>
        <p:spPr>
          <a:xfrm>
            <a:off x="8490642" y="5939134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34" name="مربع نص 44">
            <a:extLst>
              <a:ext uri="{FF2B5EF4-FFF2-40B4-BE49-F238E27FC236}">
                <a16:creationId xmlns:a16="http://schemas.microsoft.com/office/drawing/2014/main" id="{7F0FB4DC-17FE-6CC6-22ED-2C3DD2B0DBC8}"/>
              </a:ext>
            </a:extLst>
          </p:cNvPr>
          <p:cNvSpPr txBox="1"/>
          <p:nvPr/>
        </p:nvSpPr>
        <p:spPr>
          <a:xfrm>
            <a:off x="7663339" y="5939134"/>
            <a:ext cx="10442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سم</a:t>
            </a:r>
            <a:r>
              <a:rPr lang="ar-SA" sz="3200" b="1" baseline="30000" dirty="0"/>
              <a:t>٢</a:t>
            </a:r>
          </a:p>
        </p:txBody>
      </p:sp>
      <p:sp>
        <p:nvSpPr>
          <p:cNvPr id="36" name="مربع نص 45">
            <a:extLst>
              <a:ext uri="{FF2B5EF4-FFF2-40B4-BE49-F238E27FC236}">
                <a16:creationId xmlns:a16="http://schemas.microsoft.com/office/drawing/2014/main" id="{A2C5CCBA-1EED-4C14-5A6E-0FC4E1FEC81A}"/>
              </a:ext>
            </a:extLst>
          </p:cNvPr>
          <p:cNvSpPr txBox="1"/>
          <p:nvPr/>
        </p:nvSpPr>
        <p:spPr>
          <a:xfrm>
            <a:off x="3822819" y="5189177"/>
            <a:ext cx="196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المثلث  =</a:t>
            </a:r>
          </a:p>
        </p:txBody>
      </p:sp>
      <p:grpSp>
        <p:nvGrpSpPr>
          <p:cNvPr id="41" name="مجموعة 46">
            <a:extLst>
              <a:ext uri="{FF2B5EF4-FFF2-40B4-BE49-F238E27FC236}">
                <a16:creationId xmlns:a16="http://schemas.microsoft.com/office/drawing/2014/main" id="{56D180AC-949B-8959-A3FA-2D5DE5A99363}"/>
              </a:ext>
            </a:extLst>
          </p:cNvPr>
          <p:cNvGrpSpPr/>
          <p:nvPr/>
        </p:nvGrpSpPr>
        <p:grpSpPr>
          <a:xfrm>
            <a:off x="3255619" y="5061675"/>
            <a:ext cx="720080" cy="768207"/>
            <a:chOff x="5901857" y="4197744"/>
            <a:chExt cx="720080" cy="768207"/>
          </a:xfrm>
        </p:grpSpPr>
        <p:sp>
          <p:nvSpPr>
            <p:cNvPr id="38" name="مربع نص 47">
              <a:extLst>
                <a:ext uri="{FF2B5EF4-FFF2-40B4-BE49-F238E27FC236}">
                  <a16:creationId xmlns:a16="http://schemas.microsoft.com/office/drawing/2014/main" id="{D5D1AC47-29D6-BC2A-E964-F0DB6FAB2C31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39" name="مربع نص 48">
              <a:extLst>
                <a:ext uri="{FF2B5EF4-FFF2-40B4-BE49-F238E27FC236}">
                  <a16:creationId xmlns:a16="http://schemas.microsoft.com/office/drawing/2014/main" id="{2A9DAF0F-71AD-04F3-4B5E-AC5A492634C0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40" name="رابط مستقيم 49">
              <a:extLst>
                <a:ext uri="{FF2B5EF4-FFF2-40B4-BE49-F238E27FC236}">
                  <a16:creationId xmlns:a16="http://schemas.microsoft.com/office/drawing/2014/main" id="{6E329A20-E22F-8D09-3DA8-8D6EA538B536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مربع نص 50">
            <a:extLst>
              <a:ext uri="{FF2B5EF4-FFF2-40B4-BE49-F238E27FC236}">
                <a16:creationId xmlns:a16="http://schemas.microsoft.com/office/drawing/2014/main" id="{406772C5-F61B-82EE-138D-2BCD6285C35A}"/>
              </a:ext>
            </a:extLst>
          </p:cNvPr>
          <p:cNvSpPr txBox="1"/>
          <p:nvPr/>
        </p:nvSpPr>
        <p:spPr>
          <a:xfrm>
            <a:off x="3012108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45" name="مربع نص 51">
            <a:extLst>
              <a:ext uri="{FF2B5EF4-FFF2-40B4-BE49-F238E27FC236}">
                <a16:creationId xmlns:a16="http://schemas.microsoft.com/office/drawing/2014/main" id="{15166C30-92D4-4D2C-CAA3-C07395051839}"/>
              </a:ext>
            </a:extLst>
          </p:cNvPr>
          <p:cNvSpPr txBox="1"/>
          <p:nvPr/>
        </p:nvSpPr>
        <p:spPr>
          <a:xfrm>
            <a:off x="2581341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</a:p>
        </p:txBody>
      </p:sp>
      <p:sp>
        <p:nvSpPr>
          <p:cNvPr id="47" name="مربع نص 52">
            <a:extLst>
              <a:ext uri="{FF2B5EF4-FFF2-40B4-BE49-F238E27FC236}">
                <a16:creationId xmlns:a16="http://schemas.microsoft.com/office/drawing/2014/main" id="{B59A6C70-51D1-234D-64D3-2C0ADB94C4E4}"/>
              </a:ext>
            </a:extLst>
          </p:cNvPr>
          <p:cNvSpPr txBox="1"/>
          <p:nvPr/>
        </p:nvSpPr>
        <p:spPr>
          <a:xfrm>
            <a:off x="2155416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49" name="مربع نص 53">
            <a:extLst>
              <a:ext uri="{FF2B5EF4-FFF2-40B4-BE49-F238E27FC236}">
                <a16:creationId xmlns:a16="http://schemas.microsoft.com/office/drawing/2014/main" id="{3DFE27A4-4966-00E2-49A1-07B1132E276B}"/>
              </a:ext>
            </a:extLst>
          </p:cNvPr>
          <p:cNvSpPr txBox="1"/>
          <p:nvPr/>
        </p:nvSpPr>
        <p:spPr>
          <a:xfrm>
            <a:off x="1795376" y="5196221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51" name="مربع نص 54">
            <a:extLst>
              <a:ext uri="{FF2B5EF4-FFF2-40B4-BE49-F238E27FC236}">
                <a16:creationId xmlns:a16="http://schemas.microsoft.com/office/drawing/2014/main" id="{3529BCB9-2275-C78C-308D-3604C8C319AE}"/>
              </a:ext>
            </a:extLst>
          </p:cNvPr>
          <p:cNvSpPr txBox="1"/>
          <p:nvPr/>
        </p:nvSpPr>
        <p:spPr>
          <a:xfrm>
            <a:off x="2392241" y="5219054"/>
            <a:ext cx="8107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١٢.٨</a:t>
            </a:r>
          </a:p>
        </p:txBody>
      </p:sp>
      <p:sp>
        <p:nvSpPr>
          <p:cNvPr id="53" name="مربع نص 55">
            <a:extLst>
              <a:ext uri="{FF2B5EF4-FFF2-40B4-BE49-F238E27FC236}">
                <a16:creationId xmlns:a16="http://schemas.microsoft.com/office/drawing/2014/main" id="{0E6AD5F7-BFF7-E672-A5EC-116592B63629}"/>
              </a:ext>
            </a:extLst>
          </p:cNvPr>
          <p:cNvSpPr txBox="1"/>
          <p:nvPr/>
        </p:nvSpPr>
        <p:spPr>
          <a:xfrm>
            <a:off x="1484603" y="5219054"/>
            <a:ext cx="869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١٦.٥</a:t>
            </a:r>
          </a:p>
        </p:txBody>
      </p:sp>
      <p:sp>
        <p:nvSpPr>
          <p:cNvPr id="55" name="مربع نص 56">
            <a:extLst>
              <a:ext uri="{FF2B5EF4-FFF2-40B4-BE49-F238E27FC236}">
                <a16:creationId xmlns:a16="http://schemas.microsoft.com/office/drawing/2014/main" id="{2AF15CA3-E48B-6B39-7EAF-E25C3B2F933A}"/>
              </a:ext>
            </a:extLst>
          </p:cNvPr>
          <p:cNvSpPr txBox="1"/>
          <p:nvPr/>
        </p:nvSpPr>
        <p:spPr>
          <a:xfrm>
            <a:off x="3882130" y="5939134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57" name="مربع نص 57">
            <a:extLst>
              <a:ext uri="{FF2B5EF4-FFF2-40B4-BE49-F238E27FC236}">
                <a16:creationId xmlns:a16="http://schemas.microsoft.com/office/drawing/2014/main" id="{CE87CA00-8CF4-99B3-9903-C476398DA0F4}"/>
              </a:ext>
            </a:extLst>
          </p:cNvPr>
          <p:cNvSpPr txBox="1"/>
          <p:nvPr/>
        </p:nvSpPr>
        <p:spPr>
          <a:xfrm>
            <a:off x="2395894" y="5939134"/>
            <a:ext cx="1615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١٠٥.٦ سم</a:t>
            </a:r>
            <a:r>
              <a:rPr lang="ar-SA" sz="3200" b="1" baseline="30000" dirty="0"/>
              <a:t>٢</a:t>
            </a: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BA5C66D1-1141-602D-3DB4-0103BE5A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42" y="1676737"/>
            <a:ext cx="1858982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A21B4AD7-4B78-DDEB-25C4-AB95A8C3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21" y="2656383"/>
            <a:ext cx="7455157" cy="21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رابط مستقيم 18">
            <a:extLst>
              <a:ext uri="{FF2B5EF4-FFF2-40B4-BE49-F238E27FC236}">
                <a16:creationId xmlns:a16="http://schemas.microsoft.com/office/drawing/2014/main" id="{82D81D84-454F-D9D6-1677-19D055277282}"/>
              </a:ext>
            </a:extLst>
          </p:cNvPr>
          <p:cNvCxnSpPr/>
          <p:nvPr/>
        </p:nvCxnSpPr>
        <p:spPr>
          <a:xfrm>
            <a:off x="6007155" y="3232447"/>
            <a:ext cx="0" cy="4032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DC01477-768A-82B9-59C9-0923D174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32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2" grpId="1"/>
      <p:bldP spid="24" grpId="0"/>
      <p:bldP spid="26" grpId="0"/>
      <p:bldP spid="26" grpId="1"/>
      <p:bldP spid="28" grpId="0"/>
      <p:bldP spid="30" grpId="0"/>
      <p:bldP spid="32" grpId="0"/>
      <p:bldP spid="34" grpId="0"/>
      <p:bldP spid="36" grpId="0"/>
      <p:bldP spid="43" grpId="0"/>
      <p:bldP spid="45" grpId="0"/>
      <p:bldP spid="45" grpId="1"/>
      <p:bldP spid="47" grpId="0"/>
      <p:bldP spid="49" grpId="0"/>
      <p:bldP spid="49" grpId="1"/>
      <p:bldP spid="51" grpId="0"/>
      <p:bldP spid="53" grpId="0"/>
      <p:bldP spid="55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2A0895F-FF97-8FC8-A816-E764BD10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52" y="1149203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EED615-D274-94C1-5354-7E16DE895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16" y="1956521"/>
            <a:ext cx="67437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65E72-66B9-51AB-86DE-92CE9ED2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57" y="3606033"/>
            <a:ext cx="7848871" cy="251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60EFAC9-8B7B-D142-66D0-39BE7672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9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C160787-E22C-B05D-EED7-B9ABE5E4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72" y="866343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055496-135F-294C-37E0-A64B44F0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34" y="159480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5">
            <a:extLst>
              <a:ext uri="{FF2B5EF4-FFF2-40B4-BE49-F238E27FC236}">
                <a16:creationId xmlns:a16="http://schemas.microsoft.com/office/drawing/2014/main" id="{84C2BD8A-6B26-05F7-9BB5-25989A3A0E50}"/>
              </a:ext>
            </a:extLst>
          </p:cNvPr>
          <p:cNvSpPr txBox="1"/>
          <p:nvPr/>
        </p:nvSpPr>
        <p:spPr>
          <a:xfrm>
            <a:off x="7247877" y="5271345"/>
            <a:ext cx="27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شبه المنحرف  =</a:t>
            </a:r>
          </a:p>
        </p:txBody>
      </p:sp>
      <p:grpSp>
        <p:nvGrpSpPr>
          <p:cNvPr id="5" name="مجموعة 6">
            <a:extLst>
              <a:ext uri="{FF2B5EF4-FFF2-40B4-BE49-F238E27FC236}">
                <a16:creationId xmlns:a16="http://schemas.microsoft.com/office/drawing/2014/main" id="{6BAF44DD-7755-4E4C-D4D7-ED5952197ACE}"/>
              </a:ext>
            </a:extLst>
          </p:cNvPr>
          <p:cNvGrpSpPr/>
          <p:nvPr/>
        </p:nvGrpSpPr>
        <p:grpSpPr>
          <a:xfrm>
            <a:off x="6709120" y="5143843"/>
            <a:ext cx="720080" cy="768207"/>
            <a:chOff x="5901857" y="4197744"/>
            <a:chExt cx="720080" cy="768207"/>
          </a:xfrm>
        </p:grpSpPr>
        <p:sp>
          <p:nvSpPr>
            <p:cNvPr id="16" name="مربع نص 7">
              <a:extLst>
                <a:ext uri="{FF2B5EF4-FFF2-40B4-BE49-F238E27FC236}">
                  <a16:creationId xmlns:a16="http://schemas.microsoft.com/office/drawing/2014/main" id="{6E4B820F-8857-ABB9-6A3E-07151B6113B2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7" name="مربع نص 8">
              <a:extLst>
                <a:ext uri="{FF2B5EF4-FFF2-40B4-BE49-F238E27FC236}">
                  <a16:creationId xmlns:a16="http://schemas.microsoft.com/office/drawing/2014/main" id="{731FF3C9-BE6F-614C-79CE-283177803C69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8" name="رابط مستقيم 9">
              <a:extLst>
                <a:ext uri="{FF2B5EF4-FFF2-40B4-BE49-F238E27FC236}">
                  <a16:creationId xmlns:a16="http://schemas.microsoft.com/office/drawing/2014/main" id="{B91FEC1B-A8DC-DD48-0CB0-0018D23FE449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مربع نص 10">
            <a:extLst>
              <a:ext uri="{FF2B5EF4-FFF2-40B4-BE49-F238E27FC236}">
                <a16:creationId xmlns:a16="http://schemas.microsoft.com/office/drawing/2014/main" id="{03B45FA3-959A-D883-A934-CA4EE28128FA}"/>
              </a:ext>
            </a:extLst>
          </p:cNvPr>
          <p:cNvSpPr txBox="1"/>
          <p:nvPr/>
        </p:nvSpPr>
        <p:spPr>
          <a:xfrm>
            <a:off x="6465609" y="5278389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2" name="مربع نص 11">
            <a:extLst>
              <a:ext uri="{FF2B5EF4-FFF2-40B4-BE49-F238E27FC236}">
                <a16:creationId xmlns:a16="http://schemas.microsoft.com/office/drawing/2014/main" id="{2CA0CD2C-6055-F38B-3034-35287291554D}"/>
              </a:ext>
            </a:extLst>
          </p:cNvPr>
          <p:cNvSpPr txBox="1"/>
          <p:nvPr/>
        </p:nvSpPr>
        <p:spPr>
          <a:xfrm>
            <a:off x="6103268" y="5229803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24" name="مربع نص 12">
            <a:extLst>
              <a:ext uri="{FF2B5EF4-FFF2-40B4-BE49-F238E27FC236}">
                <a16:creationId xmlns:a16="http://schemas.microsoft.com/office/drawing/2014/main" id="{E8F61095-7A68-8A89-B21E-9318F355899A}"/>
              </a:ext>
            </a:extLst>
          </p:cNvPr>
          <p:cNvSpPr txBox="1"/>
          <p:nvPr/>
        </p:nvSpPr>
        <p:spPr>
          <a:xfrm>
            <a:off x="4202032" y="5249361"/>
            <a:ext cx="1929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       +        )</a:t>
            </a:r>
          </a:p>
        </p:txBody>
      </p:sp>
      <p:sp>
        <p:nvSpPr>
          <p:cNvPr id="26" name="مربع نص 13">
            <a:extLst>
              <a:ext uri="{FF2B5EF4-FFF2-40B4-BE49-F238E27FC236}">
                <a16:creationId xmlns:a16="http://schemas.microsoft.com/office/drawing/2014/main" id="{77139AD1-EE8F-F993-3C48-F564BD772701}"/>
              </a:ext>
            </a:extLst>
          </p:cNvPr>
          <p:cNvSpPr txBox="1"/>
          <p:nvPr/>
        </p:nvSpPr>
        <p:spPr>
          <a:xfrm>
            <a:off x="5282152" y="5249361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١</a:t>
            </a:r>
          </a:p>
        </p:txBody>
      </p:sp>
      <p:sp>
        <p:nvSpPr>
          <p:cNvPr id="28" name="مربع نص 16">
            <a:extLst>
              <a:ext uri="{FF2B5EF4-FFF2-40B4-BE49-F238E27FC236}">
                <a16:creationId xmlns:a16="http://schemas.microsoft.com/office/drawing/2014/main" id="{A4A2A239-FAF1-F57B-C05A-084A7E3A5B7D}"/>
              </a:ext>
            </a:extLst>
          </p:cNvPr>
          <p:cNvSpPr txBox="1"/>
          <p:nvPr/>
        </p:nvSpPr>
        <p:spPr>
          <a:xfrm>
            <a:off x="7312082" y="6021302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30" name="مربع نص 17">
            <a:extLst>
              <a:ext uri="{FF2B5EF4-FFF2-40B4-BE49-F238E27FC236}">
                <a16:creationId xmlns:a16="http://schemas.microsoft.com/office/drawing/2014/main" id="{F8FD0638-252D-32A4-2DAF-9DAB1ED500E3}"/>
              </a:ext>
            </a:extLst>
          </p:cNvPr>
          <p:cNvSpPr txBox="1"/>
          <p:nvPr/>
        </p:nvSpPr>
        <p:spPr>
          <a:xfrm>
            <a:off x="6002232" y="6021302"/>
            <a:ext cx="13829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٥٩.٥ سم</a:t>
            </a:r>
            <a:r>
              <a:rPr lang="ar-SA" sz="3200" b="1" baseline="30000" dirty="0"/>
              <a:t>٢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B3E92A31-C440-C8DE-FEDE-EC214975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72" y="1442407"/>
            <a:ext cx="3914775" cy="70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50284AAD-E8EF-695D-471F-5E09B675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32" y="2554357"/>
            <a:ext cx="3099023" cy="204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مربع نص 20">
            <a:extLst>
              <a:ext uri="{FF2B5EF4-FFF2-40B4-BE49-F238E27FC236}">
                <a16:creationId xmlns:a16="http://schemas.microsoft.com/office/drawing/2014/main" id="{99F87F26-7D0E-0DFB-FE37-110B73A55AE7}"/>
              </a:ext>
            </a:extLst>
          </p:cNvPr>
          <p:cNvSpPr txBox="1"/>
          <p:nvPr/>
        </p:nvSpPr>
        <p:spPr>
          <a:xfrm>
            <a:off x="4360000" y="5249361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٢</a:t>
            </a:r>
          </a:p>
        </p:txBody>
      </p:sp>
      <p:sp>
        <p:nvSpPr>
          <p:cNvPr id="38" name="مربع نص 14">
            <a:extLst>
              <a:ext uri="{FF2B5EF4-FFF2-40B4-BE49-F238E27FC236}">
                <a16:creationId xmlns:a16="http://schemas.microsoft.com/office/drawing/2014/main" id="{0A5FE298-F351-DBCF-48F1-9505EF85D127}"/>
              </a:ext>
            </a:extLst>
          </p:cNvPr>
          <p:cNvSpPr txBox="1"/>
          <p:nvPr/>
        </p:nvSpPr>
        <p:spPr>
          <a:xfrm>
            <a:off x="5960533" y="5286708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٧</a:t>
            </a:r>
          </a:p>
        </p:txBody>
      </p:sp>
      <p:sp>
        <p:nvSpPr>
          <p:cNvPr id="40" name="مربع نص 15">
            <a:extLst>
              <a:ext uri="{FF2B5EF4-FFF2-40B4-BE49-F238E27FC236}">
                <a16:creationId xmlns:a16="http://schemas.microsoft.com/office/drawing/2014/main" id="{A3ED66F0-7E97-1318-D5CE-A5AE7AAE20D6}"/>
              </a:ext>
            </a:extLst>
          </p:cNvPr>
          <p:cNvSpPr txBox="1"/>
          <p:nvPr/>
        </p:nvSpPr>
        <p:spPr>
          <a:xfrm>
            <a:off x="5273564" y="5331199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٥</a:t>
            </a:r>
          </a:p>
        </p:txBody>
      </p:sp>
      <p:sp>
        <p:nvSpPr>
          <p:cNvPr id="42" name="مربع نص 21">
            <a:extLst>
              <a:ext uri="{FF2B5EF4-FFF2-40B4-BE49-F238E27FC236}">
                <a16:creationId xmlns:a16="http://schemas.microsoft.com/office/drawing/2014/main" id="{A8802EA4-88D5-45A4-28F1-A7CF42C996AC}"/>
              </a:ext>
            </a:extLst>
          </p:cNvPr>
          <p:cNvSpPr txBox="1"/>
          <p:nvPr/>
        </p:nvSpPr>
        <p:spPr>
          <a:xfrm>
            <a:off x="4298162" y="5322825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١٢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81D84007-0B7B-F34E-ED02-EECB151F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68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2" grpId="1"/>
      <p:bldP spid="24" grpId="0"/>
      <p:bldP spid="26" grpId="0"/>
      <p:bldP spid="26" grpId="1"/>
      <p:bldP spid="28" grpId="0"/>
      <p:bldP spid="30" grpId="0"/>
      <p:bldP spid="36" grpId="0"/>
      <p:bldP spid="36" grpId="1"/>
      <p:bldP spid="38" grpId="0"/>
      <p:bldP spid="40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782825E-8E62-F31C-5870-A3103D6F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94" y="947744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5">
            <a:extLst>
              <a:ext uri="{FF2B5EF4-FFF2-40B4-BE49-F238E27FC236}">
                <a16:creationId xmlns:a16="http://schemas.microsoft.com/office/drawing/2014/main" id="{ED1ACEF9-DA5B-4BB1-8470-3840A388A7A5}"/>
              </a:ext>
            </a:extLst>
          </p:cNvPr>
          <p:cNvSpPr txBox="1"/>
          <p:nvPr/>
        </p:nvSpPr>
        <p:spPr>
          <a:xfrm>
            <a:off x="7192199" y="5352746"/>
            <a:ext cx="27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شبه المنحرف  =</a:t>
            </a:r>
          </a:p>
        </p:txBody>
      </p:sp>
      <p:grpSp>
        <p:nvGrpSpPr>
          <p:cNvPr id="4" name="مجموعة 6">
            <a:extLst>
              <a:ext uri="{FF2B5EF4-FFF2-40B4-BE49-F238E27FC236}">
                <a16:creationId xmlns:a16="http://schemas.microsoft.com/office/drawing/2014/main" id="{A1B751DF-1634-CD9C-DC39-0D6A085F66E4}"/>
              </a:ext>
            </a:extLst>
          </p:cNvPr>
          <p:cNvGrpSpPr/>
          <p:nvPr/>
        </p:nvGrpSpPr>
        <p:grpSpPr>
          <a:xfrm>
            <a:off x="6653442" y="5225244"/>
            <a:ext cx="720080" cy="768207"/>
            <a:chOff x="5901857" y="4197744"/>
            <a:chExt cx="720080" cy="768207"/>
          </a:xfrm>
        </p:grpSpPr>
        <p:sp>
          <p:nvSpPr>
            <p:cNvPr id="14" name="مربع نص 7">
              <a:extLst>
                <a:ext uri="{FF2B5EF4-FFF2-40B4-BE49-F238E27FC236}">
                  <a16:creationId xmlns:a16="http://schemas.microsoft.com/office/drawing/2014/main" id="{0A2037D2-6546-2265-341B-7535AA906A80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6" name="مربع نص 8">
              <a:extLst>
                <a:ext uri="{FF2B5EF4-FFF2-40B4-BE49-F238E27FC236}">
                  <a16:creationId xmlns:a16="http://schemas.microsoft.com/office/drawing/2014/main" id="{43C1CD10-C104-D272-3B03-F5BB13D30570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7" name="رابط مستقيم 9">
              <a:extLst>
                <a:ext uri="{FF2B5EF4-FFF2-40B4-BE49-F238E27FC236}">
                  <a16:creationId xmlns:a16="http://schemas.microsoft.com/office/drawing/2014/main" id="{8853B346-6A60-9889-BB0A-9A9325EF3CC0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مربع نص 10">
            <a:extLst>
              <a:ext uri="{FF2B5EF4-FFF2-40B4-BE49-F238E27FC236}">
                <a16:creationId xmlns:a16="http://schemas.microsoft.com/office/drawing/2014/main" id="{ED8BC4A9-5C19-0816-A12B-D4E29A13B8F9}"/>
              </a:ext>
            </a:extLst>
          </p:cNvPr>
          <p:cNvSpPr txBox="1"/>
          <p:nvPr/>
        </p:nvSpPr>
        <p:spPr>
          <a:xfrm>
            <a:off x="6409931" y="5359790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0" name="مربع نص 11">
            <a:extLst>
              <a:ext uri="{FF2B5EF4-FFF2-40B4-BE49-F238E27FC236}">
                <a16:creationId xmlns:a16="http://schemas.microsoft.com/office/drawing/2014/main" id="{38598C9D-04C7-BEC4-BD14-EFE28E4923C4}"/>
              </a:ext>
            </a:extLst>
          </p:cNvPr>
          <p:cNvSpPr txBox="1"/>
          <p:nvPr/>
        </p:nvSpPr>
        <p:spPr>
          <a:xfrm>
            <a:off x="6047590" y="5311204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22" name="مربع نص 12">
            <a:extLst>
              <a:ext uri="{FF2B5EF4-FFF2-40B4-BE49-F238E27FC236}">
                <a16:creationId xmlns:a16="http://schemas.microsoft.com/office/drawing/2014/main" id="{F1F4F5C5-6F2A-C72C-DC7A-35BC724F4F27}"/>
              </a:ext>
            </a:extLst>
          </p:cNvPr>
          <p:cNvSpPr txBox="1"/>
          <p:nvPr/>
        </p:nvSpPr>
        <p:spPr>
          <a:xfrm>
            <a:off x="4146354" y="5330762"/>
            <a:ext cx="1929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       +        )</a:t>
            </a:r>
          </a:p>
        </p:txBody>
      </p:sp>
      <p:sp>
        <p:nvSpPr>
          <p:cNvPr id="24" name="مربع نص 13">
            <a:extLst>
              <a:ext uri="{FF2B5EF4-FFF2-40B4-BE49-F238E27FC236}">
                <a16:creationId xmlns:a16="http://schemas.microsoft.com/office/drawing/2014/main" id="{E09F80E8-1573-1C2B-F2C2-2D461DD141F6}"/>
              </a:ext>
            </a:extLst>
          </p:cNvPr>
          <p:cNvSpPr txBox="1"/>
          <p:nvPr/>
        </p:nvSpPr>
        <p:spPr>
          <a:xfrm>
            <a:off x="5226474" y="5330762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١</a:t>
            </a:r>
          </a:p>
        </p:txBody>
      </p:sp>
      <p:sp>
        <p:nvSpPr>
          <p:cNvPr id="26" name="مربع نص 16">
            <a:extLst>
              <a:ext uri="{FF2B5EF4-FFF2-40B4-BE49-F238E27FC236}">
                <a16:creationId xmlns:a16="http://schemas.microsoft.com/office/drawing/2014/main" id="{9EC11445-603F-139C-CCC7-89455DB009D2}"/>
              </a:ext>
            </a:extLst>
          </p:cNvPr>
          <p:cNvSpPr txBox="1"/>
          <p:nvPr/>
        </p:nvSpPr>
        <p:spPr>
          <a:xfrm>
            <a:off x="7256404" y="6102703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28" name="مربع نص 17">
            <a:extLst>
              <a:ext uri="{FF2B5EF4-FFF2-40B4-BE49-F238E27FC236}">
                <a16:creationId xmlns:a16="http://schemas.microsoft.com/office/drawing/2014/main" id="{B788FB38-3ECC-65B2-8367-5144E634AA80}"/>
              </a:ext>
            </a:extLst>
          </p:cNvPr>
          <p:cNvSpPr txBox="1"/>
          <p:nvPr/>
        </p:nvSpPr>
        <p:spPr>
          <a:xfrm>
            <a:off x="5946554" y="6102703"/>
            <a:ext cx="13829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١٤.٦ م</a:t>
            </a:r>
            <a:r>
              <a:rPr lang="ar-SA" sz="3200" b="1" baseline="30000" dirty="0"/>
              <a:t>٢</a:t>
            </a:r>
          </a:p>
        </p:txBody>
      </p:sp>
      <p:sp>
        <p:nvSpPr>
          <p:cNvPr id="30" name="مربع نص 20">
            <a:extLst>
              <a:ext uri="{FF2B5EF4-FFF2-40B4-BE49-F238E27FC236}">
                <a16:creationId xmlns:a16="http://schemas.microsoft.com/office/drawing/2014/main" id="{427A3902-5068-11A7-320A-C1028CD79635}"/>
              </a:ext>
            </a:extLst>
          </p:cNvPr>
          <p:cNvSpPr txBox="1"/>
          <p:nvPr/>
        </p:nvSpPr>
        <p:spPr>
          <a:xfrm>
            <a:off x="4304322" y="5330762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٢</a:t>
            </a:r>
          </a:p>
        </p:txBody>
      </p:sp>
      <p:sp>
        <p:nvSpPr>
          <p:cNvPr id="32" name="مربع نص 14">
            <a:extLst>
              <a:ext uri="{FF2B5EF4-FFF2-40B4-BE49-F238E27FC236}">
                <a16:creationId xmlns:a16="http://schemas.microsoft.com/office/drawing/2014/main" id="{1908D1BC-4778-F592-F3CA-0B1C7D84B417}"/>
              </a:ext>
            </a:extLst>
          </p:cNvPr>
          <p:cNvSpPr txBox="1"/>
          <p:nvPr/>
        </p:nvSpPr>
        <p:spPr>
          <a:xfrm>
            <a:off x="5904855" y="5368109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٤</a:t>
            </a:r>
          </a:p>
        </p:txBody>
      </p:sp>
      <p:sp>
        <p:nvSpPr>
          <p:cNvPr id="34" name="مربع نص 15">
            <a:extLst>
              <a:ext uri="{FF2B5EF4-FFF2-40B4-BE49-F238E27FC236}">
                <a16:creationId xmlns:a16="http://schemas.microsoft.com/office/drawing/2014/main" id="{A50E3C5D-5CDC-3035-124B-0949CE3C3B63}"/>
              </a:ext>
            </a:extLst>
          </p:cNvPr>
          <p:cNvSpPr txBox="1"/>
          <p:nvPr/>
        </p:nvSpPr>
        <p:spPr>
          <a:xfrm>
            <a:off x="5231422" y="5387667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٢.٥</a:t>
            </a:r>
          </a:p>
        </p:txBody>
      </p:sp>
      <p:sp>
        <p:nvSpPr>
          <p:cNvPr id="36" name="مربع نص 21">
            <a:extLst>
              <a:ext uri="{FF2B5EF4-FFF2-40B4-BE49-F238E27FC236}">
                <a16:creationId xmlns:a16="http://schemas.microsoft.com/office/drawing/2014/main" id="{D2E88F81-07B5-EAF3-346D-C093CD7520C7}"/>
              </a:ext>
            </a:extLst>
          </p:cNvPr>
          <p:cNvSpPr txBox="1"/>
          <p:nvPr/>
        </p:nvSpPr>
        <p:spPr>
          <a:xfrm>
            <a:off x="4304322" y="5383830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٤.٨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305B1DFE-0D2F-32A7-9B48-D11FEDEA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10" y="1667824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2C11D8CF-0F22-C15B-A0B7-B7360FBB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42" y="1771136"/>
            <a:ext cx="4914900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D8449E84-2BE7-EE09-3595-BCD2B0CA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18" y="2531920"/>
            <a:ext cx="3046512" cy="22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05C1DE1-DBFA-97E4-2C71-61C0F6F4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82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0" grpId="1"/>
      <p:bldP spid="22" grpId="0"/>
      <p:bldP spid="24" grpId="0"/>
      <p:bldP spid="24" grpId="1"/>
      <p:bldP spid="26" grpId="0"/>
      <p:bldP spid="28" grpId="0"/>
      <p:bldP spid="30" grpId="0"/>
      <p:bldP spid="30" grpId="1"/>
      <p:bldP spid="32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4737B26-E01B-D9BC-C1E3-9BEDFE24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30" y="406918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5">
            <a:extLst>
              <a:ext uri="{FF2B5EF4-FFF2-40B4-BE49-F238E27FC236}">
                <a16:creationId xmlns:a16="http://schemas.microsoft.com/office/drawing/2014/main" id="{A37813DB-F1CC-446E-448A-60CB86FF1AAA}"/>
              </a:ext>
            </a:extLst>
          </p:cNvPr>
          <p:cNvSpPr txBox="1"/>
          <p:nvPr/>
        </p:nvSpPr>
        <p:spPr>
          <a:xfrm>
            <a:off x="6499335" y="4811920"/>
            <a:ext cx="27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شبه المنحرف  =</a:t>
            </a:r>
          </a:p>
        </p:txBody>
      </p:sp>
      <p:grpSp>
        <p:nvGrpSpPr>
          <p:cNvPr id="4" name="مجموعة 6">
            <a:extLst>
              <a:ext uri="{FF2B5EF4-FFF2-40B4-BE49-F238E27FC236}">
                <a16:creationId xmlns:a16="http://schemas.microsoft.com/office/drawing/2014/main" id="{71B5546F-4218-769F-87F7-593801682932}"/>
              </a:ext>
            </a:extLst>
          </p:cNvPr>
          <p:cNvGrpSpPr/>
          <p:nvPr/>
        </p:nvGrpSpPr>
        <p:grpSpPr>
          <a:xfrm>
            <a:off x="5960578" y="4684418"/>
            <a:ext cx="720080" cy="768207"/>
            <a:chOff x="5901857" y="4197744"/>
            <a:chExt cx="720080" cy="768207"/>
          </a:xfrm>
        </p:grpSpPr>
        <p:sp>
          <p:nvSpPr>
            <p:cNvPr id="14" name="مربع نص 7">
              <a:extLst>
                <a:ext uri="{FF2B5EF4-FFF2-40B4-BE49-F238E27FC236}">
                  <a16:creationId xmlns:a16="http://schemas.microsoft.com/office/drawing/2014/main" id="{0DAE2485-7897-C68B-1657-B0564DA974E8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6" name="مربع نص 8">
              <a:extLst>
                <a:ext uri="{FF2B5EF4-FFF2-40B4-BE49-F238E27FC236}">
                  <a16:creationId xmlns:a16="http://schemas.microsoft.com/office/drawing/2014/main" id="{9B0FA3B1-1093-300D-B16D-A5AAABDC69FA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7" name="رابط مستقيم 9">
              <a:extLst>
                <a:ext uri="{FF2B5EF4-FFF2-40B4-BE49-F238E27FC236}">
                  <a16:creationId xmlns:a16="http://schemas.microsoft.com/office/drawing/2014/main" id="{2FD8CFCE-F83B-1C8B-B360-0457B5F1402A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مربع نص 10">
            <a:extLst>
              <a:ext uri="{FF2B5EF4-FFF2-40B4-BE49-F238E27FC236}">
                <a16:creationId xmlns:a16="http://schemas.microsoft.com/office/drawing/2014/main" id="{0F1E60EC-B892-F446-CE46-C601DAC54116}"/>
              </a:ext>
            </a:extLst>
          </p:cNvPr>
          <p:cNvSpPr txBox="1"/>
          <p:nvPr/>
        </p:nvSpPr>
        <p:spPr>
          <a:xfrm>
            <a:off x="5717067" y="4818964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0" name="مربع نص 11">
            <a:extLst>
              <a:ext uri="{FF2B5EF4-FFF2-40B4-BE49-F238E27FC236}">
                <a16:creationId xmlns:a16="http://schemas.microsoft.com/office/drawing/2014/main" id="{9C6BF7B7-FB49-8818-30E3-59857FB2CD9D}"/>
              </a:ext>
            </a:extLst>
          </p:cNvPr>
          <p:cNvSpPr txBox="1"/>
          <p:nvPr/>
        </p:nvSpPr>
        <p:spPr>
          <a:xfrm>
            <a:off x="5354726" y="4770378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22" name="مربع نص 12">
            <a:extLst>
              <a:ext uri="{FF2B5EF4-FFF2-40B4-BE49-F238E27FC236}">
                <a16:creationId xmlns:a16="http://schemas.microsoft.com/office/drawing/2014/main" id="{6613CB12-F660-453B-96BC-E7B5BBB71EB8}"/>
              </a:ext>
            </a:extLst>
          </p:cNvPr>
          <p:cNvSpPr txBox="1"/>
          <p:nvPr/>
        </p:nvSpPr>
        <p:spPr>
          <a:xfrm>
            <a:off x="3453490" y="4789936"/>
            <a:ext cx="1929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       +        )</a:t>
            </a:r>
          </a:p>
        </p:txBody>
      </p:sp>
      <p:sp>
        <p:nvSpPr>
          <p:cNvPr id="24" name="مربع نص 13">
            <a:extLst>
              <a:ext uri="{FF2B5EF4-FFF2-40B4-BE49-F238E27FC236}">
                <a16:creationId xmlns:a16="http://schemas.microsoft.com/office/drawing/2014/main" id="{86DFFFCC-DF38-2277-7B11-FA6624D8A832}"/>
              </a:ext>
            </a:extLst>
          </p:cNvPr>
          <p:cNvSpPr txBox="1"/>
          <p:nvPr/>
        </p:nvSpPr>
        <p:spPr>
          <a:xfrm>
            <a:off x="4533610" y="4789936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١</a:t>
            </a:r>
          </a:p>
        </p:txBody>
      </p:sp>
      <p:sp>
        <p:nvSpPr>
          <p:cNvPr id="26" name="مربع نص 16">
            <a:extLst>
              <a:ext uri="{FF2B5EF4-FFF2-40B4-BE49-F238E27FC236}">
                <a16:creationId xmlns:a16="http://schemas.microsoft.com/office/drawing/2014/main" id="{5DA95E0F-6EEF-0BDF-60D4-2471C3C7BC98}"/>
              </a:ext>
            </a:extLst>
          </p:cNvPr>
          <p:cNvSpPr txBox="1"/>
          <p:nvPr/>
        </p:nvSpPr>
        <p:spPr>
          <a:xfrm>
            <a:off x="6563540" y="5561877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28" name="مربع نص 17">
            <a:extLst>
              <a:ext uri="{FF2B5EF4-FFF2-40B4-BE49-F238E27FC236}">
                <a16:creationId xmlns:a16="http://schemas.microsoft.com/office/drawing/2014/main" id="{23C65FAF-CC18-97C8-46DE-B2A062829C18}"/>
              </a:ext>
            </a:extLst>
          </p:cNvPr>
          <p:cNvSpPr txBox="1"/>
          <p:nvPr/>
        </p:nvSpPr>
        <p:spPr>
          <a:xfrm>
            <a:off x="5253690" y="5561877"/>
            <a:ext cx="13829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٠.٢٢٥ م</a:t>
            </a:r>
            <a:r>
              <a:rPr lang="ar-SA" sz="3200" b="1" baseline="30000" dirty="0"/>
              <a:t>٢</a:t>
            </a:r>
          </a:p>
        </p:txBody>
      </p:sp>
      <p:sp>
        <p:nvSpPr>
          <p:cNvPr id="30" name="مربع نص 20">
            <a:extLst>
              <a:ext uri="{FF2B5EF4-FFF2-40B4-BE49-F238E27FC236}">
                <a16:creationId xmlns:a16="http://schemas.microsoft.com/office/drawing/2014/main" id="{41D6DF50-E232-ABD6-F705-6C3E7ECBBC6F}"/>
              </a:ext>
            </a:extLst>
          </p:cNvPr>
          <p:cNvSpPr txBox="1"/>
          <p:nvPr/>
        </p:nvSpPr>
        <p:spPr>
          <a:xfrm>
            <a:off x="3611458" y="4789936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٢</a:t>
            </a:r>
          </a:p>
        </p:txBody>
      </p:sp>
      <p:sp>
        <p:nvSpPr>
          <p:cNvPr id="32" name="مربع نص 14">
            <a:extLst>
              <a:ext uri="{FF2B5EF4-FFF2-40B4-BE49-F238E27FC236}">
                <a16:creationId xmlns:a16="http://schemas.microsoft.com/office/drawing/2014/main" id="{3897009E-BCC8-749E-DEC8-9A8171F5B8BE}"/>
              </a:ext>
            </a:extLst>
          </p:cNvPr>
          <p:cNvSpPr txBox="1"/>
          <p:nvPr/>
        </p:nvSpPr>
        <p:spPr>
          <a:xfrm>
            <a:off x="5211991" y="4827283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٠.٣</a:t>
            </a:r>
          </a:p>
        </p:txBody>
      </p:sp>
      <p:sp>
        <p:nvSpPr>
          <p:cNvPr id="34" name="مربع نص 15">
            <a:extLst>
              <a:ext uri="{FF2B5EF4-FFF2-40B4-BE49-F238E27FC236}">
                <a16:creationId xmlns:a16="http://schemas.microsoft.com/office/drawing/2014/main" id="{60054F30-5CA5-9219-D103-A69A0A1CC38F}"/>
              </a:ext>
            </a:extLst>
          </p:cNvPr>
          <p:cNvSpPr txBox="1"/>
          <p:nvPr/>
        </p:nvSpPr>
        <p:spPr>
          <a:xfrm>
            <a:off x="4502991" y="4862285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٠.٥</a:t>
            </a:r>
          </a:p>
        </p:txBody>
      </p:sp>
      <p:sp>
        <p:nvSpPr>
          <p:cNvPr id="36" name="مربع نص 21">
            <a:extLst>
              <a:ext uri="{FF2B5EF4-FFF2-40B4-BE49-F238E27FC236}">
                <a16:creationId xmlns:a16="http://schemas.microsoft.com/office/drawing/2014/main" id="{2AD1D53B-2C2D-B171-5943-EDDC6B2CED3C}"/>
              </a:ext>
            </a:extLst>
          </p:cNvPr>
          <p:cNvSpPr txBox="1"/>
          <p:nvPr/>
        </p:nvSpPr>
        <p:spPr>
          <a:xfrm>
            <a:off x="3651256" y="4977505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4FCD4B48-7299-B322-331B-5BCF47A1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46" y="1126998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0BCEFB9-1F87-647E-2763-F01A5C94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78" y="1230310"/>
            <a:ext cx="4914900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B1FAC948-F924-7E3C-8B95-E1ECC416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74" y="1952795"/>
            <a:ext cx="3733466" cy="227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مربع نص 23">
            <a:extLst>
              <a:ext uri="{FF2B5EF4-FFF2-40B4-BE49-F238E27FC236}">
                <a16:creationId xmlns:a16="http://schemas.microsoft.com/office/drawing/2014/main" id="{33C69A1A-97E7-46FB-0347-1E1646B343A9}"/>
              </a:ext>
            </a:extLst>
          </p:cNvPr>
          <p:cNvSpPr txBox="1"/>
          <p:nvPr/>
        </p:nvSpPr>
        <p:spPr>
          <a:xfrm>
            <a:off x="6563540" y="6137941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≈</a:t>
            </a:r>
          </a:p>
        </p:txBody>
      </p:sp>
      <p:sp>
        <p:nvSpPr>
          <p:cNvPr id="46" name="مربع نص 24">
            <a:extLst>
              <a:ext uri="{FF2B5EF4-FFF2-40B4-BE49-F238E27FC236}">
                <a16:creationId xmlns:a16="http://schemas.microsoft.com/office/drawing/2014/main" id="{65DF8414-F049-6E94-4CCF-F4D49DBC5E71}"/>
              </a:ext>
            </a:extLst>
          </p:cNvPr>
          <p:cNvSpPr txBox="1"/>
          <p:nvPr/>
        </p:nvSpPr>
        <p:spPr>
          <a:xfrm>
            <a:off x="5253690" y="6137941"/>
            <a:ext cx="13829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٠.٢ م</a:t>
            </a:r>
            <a:r>
              <a:rPr lang="ar-SA" sz="3200" b="1" baseline="30000" dirty="0"/>
              <a:t>٢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3209B56-B98D-3536-713F-CCE227D5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34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0" grpId="1"/>
      <p:bldP spid="22" grpId="0"/>
      <p:bldP spid="24" grpId="0"/>
      <p:bldP spid="24" grpId="1"/>
      <p:bldP spid="26" grpId="0"/>
      <p:bldP spid="28" grpId="0"/>
      <p:bldP spid="30" grpId="0"/>
      <p:bldP spid="30" grpId="1"/>
      <p:bldP spid="32" grpId="0"/>
      <p:bldP spid="34" grpId="0"/>
      <p:bldP spid="36" grpId="0"/>
      <p:bldP spid="44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693332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883900" y="5704212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9864" y="5166487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78F9C5-8925-FEEC-6595-196DE768CF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05066C8-FF2A-9EA6-FB46-9D0D9EF4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24" y="952442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5">
            <a:extLst>
              <a:ext uri="{FF2B5EF4-FFF2-40B4-BE49-F238E27FC236}">
                <a16:creationId xmlns:a16="http://schemas.microsoft.com/office/drawing/2014/main" id="{2690B3C6-2DDD-80A2-A06E-F07BD166B477}"/>
              </a:ext>
            </a:extLst>
          </p:cNvPr>
          <p:cNvSpPr txBox="1"/>
          <p:nvPr/>
        </p:nvSpPr>
        <p:spPr>
          <a:xfrm>
            <a:off x="6861729" y="5357444"/>
            <a:ext cx="27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شبه المنحرف  =</a:t>
            </a:r>
          </a:p>
        </p:txBody>
      </p:sp>
      <p:grpSp>
        <p:nvGrpSpPr>
          <p:cNvPr id="4" name="مجموعة 6">
            <a:extLst>
              <a:ext uri="{FF2B5EF4-FFF2-40B4-BE49-F238E27FC236}">
                <a16:creationId xmlns:a16="http://schemas.microsoft.com/office/drawing/2014/main" id="{89688C23-63E3-5C33-7747-C04DF5364968}"/>
              </a:ext>
            </a:extLst>
          </p:cNvPr>
          <p:cNvGrpSpPr/>
          <p:nvPr/>
        </p:nvGrpSpPr>
        <p:grpSpPr>
          <a:xfrm>
            <a:off x="6322972" y="5229942"/>
            <a:ext cx="720080" cy="768207"/>
            <a:chOff x="5901857" y="4197744"/>
            <a:chExt cx="720080" cy="768207"/>
          </a:xfrm>
        </p:grpSpPr>
        <p:sp>
          <p:nvSpPr>
            <p:cNvPr id="14" name="مربع نص 7">
              <a:extLst>
                <a:ext uri="{FF2B5EF4-FFF2-40B4-BE49-F238E27FC236}">
                  <a16:creationId xmlns:a16="http://schemas.microsoft.com/office/drawing/2014/main" id="{557A0430-E873-59DA-8232-9277B7AC9EA6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6" name="مربع نص 8">
              <a:extLst>
                <a:ext uri="{FF2B5EF4-FFF2-40B4-BE49-F238E27FC236}">
                  <a16:creationId xmlns:a16="http://schemas.microsoft.com/office/drawing/2014/main" id="{B018ED6D-1094-0B70-D470-D7D248D7600C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7" name="رابط مستقيم 9">
              <a:extLst>
                <a:ext uri="{FF2B5EF4-FFF2-40B4-BE49-F238E27FC236}">
                  <a16:creationId xmlns:a16="http://schemas.microsoft.com/office/drawing/2014/main" id="{273501B8-DFD8-FEC5-A9CF-521AE7C4E00D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مربع نص 10">
            <a:extLst>
              <a:ext uri="{FF2B5EF4-FFF2-40B4-BE49-F238E27FC236}">
                <a16:creationId xmlns:a16="http://schemas.microsoft.com/office/drawing/2014/main" id="{3B2A7C53-AA07-E8FB-9289-AC404C27EB4F}"/>
              </a:ext>
            </a:extLst>
          </p:cNvPr>
          <p:cNvSpPr txBox="1"/>
          <p:nvPr/>
        </p:nvSpPr>
        <p:spPr>
          <a:xfrm>
            <a:off x="6079461" y="5364488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0" name="مربع نص 11">
            <a:extLst>
              <a:ext uri="{FF2B5EF4-FFF2-40B4-BE49-F238E27FC236}">
                <a16:creationId xmlns:a16="http://schemas.microsoft.com/office/drawing/2014/main" id="{E2C04E0F-FE7C-0034-1DE1-117E48D99E34}"/>
              </a:ext>
            </a:extLst>
          </p:cNvPr>
          <p:cNvSpPr txBox="1"/>
          <p:nvPr/>
        </p:nvSpPr>
        <p:spPr>
          <a:xfrm>
            <a:off x="5717120" y="5315902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22" name="مربع نص 12">
            <a:extLst>
              <a:ext uri="{FF2B5EF4-FFF2-40B4-BE49-F238E27FC236}">
                <a16:creationId xmlns:a16="http://schemas.microsoft.com/office/drawing/2014/main" id="{74A728E6-6BE5-4593-61A9-33807B944305}"/>
              </a:ext>
            </a:extLst>
          </p:cNvPr>
          <p:cNvSpPr txBox="1"/>
          <p:nvPr/>
        </p:nvSpPr>
        <p:spPr>
          <a:xfrm>
            <a:off x="3815884" y="5335460"/>
            <a:ext cx="1929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       +        )</a:t>
            </a:r>
          </a:p>
        </p:txBody>
      </p:sp>
      <p:sp>
        <p:nvSpPr>
          <p:cNvPr id="24" name="مربع نص 13">
            <a:extLst>
              <a:ext uri="{FF2B5EF4-FFF2-40B4-BE49-F238E27FC236}">
                <a16:creationId xmlns:a16="http://schemas.microsoft.com/office/drawing/2014/main" id="{30C9CCEA-2411-6501-E0DB-3F80B6A60F91}"/>
              </a:ext>
            </a:extLst>
          </p:cNvPr>
          <p:cNvSpPr txBox="1"/>
          <p:nvPr/>
        </p:nvSpPr>
        <p:spPr>
          <a:xfrm>
            <a:off x="4896004" y="5335460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١</a:t>
            </a:r>
          </a:p>
        </p:txBody>
      </p:sp>
      <p:sp>
        <p:nvSpPr>
          <p:cNvPr id="26" name="مربع نص 16">
            <a:extLst>
              <a:ext uri="{FF2B5EF4-FFF2-40B4-BE49-F238E27FC236}">
                <a16:creationId xmlns:a16="http://schemas.microsoft.com/office/drawing/2014/main" id="{11DE02B3-2462-A61C-A2E8-C8FA42EF9C2C}"/>
              </a:ext>
            </a:extLst>
          </p:cNvPr>
          <p:cNvSpPr txBox="1"/>
          <p:nvPr/>
        </p:nvSpPr>
        <p:spPr>
          <a:xfrm>
            <a:off x="6925934" y="6107401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28" name="مربع نص 17">
            <a:extLst>
              <a:ext uri="{FF2B5EF4-FFF2-40B4-BE49-F238E27FC236}">
                <a16:creationId xmlns:a16="http://schemas.microsoft.com/office/drawing/2014/main" id="{21236183-0AC0-7DD4-D171-264073740D1F}"/>
              </a:ext>
            </a:extLst>
          </p:cNvPr>
          <p:cNvSpPr txBox="1"/>
          <p:nvPr/>
        </p:nvSpPr>
        <p:spPr>
          <a:xfrm>
            <a:off x="5616084" y="6107401"/>
            <a:ext cx="13829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٩٠.٤م</a:t>
            </a:r>
            <a:r>
              <a:rPr lang="ar-SA" sz="3200" b="1" baseline="30000" dirty="0"/>
              <a:t>٢</a:t>
            </a:r>
          </a:p>
        </p:txBody>
      </p:sp>
      <p:sp>
        <p:nvSpPr>
          <p:cNvPr id="30" name="مربع نص 20">
            <a:extLst>
              <a:ext uri="{FF2B5EF4-FFF2-40B4-BE49-F238E27FC236}">
                <a16:creationId xmlns:a16="http://schemas.microsoft.com/office/drawing/2014/main" id="{E9B91115-587D-50B1-8483-9951F09BBEA8}"/>
              </a:ext>
            </a:extLst>
          </p:cNvPr>
          <p:cNvSpPr txBox="1"/>
          <p:nvPr/>
        </p:nvSpPr>
        <p:spPr>
          <a:xfrm>
            <a:off x="3973852" y="5335460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٢</a:t>
            </a:r>
          </a:p>
        </p:txBody>
      </p:sp>
      <p:sp>
        <p:nvSpPr>
          <p:cNvPr id="32" name="مربع نص 14">
            <a:extLst>
              <a:ext uri="{FF2B5EF4-FFF2-40B4-BE49-F238E27FC236}">
                <a16:creationId xmlns:a16="http://schemas.microsoft.com/office/drawing/2014/main" id="{6EC10201-FF50-466E-928E-4F0B4B37B92C}"/>
              </a:ext>
            </a:extLst>
          </p:cNvPr>
          <p:cNvSpPr txBox="1"/>
          <p:nvPr/>
        </p:nvSpPr>
        <p:spPr>
          <a:xfrm>
            <a:off x="5574385" y="5372807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٨</a:t>
            </a:r>
          </a:p>
        </p:txBody>
      </p:sp>
      <p:sp>
        <p:nvSpPr>
          <p:cNvPr id="34" name="مربع نص 15">
            <a:extLst>
              <a:ext uri="{FF2B5EF4-FFF2-40B4-BE49-F238E27FC236}">
                <a16:creationId xmlns:a16="http://schemas.microsoft.com/office/drawing/2014/main" id="{4C3CEDA9-3B20-9EB6-29DC-13623F7E8C16}"/>
              </a:ext>
            </a:extLst>
          </p:cNvPr>
          <p:cNvSpPr txBox="1"/>
          <p:nvPr/>
        </p:nvSpPr>
        <p:spPr>
          <a:xfrm>
            <a:off x="4737573" y="5410154"/>
            <a:ext cx="858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١٥.٦</a:t>
            </a:r>
          </a:p>
        </p:txBody>
      </p:sp>
      <p:sp>
        <p:nvSpPr>
          <p:cNvPr id="36" name="مربع نص 21">
            <a:extLst>
              <a:ext uri="{FF2B5EF4-FFF2-40B4-BE49-F238E27FC236}">
                <a16:creationId xmlns:a16="http://schemas.microsoft.com/office/drawing/2014/main" id="{C7EF89E5-8596-DBE1-842A-071E863085AC}"/>
              </a:ext>
            </a:extLst>
          </p:cNvPr>
          <p:cNvSpPr txBox="1"/>
          <p:nvPr/>
        </p:nvSpPr>
        <p:spPr>
          <a:xfrm>
            <a:off x="4015782" y="5399096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٧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80200BB1-1667-B120-A46B-768B1A5D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72" y="1775834"/>
            <a:ext cx="4914900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2BAA4982-184C-38B8-2060-4714EB4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55" y="1628980"/>
            <a:ext cx="1858982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979B7C7-B740-BFC0-2D83-549DB3F4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88" y="2608626"/>
            <a:ext cx="3046388" cy="214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3AE3F748-B6F8-720A-2DE9-346B5D05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06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0" grpId="1"/>
      <p:bldP spid="22" grpId="0"/>
      <p:bldP spid="24" grpId="0"/>
      <p:bldP spid="24" grpId="1"/>
      <p:bldP spid="26" grpId="0"/>
      <p:bldP spid="28" grpId="0"/>
      <p:bldP spid="30" grpId="0"/>
      <p:bldP spid="30" grpId="1"/>
      <p:bldP spid="32" grpId="0"/>
      <p:bldP spid="34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F110DE0-D3F9-8A84-BE78-115C29C4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11" y="951460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5">
            <a:extLst>
              <a:ext uri="{FF2B5EF4-FFF2-40B4-BE49-F238E27FC236}">
                <a16:creationId xmlns:a16="http://schemas.microsoft.com/office/drawing/2014/main" id="{60B67D99-B0B5-926C-1BBB-0787193F6480}"/>
              </a:ext>
            </a:extLst>
          </p:cNvPr>
          <p:cNvSpPr txBox="1"/>
          <p:nvPr/>
        </p:nvSpPr>
        <p:spPr>
          <a:xfrm>
            <a:off x="7467316" y="5356462"/>
            <a:ext cx="27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شبه المنحرف  =</a:t>
            </a:r>
          </a:p>
        </p:txBody>
      </p:sp>
      <p:grpSp>
        <p:nvGrpSpPr>
          <p:cNvPr id="4" name="مجموعة 6">
            <a:extLst>
              <a:ext uri="{FF2B5EF4-FFF2-40B4-BE49-F238E27FC236}">
                <a16:creationId xmlns:a16="http://schemas.microsoft.com/office/drawing/2014/main" id="{1A37159F-A526-367E-FA23-C5D3761E1519}"/>
              </a:ext>
            </a:extLst>
          </p:cNvPr>
          <p:cNvGrpSpPr/>
          <p:nvPr/>
        </p:nvGrpSpPr>
        <p:grpSpPr>
          <a:xfrm>
            <a:off x="6928559" y="5228960"/>
            <a:ext cx="720080" cy="768207"/>
            <a:chOff x="5901857" y="4197744"/>
            <a:chExt cx="720080" cy="768207"/>
          </a:xfrm>
        </p:grpSpPr>
        <p:sp>
          <p:nvSpPr>
            <p:cNvPr id="14" name="مربع نص 7">
              <a:extLst>
                <a:ext uri="{FF2B5EF4-FFF2-40B4-BE49-F238E27FC236}">
                  <a16:creationId xmlns:a16="http://schemas.microsoft.com/office/drawing/2014/main" id="{612A594D-B617-EF86-5C8C-F99B2C8CFED7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6" name="مربع نص 8">
              <a:extLst>
                <a:ext uri="{FF2B5EF4-FFF2-40B4-BE49-F238E27FC236}">
                  <a16:creationId xmlns:a16="http://schemas.microsoft.com/office/drawing/2014/main" id="{78D7DBD0-C81C-6492-346B-1D359372BFC4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7" name="رابط مستقيم 9">
              <a:extLst>
                <a:ext uri="{FF2B5EF4-FFF2-40B4-BE49-F238E27FC236}">
                  <a16:creationId xmlns:a16="http://schemas.microsoft.com/office/drawing/2014/main" id="{1DA23442-189A-861A-0D4B-1C830C9DCDEB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مربع نص 10">
            <a:extLst>
              <a:ext uri="{FF2B5EF4-FFF2-40B4-BE49-F238E27FC236}">
                <a16:creationId xmlns:a16="http://schemas.microsoft.com/office/drawing/2014/main" id="{879CC988-CEEE-CAD8-ABE1-AF76975118E3}"/>
              </a:ext>
            </a:extLst>
          </p:cNvPr>
          <p:cNvSpPr txBox="1"/>
          <p:nvPr/>
        </p:nvSpPr>
        <p:spPr>
          <a:xfrm>
            <a:off x="6685048" y="5363506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0" name="مربع نص 11">
            <a:extLst>
              <a:ext uri="{FF2B5EF4-FFF2-40B4-BE49-F238E27FC236}">
                <a16:creationId xmlns:a16="http://schemas.microsoft.com/office/drawing/2014/main" id="{3EFB889E-B285-0367-FA1B-BCCF47BB9178}"/>
              </a:ext>
            </a:extLst>
          </p:cNvPr>
          <p:cNvSpPr txBox="1"/>
          <p:nvPr/>
        </p:nvSpPr>
        <p:spPr>
          <a:xfrm>
            <a:off x="6322707" y="5314920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22" name="مربع نص 12">
            <a:extLst>
              <a:ext uri="{FF2B5EF4-FFF2-40B4-BE49-F238E27FC236}">
                <a16:creationId xmlns:a16="http://schemas.microsoft.com/office/drawing/2014/main" id="{FED29128-8449-80C1-7C94-240F7DE28195}"/>
              </a:ext>
            </a:extLst>
          </p:cNvPr>
          <p:cNvSpPr txBox="1"/>
          <p:nvPr/>
        </p:nvSpPr>
        <p:spPr>
          <a:xfrm>
            <a:off x="4421471" y="5334478"/>
            <a:ext cx="1929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       +        )</a:t>
            </a:r>
          </a:p>
        </p:txBody>
      </p:sp>
      <p:sp>
        <p:nvSpPr>
          <p:cNvPr id="24" name="مربع نص 13">
            <a:extLst>
              <a:ext uri="{FF2B5EF4-FFF2-40B4-BE49-F238E27FC236}">
                <a16:creationId xmlns:a16="http://schemas.microsoft.com/office/drawing/2014/main" id="{0664B6B5-E03A-7FF0-8B45-68C5452EB115}"/>
              </a:ext>
            </a:extLst>
          </p:cNvPr>
          <p:cNvSpPr txBox="1"/>
          <p:nvPr/>
        </p:nvSpPr>
        <p:spPr>
          <a:xfrm>
            <a:off x="5501591" y="5334478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١</a:t>
            </a:r>
          </a:p>
        </p:txBody>
      </p:sp>
      <p:sp>
        <p:nvSpPr>
          <p:cNvPr id="26" name="مربع نص 16">
            <a:extLst>
              <a:ext uri="{FF2B5EF4-FFF2-40B4-BE49-F238E27FC236}">
                <a16:creationId xmlns:a16="http://schemas.microsoft.com/office/drawing/2014/main" id="{ED9EC753-860A-FA35-038F-BDF98BFE26D1}"/>
              </a:ext>
            </a:extLst>
          </p:cNvPr>
          <p:cNvSpPr txBox="1"/>
          <p:nvPr/>
        </p:nvSpPr>
        <p:spPr>
          <a:xfrm>
            <a:off x="7531521" y="6106419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28" name="مربع نص 17">
            <a:extLst>
              <a:ext uri="{FF2B5EF4-FFF2-40B4-BE49-F238E27FC236}">
                <a16:creationId xmlns:a16="http://schemas.microsoft.com/office/drawing/2014/main" id="{9B66AC6C-A759-5037-F885-6BC29A77AA8F}"/>
              </a:ext>
            </a:extLst>
          </p:cNvPr>
          <p:cNvSpPr txBox="1"/>
          <p:nvPr/>
        </p:nvSpPr>
        <p:spPr>
          <a:xfrm>
            <a:off x="5873182" y="6106419"/>
            <a:ext cx="17314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١٠٢٠٠ كلم</a:t>
            </a:r>
            <a:r>
              <a:rPr lang="ar-SA" sz="3200" b="1" baseline="30000" dirty="0"/>
              <a:t>٢</a:t>
            </a:r>
          </a:p>
        </p:txBody>
      </p:sp>
      <p:sp>
        <p:nvSpPr>
          <p:cNvPr id="30" name="مربع نص 20">
            <a:extLst>
              <a:ext uri="{FF2B5EF4-FFF2-40B4-BE49-F238E27FC236}">
                <a16:creationId xmlns:a16="http://schemas.microsoft.com/office/drawing/2014/main" id="{6D7037A2-EE9B-1AFB-D0E6-1F3DE12F75A7}"/>
              </a:ext>
            </a:extLst>
          </p:cNvPr>
          <p:cNvSpPr txBox="1"/>
          <p:nvPr/>
        </p:nvSpPr>
        <p:spPr>
          <a:xfrm>
            <a:off x="4579439" y="5334478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٢</a:t>
            </a:r>
          </a:p>
        </p:txBody>
      </p:sp>
      <p:sp>
        <p:nvSpPr>
          <p:cNvPr id="32" name="مربع نص 14">
            <a:extLst>
              <a:ext uri="{FF2B5EF4-FFF2-40B4-BE49-F238E27FC236}">
                <a16:creationId xmlns:a16="http://schemas.microsoft.com/office/drawing/2014/main" id="{0BA1EA92-CAC6-4453-07AA-08F2019EB41B}"/>
              </a:ext>
            </a:extLst>
          </p:cNvPr>
          <p:cNvSpPr txBox="1"/>
          <p:nvPr/>
        </p:nvSpPr>
        <p:spPr>
          <a:xfrm>
            <a:off x="6179972" y="5371825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٦٠</a:t>
            </a:r>
          </a:p>
        </p:txBody>
      </p:sp>
      <p:sp>
        <p:nvSpPr>
          <p:cNvPr id="34" name="مربع نص 15">
            <a:extLst>
              <a:ext uri="{FF2B5EF4-FFF2-40B4-BE49-F238E27FC236}">
                <a16:creationId xmlns:a16="http://schemas.microsoft.com/office/drawing/2014/main" id="{74FC2F9F-453D-3897-DAAD-5AFDCAA7D036}"/>
              </a:ext>
            </a:extLst>
          </p:cNvPr>
          <p:cNvSpPr txBox="1"/>
          <p:nvPr/>
        </p:nvSpPr>
        <p:spPr>
          <a:xfrm>
            <a:off x="5479011" y="5371825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١٦٥</a:t>
            </a:r>
          </a:p>
        </p:txBody>
      </p:sp>
      <p:sp>
        <p:nvSpPr>
          <p:cNvPr id="36" name="مربع نص 21">
            <a:extLst>
              <a:ext uri="{FF2B5EF4-FFF2-40B4-BE49-F238E27FC236}">
                <a16:creationId xmlns:a16="http://schemas.microsoft.com/office/drawing/2014/main" id="{4920B1B6-D009-F689-0606-4F94D7FA5CEB}"/>
              </a:ext>
            </a:extLst>
          </p:cNvPr>
          <p:cNvSpPr txBox="1"/>
          <p:nvPr/>
        </p:nvSpPr>
        <p:spPr>
          <a:xfrm>
            <a:off x="4559730" y="5439996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١٧٥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47681F74-3BF1-1D01-8347-14B575E4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927" y="1671540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3BF7FCC6-C6B9-83A8-8EA9-39E7822A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69" y="1577221"/>
            <a:ext cx="4029075" cy="69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8788A16E-DFF6-28BA-74C4-1AC5BF3E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83" y="2552435"/>
            <a:ext cx="2736304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34A1A086-6531-CAAF-C95E-796EE2C7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19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0" grpId="1"/>
      <p:bldP spid="22" grpId="0"/>
      <p:bldP spid="24" grpId="0"/>
      <p:bldP spid="24" grpId="1"/>
      <p:bldP spid="26" grpId="0"/>
      <p:bldP spid="28" grpId="0"/>
      <p:bldP spid="30" grpId="0"/>
      <p:bldP spid="30" grpId="1"/>
      <p:bldP spid="32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D742983-BA6E-5C8C-8664-7F452C86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06" y="982982"/>
            <a:ext cx="28651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5">
            <a:extLst>
              <a:ext uri="{FF2B5EF4-FFF2-40B4-BE49-F238E27FC236}">
                <a16:creationId xmlns:a16="http://schemas.microsoft.com/office/drawing/2014/main" id="{F47E7E9D-FDF0-6EF6-BAC4-1F36CE8A7195}"/>
              </a:ext>
            </a:extLst>
          </p:cNvPr>
          <p:cNvSpPr txBox="1"/>
          <p:nvPr/>
        </p:nvSpPr>
        <p:spPr>
          <a:xfrm>
            <a:off x="6857011" y="5387984"/>
            <a:ext cx="2714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مساحة شبه المنحرف  =</a:t>
            </a:r>
          </a:p>
        </p:txBody>
      </p:sp>
      <p:grpSp>
        <p:nvGrpSpPr>
          <p:cNvPr id="4" name="مجموعة 6">
            <a:extLst>
              <a:ext uri="{FF2B5EF4-FFF2-40B4-BE49-F238E27FC236}">
                <a16:creationId xmlns:a16="http://schemas.microsoft.com/office/drawing/2014/main" id="{861E9350-8A1C-E811-180D-F632DBA01E8E}"/>
              </a:ext>
            </a:extLst>
          </p:cNvPr>
          <p:cNvGrpSpPr/>
          <p:nvPr/>
        </p:nvGrpSpPr>
        <p:grpSpPr>
          <a:xfrm>
            <a:off x="6318254" y="5260482"/>
            <a:ext cx="720080" cy="768207"/>
            <a:chOff x="5901857" y="4197744"/>
            <a:chExt cx="720080" cy="768207"/>
          </a:xfrm>
        </p:grpSpPr>
        <p:sp>
          <p:nvSpPr>
            <p:cNvPr id="14" name="مربع نص 7">
              <a:extLst>
                <a:ext uri="{FF2B5EF4-FFF2-40B4-BE49-F238E27FC236}">
                  <a16:creationId xmlns:a16="http://schemas.microsoft.com/office/drawing/2014/main" id="{2F2938DB-9AFA-6DF1-6422-37D6B1B43EBA}"/>
                </a:ext>
              </a:extLst>
            </p:cNvPr>
            <p:cNvSpPr txBox="1"/>
            <p:nvPr/>
          </p:nvSpPr>
          <p:spPr>
            <a:xfrm>
              <a:off x="5969438" y="4197744"/>
              <a:ext cx="6172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sp>
          <p:nvSpPr>
            <p:cNvPr id="16" name="مربع نص 8">
              <a:extLst>
                <a:ext uri="{FF2B5EF4-FFF2-40B4-BE49-F238E27FC236}">
                  <a16:creationId xmlns:a16="http://schemas.microsoft.com/office/drawing/2014/main" id="{385847A1-9D86-97D0-E332-58F804146D20}"/>
                </a:ext>
              </a:extLst>
            </p:cNvPr>
            <p:cNvSpPr txBox="1"/>
            <p:nvPr/>
          </p:nvSpPr>
          <p:spPr>
            <a:xfrm>
              <a:off x="5901857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cxnSp>
          <p:nvCxnSpPr>
            <p:cNvPr id="17" name="رابط مستقيم 9">
              <a:extLst>
                <a:ext uri="{FF2B5EF4-FFF2-40B4-BE49-F238E27FC236}">
                  <a16:creationId xmlns:a16="http://schemas.microsoft.com/office/drawing/2014/main" id="{A8EDF256-7182-8DEA-D2AC-22F2F25EFD49}"/>
                </a:ext>
              </a:extLst>
            </p:cNvPr>
            <p:cNvCxnSpPr/>
            <p:nvPr/>
          </p:nvCxnSpPr>
          <p:spPr>
            <a:xfrm flipH="1">
              <a:off x="6139407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مربع نص 10">
            <a:extLst>
              <a:ext uri="{FF2B5EF4-FFF2-40B4-BE49-F238E27FC236}">
                <a16:creationId xmlns:a16="http://schemas.microsoft.com/office/drawing/2014/main" id="{5043F3BA-4506-9E75-3569-9E6E136F08B8}"/>
              </a:ext>
            </a:extLst>
          </p:cNvPr>
          <p:cNvSpPr txBox="1"/>
          <p:nvPr/>
        </p:nvSpPr>
        <p:spPr>
          <a:xfrm>
            <a:off x="6074743" y="5395028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×</a:t>
            </a:r>
          </a:p>
        </p:txBody>
      </p:sp>
      <p:sp>
        <p:nvSpPr>
          <p:cNvPr id="20" name="مربع نص 11">
            <a:extLst>
              <a:ext uri="{FF2B5EF4-FFF2-40B4-BE49-F238E27FC236}">
                <a16:creationId xmlns:a16="http://schemas.microsoft.com/office/drawing/2014/main" id="{9B4A6685-3B26-6D2E-47F0-5DB5CD0C7F9A}"/>
              </a:ext>
            </a:extLst>
          </p:cNvPr>
          <p:cNvSpPr txBox="1"/>
          <p:nvPr/>
        </p:nvSpPr>
        <p:spPr>
          <a:xfrm>
            <a:off x="5712402" y="5346442"/>
            <a:ext cx="48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</a:t>
            </a:r>
          </a:p>
        </p:txBody>
      </p:sp>
      <p:sp>
        <p:nvSpPr>
          <p:cNvPr id="22" name="مربع نص 12">
            <a:extLst>
              <a:ext uri="{FF2B5EF4-FFF2-40B4-BE49-F238E27FC236}">
                <a16:creationId xmlns:a16="http://schemas.microsoft.com/office/drawing/2014/main" id="{FBDD3E39-BC3F-7438-3E47-3B3C6F20C9C8}"/>
              </a:ext>
            </a:extLst>
          </p:cNvPr>
          <p:cNvSpPr txBox="1"/>
          <p:nvPr/>
        </p:nvSpPr>
        <p:spPr>
          <a:xfrm>
            <a:off x="3811166" y="5366000"/>
            <a:ext cx="19293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       +        )</a:t>
            </a:r>
          </a:p>
        </p:txBody>
      </p:sp>
      <p:sp>
        <p:nvSpPr>
          <p:cNvPr id="24" name="مربع نص 13">
            <a:extLst>
              <a:ext uri="{FF2B5EF4-FFF2-40B4-BE49-F238E27FC236}">
                <a16:creationId xmlns:a16="http://schemas.microsoft.com/office/drawing/2014/main" id="{C3861DB7-1CB3-1F27-459E-66956D4888E4}"/>
              </a:ext>
            </a:extLst>
          </p:cNvPr>
          <p:cNvSpPr txBox="1"/>
          <p:nvPr/>
        </p:nvSpPr>
        <p:spPr>
          <a:xfrm>
            <a:off x="4891286" y="5366000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١</a:t>
            </a:r>
          </a:p>
        </p:txBody>
      </p:sp>
      <p:sp>
        <p:nvSpPr>
          <p:cNvPr id="26" name="مربع نص 16">
            <a:extLst>
              <a:ext uri="{FF2B5EF4-FFF2-40B4-BE49-F238E27FC236}">
                <a16:creationId xmlns:a16="http://schemas.microsoft.com/office/drawing/2014/main" id="{CCF967B4-2A34-E222-81F1-1655AE49D5D0}"/>
              </a:ext>
            </a:extLst>
          </p:cNvPr>
          <p:cNvSpPr txBox="1"/>
          <p:nvPr/>
        </p:nvSpPr>
        <p:spPr>
          <a:xfrm>
            <a:off x="6921216" y="6137941"/>
            <a:ext cx="4183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=</a:t>
            </a:r>
          </a:p>
        </p:txBody>
      </p:sp>
      <p:sp>
        <p:nvSpPr>
          <p:cNvPr id="28" name="مربع نص 17">
            <a:extLst>
              <a:ext uri="{FF2B5EF4-FFF2-40B4-BE49-F238E27FC236}">
                <a16:creationId xmlns:a16="http://schemas.microsoft.com/office/drawing/2014/main" id="{20190894-C91A-82E4-C466-0B4C49A8D1A6}"/>
              </a:ext>
            </a:extLst>
          </p:cNvPr>
          <p:cNvSpPr txBox="1"/>
          <p:nvPr/>
        </p:nvSpPr>
        <p:spPr>
          <a:xfrm>
            <a:off x="5712402" y="6137941"/>
            <a:ext cx="1281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/>
              <a:t>٢٠٤ م</a:t>
            </a:r>
            <a:r>
              <a:rPr lang="ar-SA" sz="3200" b="1" baseline="30000"/>
              <a:t>٢</a:t>
            </a:r>
            <a:endParaRPr lang="ar-SA" sz="3200" b="1" baseline="30000" dirty="0"/>
          </a:p>
        </p:txBody>
      </p:sp>
      <p:sp>
        <p:nvSpPr>
          <p:cNvPr id="30" name="مربع نص 20">
            <a:extLst>
              <a:ext uri="{FF2B5EF4-FFF2-40B4-BE49-F238E27FC236}">
                <a16:creationId xmlns:a16="http://schemas.microsoft.com/office/drawing/2014/main" id="{C1FDA0C5-25A3-F39A-6D24-3F0960D9D82C}"/>
              </a:ext>
            </a:extLst>
          </p:cNvPr>
          <p:cNvSpPr txBox="1"/>
          <p:nvPr/>
        </p:nvSpPr>
        <p:spPr>
          <a:xfrm>
            <a:off x="3969134" y="5366000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</a:t>
            </a:r>
            <a:r>
              <a:rPr lang="ar-SA" sz="3200" b="1" baseline="-25000" dirty="0"/>
              <a:t>٢</a:t>
            </a:r>
          </a:p>
        </p:txBody>
      </p:sp>
      <p:sp>
        <p:nvSpPr>
          <p:cNvPr id="32" name="مربع نص 14">
            <a:extLst>
              <a:ext uri="{FF2B5EF4-FFF2-40B4-BE49-F238E27FC236}">
                <a16:creationId xmlns:a16="http://schemas.microsoft.com/office/drawing/2014/main" id="{7A399139-B512-D3A8-140B-AB6F3FCEA3C1}"/>
              </a:ext>
            </a:extLst>
          </p:cNvPr>
          <p:cNvSpPr txBox="1"/>
          <p:nvPr/>
        </p:nvSpPr>
        <p:spPr>
          <a:xfrm>
            <a:off x="5569667" y="5403347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١٢</a:t>
            </a:r>
          </a:p>
        </p:txBody>
      </p:sp>
      <p:sp>
        <p:nvSpPr>
          <p:cNvPr id="34" name="مربع نص 15">
            <a:extLst>
              <a:ext uri="{FF2B5EF4-FFF2-40B4-BE49-F238E27FC236}">
                <a16:creationId xmlns:a16="http://schemas.microsoft.com/office/drawing/2014/main" id="{2A69495E-0077-DA13-7B3F-A49783D2BEE9}"/>
              </a:ext>
            </a:extLst>
          </p:cNvPr>
          <p:cNvSpPr txBox="1"/>
          <p:nvPr/>
        </p:nvSpPr>
        <p:spPr>
          <a:xfrm>
            <a:off x="4901700" y="5430643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١٥</a:t>
            </a:r>
          </a:p>
        </p:txBody>
      </p:sp>
      <p:sp>
        <p:nvSpPr>
          <p:cNvPr id="36" name="مربع نص 21">
            <a:extLst>
              <a:ext uri="{FF2B5EF4-FFF2-40B4-BE49-F238E27FC236}">
                <a16:creationId xmlns:a16="http://schemas.microsoft.com/office/drawing/2014/main" id="{EE636369-B3EA-2F33-F8F5-33A6728301B9}"/>
              </a:ext>
            </a:extLst>
          </p:cNvPr>
          <p:cNvSpPr txBox="1"/>
          <p:nvPr/>
        </p:nvSpPr>
        <p:spPr>
          <a:xfrm>
            <a:off x="3975060" y="5430643"/>
            <a:ext cx="743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١٩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8AC1C671-729D-170D-A8EB-3EB07C12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37" y="1659520"/>
            <a:ext cx="1858982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EF966ACB-F7D8-E0E2-F27F-A27CA27A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33" y="1578557"/>
            <a:ext cx="45148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BC400884-66D4-0055-54B5-ADC915CD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17" y="2783183"/>
            <a:ext cx="3401566" cy="193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928AD847-947B-3E84-B72D-6794EB7D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33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0" grpId="1"/>
      <p:bldP spid="22" grpId="0"/>
      <p:bldP spid="24" grpId="0"/>
      <p:bldP spid="24" grpId="1"/>
      <p:bldP spid="26" grpId="0"/>
      <p:bldP spid="28" grpId="0"/>
      <p:bldP spid="30" grpId="0"/>
      <p:bldP spid="30" grpId="1"/>
      <p:bldP spid="32" grpId="0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E912AD8-6B67-DA9A-96FD-804BB8AC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2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٨-١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مساحة المثلث وشبه المنحرف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442E797-26C0-1F74-5E6A-222F73C9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مساحة المثلث وشبه المنحرف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اجد مساحة المثلث وشبه المنحرف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364143" y="4981793"/>
            <a:ext cx="5463712" cy="114141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143C38-729C-8C4B-4AC1-E299CA29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352D37C-127D-8150-83CB-2D549F7C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232</a:t>
            </a:fld>
            <a:endParaRPr lang="en-US" alt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32EBEA9-8275-4A1D-0C45-12038D5B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9AF98A3B-23AF-9808-FBC5-C41D411F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61" y="1283333"/>
            <a:ext cx="4048433" cy="5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2F147194-C9C4-CB26-22B1-3AEC77C9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CE9"/>
              </a:clrFrom>
              <a:clrTo>
                <a:srgbClr val="FFF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 b="34862"/>
          <a:stretch>
            <a:fillRect/>
          </a:stretch>
        </p:blipFill>
        <p:spPr bwMode="auto">
          <a:xfrm>
            <a:off x="8858491" y="1874994"/>
            <a:ext cx="1568110" cy="6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80CAF0C-E818-5011-11EE-7B083E3C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21" y="2802601"/>
            <a:ext cx="4576205" cy="299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67E0ED0-F4D5-E511-082D-193A54014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CE9"/>
              </a:clrFrom>
              <a:clrTo>
                <a:srgbClr val="FFF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70764" b="6850"/>
          <a:stretch>
            <a:fillRect/>
          </a:stretch>
        </p:blipFill>
        <p:spPr bwMode="auto">
          <a:xfrm>
            <a:off x="7602213" y="2281082"/>
            <a:ext cx="1256277" cy="2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CC2EBA7F-ECAC-E499-702E-3659CC23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554308" y="25887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34072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9">
            <a:extLst>
              <a:ext uri="{FF2B5EF4-FFF2-40B4-BE49-F238E27FC236}">
                <a16:creationId xmlns:a16="http://schemas.microsoft.com/office/drawing/2014/main" id="{ACA542EF-CBAC-7426-E6BE-32698FCB8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709" y="4018407"/>
            <a:ext cx="1372431" cy="3325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3802A5B-5CAE-4C13-3369-78575811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0" r="66245"/>
          <a:stretch>
            <a:fillRect/>
          </a:stretch>
        </p:blipFill>
        <p:spPr bwMode="auto">
          <a:xfrm>
            <a:off x="1467832" y="1285466"/>
            <a:ext cx="2453783" cy="114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9245D9CC-4152-00E2-DB96-CD5EF37F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323" y="1524728"/>
            <a:ext cx="22361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500" b="1" dirty="0">
                <a:solidFill>
                  <a:srgbClr val="0070C0"/>
                </a:solidFill>
              </a:rPr>
              <a:t>متوازي أضلاع</a:t>
            </a:r>
            <a:endParaRPr lang="en-US" altLang="ar-SA" sz="1500" b="1" dirty="0">
              <a:solidFill>
                <a:srgbClr val="0070C0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D4658D-A4C8-DDA7-F1B9-400400FF6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9355" y="2466933"/>
            <a:ext cx="74571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م = ق ع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6413DCA-267B-873E-2260-C6BE2200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413" y="3509161"/>
            <a:ext cx="7562780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مساحة كل مثلث = ٩ وحدات مربعة , مساحة كل مثلث يساوي نص مساحة متوازي الأضلاع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18A5617-4C81-29EA-5B83-7D848F06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9" y="4009671"/>
            <a:ext cx="974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ar-SA" altLang="ar-SA" sz="1350" b="1" dirty="0">
                <a:solidFill>
                  <a:srgbClr val="0070C0"/>
                </a:solidFill>
              </a:rPr>
              <a:t>أعمال الطلاب</a:t>
            </a:r>
            <a:r>
              <a:rPr lang="ar-SA" altLang="ar-SA" sz="135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DE55C010-8F1B-A015-970A-F14E4C524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2213" y="4985524"/>
            <a:ext cx="121539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مساحة المثلث =</a:t>
            </a:r>
            <a:endParaRPr lang="ar-SA" altLang="ar-SA" sz="1500" dirty="0">
              <a:solidFill>
                <a:srgbClr val="0070C0"/>
              </a:solidFill>
            </a:endParaRPr>
          </a:p>
        </p:txBody>
      </p:sp>
      <p:pic>
        <p:nvPicPr>
          <p:cNvPr id="24" name="صورة 11">
            <a:extLst>
              <a:ext uri="{FF2B5EF4-FFF2-40B4-BE49-F238E27FC236}">
                <a16:creationId xmlns:a16="http://schemas.microsoft.com/office/drawing/2014/main" id="{324071CD-846D-C1AD-55A5-4E48C380DA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8015" y="1183626"/>
            <a:ext cx="1734199" cy="637472"/>
          </a:xfrm>
          <a:prstGeom prst="rect">
            <a:avLst/>
          </a:prstGeom>
        </p:spPr>
      </p:pic>
      <p:pic>
        <p:nvPicPr>
          <p:cNvPr id="26" name="صورة 13">
            <a:extLst>
              <a:ext uri="{FF2B5EF4-FFF2-40B4-BE49-F238E27FC236}">
                <a16:creationId xmlns:a16="http://schemas.microsoft.com/office/drawing/2014/main" id="{5FEC0A0B-D4C8-BD1C-4D09-7FF780ABF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5575" y="1967074"/>
            <a:ext cx="3935959" cy="433550"/>
          </a:xfrm>
          <a:prstGeom prst="rect">
            <a:avLst/>
          </a:prstGeom>
        </p:spPr>
      </p:pic>
      <p:pic>
        <p:nvPicPr>
          <p:cNvPr id="28" name="صورة 15">
            <a:extLst>
              <a:ext uri="{FF2B5EF4-FFF2-40B4-BE49-F238E27FC236}">
                <a16:creationId xmlns:a16="http://schemas.microsoft.com/office/drawing/2014/main" id="{1DDF94E3-AE13-7201-900C-7C32287B8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1361" y="3022155"/>
            <a:ext cx="3307832" cy="438288"/>
          </a:xfrm>
          <a:prstGeom prst="rect">
            <a:avLst/>
          </a:prstGeom>
        </p:spPr>
      </p:pic>
      <p:pic>
        <p:nvPicPr>
          <p:cNvPr id="30" name="صورة 17">
            <a:extLst>
              <a:ext uri="{FF2B5EF4-FFF2-40B4-BE49-F238E27FC236}">
                <a16:creationId xmlns:a16="http://schemas.microsoft.com/office/drawing/2014/main" id="{AB483B1F-0D9F-1549-C634-6F54E8AD17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4226" y="3949248"/>
            <a:ext cx="4481776" cy="438068"/>
          </a:xfrm>
          <a:prstGeom prst="rect">
            <a:avLst/>
          </a:prstGeom>
        </p:spPr>
      </p:pic>
      <p:sp>
        <p:nvSpPr>
          <p:cNvPr id="32" name="Rectangle 9">
            <a:extLst>
              <a:ext uri="{FF2B5EF4-FFF2-40B4-BE49-F238E27FC236}">
                <a16:creationId xmlns:a16="http://schemas.microsoft.com/office/drawing/2014/main" id="{38D86342-D1D5-AEFE-BE79-2A136735A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609" y="2434829"/>
            <a:ext cx="212750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م = ٦× ٣ = ١٨ وحدة مربعة </a:t>
            </a:r>
          </a:p>
        </p:txBody>
      </p:sp>
      <p:pic>
        <p:nvPicPr>
          <p:cNvPr id="34" name="صورة 22">
            <a:extLst>
              <a:ext uri="{FF2B5EF4-FFF2-40B4-BE49-F238E27FC236}">
                <a16:creationId xmlns:a16="http://schemas.microsoft.com/office/drawing/2014/main" id="{A70ED608-EF07-F511-02CF-46E496391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1728" y="4505829"/>
            <a:ext cx="6079667" cy="397040"/>
          </a:xfrm>
          <a:prstGeom prst="rect">
            <a:avLst/>
          </a:prstGeom>
        </p:spPr>
      </p:pic>
      <p:pic>
        <p:nvPicPr>
          <p:cNvPr id="36" name="صورة 24">
            <a:extLst>
              <a:ext uri="{FF2B5EF4-FFF2-40B4-BE49-F238E27FC236}">
                <a16:creationId xmlns:a16="http://schemas.microsoft.com/office/drawing/2014/main" id="{3B4255FC-5A2B-69E2-4FEE-ECE0E55AEC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2216" y="4547067"/>
            <a:ext cx="1644445" cy="331025"/>
          </a:xfrm>
          <a:prstGeom prst="rect">
            <a:avLst/>
          </a:prstGeom>
        </p:spPr>
      </p:pic>
      <p:pic>
        <p:nvPicPr>
          <p:cNvPr id="38" name="صورة 26">
            <a:extLst>
              <a:ext uri="{FF2B5EF4-FFF2-40B4-BE49-F238E27FC236}">
                <a16:creationId xmlns:a16="http://schemas.microsoft.com/office/drawing/2014/main" id="{9D954247-9BF7-DF25-14FB-02DF3ACAB6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2196" y="5788825"/>
            <a:ext cx="4810322" cy="455298"/>
          </a:xfrm>
          <a:prstGeom prst="rect">
            <a:avLst/>
          </a:prstGeom>
        </p:spPr>
      </p:pic>
      <p:sp>
        <p:nvSpPr>
          <p:cNvPr id="40" name="مستطيل 27">
            <a:extLst>
              <a:ext uri="{FF2B5EF4-FFF2-40B4-BE49-F238E27FC236}">
                <a16:creationId xmlns:a16="http://schemas.microsoft.com/office/drawing/2014/main" id="{F28F0C09-9693-EC04-0339-874D88F9C7E9}"/>
              </a:ext>
            </a:extLst>
          </p:cNvPr>
          <p:cNvSpPr/>
          <p:nvPr/>
        </p:nvSpPr>
        <p:spPr>
          <a:xfrm>
            <a:off x="8964176" y="5401389"/>
            <a:ext cx="25732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</a:t>
            </a:r>
          </a:p>
        </p:txBody>
      </p:sp>
      <p:cxnSp>
        <p:nvCxnSpPr>
          <p:cNvPr id="42" name="رابط مستقيم 29">
            <a:extLst>
              <a:ext uri="{FF2B5EF4-FFF2-40B4-BE49-F238E27FC236}">
                <a16:creationId xmlns:a16="http://schemas.microsoft.com/office/drawing/2014/main" id="{2DFC80E7-C5B8-1383-2932-72B8586DE39C}"/>
              </a:ext>
            </a:extLst>
          </p:cNvPr>
          <p:cNvCxnSpPr>
            <a:cxnSpLocks/>
          </p:cNvCxnSpPr>
          <p:nvPr/>
        </p:nvCxnSpPr>
        <p:spPr>
          <a:xfrm flipH="1">
            <a:off x="8301631" y="5241918"/>
            <a:ext cx="142058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2">
            <a:extLst>
              <a:ext uri="{FF2B5EF4-FFF2-40B4-BE49-F238E27FC236}">
                <a16:creationId xmlns:a16="http://schemas.microsoft.com/office/drawing/2014/main" id="{0F8A89A8-B026-062A-CEC8-7CAD56598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449" y="4861696"/>
            <a:ext cx="16738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مساحة متوازي الاضلاع</a:t>
            </a:r>
            <a:endParaRPr lang="ar-SA" altLang="ar-SA" sz="1500" dirty="0">
              <a:solidFill>
                <a:srgbClr val="0070C0"/>
              </a:solidFill>
            </a:endParaRP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9EABAAE7-DD73-E62C-0A49-A88556D1E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006" y="5844811"/>
            <a:ext cx="47160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م  =</a:t>
            </a:r>
            <a:endParaRPr lang="ar-SA" altLang="ar-SA" sz="1500" dirty="0">
              <a:solidFill>
                <a:srgbClr val="0070C0"/>
              </a:solidFill>
            </a:endParaRPr>
          </a:p>
        </p:txBody>
      </p:sp>
      <p:sp>
        <p:nvSpPr>
          <p:cNvPr id="48" name="مستطيل 34">
            <a:extLst>
              <a:ext uri="{FF2B5EF4-FFF2-40B4-BE49-F238E27FC236}">
                <a16:creationId xmlns:a16="http://schemas.microsoft.com/office/drawing/2014/main" id="{1663E7A8-E95E-5CAA-29D1-F57EE1A952C1}"/>
              </a:ext>
            </a:extLst>
          </p:cNvPr>
          <p:cNvSpPr/>
          <p:nvPr/>
        </p:nvSpPr>
        <p:spPr>
          <a:xfrm>
            <a:off x="4641436" y="6095833"/>
            <a:ext cx="25732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</a:t>
            </a:r>
          </a:p>
        </p:txBody>
      </p:sp>
      <p:cxnSp>
        <p:nvCxnSpPr>
          <p:cNvPr id="50" name="رابط مستقيم 35">
            <a:extLst>
              <a:ext uri="{FF2B5EF4-FFF2-40B4-BE49-F238E27FC236}">
                <a16:creationId xmlns:a16="http://schemas.microsoft.com/office/drawing/2014/main" id="{1087514D-BD4E-C665-5D60-ED04449AD197}"/>
              </a:ext>
            </a:extLst>
          </p:cNvPr>
          <p:cNvCxnSpPr>
            <a:cxnSpLocks/>
          </p:cNvCxnSpPr>
          <p:nvPr/>
        </p:nvCxnSpPr>
        <p:spPr>
          <a:xfrm flipH="1">
            <a:off x="4059810" y="6016474"/>
            <a:ext cx="142058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2">
            <a:extLst>
              <a:ext uri="{FF2B5EF4-FFF2-40B4-BE49-F238E27FC236}">
                <a16:creationId xmlns:a16="http://schemas.microsoft.com/office/drawing/2014/main" id="{35EB1816-5211-254E-7303-76B1D614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817" y="5650562"/>
            <a:ext cx="125867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            ق × ع</a:t>
            </a:r>
            <a:endParaRPr lang="ar-SA" altLang="ar-SA" sz="1500" dirty="0">
              <a:solidFill>
                <a:srgbClr val="0070C0"/>
              </a:solidFill>
            </a:endParaRP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BD66BA4F-B2C9-7F6F-2CAB-7B99E3A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20" grpId="0"/>
      <p:bldP spid="22" grpId="0"/>
      <p:bldP spid="32" grpId="0"/>
      <p:bldP spid="44" grpId="0"/>
      <p:bldP spid="46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1">
            <a:extLst>
              <a:ext uri="{FF2B5EF4-FFF2-40B4-BE49-F238E27FC236}">
                <a16:creationId xmlns:a16="http://schemas.microsoft.com/office/drawing/2014/main" id="{BC8D134A-D424-9A03-F3B4-658914AC6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662" y="2024639"/>
            <a:ext cx="3300161" cy="403901"/>
          </a:xfrm>
          <a:prstGeom prst="rect">
            <a:avLst/>
          </a:prstGeom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3A5B9E87-DC1C-8E86-4C8C-8A9D6C369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530" y="3237996"/>
            <a:ext cx="98937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ق </a:t>
            </a:r>
            <a:r>
              <a:rPr lang="ar-SA" altLang="ar-SA" sz="1500" b="1" baseline="-25000" dirty="0">
                <a:solidFill>
                  <a:srgbClr val="0070C0"/>
                </a:solidFill>
              </a:rPr>
              <a:t>١</a:t>
            </a:r>
            <a:r>
              <a:rPr lang="ar-SA" altLang="ar-SA" sz="1500" b="1" dirty="0">
                <a:solidFill>
                  <a:srgbClr val="0070C0"/>
                </a:solidFill>
              </a:rPr>
              <a:t> +  ق </a:t>
            </a:r>
            <a:r>
              <a:rPr lang="ar-SA" altLang="ar-SA" sz="1500" b="1" baseline="-25000" dirty="0">
                <a:solidFill>
                  <a:srgbClr val="0070C0"/>
                </a:solidFill>
              </a:rPr>
              <a:t>٢</a:t>
            </a:r>
            <a:r>
              <a:rPr lang="ar-SA" altLang="ar-SA" sz="15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8DA8F3F-3957-33E2-7B1F-3C4B9341B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241" y="3880722"/>
            <a:ext cx="157447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ar-SA" sz="1350" b="1" dirty="0">
                <a:solidFill>
                  <a:srgbClr val="0070C0"/>
                </a:solidFill>
              </a:rPr>
              <a:t>م = (   ق </a:t>
            </a:r>
            <a:r>
              <a:rPr lang="ar-SA" altLang="ar-SA" sz="1350" b="1" baseline="-25000" dirty="0">
                <a:solidFill>
                  <a:srgbClr val="0070C0"/>
                </a:solidFill>
              </a:rPr>
              <a:t>١</a:t>
            </a:r>
            <a:r>
              <a:rPr lang="ar-SA" altLang="ar-SA" sz="1350" b="1" dirty="0">
                <a:solidFill>
                  <a:srgbClr val="0070C0"/>
                </a:solidFill>
              </a:rPr>
              <a:t> + ق </a:t>
            </a:r>
            <a:r>
              <a:rPr lang="ar-SA" altLang="ar-SA" sz="1350" b="1" baseline="-25000" dirty="0">
                <a:solidFill>
                  <a:srgbClr val="0070C0"/>
                </a:solidFill>
              </a:rPr>
              <a:t>٢</a:t>
            </a:r>
            <a:r>
              <a:rPr lang="ar-SA" altLang="ar-SA" sz="1350" b="1" dirty="0">
                <a:solidFill>
                  <a:srgbClr val="0070C0"/>
                </a:solidFill>
              </a:rPr>
              <a:t> ) ع</a:t>
            </a:r>
            <a:r>
              <a:rPr lang="ar-SA" altLang="ar-SA" sz="135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صورة 7">
            <a:extLst>
              <a:ext uri="{FF2B5EF4-FFF2-40B4-BE49-F238E27FC236}">
                <a16:creationId xmlns:a16="http://schemas.microsoft.com/office/drawing/2014/main" id="{BC9AEAC6-177F-D009-23E2-4DF3EF0B40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1822" y="1573211"/>
            <a:ext cx="3394779" cy="404364"/>
          </a:xfrm>
          <a:prstGeom prst="rect">
            <a:avLst/>
          </a:prstGeom>
        </p:spPr>
      </p:pic>
      <p:pic>
        <p:nvPicPr>
          <p:cNvPr id="17" name="صورة 9">
            <a:extLst>
              <a:ext uri="{FF2B5EF4-FFF2-40B4-BE49-F238E27FC236}">
                <a16:creationId xmlns:a16="http://schemas.microsoft.com/office/drawing/2014/main" id="{34F6A30B-9198-803E-C3D2-DD769702AD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877" y="1987388"/>
            <a:ext cx="3407300" cy="376388"/>
          </a:xfrm>
          <a:prstGeom prst="rect">
            <a:avLst/>
          </a:prstGeom>
        </p:spPr>
      </p:pic>
      <p:pic>
        <p:nvPicPr>
          <p:cNvPr id="19" name="صورة 13">
            <a:extLst>
              <a:ext uri="{FF2B5EF4-FFF2-40B4-BE49-F238E27FC236}">
                <a16:creationId xmlns:a16="http://schemas.microsoft.com/office/drawing/2014/main" id="{5D1F9E6A-32A2-C17A-B288-A70A33F173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5858" y="2418910"/>
            <a:ext cx="2866707" cy="403901"/>
          </a:xfrm>
          <a:prstGeom prst="rect">
            <a:avLst/>
          </a:prstGeom>
        </p:spPr>
      </p:pic>
      <p:pic>
        <p:nvPicPr>
          <p:cNvPr id="21" name="صورة 15">
            <a:extLst>
              <a:ext uri="{FF2B5EF4-FFF2-40B4-BE49-F238E27FC236}">
                <a16:creationId xmlns:a16="http://schemas.microsoft.com/office/drawing/2014/main" id="{700C6389-843C-972D-8EA6-61065E075A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9327" y="2822811"/>
            <a:ext cx="2789918" cy="517447"/>
          </a:xfrm>
          <a:prstGeom prst="rect">
            <a:avLst/>
          </a:prstGeom>
        </p:spPr>
      </p:pic>
      <p:pic>
        <p:nvPicPr>
          <p:cNvPr id="23" name="صورة 17">
            <a:extLst>
              <a:ext uri="{FF2B5EF4-FFF2-40B4-BE49-F238E27FC236}">
                <a16:creationId xmlns:a16="http://schemas.microsoft.com/office/drawing/2014/main" id="{CD3778C6-6F0E-8EB5-CD24-07EAB55A84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9954" y="3498974"/>
            <a:ext cx="4177223" cy="407534"/>
          </a:xfrm>
          <a:prstGeom prst="rect">
            <a:avLst/>
          </a:prstGeom>
        </p:spPr>
      </p:pic>
      <p:pic>
        <p:nvPicPr>
          <p:cNvPr id="25" name="صورة 19">
            <a:extLst>
              <a:ext uri="{FF2B5EF4-FFF2-40B4-BE49-F238E27FC236}">
                <a16:creationId xmlns:a16="http://schemas.microsoft.com/office/drawing/2014/main" id="{B11A1FED-50DA-42AD-0DD2-22C0BB144F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4724" y="4186495"/>
            <a:ext cx="3514725" cy="351473"/>
          </a:xfrm>
          <a:prstGeom prst="rect">
            <a:avLst/>
          </a:prstGeom>
        </p:spPr>
      </p:pic>
      <p:pic>
        <p:nvPicPr>
          <p:cNvPr id="27" name="صورة 21">
            <a:extLst>
              <a:ext uri="{FF2B5EF4-FFF2-40B4-BE49-F238E27FC236}">
                <a16:creationId xmlns:a16="http://schemas.microsoft.com/office/drawing/2014/main" id="{5554F9C2-34C4-2E8D-2B53-65EFB82FD0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0606" y="5077722"/>
            <a:ext cx="3988639" cy="332387"/>
          </a:xfrm>
          <a:prstGeom prst="rect">
            <a:avLst/>
          </a:prstGeom>
        </p:spPr>
      </p:pic>
      <p:pic>
        <p:nvPicPr>
          <p:cNvPr id="29" name="صورة 23">
            <a:extLst>
              <a:ext uri="{FF2B5EF4-FFF2-40B4-BE49-F238E27FC236}">
                <a16:creationId xmlns:a16="http://schemas.microsoft.com/office/drawing/2014/main" id="{397B8249-D2F8-433F-9557-106164F340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3412" y="5055571"/>
            <a:ext cx="950689" cy="376688"/>
          </a:xfrm>
          <a:prstGeom prst="rect">
            <a:avLst/>
          </a:prstGeom>
        </p:spPr>
      </p:pic>
      <p:pic>
        <p:nvPicPr>
          <p:cNvPr id="31" name="صورة 25">
            <a:extLst>
              <a:ext uri="{FF2B5EF4-FFF2-40B4-BE49-F238E27FC236}">
                <a16:creationId xmlns:a16="http://schemas.microsoft.com/office/drawing/2014/main" id="{C82069C0-1971-8F22-2702-EA62156238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3370" y="1608814"/>
            <a:ext cx="1886629" cy="1464249"/>
          </a:xfrm>
          <a:prstGeom prst="rect">
            <a:avLst/>
          </a:prstGeom>
        </p:spPr>
      </p:pic>
      <p:sp>
        <p:nvSpPr>
          <p:cNvPr id="33" name="Rectangle 12">
            <a:extLst>
              <a:ext uri="{FF2B5EF4-FFF2-40B4-BE49-F238E27FC236}">
                <a16:creationId xmlns:a16="http://schemas.microsoft.com/office/drawing/2014/main" id="{A446B921-DD46-33EC-170D-C13688C8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322" y="4613956"/>
            <a:ext cx="167866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مساحة شبة المنحرف =</a:t>
            </a:r>
            <a:endParaRPr lang="ar-SA" altLang="ar-SA" sz="1500" dirty="0">
              <a:solidFill>
                <a:srgbClr val="0070C0"/>
              </a:solidFill>
            </a:endParaRPr>
          </a:p>
        </p:txBody>
      </p:sp>
      <p:sp>
        <p:nvSpPr>
          <p:cNvPr id="35" name="مستطيل 27">
            <a:extLst>
              <a:ext uri="{FF2B5EF4-FFF2-40B4-BE49-F238E27FC236}">
                <a16:creationId xmlns:a16="http://schemas.microsoft.com/office/drawing/2014/main" id="{E762954C-1E64-3524-D0DF-684AE20A2B3A}"/>
              </a:ext>
            </a:extLst>
          </p:cNvPr>
          <p:cNvSpPr/>
          <p:nvPr/>
        </p:nvSpPr>
        <p:spPr>
          <a:xfrm>
            <a:off x="7200142" y="4842486"/>
            <a:ext cx="25732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</a:t>
            </a:r>
          </a:p>
        </p:txBody>
      </p:sp>
      <p:cxnSp>
        <p:nvCxnSpPr>
          <p:cNvPr id="37" name="رابط مستقيم 28">
            <a:extLst>
              <a:ext uri="{FF2B5EF4-FFF2-40B4-BE49-F238E27FC236}">
                <a16:creationId xmlns:a16="http://schemas.microsoft.com/office/drawing/2014/main" id="{9F0FC404-3CB3-AF7D-8827-7731A829D200}"/>
              </a:ext>
            </a:extLst>
          </p:cNvPr>
          <p:cNvCxnSpPr>
            <a:cxnSpLocks/>
          </p:cNvCxnSpPr>
          <p:nvPr/>
        </p:nvCxnSpPr>
        <p:spPr>
          <a:xfrm flipH="1">
            <a:off x="6554751" y="4825253"/>
            <a:ext cx="142058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2">
            <a:extLst>
              <a:ext uri="{FF2B5EF4-FFF2-40B4-BE49-F238E27FC236}">
                <a16:creationId xmlns:a16="http://schemas.microsoft.com/office/drawing/2014/main" id="{444810D9-A039-78BA-9928-4F6420DA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433" y="4463915"/>
            <a:ext cx="16738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مساحة متوازي الاضلاع</a:t>
            </a:r>
            <a:endParaRPr lang="ar-SA" altLang="ar-SA" sz="1500" dirty="0">
              <a:solidFill>
                <a:srgbClr val="0070C0"/>
              </a:solidFill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EC9DAD42-C396-5B0D-90B2-F7A6AB25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512" y="5547600"/>
            <a:ext cx="167866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مساحة شبة المنحرف =</a:t>
            </a:r>
            <a:endParaRPr lang="ar-SA" altLang="ar-SA" sz="1500" dirty="0">
              <a:solidFill>
                <a:srgbClr val="0070C0"/>
              </a:solidFill>
            </a:endParaRPr>
          </a:p>
        </p:txBody>
      </p:sp>
      <p:sp>
        <p:nvSpPr>
          <p:cNvPr id="43" name="مستطيل 31">
            <a:extLst>
              <a:ext uri="{FF2B5EF4-FFF2-40B4-BE49-F238E27FC236}">
                <a16:creationId xmlns:a16="http://schemas.microsoft.com/office/drawing/2014/main" id="{F97E2A47-5D05-B977-F0AF-66152EEFBABA}"/>
              </a:ext>
            </a:extLst>
          </p:cNvPr>
          <p:cNvSpPr/>
          <p:nvPr/>
        </p:nvSpPr>
        <p:spPr>
          <a:xfrm>
            <a:off x="7276290" y="5786235"/>
            <a:ext cx="25732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</a:t>
            </a:r>
          </a:p>
        </p:txBody>
      </p:sp>
      <p:cxnSp>
        <p:nvCxnSpPr>
          <p:cNvPr id="45" name="رابط مستقيم 32">
            <a:extLst>
              <a:ext uri="{FF2B5EF4-FFF2-40B4-BE49-F238E27FC236}">
                <a16:creationId xmlns:a16="http://schemas.microsoft.com/office/drawing/2014/main" id="{B8935CC0-170F-0A07-88DE-D573D2434995}"/>
              </a:ext>
            </a:extLst>
          </p:cNvPr>
          <p:cNvCxnSpPr>
            <a:cxnSpLocks/>
          </p:cNvCxnSpPr>
          <p:nvPr/>
        </p:nvCxnSpPr>
        <p:spPr>
          <a:xfrm flipH="1">
            <a:off x="6630898" y="5769002"/>
            <a:ext cx="142058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8">
            <a:extLst>
              <a:ext uri="{FF2B5EF4-FFF2-40B4-BE49-F238E27FC236}">
                <a16:creationId xmlns:a16="http://schemas.microsoft.com/office/drawing/2014/main" id="{7E5F186E-0899-0B51-285C-49A07D7C6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935" y="5428723"/>
            <a:ext cx="152798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ar-SA" altLang="ar-SA" sz="1500" b="1" dirty="0">
                <a:solidFill>
                  <a:srgbClr val="0070C0"/>
                </a:solidFill>
              </a:rPr>
              <a:t>( ق </a:t>
            </a:r>
            <a:r>
              <a:rPr lang="ar-SA" altLang="ar-SA" sz="1500" b="1" baseline="-25000" dirty="0">
                <a:solidFill>
                  <a:srgbClr val="0070C0"/>
                </a:solidFill>
              </a:rPr>
              <a:t>١</a:t>
            </a:r>
            <a:r>
              <a:rPr lang="ar-SA" altLang="ar-SA" sz="1500" b="1" dirty="0">
                <a:solidFill>
                  <a:srgbClr val="0070C0"/>
                </a:solidFill>
              </a:rPr>
              <a:t> +  ق </a:t>
            </a:r>
            <a:r>
              <a:rPr lang="ar-SA" altLang="ar-SA" sz="1500" b="1" baseline="-25000" dirty="0">
                <a:solidFill>
                  <a:srgbClr val="0070C0"/>
                </a:solidFill>
              </a:rPr>
              <a:t>٢ </a:t>
            </a:r>
            <a:r>
              <a:rPr lang="ar-SA" altLang="ar-SA" sz="1500" dirty="0">
                <a:solidFill>
                  <a:srgbClr val="0070C0"/>
                </a:solidFill>
              </a:rPr>
              <a:t> )  ×ع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2FC83E99-ACA6-3269-4D35-317B6B6C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319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3" grpId="0"/>
      <p:bldP spid="39" grpId="0"/>
      <p:bldP spid="41" grpId="0"/>
      <p:bldP spid="4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552</Words>
  <Application>Microsoft Macintosh PowerPoint</Application>
  <PresentationFormat>شاشة عريضة</PresentationFormat>
  <Paragraphs>400</Paragraphs>
  <Slides>23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3" baseType="lpstr">
      <vt:lpstr>18 Khebrat Musamim</vt:lpstr>
      <vt:lpstr>Amatic SC</vt:lpstr>
      <vt:lpstr>Arial</vt:lpstr>
      <vt:lpstr>Arial Black</vt:lpstr>
      <vt:lpstr>Beirut</vt:lpstr>
      <vt:lpstr>Cairo Black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41</cp:revision>
  <dcterms:created xsi:type="dcterms:W3CDTF">2021-08-28T07:17:54Z</dcterms:created>
  <dcterms:modified xsi:type="dcterms:W3CDTF">2022-08-09T13:53:38Z</dcterms:modified>
</cp:coreProperties>
</file>