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82" rtl="1" saveSubsetFonts="1" autoCompressPictures="0">
  <p:sldMasterIdLst>
    <p:sldMasterId id="2147483648" r:id="rId1"/>
  </p:sldMasterIdLst>
  <p:notesMasterIdLst>
    <p:notesMasterId r:id="rId22"/>
  </p:notesMasterIdLst>
  <p:sldIdLst>
    <p:sldId id="273" r:id="rId2"/>
    <p:sldId id="354" r:id="rId3"/>
    <p:sldId id="257" r:id="rId4"/>
    <p:sldId id="258" r:id="rId5"/>
    <p:sldId id="350" r:id="rId6"/>
    <p:sldId id="358" r:id="rId7"/>
    <p:sldId id="2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59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58"/>
            <p14:sldId id="2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397"/>
    <a:srgbClr val="D5EBFB"/>
    <a:srgbClr val="C2EEC2"/>
    <a:srgbClr val="B2EEBA"/>
    <a:srgbClr val="C7F7A9"/>
    <a:srgbClr val="8CA0A3"/>
    <a:srgbClr val="BAC0C6"/>
    <a:srgbClr val="909497"/>
    <a:srgbClr val="C93ACD"/>
    <a:srgbClr val="83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8T04:30:15.43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21562 11891 24575,'38'0'0,"-7"0"0,4 0 0,10 0 0,2 0 0,4 0 0,-1 0-359,-9 0 1,-4 0 358,10 0 177,-25 0-177,-13 0 0,-6 1 0,-1 2 0,-2 2 0,-1 1 0,0-2 0,0-2 0</inkml:trace>
  <inkml:trace contextRef="#ctx0" brushRef="#br0" timeOffset="1">21776 12107 24575,'19'0'0,"7"0"0,2 0 0,-1 0 0,-9 0 0,-5 0 0,4 0 0,13 0 0,9-2 0,-2 1 0,-6-1 0,-17 0 0,-4 2 0</inkml:trace>
  <inkml:trace contextRef="#ctx0" brushRef="#br0" timeOffset="2">23078 10997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185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FBD8-8727-144B-B490-9C5EA014A551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9DF9-FF66-9346-B15C-B2CBF3557CF2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13A7-4CCE-C14D-AC9B-FDE3977A4AC7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F4A1-6EF1-7E4E-BFFC-C35EE6E41B55}" type="datetime1">
              <a:rPr lang="ar-SA" smtClean="0"/>
              <a:t>12 محرم، 1444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FDC1-A859-C044-A69A-A4FFEECD1499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2680-9F19-EF4A-BBE5-BCB070F97603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0D96-6F1D-544A-8935-1E99680A8372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84E4-FE5A-5241-B075-861C8194150E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E060-723C-7045-9E79-55B8B10B1909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D7B9-E5E0-5C41-A218-7632E9B29F39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5165-06E9-254E-A7FB-C51F3550718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400-BA44-A144-8004-6CD387E55B0C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BDC53-9D73-C945-9EB6-56931FA975B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1.png"/><Relationship Id="rId3" Type="http://schemas.openxmlformats.org/officeDocument/2006/relationships/image" Target="../media/image34.jpg"/><Relationship Id="rId7" Type="http://schemas.openxmlformats.org/officeDocument/2006/relationships/image" Target="../media/image47.png"/><Relationship Id="rId12" Type="http://schemas.openxmlformats.org/officeDocument/2006/relationships/customXml" Target="../ink/ink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50.png"/><Relationship Id="rId5" Type="http://schemas.openxmlformats.org/officeDocument/2006/relationships/image" Target="../media/image36.png"/><Relationship Id="rId10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8.png"/><Relationship Id="rId1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4.jpg"/><Relationship Id="rId7" Type="http://schemas.openxmlformats.org/officeDocument/2006/relationships/image" Target="../media/image39.pn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55.png"/><Relationship Id="rId5" Type="http://schemas.openxmlformats.org/officeDocument/2006/relationships/image" Target="../media/image36.png"/><Relationship Id="rId10" Type="http://schemas.openxmlformats.org/officeDocument/2006/relationships/image" Target="../media/image54.png"/><Relationship Id="rId4" Type="http://schemas.openxmlformats.org/officeDocument/2006/relationships/image" Target="../media/image35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34.jp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jp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58.png"/><Relationship Id="rId4" Type="http://schemas.openxmlformats.org/officeDocument/2006/relationships/image" Target="../media/image35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4.jp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60.png"/><Relationship Id="rId4" Type="http://schemas.openxmlformats.org/officeDocument/2006/relationships/image" Target="../media/image35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4.jp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4.jp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63.png"/><Relationship Id="rId4" Type="http://schemas.openxmlformats.org/officeDocument/2006/relationships/image" Target="../media/image35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jp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65.png"/><Relationship Id="rId4" Type="http://schemas.openxmlformats.org/officeDocument/2006/relationships/image" Target="../media/image35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4.jp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67.png"/><Relationship Id="rId4" Type="http://schemas.openxmlformats.org/officeDocument/2006/relationships/image" Target="../media/image35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4.jp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NULL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jp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jpg"/><Relationship Id="rId7" Type="http://schemas.openxmlformats.org/officeDocument/2006/relationships/image" Target="../media/image39.pn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6.png"/><Relationship Id="rId5" Type="http://schemas.openxmlformats.org/officeDocument/2006/relationships/image" Target="../media/image36.png"/><Relationship Id="rId10" Type="http://schemas.openxmlformats.org/officeDocument/2006/relationships/image" Target="../media/image45.png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3C597A8-7E8D-FFA1-64C1-E6E17C37361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401141" y="6385271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182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>
            <a:extLst>
              <a:ext uri="{FF2B5EF4-FFF2-40B4-BE49-F238E27FC236}">
                <a16:creationId xmlns:a16="http://schemas.microsoft.com/office/drawing/2014/main" id="{5C3F31FD-28F1-6BEE-DD95-2BE13100E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02" y="1178232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FB3333B8-A5C3-9C71-DCCD-52B65E98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30" y="350080"/>
            <a:ext cx="18489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2">
            <a:extLst>
              <a:ext uri="{FF2B5EF4-FFF2-40B4-BE49-F238E27FC236}">
                <a16:creationId xmlns:a16="http://schemas.microsoft.com/office/drawing/2014/main" id="{CD4433C7-8855-B222-897F-74DE44B0A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06" y="1272019"/>
            <a:ext cx="2914650" cy="352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9" name="Picture 3">
            <a:extLst>
              <a:ext uri="{FF2B5EF4-FFF2-40B4-BE49-F238E27FC236}">
                <a16:creationId xmlns:a16="http://schemas.microsoft.com/office/drawing/2014/main" id="{6B191277-2787-9FEB-D2D0-761DDA92E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79" y="998152"/>
            <a:ext cx="2806055" cy="118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100" descr="C:\Users\4D11~1\AppData\Local\Temp\SNAGHTML9c10c04.PNG">
            <a:extLst>
              <a:ext uri="{FF2B5EF4-FFF2-40B4-BE49-F238E27FC236}">
                <a16:creationId xmlns:a16="http://schemas.microsoft.com/office/drawing/2014/main" id="{94C4C94B-1853-16C4-1DA6-7E92DF4E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12" y="2510320"/>
            <a:ext cx="7687822" cy="142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" name="مجموعة 13">
            <a:extLst>
              <a:ext uri="{FF2B5EF4-FFF2-40B4-BE49-F238E27FC236}">
                <a16:creationId xmlns:a16="http://schemas.microsoft.com/office/drawing/2014/main" id="{610D97BB-9873-459B-48EC-2AD31822C64A}"/>
              </a:ext>
            </a:extLst>
          </p:cNvPr>
          <p:cNvGrpSpPr/>
          <p:nvPr/>
        </p:nvGrpSpPr>
        <p:grpSpPr>
          <a:xfrm>
            <a:off x="8274552" y="4228552"/>
            <a:ext cx="866829" cy="678683"/>
            <a:chOff x="5547733" y="4242301"/>
            <a:chExt cx="866829" cy="678683"/>
          </a:xfrm>
        </p:grpSpPr>
        <p:sp>
          <p:nvSpPr>
            <p:cNvPr id="103" name="مربع نص 14">
              <a:extLst>
                <a:ext uri="{FF2B5EF4-FFF2-40B4-BE49-F238E27FC236}">
                  <a16:creationId xmlns:a16="http://schemas.microsoft.com/office/drawing/2014/main" id="{086A5709-E590-F41F-225B-B9824F4E1D39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٦</a:t>
              </a:r>
            </a:p>
          </p:txBody>
        </p:sp>
        <p:sp>
          <p:nvSpPr>
            <p:cNvPr id="104" name="مربع نص 15">
              <a:extLst>
                <a:ext uri="{FF2B5EF4-FFF2-40B4-BE49-F238E27FC236}">
                  <a16:creationId xmlns:a16="http://schemas.microsoft.com/office/drawing/2014/main" id="{5F4F1E41-9927-646C-5782-9DAA0B307A1D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٨</a:t>
              </a:r>
            </a:p>
          </p:txBody>
        </p:sp>
        <p:cxnSp>
          <p:nvCxnSpPr>
            <p:cNvPr id="105" name="رابط مستقيم 16">
              <a:extLst>
                <a:ext uri="{FF2B5EF4-FFF2-40B4-BE49-F238E27FC236}">
                  <a16:creationId xmlns:a16="http://schemas.microsoft.com/office/drawing/2014/main" id="{3B59D23E-F1D2-2CA6-A434-971CFE1E2E66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مربع نص 17">
              <a:extLst>
                <a:ext uri="{FF2B5EF4-FFF2-40B4-BE49-F238E27FC236}">
                  <a16:creationId xmlns:a16="http://schemas.microsoft.com/office/drawing/2014/main" id="{4635B18D-DF53-ABB6-7A56-D3F85AA9E2DC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112" name="مجموعة 18">
            <a:extLst>
              <a:ext uri="{FF2B5EF4-FFF2-40B4-BE49-F238E27FC236}">
                <a16:creationId xmlns:a16="http://schemas.microsoft.com/office/drawing/2014/main" id="{40697902-2A65-DBC1-51D4-198DF6C75427}"/>
              </a:ext>
            </a:extLst>
          </p:cNvPr>
          <p:cNvGrpSpPr/>
          <p:nvPr/>
        </p:nvGrpSpPr>
        <p:grpSpPr>
          <a:xfrm>
            <a:off x="7681900" y="4228552"/>
            <a:ext cx="720080" cy="678683"/>
            <a:chOff x="5694482" y="4242301"/>
            <a:chExt cx="720080" cy="678683"/>
          </a:xfrm>
        </p:grpSpPr>
        <p:sp>
          <p:nvSpPr>
            <p:cNvPr id="109" name="مربع نص 19">
              <a:extLst>
                <a:ext uri="{FF2B5EF4-FFF2-40B4-BE49-F238E27FC236}">
                  <a16:creationId xmlns:a16="http://schemas.microsoft.com/office/drawing/2014/main" id="{E2323EF3-6353-1B42-01F8-9EB19236E0A1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sp>
          <p:nvSpPr>
            <p:cNvPr id="110" name="مربع نص 20">
              <a:extLst>
                <a:ext uri="{FF2B5EF4-FFF2-40B4-BE49-F238E27FC236}">
                  <a16:creationId xmlns:a16="http://schemas.microsoft.com/office/drawing/2014/main" id="{D91A36CD-B2C1-B6F8-5BFA-CD96205DD8F0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cxnSp>
          <p:nvCxnSpPr>
            <p:cNvPr id="111" name="رابط مستقيم 21">
              <a:extLst>
                <a:ext uri="{FF2B5EF4-FFF2-40B4-BE49-F238E27FC236}">
                  <a16:creationId xmlns:a16="http://schemas.microsoft.com/office/drawing/2014/main" id="{4D0046AF-5549-0C80-ED0D-203BCF60F823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مجموعة 22">
            <a:extLst>
              <a:ext uri="{FF2B5EF4-FFF2-40B4-BE49-F238E27FC236}">
                <a16:creationId xmlns:a16="http://schemas.microsoft.com/office/drawing/2014/main" id="{59B3EAEF-675A-4358-18E1-8798C06495CE}"/>
              </a:ext>
            </a:extLst>
          </p:cNvPr>
          <p:cNvGrpSpPr/>
          <p:nvPr/>
        </p:nvGrpSpPr>
        <p:grpSpPr>
          <a:xfrm>
            <a:off x="8269730" y="4954939"/>
            <a:ext cx="866829" cy="678683"/>
            <a:chOff x="5547733" y="4242301"/>
            <a:chExt cx="866829" cy="678683"/>
          </a:xfrm>
        </p:grpSpPr>
        <p:sp>
          <p:nvSpPr>
            <p:cNvPr id="114" name="مربع نص 23">
              <a:extLst>
                <a:ext uri="{FF2B5EF4-FFF2-40B4-BE49-F238E27FC236}">
                  <a16:creationId xmlns:a16="http://schemas.microsoft.com/office/drawing/2014/main" id="{2F5B35AF-6F21-1B48-FAD2-50905D83C733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١٥</a:t>
              </a:r>
            </a:p>
          </p:txBody>
        </p:sp>
        <p:sp>
          <p:nvSpPr>
            <p:cNvPr id="115" name="مربع نص 24">
              <a:extLst>
                <a:ext uri="{FF2B5EF4-FFF2-40B4-BE49-F238E27FC236}">
                  <a16:creationId xmlns:a16="http://schemas.microsoft.com/office/drawing/2014/main" id="{55C1A6C7-C09E-71FB-B10F-B472EDCD9D58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٢٠</a:t>
              </a:r>
            </a:p>
          </p:txBody>
        </p:sp>
        <p:cxnSp>
          <p:nvCxnSpPr>
            <p:cNvPr id="116" name="رابط مستقيم 25">
              <a:extLst>
                <a:ext uri="{FF2B5EF4-FFF2-40B4-BE49-F238E27FC236}">
                  <a16:creationId xmlns:a16="http://schemas.microsoft.com/office/drawing/2014/main" id="{1407A407-1A95-4A1D-4136-57CDB889967E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مربع نص 26">
              <a:extLst>
                <a:ext uri="{FF2B5EF4-FFF2-40B4-BE49-F238E27FC236}">
                  <a16:creationId xmlns:a16="http://schemas.microsoft.com/office/drawing/2014/main" id="{9C83D806-6A90-47B2-189A-634807EFA123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123" name="مجموعة 27">
            <a:extLst>
              <a:ext uri="{FF2B5EF4-FFF2-40B4-BE49-F238E27FC236}">
                <a16:creationId xmlns:a16="http://schemas.microsoft.com/office/drawing/2014/main" id="{7B7F5BDF-10FC-F1C8-B2AF-57F751AF9ADE}"/>
              </a:ext>
            </a:extLst>
          </p:cNvPr>
          <p:cNvGrpSpPr/>
          <p:nvPr/>
        </p:nvGrpSpPr>
        <p:grpSpPr>
          <a:xfrm>
            <a:off x="7677078" y="4954939"/>
            <a:ext cx="720080" cy="678683"/>
            <a:chOff x="5694482" y="4242301"/>
            <a:chExt cx="720080" cy="678683"/>
          </a:xfrm>
        </p:grpSpPr>
        <p:sp>
          <p:nvSpPr>
            <p:cNvPr id="120" name="مربع نص 29">
              <a:extLst>
                <a:ext uri="{FF2B5EF4-FFF2-40B4-BE49-F238E27FC236}">
                  <a16:creationId xmlns:a16="http://schemas.microsoft.com/office/drawing/2014/main" id="{E873F1B0-19CD-641A-6C12-3402C696ECF2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sp>
          <p:nvSpPr>
            <p:cNvPr id="121" name="مربع نص 31">
              <a:extLst>
                <a:ext uri="{FF2B5EF4-FFF2-40B4-BE49-F238E27FC236}">
                  <a16:creationId xmlns:a16="http://schemas.microsoft.com/office/drawing/2014/main" id="{C4BE06CE-5DDD-1A96-47A9-EBF40430E09A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cxnSp>
          <p:nvCxnSpPr>
            <p:cNvPr id="122" name="رابط مستقيم 32">
              <a:extLst>
                <a:ext uri="{FF2B5EF4-FFF2-40B4-BE49-F238E27FC236}">
                  <a16:creationId xmlns:a16="http://schemas.microsoft.com/office/drawing/2014/main" id="{82C2109E-A8F3-B426-1BE7-84597AB317E7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مربع نص 33">
            <a:extLst>
              <a:ext uri="{FF2B5EF4-FFF2-40B4-BE49-F238E27FC236}">
                <a16:creationId xmlns:a16="http://schemas.microsoft.com/office/drawing/2014/main" id="{30FBDB13-4AA6-4A47-ABD3-58EF3CE357A5}"/>
              </a:ext>
            </a:extLst>
          </p:cNvPr>
          <p:cNvSpPr txBox="1"/>
          <p:nvPr/>
        </p:nvSpPr>
        <p:spPr>
          <a:xfrm>
            <a:off x="7975379" y="5849646"/>
            <a:ext cx="1001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 يشابه</a:t>
            </a:r>
          </a:p>
        </p:txBody>
      </p:sp>
      <p:grpSp>
        <p:nvGrpSpPr>
          <p:cNvPr id="131" name="مجموعة 41">
            <a:extLst>
              <a:ext uri="{FF2B5EF4-FFF2-40B4-BE49-F238E27FC236}">
                <a16:creationId xmlns:a16="http://schemas.microsoft.com/office/drawing/2014/main" id="{69C23F66-3CEE-726C-17CC-179B6FA55608}"/>
              </a:ext>
            </a:extLst>
          </p:cNvPr>
          <p:cNvGrpSpPr/>
          <p:nvPr/>
        </p:nvGrpSpPr>
        <p:grpSpPr>
          <a:xfrm>
            <a:off x="5101378" y="4959919"/>
            <a:ext cx="866829" cy="678683"/>
            <a:chOff x="5547733" y="4242301"/>
            <a:chExt cx="866829" cy="678683"/>
          </a:xfrm>
        </p:grpSpPr>
        <p:sp>
          <p:nvSpPr>
            <p:cNvPr id="127" name="مربع نص 42">
              <a:extLst>
                <a:ext uri="{FF2B5EF4-FFF2-40B4-BE49-F238E27FC236}">
                  <a16:creationId xmlns:a16="http://schemas.microsoft.com/office/drawing/2014/main" id="{0004076C-918E-40B4-B2E5-ADD4D7D415FB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١٥</a:t>
              </a:r>
            </a:p>
          </p:txBody>
        </p:sp>
        <p:sp>
          <p:nvSpPr>
            <p:cNvPr id="128" name="مربع نص 43">
              <a:extLst>
                <a:ext uri="{FF2B5EF4-FFF2-40B4-BE49-F238E27FC236}">
                  <a16:creationId xmlns:a16="http://schemas.microsoft.com/office/drawing/2014/main" id="{A2402BF3-ABCA-D333-C5EB-E800D9512579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١٢</a:t>
              </a:r>
            </a:p>
          </p:txBody>
        </p:sp>
        <p:cxnSp>
          <p:nvCxnSpPr>
            <p:cNvPr id="129" name="رابط مستقيم 44">
              <a:extLst>
                <a:ext uri="{FF2B5EF4-FFF2-40B4-BE49-F238E27FC236}">
                  <a16:creationId xmlns:a16="http://schemas.microsoft.com/office/drawing/2014/main" id="{F994B454-1B5F-B2C2-2228-34712477F00C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مربع نص 45">
              <a:extLst>
                <a:ext uri="{FF2B5EF4-FFF2-40B4-BE49-F238E27FC236}">
                  <a16:creationId xmlns:a16="http://schemas.microsoft.com/office/drawing/2014/main" id="{D50E06B0-21B2-475A-A2E7-229874F90EA4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136" name="مجموعة 46">
            <a:extLst>
              <a:ext uri="{FF2B5EF4-FFF2-40B4-BE49-F238E27FC236}">
                <a16:creationId xmlns:a16="http://schemas.microsoft.com/office/drawing/2014/main" id="{0F695156-2275-7FDA-71BC-8CEF6CA0CEB5}"/>
              </a:ext>
            </a:extLst>
          </p:cNvPr>
          <p:cNvGrpSpPr/>
          <p:nvPr/>
        </p:nvGrpSpPr>
        <p:grpSpPr>
          <a:xfrm>
            <a:off x="4508726" y="4959919"/>
            <a:ext cx="720080" cy="678683"/>
            <a:chOff x="5694482" y="4242301"/>
            <a:chExt cx="720080" cy="678683"/>
          </a:xfrm>
        </p:grpSpPr>
        <p:sp>
          <p:nvSpPr>
            <p:cNvPr id="133" name="مربع نص 47">
              <a:extLst>
                <a:ext uri="{FF2B5EF4-FFF2-40B4-BE49-F238E27FC236}">
                  <a16:creationId xmlns:a16="http://schemas.microsoft.com/office/drawing/2014/main" id="{415A750C-7FD3-F1C8-CFA1-FCB25C63C49E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</a:t>
              </a:r>
            </a:p>
          </p:txBody>
        </p:sp>
        <p:sp>
          <p:nvSpPr>
            <p:cNvPr id="134" name="مربع نص 48">
              <a:extLst>
                <a:ext uri="{FF2B5EF4-FFF2-40B4-BE49-F238E27FC236}">
                  <a16:creationId xmlns:a16="http://schemas.microsoft.com/office/drawing/2014/main" id="{1CD4AFF8-12F6-65E2-B1B1-5E190585063E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cxnSp>
          <p:nvCxnSpPr>
            <p:cNvPr id="135" name="رابط مستقيم 49">
              <a:extLst>
                <a:ext uri="{FF2B5EF4-FFF2-40B4-BE49-F238E27FC236}">
                  <a16:creationId xmlns:a16="http://schemas.microsoft.com/office/drawing/2014/main" id="{EF4C8A7A-AA29-2B1C-7209-1D0E732FA5DF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مربع نص 50">
            <a:extLst>
              <a:ext uri="{FF2B5EF4-FFF2-40B4-BE49-F238E27FC236}">
                <a16:creationId xmlns:a16="http://schemas.microsoft.com/office/drawing/2014/main" id="{47187424-1CE4-CD83-CE4E-B763F4171886}"/>
              </a:ext>
            </a:extLst>
          </p:cNvPr>
          <p:cNvSpPr txBox="1"/>
          <p:nvPr/>
        </p:nvSpPr>
        <p:spPr>
          <a:xfrm>
            <a:off x="4827220" y="5854626"/>
            <a:ext cx="1001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لا يشابه</a:t>
            </a:r>
          </a:p>
        </p:txBody>
      </p:sp>
      <p:grpSp>
        <p:nvGrpSpPr>
          <p:cNvPr id="144" name="مجموعة 55">
            <a:extLst>
              <a:ext uri="{FF2B5EF4-FFF2-40B4-BE49-F238E27FC236}">
                <a16:creationId xmlns:a16="http://schemas.microsoft.com/office/drawing/2014/main" id="{AF79D531-B04E-8AC1-28B2-818F14555CB4}"/>
              </a:ext>
            </a:extLst>
          </p:cNvPr>
          <p:cNvGrpSpPr/>
          <p:nvPr/>
        </p:nvGrpSpPr>
        <p:grpSpPr>
          <a:xfrm>
            <a:off x="2581098" y="4959919"/>
            <a:ext cx="866829" cy="678683"/>
            <a:chOff x="5547733" y="4242301"/>
            <a:chExt cx="866829" cy="678683"/>
          </a:xfrm>
        </p:grpSpPr>
        <p:sp>
          <p:nvSpPr>
            <p:cNvPr id="140" name="مربع نص 56">
              <a:extLst>
                <a:ext uri="{FF2B5EF4-FFF2-40B4-BE49-F238E27FC236}">
                  <a16:creationId xmlns:a16="http://schemas.microsoft.com/office/drawing/2014/main" id="{2F803B5A-AB8D-272F-CF98-A8E31715F305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١٥</a:t>
              </a:r>
            </a:p>
          </p:txBody>
        </p:sp>
        <p:sp>
          <p:nvSpPr>
            <p:cNvPr id="141" name="مربع نص 57">
              <a:extLst>
                <a:ext uri="{FF2B5EF4-FFF2-40B4-BE49-F238E27FC236}">
                  <a16:creationId xmlns:a16="http://schemas.microsoft.com/office/drawing/2014/main" id="{7B6332F8-C962-9AA9-8428-C90A247A7702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٦</a:t>
              </a:r>
            </a:p>
          </p:txBody>
        </p:sp>
        <p:cxnSp>
          <p:nvCxnSpPr>
            <p:cNvPr id="142" name="رابط مستقيم 58">
              <a:extLst>
                <a:ext uri="{FF2B5EF4-FFF2-40B4-BE49-F238E27FC236}">
                  <a16:creationId xmlns:a16="http://schemas.microsoft.com/office/drawing/2014/main" id="{B9FCE499-8A56-C4FA-DBB8-9B1D4E7E3873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مربع نص 59">
              <a:extLst>
                <a:ext uri="{FF2B5EF4-FFF2-40B4-BE49-F238E27FC236}">
                  <a16:creationId xmlns:a16="http://schemas.microsoft.com/office/drawing/2014/main" id="{D2DCFB2A-D6BD-F209-2382-6DFA1022D83D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149" name="مجموعة 60">
            <a:extLst>
              <a:ext uri="{FF2B5EF4-FFF2-40B4-BE49-F238E27FC236}">
                <a16:creationId xmlns:a16="http://schemas.microsoft.com/office/drawing/2014/main" id="{8FB1D8C6-58B6-B599-B63A-56ACA651A00B}"/>
              </a:ext>
            </a:extLst>
          </p:cNvPr>
          <p:cNvGrpSpPr/>
          <p:nvPr/>
        </p:nvGrpSpPr>
        <p:grpSpPr>
          <a:xfrm>
            <a:off x="1988446" y="4959919"/>
            <a:ext cx="720080" cy="678683"/>
            <a:chOff x="5694482" y="4242301"/>
            <a:chExt cx="720080" cy="678683"/>
          </a:xfrm>
        </p:grpSpPr>
        <p:sp>
          <p:nvSpPr>
            <p:cNvPr id="146" name="مربع نص 61">
              <a:extLst>
                <a:ext uri="{FF2B5EF4-FFF2-40B4-BE49-F238E27FC236}">
                  <a16:creationId xmlns:a16="http://schemas.microsoft.com/office/drawing/2014/main" id="{E6C8F473-7B33-5E4B-0E3E-9307C56F3062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</a:t>
              </a:r>
            </a:p>
          </p:txBody>
        </p:sp>
        <p:sp>
          <p:nvSpPr>
            <p:cNvPr id="147" name="مربع نص 62">
              <a:extLst>
                <a:ext uri="{FF2B5EF4-FFF2-40B4-BE49-F238E27FC236}">
                  <a16:creationId xmlns:a16="http://schemas.microsoft.com/office/drawing/2014/main" id="{0B58FB15-E93C-D22B-08AB-D38B66FD8FAA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cxnSp>
          <p:nvCxnSpPr>
            <p:cNvPr id="148" name="رابط مستقيم 63">
              <a:extLst>
                <a:ext uri="{FF2B5EF4-FFF2-40B4-BE49-F238E27FC236}">
                  <a16:creationId xmlns:a16="http://schemas.microsoft.com/office/drawing/2014/main" id="{FE734A4D-3D6B-8DD9-51BD-108E66B31423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مربع نص 64">
            <a:extLst>
              <a:ext uri="{FF2B5EF4-FFF2-40B4-BE49-F238E27FC236}">
                <a16:creationId xmlns:a16="http://schemas.microsoft.com/office/drawing/2014/main" id="{4C8A761B-E228-6D6C-6103-8036F24D360C}"/>
              </a:ext>
            </a:extLst>
          </p:cNvPr>
          <p:cNvSpPr txBox="1"/>
          <p:nvPr/>
        </p:nvSpPr>
        <p:spPr>
          <a:xfrm>
            <a:off x="2306940" y="5854626"/>
            <a:ext cx="1001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لا يشابه</a:t>
            </a:r>
          </a:p>
        </p:txBody>
      </p:sp>
      <p:grpSp>
        <p:nvGrpSpPr>
          <p:cNvPr id="157" name="مجموعة 65">
            <a:extLst>
              <a:ext uri="{FF2B5EF4-FFF2-40B4-BE49-F238E27FC236}">
                <a16:creationId xmlns:a16="http://schemas.microsoft.com/office/drawing/2014/main" id="{35D17466-E0E1-9B04-9F7A-CFFFD3E8BD4A}"/>
              </a:ext>
            </a:extLst>
          </p:cNvPr>
          <p:cNvGrpSpPr/>
          <p:nvPr/>
        </p:nvGrpSpPr>
        <p:grpSpPr>
          <a:xfrm>
            <a:off x="5101378" y="4279909"/>
            <a:ext cx="866829" cy="678683"/>
            <a:chOff x="5547733" y="4242301"/>
            <a:chExt cx="866829" cy="678683"/>
          </a:xfrm>
        </p:grpSpPr>
        <p:sp>
          <p:nvSpPr>
            <p:cNvPr id="153" name="مربع نص 66">
              <a:extLst>
                <a:ext uri="{FF2B5EF4-FFF2-40B4-BE49-F238E27FC236}">
                  <a16:creationId xmlns:a16="http://schemas.microsoft.com/office/drawing/2014/main" id="{3A50D26B-8F82-2291-F6DC-48CAD0A49A42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٦</a:t>
              </a:r>
            </a:p>
          </p:txBody>
        </p:sp>
        <p:sp>
          <p:nvSpPr>
            <p:cNvPr id="154" name="مربع نص 67">
              <a:extLst>
                <a:ext uri="{FF2B5EF4-FFF2-40B4-BE49-F238E27FC236}">
                  <a16:creationId xmlns:a16="http://schemas.microsoft.com/office/drawing/2014/main" id="{D907B44C-C719-3F38-3EAC-BB37DE0EA521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cxnSp>
          <p:nvCxnSpPr>
            <p:cNvPr id="155" name="رابط مستقيم 68">
              <a:extLst>
                <a:ext uri="{FF2B5EF4-FFF2-40B4-BE49-F238E27FC236}">
                  <a16:creationId xmlns:a16="http://schemas.microsoft.com/office/drawing/2014/main" id="{B6D1D219-5F18-30AF-B6D8-DEAE77EA3530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مربع نص 69">
              <a:extLst>
                <a:ext uri="{FF2B5EF4-FFF2-40B4-BE49-F238E27FC236}">
                  <a16:creationId xmlns:a16="http://schemas.microsoft.com/office/drawing/2014/main" id="{E5DBDDDF-7302-3CAA-CF12-03C876BF7462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162" name="مجموعة 70">
            <a:extLst>
              <a:ext uri="{FF2B5EF4-FFF2-40B4-BE49-F238E27FC236}">
                <a16:creationId xmlns:a16="http://schemas.microsoft.com/office/drawing/2014/main" id="{18F1F08D-8462-A198-7F64-5E55A19F126C}"/>
              </a:ext>
            </a:extLst>
          </p:cNvPr>
          <p:cNvGrpSpPr/>
          <p:nvPr/>
        </p:nvGrpSpPr>
        <p:grpSpPr>
          <a:xfrm>
            <a:off x="4508726" y="4279909"/>
            <a:ext cx="720080" cy="678683"/>
            <a:chOff x="5694482" y="4242301"/>
            <a:chExt cx="720080" cy="678683"/>
          </a:xfrm>
        </p:grpSpPr>
        <p:sp>
          <p:nvSpPr>
            <p:cNvPr id="159" name="مربع نص 71">
              <a:extLst>
                <a:ext uri="{FF2B5EF4-FFF2-40B4-BE49-F238E27FC236}">
                  <a16:creationId xmlns:a16="http://schemas.microsoft.com/office/drawing/2014/main" id="{7604F2FC-5BA9-BC2E-7323-1B0B66185A9A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sp>
          <p:nvSpPr>
            <p:cNvPr id="160" name="مربع نص 72">
              <a:extLst>
                <a:ext uri="{FF2B5EF4-FFF2-40B4-BE49-F238E27FC236}">
                  <a16:creationId xmlns:a16="http://schemas.microsoft.com/office/drawing/2014/main" id="{BDD18914-C24D-DBA1-DEA9-CF0D9A28676B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cxnSp>
          <p:nvCxnSpPr>
            <p:cNvPr id="161" name="رابط مستقيم 73">
              <a:extLst>
                <a:ext uri="{FF2B5EF4-FFF2-40B4-BE49-F238E27FC236}">
                  <a16:creationId xmlns:a16="http://schemas.microsoft.com/office/drawing/2014/main" id="{99D22921-B058-2AB4-1323-0F85C6F79B3B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مجموعة 74">
            <a:extLst>
              <a:ext uri="{FF2B5EF4-FFF2-40B4-BE49-F238E27FC236}">
                <a16:creationId xmlns:a16="http://schemas.microsoft.com/office/drawing/2014/main" id="{3B17FC04-17C4-1209-6D24-D1C4E4049AF8}"/>
              </a:ext>
            </a:extLst>
          </p:cNvPr>
          <p:cNvGrpSpPr/>
          <p:nvPr/>
        </p:nvGrpSpPr>
        <p:grpSpPr>
          <a:xfrm>
            <a:off x="2581098" y="4296665"/>
            <a:ext cx="866829" cy="678683"/>
            <a:chOff x="5547733" y="4242301"/>
            <a:chExt cx="866829" cy="678683"/>
          </a:xfrm>
        </p:grpSpPr>
        <p:sp>
          <p:nvSpPr>
            <p:cNvPr id="164" name="مربع نص 75">
              <a:extLst>
                <a:ext uri="{FF2B5EF4-FFF2-40B4-BE49-F238E27FC236}">
                  <a16:creationId xmlns:a16="http://schemas.microsoft.com/office/drawing/2014/main" id="{C5886B73-8D55-D11B-1D85-09559833CAB1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٦</a:t>
              </a:r>
            </a:p>
          </p:txBody>
        </p:sp>
        <p:sp>
          <p:nvSpPr>
            <p:cNvPr id="165" name="مربع نص 76">
              <a:extLst>
                <a:ext uri="{FF2B5EF4-FFF2-40B4-BE49-F238E27FC236}">
                  <a16:creationId xmlns:a16="http://schemas.microsoft.com/office/drawing/2014/main" id="{9E735283-84D3-730B-5288-BF6E786F165C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cxnSp>
          <p:nvCxnSpPr>
            <p:cNvPr id="166" name="رابط مستقيم 77">
              <a:extLst>
                <a:ext uri="{FF2B5EF4-FFF2-40B4-BE49-F238E27FC236}">
                  <a16:creationId xmlns:a16="http://schemas.microsoft.com/office/drawing/2014/main" id="{F02918E8-1AAD-3B96-4549-32444CF529FB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مربع نص 78">
              <a:extLst>
                <a:ext uri="{FF2B5EF4-FFF2-40B4-BE49-F238E27FC236}">
                  <a16:creationId xmlns:a16="http://schemas.microsoft.com/office/drawing/2014/main" id="{4AEE5D51-6CD6-43E5-9AB2-7DF70873C802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173" name="مجموعة 79">
            <a:extLst>
              <a:ext uri="{FF2B5EF4-FFF2-40B4-BE49-F238E27FC236}">
                <a16:creationId xmlns:a16="http://schemas.microsoft.com/office/drawing/2014/main" id="{B8C49F7D-FCBF-4D55-6235-62A959604EB5}"/>
              </a:ext>
            </a:extLst>
          </p:cNvPr>
          <p:cNvGrpSpPr/>
          <p:nvPr/>
        </p:nvGrpSpPr>
        <p:grpSpPr>
          <a:xfrm>
            <a:off x="1988446" y="4296665"/>
            <a:ext cx="720080" cy="678683"/>
            <a:chOff x="5694482" y="4242301"/>
            <a:chExt cx="720080" cy="678683"/>
          </a:xfrm>
        </p:grpSpPr>
        <p:sp>
          <p:nvSpPr>
            <p:cNvPr id="170" name="مربع نص 80">
              <a:extLst>
                <a:ext uri="{FF2B5EF4-FFF2-40B4-BE49-F238E27FC236}">
                  <a16:creationId xmlns:a16="http://schemas.microsoft.com/office/drawing/2014/main" id="{CE66E479-136A-B5CC-1DE4-836E7C2E808F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sp>
          <p:nvSpPr>
            <p:cNvPr id="171" name="مربع نص 81">
              <a:extLst>
                <a:ext uri="{FF2B5EF4-FFF2-40B4-BE49-F238E27FC236}">
                  <a16:creationId xmlns:a16="http://schemas.microsoft.com/office/drawing/2014/main" id="{7A3BF870-2F7F-B639-162A-90231F4838F2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cxnSp>
          <p:nvCxnSpPr>
            <p:cNvPr id="172" name="رابط مستقيم 82">
              <a:extLst>
                <a:ext uri="{FF2B5EF4-FFF2-40B4-BE49-F238E27FC236}">
                  <a16:creationId xmlns:a16="http://schemas.microsoft.com/office/drawing/2014/main" id="{5274220E-3EB4-6319-BF19-2008CF78E6CA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5" name="حبر 1">
                <a:extLst>
                  <a:ext uri="{FF2B5EF4-FFF2-40B4-BE49-F238E27FC236}">
                    <a16:creationId xmlns:a16="http://schemas.microsoft.com/office/drawing/2014/main" id="{084D75CF-8EC0-7715-76F7-E6577C69247B}"/>
                  </a:ext>
                </a:extLst>
              </p14:cNvPr>
              <p14:cNvContentPartPr/>
              <p14:nvPr/>
            </p14:nvContentPartPr>
            <p14:xfrm>
              <a:off x="7762320" y="3958920"/>
              <a:ext cx="546120" cy="399960"/>
            </p14:xfrm>
          </p:contentPart>
        </mc:Choice>
        <mc:Fallback xmlns="">
          <p:pic>
            <p:nvPicPr>
              <p:cNvPr id="175" name="حبر 1">
                <a:extLst>
                  <a:ext uri="{FF2B5EF4-FFF2-40B4-BE49-F238E27FC236}">
                    <a16:creationId xmlns:a16="http://schemas.microsoft.com/office/drawing/2014/main" id="{084D75CF-8EC0-7715-76F7-E6577C6924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52960" y="3949560"/>
                <a:ext cx="564840" cy="4186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101FC4F-0C6B-A49B-951D-4E64114A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10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4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38" grpId="0"/>
      <p:bldP spid="1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>
            <a:extLst>
              <a:ext uri="{FF2B5EF4-FFF2-40B4-BE49-F238E27FC236}">
                <a16:creationId xmlns:a16="http://schemas.microsoft.com/office/drawing/2014/main" id="{EF1A3C5C-D9E6-8251-D0F7-7274B9527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01" y="383493"/>
            <a:ext cx="18489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CDCE9B67-5EF3-F29F-2007-F526F814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269" y="1103573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5" name="Picture 2">
            <a:extLst>
              <a:ext uri="{FF2B5EF4-FFF2-40B4-BE49-F238E27FC236}">
                <a16:creationId xmlns:a16="http://schemas.microsoft.com/office/drawing/2014/main" id="{7AA44854-E365-DF32-6B9D-2C1940FFC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33" y="1194060"/>
            <a:ext cx="4562475" cy="428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7" name="Picture 3">
            <a:extLst>
              <a:ext uri="{FF2B5EF4-FFF2-40B4-BE49-F238E27FC236}">
                <a16:creationId xmlns:a16="http://schemas.microsoft.com/office/drawing/2014/main" id="{837D3190-2AF6-692B-EADC-2BBE37DA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05" y="743533"/>
            <a:ext cx="1950222" cy="145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98" descr="C:\Users\4D11~1\AppData\Local\Temp\SNAGHTML9ce4277.PNG">
            <a:extLst>
              <a:ext uri="{FF2B5EF4-FFF2-40B4-BE49-F238E27FC236}">
                <a16:creationId xmlns:a16="http://schemas.microsoft.com/office/drawing/2014/main" id="{AF6BEDA5-82AD-1057-A9E7-7C55F1206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33" y="2399717"/>
            <a:ext cx="757009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مجموعة 22">
            <a:extLst>
              <a:ext uri="{FF2B5EF4-FFF2-40B4-BE49-F238E27FC236}">
                <a16:creationId xmlns:a16="http://schemas.microsoft.com/office/drawing/2014/main" id="{0178464A-80E0-F166-DDB0-22FA53B9FC1F}"/>
              </a:ext>
            </a:extLst>
          </p:cNvPr>
          <p:cNvGrpSpPr/>
          <p:nvPr/>
        </p:nvGrpSpPr>
        <p:grpSpPr>
          <a:xfrm>
            <a:off x="9133536" y="4405981"/>
            <a:ext cx="866829" cy="678683"/>
            <a:chOff x="5547733" y="4242301"/>
            <a:chExt cx="866829" cy="678683"/>
          </a:xfrm>
        </p:grpSpPr>
        <p:sp>
          <p:nvSpPr>
            <p:cNvPr id="101" name="مربع نص 23">
              <a:extLst>
                <a:ext uri="{FF2B5EF4-FFF2-40B4-BE49-F238E27FC236}">
                  <a16:creationId xmlns:a16="http://schemas.microsoft.com/office/drawing/2014/main" id="{EADF4528-279B-4AE4-4F2B-F8C54BDA8C54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sp>
          <p:nvSpPr>
            <p:cNvPr id="102" name="مربع نص 24">
              <a:extLst>
                <a:ext uri="{FF2B5EF4-FFF2-40B4-BE49-F238E27FC236}">
                  <a16:creationId xmlns:a16="http://schemas.microsoft.com/office/drawing/2014/main" id="{86323F3E-4CAB-8176-31C0-12AF6793FBA0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cxnSp>
          <p:nvCxnSpPr>
            <p:cNvPr id="103" name="رابط مستقيم 25">
              <a:extLst>
                <a:ext uri="{FF2B5EF4-FFF2-40B4-BE49-F238E27FC236}">
                  <a16:creationId xmlns:a16="http://schemas.microsoft.com/office/drawing/2014/main" id="{D678EDA6-A3E9-588F-C278-2BC473101B54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مربع نص 26">
              <a:extLst>
                <a:ext uri="{FF2B5EF4-FFF2-40B4-BE49-F238E27FC236}">
                  <a16:creationId xmlns:a16="http://schemas.microsoft.com/office/drawing/2014/main" id="{18378A9B-1A4D-AAD3-471E-F2D802596364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110" name="مجموعة 27">
            <a:extLst>
              <a:ext uri="{FF2B5EF4-FFF2-40B4-BE49-F238E27FC236}">
                <a16:creationId xmlns:a16="http://schemas.microsoft.com/office/drawing/2014/main" id="{EB5F5077-992F-A68B-8F6A-0D4E55BC8F7A}"/>
              </a:ext>
            </a:extLst>
          </p:cNvPr>
          <p:cNvGrpSpPr/>
          <p:nvPr/>
        </p:nvGrpSpPr>
        <p:grpSpPr>
          <a:xfrm>
            <a:off x="8540884" y="4405981"/>
            <a:ext cx="720080" cy="678683"/>
            <a:chOff x="5694482" y="4242301"/>
            <a:chExt cx="720080" cy="678683"/>
          </a:xfrm>
        </p:grpSpPr>
        <p:sp>
          <p:nvSpPr>
            <p:cNvPr id="107" name="مربع نص 28">
              <a:extLst>
                <a:ext uri="{FF2B5EF4-FFF2-40B4-BE49-F238E27FC236}">
                  <a16:creationId xmlns:a16="http://schemas.microsoft.com/office/drawing/2014/main" id="{58FB3B47-17CB-0453-067B-7FA06088DBF0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sp>
          <p:nvSpPr>
            <p:cNvPr id="108" name="مربع نص 29">
              <a:extLst>
                <a:ext uri="{FF2B5EF4-FFF2-40B4-BE49-F238E27FC236}">
                  <a16:creationId xmlns:a16="http://schemas.microsoft.com/office/drawing/2014/main" id="{8D2AB25C-3CDC-7994-2219-900BB0A28E14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cxnSp>
          <p:nvCxnSpPr>
            <p:cNvPr id="109" name="رابط مستقيم 30">
              <a:extLst>
                <a:ext uri="{FF2B5EF4-FFF2-40B4-BE49-F238E27FC236}">
                  <a16:creationId xmlns:a16="http://schemas.microsoft.com/office/drawing/2014/main" id="{19A7DBB6-3646-2EFE-414B-5B53D51FC0AB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مجموعة 31">
            <a:extLst>
              <a:ext uri="{FF2B5EF4-FFF2-40B4-BE49-F238E27FC236}">
                <a16:creationId xmlns:a16="http://schemas.microsoft.com/office/drawing/2014/main" id="{E8F76BC1-1744-8B08-41A7-5AF2E757DBFE}"/>
              </a:ext>
            </a:extLst>
          </p:cNvPr>
          <p:cNvGrpSpPr/>
          <p:nvPr/>
        </p:nvGrpSpPr>
        <p:grpSpPr>
          <a:xfrm>
            <a:off x="9128714" y="5132368"/>
            <a:ext cx="866829" cy="678683"/>
            <a:chOff x="5547733" y="4242301"/>
            <a:chExt cx="866829" cy="678683"/>
          </a:xfrm>
        </p:grpSpPr>
        <p:sp>
          <p:nvSpPr>
            <p:cNvPr id="112" name="مربع نص 32">
              <a:extLst>
                <a:ext uri="{FF2B5EF4-FFF2-40B4-BE49-F238E27FC236}">
                  <a16:creationId xmlns:a16="http://schemas.microsoft.com/office/drawing/2014/main" id="{42FC6726-8FD6-F58C-09DC-26220E1D8949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٦</a:t>
              </a:r>
            </a:p>
          </p:txBody>
        </p:sp>
        <p:sp>
          <p:nvSpPr>
            <p:cNvPr id="113" name="مربع نص 33">
              <a:extLst>
                <a:ext uri="{FF2B5EF4-FFF2-40B4-BE49-F238E27FC236}">
                  <a16:creationId xmlns:a16="http://schemas.microsoft.com/office/drawing/2014/main" id="{8635CE8D-8366-29E4-AC26-E5BCC0E359B3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cxnSp>
          <p:nvCxnSpPr>
            <p:cNvPr id="114" name="رابط مستقيم 34">
              <a:extLst>
                <a:ext uri="{FF2B5EF4-FFF2-40B4-BE49-F238E27FC236}">
                  <a16:creationId xmlns:a16="http://schemas.microsoft.com/office/drawing/2014/main" id="{C9484510-6EED-36BC-97BC-A45EB2196E4E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مربع نص 35">
              <a:extLst>
                <a:ext uri="{FF2B5EF4-FFF2-40B4-BE49-F238E27FC236}">
                  <a16:creationId xmlns:a16="http://schemas.microsoft.com/office/drawing/2014/main" id="{7AADC4A6-C4E0-7E68-0660-34A28644740E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121" name="مجموعة 36">
            <a:extLst>
              <a:ext uri="{FF2B5EF4-FFF2-40B4-BE49-F238E27FC236}">
                <a16:creationId xmlns:a16="http://schemas.microsoft.com/office/drawing/2014/main" id="{1EE4B1FD-D0CC-7349-261A-8B49356DF045}"/>
              </a:ext>
            </a:extLst>
          </p:cNvPr>
          <p:cNvGrpSpPr/>
          <p:nvPr/>
        </p:nvGrpSpPr>
        <p:grpSpPr>
          <a:xfrm>
            <a:off x="8536062" y="5132368"/>
            <a:ext cx="720080" cy="678683"/>
            <a:chOff x="5694482" y="4242301"/>
            <a:chExt cx="720080" cy="678683"/>
          </a:xfrm>
        </p:grpSpPr>
        <p:sp>
          <p:nvSpPr>
            <p:cNvPr id="118" name="مربع نص 37">
              <a:extLst>
                <a:ext uri="{FF2B5EF4-FFF2-40B4-BE49-F238E27FC236}">
                  <a16:creationId xmlns:a16="http://schemas.microsoft.com/office/drawing/2014/main" id="{E820864E-6931-F19D-49E5-5E5FCDB17800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sp>
          <p:nvSpPr>
            <p:cNvPr id="119" name="مربع نص 38">
              <a:extLst>
                <a:ext uri="{FF2B5EF4-FFF2-40B4-BE49-F238E27FC236}">
                  <a16:creationId xmlns:a16="http://schemas.microsoft.com/office/drawing/2014/main" id="{828EE35F-22F5-5326-9026-E4EBC078A1D0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cxnSp>
          <p:nvCxnSpPr>
            <p:cNvPr id="120" name="رابط مستقيم 39">
              <a:extLst>
                <a:ext uri="{FF2B5EF4-FFF2-40B4-BE49-F238E27FC236}">
                  <a16:creationId xmlns:a16="http://schemas.microsoft.com/office/drawing/2014/main" id="{0E2D8BFE-DA9D-6CB8-BE44-3324F86BED92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مربع نص 40">
            <a:extLst>
              <a:ext uri="{FF2B5EF4-FFF2-40B4-BE49-F238E27FC236}">
                <a16:creationId xmlns:a16="http://schemas.microsoft.com/office/drawing/2014/main" id="{230B533D-366E-B72A-8BD7-238E4C9D8525}"/>
              </a:ext>
            </a:extLst>
          </p:cNvPr>
          <p:cNvSpPr txBox="1"/>
          <p:nvPr/>
        </p:nvSpPr>
        <p:spPr>
          <a:xfrm>
            <a:off x="8834363" y="6027075"/>
            <a:ext cx="1001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 لا يشابه</a:t>
            </a:r>
          </a:p>
        </p:txBody>
      </p:sp>
      <p:grpSp>
        <p:nvGrpSpPr>
          <p:cNvPr id="129" name="مجموعة 41">
            <a:extLst>
              <a:ext uri="{FF2B5EF4-FFF2-40B4-BE49-F238E27FC236}">
                <a16:creationId xmlns:a16="http://schemas.microsoft.com/office/drawing/2014/main" id="{D1775617-0C00-28FB-3D9D-8659B4883907}"/>
              </a:ext>
            </a:extLst>
          </p:cNvPr>
          <p:cNvGrpSpPr/>
          <p:nvPr/>
        </p:nvGrpSpPr>
        <p:grpSpPr>
          <a:xfrm>
            <a:off x="6469240" y="5137348"/>
            <a:ext cx="866829" cy="678683"/>
            <a:chOff x="5547733" y="4242301"/>
            <a:chExt cx="866829" cy="678683"/>
          </a:xfrm>
        </p:grpSpPr>
        <p:sp>
          <p:nvSpPr>
            <p:cNvPr id="125" name="مربع نص 42">
              <a:extLst>
                <a:ext uri="{FF2B5EF4-FFF2-40B4-BE49-F238E27FC236}">
                  <a16:creationId xmlns:a16="http://schemas.microsoft.com/office/drawing/2014/main" id="{E8EA1A38-55DA-1D39-9480-467142877B25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٦</a:t>
              </a:r>
            </a:p>
          </p:txBody>
        </p:sp>
        <p:sp>
          <p:nvSpPr>
            <p:cNvPr id="126" name="مربع نص 43">
              <a:extLst>
                <a:ext uri="{FF2B5EF4-FFF2-40B4-BE49-F238E27FC236}">
                  <a16:creationId xmlns:a16="http://schemas.microsoft.com/office/drawing/2014/main" id="{AE7A2B2C-793D-66E3-E45F-53783D0E5EFC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٩</a:t>
              </a:r>
            </a:p>
          </p:txBody>
        </p:sp>
        <p:cxnSp>
          <p:nvCxnSpPr>
            <p:cNvPr id="127" name="رابط مستقيم 44">
              <a:extLst>
                <a:ext uri="{FF2B5EF4-FFF2-40B4-BE49-F238E27FC236}">
                  <a16:creationId xmlns:a16="http://schemas.microsoft.com/office/drawing/2014/main" id="{07857DCB-FF57-D0F2-DB3F-F99ECCDE6D36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مربع نص 45">
              <a:extLst>
                <a:ext uri="{FF2B5EF4-FFF2-40B4-BE49-F238E27FC236}">
                  <a16:creationId xmlns:a16="http://schemas.microsoft.com/office/drawing/2014/main" id="{EC2611BE-F05C-CD9D-B46B-22D51CE7B764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134" name="مجموعة 46">
            <a:extLst>
              <a:ext uri="{FF2B5EF4-FFF2-40B4-BE49-F238E27FC236}">
                <a16:creationId xmlns:a16="http://schemas.microsoft.com/office/drawing/2014/main" id="{703388B0-C127-834C-D142-0DA6275D36A7}"/>
              </a:ext>
            </a:extLst>
          </p:cNvPr>
          <p:cNvGrpSpPr/>
          <p:nvPr/>
        </p:nvGrpSpPr>
        <p:grpSpPr>
          <a:xfrm>
            <a:off x="5876588" y="5137348"/>
            <a:ext cx="720080" cy="678683"/>
            <a:chOff x="5694482" y="4242301"/>
            <a:chExt cx="720080" cy="678683"/>
          </a:xfrm>
        </p:grpSpPr>
        <p:sp>
          <p:nvSpPr>
            <p:cNvPr id="131" name="مربع نص 47">
              <a:extLst>
                <a:ext uri="{FF2B5EF4-FFF2-40B4-BE49-F238E27FC236}">
                  <a16:creationId xmlns:a16="http://schemas.microsoft.com/office/drawing/2014/main" id="{0A920BC2-CA99-7848-055C-C82CE64F3A71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sp>
          <p:nvSpPr>
            <p:cNvPr id="132" name="مربع نص 48">
              <a:extLst>
                <a:ext uri="{FF2B5EF4-FFF2-40B4-BE49-F238E27FC236}">
                  <a16:creationId xmlns:a16="http://schemas.microsoft.com/office/drawing/2014/main" id="{1324D907-AB2F-3B03-C4AC-9807FD3F0E78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cxnSp>
          <p:nvCxnSpPr>
            <p:cNvPr id="133" name="رابط مستقيم 49">
              <a:extLst>
                <a:ext uri="{FF2B5EF4-FFF2-40B4-BE49-F238E27FC236}">
                  <a16:creationId xmlns:a16="http://schemas.microsoft.com/office/drawing/2014/main" id="{C745DD2F-1A53-2C8B-27D7-60331AA820A7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مربع نص 50">
            <a:extLst>
              <a:ext uri="{FF2B5EF4-FFF2-40B4-BE49-F238E27FC236}">
                <a16:creationId xmlns:a16="http://schemas.microsoft.com/office/drawing/2014/main" id="{A27E2957-F50F-00B3-9C46-A050F9061A39}"/>
              </a:ext>
            </a:extLst>
          </p:cNvPr>
          <p:cNvSpPr txBox="1"/>
          <p:nvPr/>
        </p:nvSpPr>
        <p:spPr>
          <a:xfrm>
            <a:off x="6195082" y="6032055"/>
            <a:ext cx="1001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يشابه</a:t>
            </a:r>
          </a:p>
        </p:txBody>
      </p:sp>
      <p:grpSp>
        <p:nvGrpSpPr>
          <p:cNvPr id="142" name="مجموعة 51">
            <a:extLst>
              <a:ext uri="{FF2B5EF4-FFF2-40B4-BE49-F238E27FC236}">
                <a16:creationId xmlns:a16="http://schemas.microsoft.com/office/drawing/2014/main" id="{152A36CC-5CFA-53AE-2C3E-5FDB9D84D77B}"/>
              </a:ext>
            </a:extLst>
          </p:cNvPr>
          <p:cNvGrpSpPr/>
          <p:nvPr/>
        </p:nvGrpSpPr>
        <p:grpSpPr>
          <a:xfrm>
            <a:off x="3588920" y="5137348"/>
            <a:ext cx="866829" cy="678683"/>
            <a:chOff x="5547733" y="4242301"/>
            <a:chExt cx="866829" cy="678683"/>
          </a:xfrm>
        </p:grpSpPr>
        <p:sp>
          <p:nvSpPr>
            <p:cNvPr id="138" name="مربع نص 52">
              <a:extLst>
                <a:ext uri="{FF2B5EF4-FFF2-40B4-BE49-F238E27FC236}">
                  <a16:creationId xmlns:a16="http://schemas.microsoft.com/office/drawing/2014/main" id="{09BE1E58-DC6A-E165-AAFA-7F0170D387B7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٦</a:t>
              </a:r>
            </a:p>
          </p:txBody>
        </p:sp>
        <p:sp>
          <p:nvSpPr>
            <p:cNvPr id="139" name="مربع نص 53">
              <a:extLst>
                <a:ext uri="{FF2B5EF4-FFF2-40B4-BE49-F238E27FC236}">
                  <a16:creationId xmlns:a16="http://schemas.microsoft.com/office/drawing/2014/main" id="{E55E75BE-B2F7-E4E8-94E4-88D4F24BBBB4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٨</a:t>
              </a:r>
            </a:p>
          </p:txBody>
        </p:sp>
        <p:cxnSp>
          <p:nvCxnSpPr>
            <p:cNvPr id="140" name="رابط مستقيم 54">
              <a:extLst>
                <a:ext uri="{FF2B5EF4-FFF2-40B4-BE49-F238E27FC236}">
                  <a16:creationId xmlns:a16="http://schemas.microsoft.com/office/drawing/2014/main" id="{20AF8A6A-49EC-E70F-6B48-A13A878762A9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مربع نص 55">
              <a:extLst>
                <a:ext uri="{FF2B5EF4-FFF2-40B4-BE49-F238E27FC236}">
                  <a16:creationId xmlns:a16="http://schemas.microsoft.com/office/drawing/2014/main" id="{F06B58D9-9379-538E-1ABB-16786FB81BA6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147" name="مجموعة 56">
            <a:extLst>
              <a:ext uri="{FF2B5EF4-FFF2-40B4-BE49-F238E27FC236}">
                <a16:creationId xmlns:a16="http://schemas.microsoft.com/office/drawing/2014/main" id="{640DB72C-D0CA-E976-EBFE-2394EF6C4677}"/>
              </a:ext>
            </a:extLst>
          </p:cNvPr>
          <p:cNvGrpSpPr/>
          <p:nvPr/>
        </p:nvGrpSpPr>
        <p:grpSpPr>
          <a:xfrm>
            <a:off x="2996268" y="5137348"/>
            <a:ext cx="720080" cy="678683"/>
            <a:chOff x="5694482" y="4242301"/>
            <a:chExt cx="720080" cy="678683"/>
          </a:xfrm>
        </p:grpSpPr>
        <p:sp>
          <p:nvSpPr>
            <p:cNvPr id="144" name="مربع نص 57">
              <a:extLst>
                <a:ext uri="{FF2B5EF4-FFF2-40B4-BE49-F238E27FC236}">
                  <a16:creationId xmlns:a16="http://schemas.microsoft.com/office/drawing/2014/main" id="{AAA32816-65CE-71BB-D1EC-EC8FFA6BD4E1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sp>
          <p:nvSpPr>
            <p:cNvPr id="145" name="مربع نص 58">
              <a:extLst>
                <a:ext uri="{FF2B5EF4-FFF2-40B4-BE49-F238E27FC236}">
                  <a16:creationId xmlns:a16="http://schemas.microsoft.com/office/drawing/2014/main" id="{6B8F9601-1DD4-9A86-D1D2-B3D4076C6902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cxnSp>
          <p:nvCxnSpPr>
            <p:cNvPr id="146" name="رابط مستقيم 59">
              <a:extLst>
                <a:ext uri="{FF2B5EF4-FFF2-40B4-BE49-F238E27FC236}">
                  <a16:creationId xmlns:a16="http://schemas.microsoft.com/office/drawing/2014/main" id="{02E5C61E-D702-ECC4-B63E-7194E83C9DBE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مربع نص 60">
            <a:extLst>
              <a:ext uri="{FF2B5EF4-FFF2-40B4-BE49-F238E27FC236}">
                <a16:creationId xmlns:a16="http://schemas.microsoft.com/office/drawing/2014/main" id="{3CE6C59A-AEA7-CA70-2F0E-FD11B656930B}"/>
              </a:ext>
            </a:extLst>
          </p:cNvPr>
          <p:cNvSpPr txBox="1"/>
          <p:nvPr/>
        </p:nvSpPr>
        <p:spPr>
          <a:xfrm>
            <a:off x="3314762" y="6032055"/>
            <a:ext cx="1001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لا يشابه</a:t>
            </a:r>
          </a:p>
        </p:txBody>
      </p:sp>
      <p:grpSp>
        <p:nvGrpSpPr>
          <p:cNvPr id="155" name="مجموعة 61">
            <a:extLst>
              <a:ext uri="{FF2B5EF4-FFF2-40B4-BE49-F238E27FC236}">
                <a16:creationId xmlns:a16="http://schemas.microsoft.com/office/drawing/2014/main" id="{5492F8AA-31EC-97CD-74C3-9644FCE4E1FC}"/>
              </a:ext>
            </a:extLst>
          </p:cNvPr>
          <p:cNvGrpSpPr/>
          <p:nvPr/>
        </p:nvGrpSpPr>
        <p:grpSpPr>
          <a:xfrm>
            <a:off x="6469240" y="4457338"/>
            <a:ext cx="866829" cy="678683"/>
            <a:chOff x="5547733" y="4242301"/>
            <a:chExt cx="866829" cy="678683"/>
          </a:xfrm>
        </p:grpSpPr>
        <p:sp>
          <p:nvSpPr>
            <p:cNvPr id="151" name="مربع نص 62">
              <a:extLst>
                <a:ext uri="{FF2B5EF4-FFF2-40B4-BE49-F238E27FC236}">
                  <a16:creationId xmlns:a16="http://schemas.microsoft.com/office/drawing/2014/main" id="{5F7E9BB2-8FC9-08C0-ED91-CF3A689AD455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sp>
          <p:nvSpPr>
            <p:cNvPr id="152" name="مربع نص 63">
              <a:extLst>
                <a:ext uri="{FF2B5EF4-FFF2-40B4-BE49-F238E27FC236}">
                  <a16:creationId xmlns:a16="http://schemas.microsoft.com/office/drawing/2014/main" id="{2B47B323-1AD8-1281-9FBA-44DD4DD7170F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٦</a:t>
              </a:r>
            </a:p>
          </p:txBody>
        </p:sp>
        <p:cxnSp>
          <p:nvCxnSpPr>
            <p:cNvPr id="153" name="رابط مستقيم 64">
              <a:extLst>
                <a:ext uri="{FF2B5EF4-FFF2-40B4-BE49-F238E27FC236}">
                  <a16:creationId xmlns:a16="http://schemas.microsoft.com/office/drawing/2014/main" id="{3FC3FD2D-AA9D-C76D-FEC3-29FC6C3EAAEE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مربع نص 65">
              <a:extLst>
                <a:ext uri="{FF2B5EF4-FFF2-40B4-BE49-F238E27FC236}">
                  <a16:creationId xmlns:a16="http://schemas.microsoft.com/office/drawing/2014/main" id="{FB2050C0-2633-5CEE-9F42-5C0B4F173A09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160" name="مجموعة 66">
            <a:extLst>
              <a:ext uri="{FF2B5EF4-FFF2-40B4-BE49-F238E27FC236}">
                <a16:creationId xmlns:a16="http://schemas.microsoft.com/office/drawing/2014/main" id="{00A308FB-BBD4-3241-5C64-0ABD0991E989}"/>
              </a:ext>
            </a:extLst>
          </p:cNvPr>
          <p:cNvGrpSpPr/>
          <p:nvPr/>
        </p:nvGrpSpPr>
        <p:grpSpPr>
          <a:xfrm>
            <a:off x="5876588" y="4457338"/>
            <a:ext cx="720080" cy="678683"/>
            <a:chOff x="5694482" y="4242301"/>
            <a:chExt cx="720080" cy="678683"/>
          </a:xfrm>
        </p:grpSpPr>
        <p:sp>
          <p:nvSpPr>
            <p:cNvPr id="157" name="مربع نص 67">
              <a:extLst>
                <a:ext uri="{FF2B5EF4-FFF2-40B4-BE49-F238E27FC236}">
                  <a16:creationId xmlns:a16="http://schemas.microsoft.com/office/drawing/2014/main" id="{2C4703A0-EE47-5E64-E3A4-332B6D844F90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sp>
          <p:nvSpPr>
            <p:cNvPr id="158" name="مربع نص 68">
              <a:extLst>
                <a:ext uri="{FF2B5EF4-FFF2-40B4-BE49-F238E27FC236}">
                  <a16:creationId xmlns:a16="http://schemas.microsoft.com/office/drawing/2014/main" id="{24A82A12-2792-DDFD-FF55-E34579917869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cxnSp>
          <p:nvCxnSpPr>
            <p:cNvPr id="159" name="رابط مستقيم 69">
              <a:extLst>
                <a:ext uri="{FF2B5EF4-FFF2-40B4-BE49-F238E27FC236}">
                  <a16:creationId xmlns:a16="http://schemas.microsoft.com/office/drawing/2014/main" id="{0C4AEBE8-8F67-B1E6-C075-A3C9EA9A7ABE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مجموعة 70">
            <a:extLst>
              <a:ext uri="{FF2B5EF4-FFF2-40B4-BE49-F238E27FC236}">
                <a16:creationId xmlns:a16="http://schemas.microsoft.com/office/drawing/2014/main" id="{2C596693-BE2E-0283-EABF-22F22185CB52}"/>
              </a:ext>
            </a:extLst>
          </p:cNvPr>
          <p:cNvGrpSpPr/>
          <p:nvPr/>
        </p:nvGrpSpPr>
        <p:grpSpPr>
          <a:xfrm>
            <a:off x="3588920" y="4474094"/>
            <a:ext cx="866829" cy="678683"/>
            <a:chOff x="5547733" y="4242301"/>
            <a:chExt cx="866829" cy="678683"/>
          </a:xfrm>
        </p:grpSpPr>
        <p:sp>
          <p:nvSpPr>
            <p:cNvPr id="162" name="مربع نص 71">
              <a:extLst>
                <a:ext uri="{FF2B5EF4-FFF2-40B4-BE49-F238E27FC236}">
                  <a16:creationId xmlns:a16="http://schemas.microsoft.com/office/drawing/2014/main" id="{54003B41-A070-C876-D289-00F5F999F4A7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sp>
          <p:nvSpPr>
            <p:cNvPr id="163" name="مربع نص 72">
              <a:extLst>
                <a:ext uri="{FF2B5EF4-FFF2-40B4-BE49-F238E27FC236}">
                  <a16:creationId xmlns:a16="http://schemas.microsoft.com/office/drawing/2014/main" id="{A9867CF4-EE1B-4D2A-2412-08C3F71F89BC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cxnSp>
          <p:nvCxnSpPr>
            <p:cNvPr id="164" name="رابط مستقيم 73">
              <a:extLst>
                <a:ext uri="{FF2B5EF4-FFF2-40B4-BE49-F238E27FC236}">
                  <a16:creationId xmlns:a16="http://schemas.microsoft.com/office/drawing/2014/main" id="{F58D3BF1-AFCF-B16F-6B1E-7B69963DDA81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مربع نص 74">
              <a:extLst>
                <a:ext uri="{FF2B5EF4-FFF2-40B4-BE49-F238E27FC236}">
                  <a16:creationId xmlns:a16="http://schemas.microsoft.com/office/drawing/2014/main" id="{C02DF9C5-A82B-E311-0390-70D7DEB5C902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171" name="مجموعة 75">
            <a:extLst>
              <a:ext uri="{FF2B5EF4-FFF2-40B4-BE49-F238E27FC236}">
                <a16:creationId xmlns:a16="http://schemas.microsoft.com/office/drawing/2014/main" id="{F1581676-4073-D02F-4A92-EEAEB3A1F94C}"/>
              </a:ext>
            </a:extLst>
          </p:cNvPr>
          <p:cNvGrpSpPr/>
          <p:nvPr/>
        </p:nvGrpSpPr>
        <p:grpSpPr>
          <a:xfrm>
            <a:off x="2996268" y="4474094"/>
            <a:ext cx="720080" cy="678683"/>
            <a:chOff x="5694482" y="4242301"/>
            <a:chExt cx="720080" cy="678683"/>
          </a:xfrm>
        </p:grpSpPr>
        <p:sp>
          <p:nvSpPr>
            <p:cNvPr id="168" name="مربع نص 76">
              <a:extLst>
                <a:ext uri="{FF2B5EF4-FFF2-40B4-BE49-F238E27FC236}">
                  <a16:creationId xmlns:a16="http://schemas.microsoft.com/office/drawing/2014/main" id="{A4C4E3BD-FBA7-3B1E-256D-995786AA59DE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sp>
          <p:nvSpPr>
            <p:cNvPr id="169" name="مربع نص 77">
              <a:extLst>
                <a:ext uri="{FF2B5EF4-FFF2-40B4-BE49-F238E27FC236}">
                  <a16:creationId xmlns:a16="http://schemas.microsoft.com/office/drawing/2014/main" id="{6261E393-74FB-A480-4F9E-B2EF37A99ED1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cxnSp>
          <p:nvCxnSpPr>
            <p:cNvPr id="170" name="رابط مستقيم 78">
              <a:extLst>
                <a:ext uri="{FF2B5EF4-FFF2-40B4-BE49-F238E27FC236}">
                  <a16:creationId xmlns:a16="http://schemas.microsoft.com/office/drawing/2014/main" id="{B0B5D7D5-E9B1-CD23-16B5-6170F684D643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8550BEF-0CC0-638F-E1D6-ED250594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469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36" grpId="0"/>
      <p:bldP spid="1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8F55037-8FBA-1D5E-8E80-2201AE50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203" y="474976"/>
            <a:ext cx="18489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13">
            <a:extLst>
              <a:ext uri="{FF2B5EF4-FFF2-40B4-BE49-F238E27FC236}">
                <a16:creationId xmlns:a16="http://schemas.microsoft.com/office/drawing/2014/main" id="{10E3F7E7-F80B-69EB-1A04-D6967E702155}"/>
              </a:ext>
            </a:extLst>
          </p:cNvPr>
          <p:cNvGrpSpPr/>
          <p:nvPr/>
        </p:nvGrpSpPr>
        <p:grpSpPr>
          <a:xfrm>
            <a:off x="9081674" y="4353448"/>
            <a:ext cx="720080" cy="678683"/>
            <a:chOff x="5694482" y="4242301"/>
            <a:chExt cx="720080" cy="678683"/>
          </a:xfrm>
        </p:grpSpPr>
        <p:sp>
          <p:nvSpPr>
            <p:cNvPr id="13" name="مربع نص 14">
              <a:extLst>
                <a:ext uri="{FF2B5EF4-FFF2-40B4-BE49-F238E27FC236}">
                  <a16:creationId xmlns:a16="http://schemas.microsoft.com/office/drawing/2014/main" id="{CF263C31-E118-8B82-A2A5-6CBB971C9586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sp>
          <p:nvSpPr>
            <p:cNvPr id="14" name="مربع نص 15">
              <a:extLst>
                <a:ext uri="{FF2B5EF4-FFF2-40B4-BE49-F238E27FC236}">
                  <a16:creationId xmlns:a16="http://schemas.microsoft.com/office/drawing/2014/main" id="{2580FFE7-2728-9D2A-D475-2A5292187786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cxnSp>
          <p:nvCxnSpPr>
            <p:cNvPr id="16" name="رابط مستقيم 16">
              <a:extLst>
                <a:ext uri="{FF2B5EF4-FFF2-40B4-BE49-F238E27FC236}">
                  <a16:creationId xmlns:a16="http://schemas.microsoft.com/office/drawing/2014/main" id="{BBE5A83B-10FA-E534-484E-7EE19485D35C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مجموعة 22">
            <a:extLst>
              <a:ext uri="{FF2B5EF4-FFF2-40B4-BE49-F238E27FC236}">
                <a16:creationId xmlns:a16="http://schemas.microsoft.com/office/drawing/2014/main" id="{6955E5B0-DDEB-78EC-4E80-91135F60FBE5}"/>
              </a:ext>
            </a:extLst>
          </p:cNvPr>
          <p:cNvGrpSpPr/>
          <p:nvPr/>
        </p:nvGrpSpPr>
        <p:grpSpPr>
          <a:xfrm>
            <a:off x="9076852" y="5079835"/>
            <a:ext cx="720080" cy="678683"/>
            <a:chOff x="5694482" y="4242301"/>
            <a:chExt cx="720080" cy="678683"/>
          </a:xfrm>
        </p:grpSpPr>
        <p:sp>
          <p:nvSpPr>
            <p:cNvPr id="18" name="مربع نص 23">
              <a:extLst>
                <a:ext uri="{FF2B5EF4-FFF2-40B4-BE49-F238E27FC236}">
                  <a16:creationId xmlns:a16="http://schemas.microsoft.com/office/drawing/2014/main" id="{9710DE9C-55A9-996E-EEE5-9E2B07E614B5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</a:t>
              </a:r>
            </a:p>
          </p:txBody>
        </p:sp>
        <p:sp>
          <p:nvSpPr>
            <p:cNvPr id="19" name="مربع نص 24">
              <a:extLst>
                <a:ext uri="{FF2B5EF4-FFF2-40B4-BE49-F238E27FC236}">
                  <a16:creationId xmlns:a16="http://schemas.microsoft.com/office/drawing/2014/main" id="{1F246A4B-D91A-A77A-F104-2565B58B1CEF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cxnSp>
          <p:nvCxnSpPr>
            <p:cNvPr id="20" name="رابط مستقيم 25">
              <a:extLst>
                <a:ext uri="{FF2B5EF4-FFF2-40B4-BE49-F238E27FC236}">
                  <a16:creationId xmlns:a16="http://schemas.microsoft.com/office/drawing/2014/main" id="{4ECFBB89-5408-349B-E78A-CC9DBE20CDB0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مربع نص 33">
            <a:extLst>
              <a:ext uri="{FF2B5EF4-FFF2-40B4-BE49-F238E27FC236}">
                <a16:creationId xmlns:a16="http://schemas.microsoft.com/office/drawing/2014/main" id="{FCDC5A21-DB2D-DA94-6B9A-39E16FF60BE3}"/>
              </a:ext>
            </a:extLst>
          </p:cNvPr>
          <p:cNvSpPr txBox="1"/>
          <p:nvPr/>
        </p:nvSpPr>
        <p:spPr>
          <a:xfrm>
            <a:off x="8635752" y="5974542"/>
            <a:ext cx="1001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 </a:t>
            </a:r>
            <a:r>
              <a:rPr lang="ar-SA" sz="2000" b="1" dirty="0" err="1">
                <a:solidFill>
                  <a:srgbClr val="FF0000"/>
                </a:solidFill>
              </a:rPr>
              <a:t>لايشابه</a:t>
            </a:r>
            <a:endParaRPr lang="ar-SA" sz="2000" b="1" dirty="0">
              <a:solidFill>
                <a:srgbClr val="FF0000"/>
              </a:solidFill>
            </a:endParaRPr>
          </a:p>
        </p:txBody>
      </p:sp>
      <p:grpSp>
        <p:nvGrpSpPr>
          <p:cNvPr id="27" name="مجموعة 41">
            <a:extLst>
              <a:ext uri="{FF2B5EF4-FFF2-40B4-BE49-F238E27FC236}">
                <a16:creationId xmlns:a16="http://schemas.microsoft.com/office/drawing/2014/main" id="{3C985328-BDC2-CAE8-F5EF-B6793AAADE15}"/>
              </a:ext>
            </a:extLst>
          </p:cNvPr>
          <p:cNvGrpSpPr/>
          <p:nvPr/>
        </p:nvGrpSpPr>
        <p:grpSpPr>
          <a:xfrm>
            <a:off x="5761751" y="5084815"/>
            <a:ext cx="866829" cy="678683"/>
            <a:chOff x="5547733" y="4242301"/>
            <a:chExt cx="866829" cy="678683"/>
          </a:xfrm>
        </p:grpSpPr>
        <p:sp>
          <p:nvSpPr>
            <p:cNvPr id="23" name="مربع نص 42">
              <a:extLst>
                <a:ext uri="{FF2B5EF4-FFF2-40B4-BE49-F238E27FC236}">
                  <a16:creationId xmlns:a16="http://schemas.microsoft.com/office/drawing/2014/main" id="{CE53166E-397C-194B-1EBF-6A83E003B5C2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</a:t>
              </a:r>
            </a:p>
          </p:txBody>
        </p:sp>
        <p:sp>
          <p:nvSpPr>
            <p:cNvPr id="24" name="مربع نص 43">
              <a:extLst>
                <a:ext uri="{FF2B5EF4-FFF2-40B4-BE49-F238E27FC236}">
                  <a16:creationId xmlns:a16="http://schemas.microsoft.com/office/drawing/2014/main" id="{0DC298A0-C066-F0A9-B0AB-AE8C9A91EEDA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١٠</a:t>
              </a:r>
            </a:p>
          </p:txBody>
        </p:sp>
        <p:cxnSp>
          <p:nvCxnSpPr>
            <p:cNvPr id="25" name="رابط مستقيم 44">
              <a:extLst>
                <a:ext uri="{FF2B5EF4-FFF2-40B4-BE49-F238E27FC236}">
                  <a16:creationId xmlns:a16="http://schemas.microsoft.com/office/drawing/2014/main" id="{7375D8E2-2638-1E49-6ACE-F2ACB4134D4A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مربع نص 45">
              <a:extLst>
                <a:ext uri="{FF2B5EF4-FFF2-40B4-BE49-F238E27FC236}">
                  <a16:creationId xmlns:a16="http://schemas.microsoft.com/office/drawing/2014/main" id="{72B38C8D-0E25-885C-0748-21FEDC60E9FC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32" name="مجموعة 46">
            <a:extLst>
              <a:ext uri="{FF2B5EF4-FFF2-40B4-BE49-F238E27FC236}">
                <a16:creationId xmlns:a16="http://schemas.microsoft.com/office/drawing/2014/main" id="{89CBE1A0-EDA2-17DC-49AD-B56A506B5C48}"/>
              </a:ext>
            </a:extLst>
          </p:cNvPr>
          <p:cNvGrpSpPr/>
          <p:nvPr/>
        </p:nvGrpSpPr>
        <p:grpSpPr>
          <a:xfrm>
            <a:off x="5169099" y="5084815"/>
            <a:ext cx="720080" cy="678683"/>
            <a:chOff x="5694482" y="4242301"/>
            <a:chExt cx="720080" cy="678683"/>
          </a:xfrm>
        </p:grpSpPr>
        <p:sp>
          <p:nvSpPr>
            <p:cNvPr id="29" name="مربع نص 47">
              <a:extLst>
                <a:ext uri="{FF2B5EF4-FFF2-40B4-BE49-F238E27FC236}">
                  <a16:creationId xmlns:a16="http://schemas.microsoft.com/office/drawing/2014/main" id="{0D41612A-69A6-9A3B-EBC3-288D2308353A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sp>
          <p:nvSpPr>
            <p:cNvPr id="30" name="مربع نص 48">
              <a:extLst>
                <a:ext uri="{FF2B5EF4-FFF2-40B4-BE49-F238E27FC236}">
                  <a16:creationId xmlns:a16="http://schemas.microsoft.com/office/drawing/2014/main" id="{C2A36A10-20F2-8E86-F47C-3DAFA5AB1425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cxnSp>
          <p:nvCxnSpPr>
            <p:cNvPr id="31" name="رابط مستقيم 49">
              <a:extLst>
                <a:ext uri="{FF2B5EF4-FFF2-40B4-BE49-F238E27FC236}">
                  <a16:creationId xmlns:a16="http://schemas.microsoft.com/office/drawing/2014/main" id="{97DDCA9A-B6A1-F2B1-880B-F454C6485A77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مربع نص 50">
            <a:extLst>
              <a:ext uri="{FF2B5EF4-FFF2-40B4-BE49-F238E27FC236}">
                <a16:creationId xmlns:a16="http://schemas.microsoft.com/office/drawing/2014/main" id="{255B28F0-1630-3A81-DD8E-5ED3E7AC0912}"/>
              </a:ext>
            </a:extLst>
          </p:cNvPr>
          <p:cNvSpPr txBox="1"/>
          <p:nvPr/>
        </p:nvSpPr>
        <p:spPr>
          <a:xfrm>
            <a:off x="5382869" y="5974542"/>
            <a:ext cx="1001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 يشابه</a:t>
            </a:r>
          </a:p>
        </p:txBody>
      </p:sp>
      <p:grpSp>
        <p:nvGrpSpPr>
          <p:cNvPr id="39" name="مجموعة 55">
            <a:extLst>
              <a:ext uri="{FF2B5EF4-FFF2-40B4-BE49-F238E27FC236}">
                <a16:creationId xmlns:a16="http://schemas.microsoft.com/office/drawing/2014/main" id="{297579D3-BB3E-67AB-E103-2BDC52CB2C53}"/>
              </a:ext>
            </a:extLst>
          </p:cNvPr>
          <p:cNvGrpSpPr/>
          <p:nvPr/>
        </p:nvGrpSpPr>
        <p:grpSpPr>
          <a:xfrm>
            <a:off x="3004336" y="5083131"/>
            <a:ext cx="720080" cy="678683"/>
            <a:chOff x="5694482" y="4242301"/>
            <a:chExt cx="720080" cy="678683"/>
          </a:xfrm>
        </p:grpSpPr>
        <p:sp>
          <p:nvSpPr>
            <p:cNvPr id="36" name="مربع نص 56">
              <a:extLst>
                <a:ext uri="{FF2B5EF4-FFF2-40B4-BE49-F238E27FC236}">
                  <a16:creationId xmlns:a16="http://schemas.microsoft.com/office/drawing/2014/main" id="{6C6E05B2-9365-5F9B-9994-6D4124D14381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</a:t>
              </a:r>
            </a:p>
          </p:txBody>
        </p:sp>
        <p:sp>
          <p:nvSpPr>
            <p:cNvPr id="37" name="مربع نص 57">
              <a:extLst>
                <a:ext uri="{FF2B5EF4-FFF2-40B4-BE49-F238E27FC236}">
                  <a16:creationId xmlns:a16="http://schemas.microsoft.com/office/drawing/2014/main" id="{E1FD2A40-617F-7B19-B6A6-306B4CBAFC6F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cxnSp>
          <p:nvCxnSpPr>
            <p:cNvPr id="38" name="رابط مستقيم 58">
              <a:extLst>
                <a:ext uri="{FF2B5EF4-FFF2-40B4-BE49-F238E27FC236}">
                  <a16:creationId xmlns:a16="http://schemas.microsoft.com/office/drawing/2014/main" id="{ACAAF0F3-1E9B-674F-3F1C-31348CC96B61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مربع نص 64">
            <a:extLst>
              <a:ext uri="{FF2B5EF4-FFF2-40B4-BE49-F238E27FC236}">
                <a16:creationId xmlns:a16="http://schemas.microsoft.com/office/drawing/2014/main" id="{7E689881-1DDE-E80C-DE13-C48A3D20BFD7}"/>
              </a:ext>
            </a:extLst>
          </p:cNvPr>
          <p:cNvSpPr txBox="1"/>
          <p:nvPr/>
        </p:nvSpPr>
        <p:spPr>
          <a:xfrm>
            <a:off x="2967313" y="5979522"/>
            <a:ext cx="1001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لا يشابه</a:t>
            </a:r>
          </a:p>
        </p:txBody>
      </p:sp>
      <p:grpSp>
        <p:nvGrpSpPr>
          <p:cNvPr id="47" name="مجموعة 65">
            <a:extLst>
              <a:ext uri="{FF2B5EF4-FFF2-40B4-BE49-F238E27FC236}">
                <a16:creationId xmlns:a16="http://schemas.microsoft.com/office/drawing/2014/main" id="{AD9056A7-DC47-9596-1F65-878D22C0806E}"/>
              </a:ext>
            </a:extLst>
          </p:cNvPr>
          <p:cNvGrpSpPr/>
          <p:nvPr/>
        </p:nvGrpSpPr>
        <p:grpSpPr>
          <a:xfrm>
            <a:off x="5761751" y="4404805"/>
            <a:ext cx="866829" cy="678683"/>
            <a:chOff x="5547733" y="4242301"/>
            <a:chExt cx="866829" cy="678683"/>
          </a:xfrm>
        </p:grpSpPr>
        <p:sp>
          <p:nvSpPr>
            <p:cNvPr id="43" name="مربع نص 66">
              <a:extLst>
                <a:ext uri="{FF2B5EF4-FFF2-40B4-BE49-F238E27FC236}">
                  <a16:creationId xmlns:a16="http://schemas.microsoft.com/office/drawing/2014/main" id="{01888CCD-5349-65C9-5EAA-2F9F5F2FF821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sp>
          <p:nvSpPr>
            <p:cNvPr id="44" name="مربع نص 67">
              <a:extLst>
                <a:ext uri="{FF2B5EF4-FFF2-40B4-BE49-F238E27FC236}">
                  <a16:creationId xmlns:a16="http://schemas.microsoft.com/office/drawing/2014/main" id="{43B60F9E-0BFC-0F9D-7276-A5B70E5FBA1E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cxnSp>
          <p:nvCxnSpPr>
            <p:cNvPr id="45" name="رابط مستقيم 68">
              <a:extLst>
                <a:ext uri="{FF2B5EF4-FFF2-40B4-BE49-F238E27FC236}">
                  <a16:creationId xmlns:a16="http://schemas.microsoft.com/office/drawing/2014/main" id="{F42604C5-638B-88A3-A7CC-104DAE9E611A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مربع نص 69">
              <a:extLst>
                <a:ext uri="{FF2B5EF4-FFF2-40B4-BE49-F238E27FC236}">
                  <a16:creationId xmlns:a16="http://schemas.microsoft.com/office/drawing/2014/main" id="{CBE68F37-336E-1D88-9B54-24C40575AE39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52" name="مجموعة 70">
            <a:extLst>
              <a:ext uri="{FF2B5EF4-FFF2-40B4-BE49-F238E27FC236}">
                <a16:creationId xmlns:a16="http://schemas.microsoft.com/office/drawing/2014/main" id="{3B77ADF4-B1E0-9631-34B8-0CC2F52B1281}"/>
              </a:ext>
            </a:extLst>
          </p:cNvPr>
          <p:cNvGrpSpPr/>
          <p:nvPr/>
        </p:nvGrpSpPr>
        <p:grpSpPr>
          <a:xfrm>
            <a:off x="5169099" y="4404805"/>
            <a:ext cx="720080" cy="678683"/>
            <a:chOff x="5694482" y="4242301"/>
            <a:chExt cx="720080" cy="678683"/>
          </a:xfrm>
        </p:grpSpPr>
        <p:sp>
          <p:nvSpPr>
            <p:cNvPr id="49" name="مربع نص 71">
              <a:extLst>
                <a:ext uri="{FF2B5EF4-FFF2-40B4-BE49-F238E27FC236}">
                  <a16:creationId xmlns:a16="http://schemas.microsoft.com/office/drawing/2014/main" id="{5625B0B0-4544-D521-CDD1-790586066161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sp>
          <p:nvSpPr>
            <p:cNvPr id="50" name="مربع نص 72">
              <a:extLst>
                <a:ext uri="{FF2B5EF4-FFF2-40B4-BE49-F238E27FC236}">
                  <a16:creationId xmlns:a16="http://schemas.microsoft.com/office/drawing/2014/main" id="{EF958087-FC7C-0A04-8BB3-DA9DA77ADB89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cxnSp>
          <p:nvCxnSpPr>
            <p:cNvPr id="51" name="رابط مستقيم 73">
              <a:extLst>
                <a:ext uri="{FF2B5EF4-FFF2-40B4-BE49-F238E27FC236}">
                  <a16:creationId xmlns:a16="http://schemas.microsoft.com/office/drawing/2014/main" id="{7D8B38D8-0E0D-9625-D24C-86D956F08AF1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مجموعة 74">
            <a:extLst>
              <a:ext uri="{FF2B5EF4-FFF2-40B4-BE49-F238E27FC236}">
                <a16:creationId xmlns:a16="http://schemas.microsoft.com/office/drawing/2014/main" id="{81A35FE8-3355-4574-8824-01594CB2512D}"/>
              </a:ext>
            </a:extLst>
          </p:cNvPr>
          <p:cNvGrpSpPr/>
          <p:nvPr/>
        </p:nvGrpSpPr>
        <p:grpSpPr>
          <a:xfrm>
            <a:off x="3241471" y="4421561"/>
            <a:ext cx="866829" cy="678683"/>
            <a:chOff x="5547733" y="4242301"/>
            <a:chExt cx="866829" cy="678683"/>
          </a:xfrm>
        </p:grpSpPr>
        <p:sp>
          <p:nvSpPr>
            <p:cNvPr id="54" name="مربع نص 75">
              <a:extLst>
                <a:ext uri="{FF2B5EF4-FFF2-40B4-BE49-F238E27FC236}">
                  <a16:creationId xmlns:a16="http://schemas.microsoft.com/office/drawing/2014/main" id="{2B0DAFF0-604F-5559-8238-E956F036C29A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sp>
          <p:nvSpPr>
            <p:cNvPr id="55" name="مربع نص 76">
              <a:extLst>
                <a:ext uri="{FF2B5EF4-FFF2-40B4-BE49-F238E27FC236}">
                  <a16:creationId xmlns:a16="http://schemas.microsoft.com/office/drawing/2014/main" id="{9606106C-0E53-D71B-319C-715F780F25E0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cxnSp>
          <p:nvCxnSpPr>
            <p:cNvPr id="56" name="رابط مستقيم 77">
              <a:extLst>
                <a:ext uri="{FF2B5EF4-FFF2-40B4-BE49-F238E27FC236}">
                  <a16:creationId xmlns:a16="http://schemas.microsoft.com/office/drawing/2014/main" id="{75B2977D-48BA-5766-4E65-927EFBD4FF00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مربع نص 78">
              <a:extLst>
                <a:ext uri="{FF2B5EF4-FFF2-40B4-BE49-F238E27FC236}">
                  <a16:creationId xmlns:a16="http://schemas.microsoft.com/office/drawing/2014/main" id="{E0BAC933-905B-2FF2-686F-C3F7975BB4CD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60" name="مربع نص 80">
            <a:extLst>
              <a:ext uri="{FF2B5EF4-FFF2-40B4-BE49-F238E27FC236}">
                <a16:creationId xmlns:a16="http://schemas.microsoft.com/office/drawing/2014/main" id="{5D13973D-58B8-159D-E17B-FBBD1A57AC27}"/>
              </a:ext>
            </a:extLst>
          </p:cNvPr>
          <p:cNvSpPr txBox="1"/>
          <p:nvPr/>
        </p:nvSpPr>
        <p:spPr>
          <a:xfrm>
            <a:off x="2783282" y="4551626"/>
            <a:ext cx="5531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</a:t>
            </a:r>
          </a:p>
        </p:txBody>
      </p:sp>
      <p:pic>
        <p:nvPicPr>
          <p:cNvPr id="62" name="صورة 2">
            <a:extLst>
              <a:ext uri="{FF2B5EF4-FFF2-40B4-BE49-F238E27FC236}">
                <a16:creationId xmlns:a16="http://schemas.microsoft.com/office/drawing/2014/main" id="{E838EC49-C901-4BE5-FC5A-F39F26E862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39" y="1090214"/>
            <a:ext cx="7668662" cy="2298700"/>
          </a:xfrm>
          <a:prstGeom prst="rect">
            <a:avLst/>
          </a:prstGeom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F3065455-89B9-050A-B516-B173AB80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628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53BE742-FC04-E474-5930-BF6ED764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68" y="707461"/>
            <a:ext cx="18489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5098E4-0C07-A8AC-5FF9-D311324F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909" y="1745661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61">
            <a:extLst>
              <a:ext uri="{FF2B5EF4-FFF2-40B4-BE49-F238E27FC236}">
                <a16:creationId xmlns:a16="http://schemas.microsoft.com/office/drawing/2014/main" id="{DB5E1259-D50F-C270-27EF-EA0278EF918E}"/>
              </a:ext>
            </a:extLst>
          </p:cNvPr>
          <p:cNvSpPr txBox="1"/>
          <p:nvPr/>
        </p:nvSpPr>
        <p:spPr>
          <a:xfrm>
            <a:off x="7037423" y="3170247"/>
            <a:ext cx="834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٧٢</a:t>
            </a:r>
          </a:p>
        </p:txBody>
      </p:sp>
      <p:grpSp>
        <p:nvGrpSpPr>
          <p:cNvPr id="5" name="مجموعة 62">
            <a:extLst>
              <a:ext uri="{FF2B5EF4-FFF2-40B4-BE49-F238E27FC236}">
                <a16:creationId xmlns:a16="http://schemas.microsoft.com/office/drawing/2014/main" id="{E896BE6E-DAE9-6EC0-9840-94A3DDDBD48B}"/>
              </a:ext>
            </a:extLst>
          </p:cNvPr>
          <p:cNvGrpSpPr/>
          <p:nvPr/>
        </p:nvGrpSpPr>
        <p:grpSpPr>
          <a:xfrm>
            <a:off x="8475966" y="3208477"/>
            <a:ext cx="1700482" cy="753693"/>
            <a:chOff x="5031758" y="2849445"/>
            <a:chExt cx="1700482" cy="753693"/>
          </a:xfrm>
        </p:grpSpPr>
        <p:grpSp>
          <p:nvGrpSpPr>
            <p:cNvPr id="16" name="مجموعة 63">
              <a:extLst>
                <a:ext uri="{FF2B5EF4-FFF2-40B4-BE49-F238E27FC236}">
                  <a16:creationId xmlns:a16="http://schemas.microsoft.com/office/drawing/2014/main" id="{0EA2A446-4F63-E53C-F1B6-96D8BEE23D1F}"/>
                </a:ext>
              </a:extLst>
            </p:cNvPr>
            <p:cNvGrpSpPr/>
            <p:nvPr/>
          </p:nvGrpSpPr>
          <p:grpSpPr>
            <a:xfrm>
              <a:off x="5544912" y="2849445"/>
              <a:ext cx="1187328" cy="753693"/>
              <a:chOff x="5405581" y="4212258"/>
              <a:chExt cx="1187328" cy="753693"/>
            </a:xfrm>
          </p:grpSpPr>
          <p:sp>
            <p:nvSpPr>
              <p:cNvPr id="21" name="مربع نص 68">
                <a:extLst>
                  <a:ext uri="{FF2B5EF4-FFF2-40B4-BE49-F238E27FC236}">
                    <a16:creationId xmlns:a16="http://schemas.microsoft.com/office/drawing/2014/main" id="{D20283CB-2BEA-855B-4A67-3137851BFB14}"/>
                  </a:ext>
                </a:extLst>
              </p:cNvPr>
              <p:cNvSpPr txBox="1"/>
              <p:nvPr/>
            </p:nvSpPr>
            <p:spPr>
              <a:xfrm>
                <a:off x="6000586" y="421225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</a:t>
                </a:r>
              </a:p>
            </p:txBody>
          </p:sp>
          <p:sp>
            <p:nvSpPr>
              <p:cNvPr id="22" name="مربع نص 69">
                <a:extLst>
                  <a:ext uri="{FF2B5EF4-FFF2-40B4-BE49-F238E27FC236}">
                    <a16:creationId xmlns:a16="http://schemas.microsoft.com/office/drawing/2014/main" id="{150B93CB-D52F-6274-E45C-42F6B44189E5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١٨</a:t>
                </a:r>
              </a:p>
            </p:txBody>
          </p:sp>
          <p:cxnSp>
            <p:nvCxnSpPr>
              <p:cNvPr id="23" name="رابط مستقيم 70">
                <a:extLst>
                  <a:ext uri="{FF2B5EF4-FFF2-40B4-BE49-F238E27FC236}">
                    <a16:creationId xmlns:a16="http://schemas.microsoft.com/office/drawing/2014/main" id="{28BD5C99-5358-B6FA-B1B1-5A4932A11041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مربع نص 71">
                <a:extLst>
                  <a:ext uri="{FF2B5EF4-FFF2-40B4-BE49-F238E27FC236}">
                    <a16:creationId xmlns:a16="http://schemas.microsoft.com/office/drawing/2014/main" id="{5A73C6F8-A919-0883-0BA4-0444F0533CD1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7" name="مجموعة 64">
              <a:extLst>
                <a:ext uri="{FF2B5EF4-FFF2-40B4-BE49-F238E27FC236}">
                  <a16:creationId xmlns:a16="http://schemas.microsoft.com/office/drawing/2014/main" id="{CFAE4891-64EF-25C9-5150-6BEA224FDE59}"/>
                </a:ext>
              </a:extLst>
            </p:cNvPr>
            <p:cNvGrpSpPr/>
            <p:nvPr/>
          </p:nvGrpSpPr>
          <p:grpSpPr>
            <a:xfrm>
              <a:off x="5031758" y="2852121"/>
              <a:ext cx="720080" cy="751017"/>
              <a:chOff x="5900539" y="4214934"/>
              <a:chExt cx="720080" cy="751017"/>
            </a:xfrm>
          </p:grpSpPr>
          <p:sp>
            <p:nvSpPr>
              <p:cNvPr id="18" name="مربع نص 65">
                <a:extLst>
                  <a:ext uri="{FF2B5EF4-FFF2-40B4-BE49-F238E27FC236}">
                    <a16:creationId xmlns:a16="http://schemas.microsoft.com/office/drawing/2014/main" id="{8FF75D75-43FC-BC9A-E22B-CA8A18C9FC97}"/>
                  </a:ext>
                </a:extLst>
              </p:cNvPr>
              <p:cNvSpPr txBox="1"/>
              <p:nvPr/>
            </p:nvSpPr>
            <p:spPr>
              <a:xfrm>
                <a:off x="6015100" y="421493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</a:t>
                </a:r>
              </a:p>
            </p:txBody>
          </p:sp>
          <p:sp>
            <p:nvSpPr>
              <p:cNvPr id="19" name="مربع نص 66">
                <a:extLst>
                  <a:ext uri="{FF2B5EF4-FFF2-40B4-BE49-F238E27FC236}">
                    <a16:creationId xmlns:a16="http://schemas.microsoft.com/office/drawing/2014/main" id="{9B5CE07C-CBA9-6623-3A75-083AD5F78DB4}"/>
                  </a:ext>
                </a:extLst>
              </p:cNvPr>
              <p:cNvSpPr txBox="1"/>
              <p:nvPr/>
            </p:nvSpPr>
            <p:spPr>
              <a:xfrm>
                <a:off x="590053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؟</a:t>
                </a:r>
              </a:p>
            </p:txBody>
          </p:sp>
          <p:cxnSp>
            <p:nvCxnSpPr>
              <p:cNvPr id="20" name="رابط مستقيم 67">
                <a:extLst>
                  <a:ext uri="{FF2B5EF4-FFF2-40B4-BE49-F238E27FC236}">
                    <a16:creationId xmlns:a16="http://schemas.microsoft.com/office/drawing/2014/main" id="{17A5D0ED-CDE0-2696-5995-86C536BCDAE5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سهم مخطط إلى اليمين 72">
            <a:extLst>
              <a:ext uri="{FF2B5EF4-FFF2-40B4-BE49-F238E27FC236}">
                <a16:creationId xmlns:a16="http://schemas.microsoft.com/office/drawing/2014/main" id="{673D2683-3169-FFA6-C164-EA90D7EBE674}"/>
              </a:ext>
            </a:extLst>
          </p:cNvPr>
          <p:cNvSpPr/>
          <p:nvPr/>
        </p:nvSpPr>
        <p:spPr>
          <a:xfrm rot="9694707">
            <a:off x="9105692" y="343554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73">
            <a:extLst>
              <a:ext uri="{FF2B5EF4-FFF2-40B4-BE49-F238E27FC236}">
                <a16:creationId xmlns:a16="http://schemas.microsoft.com/office/drawing/2014/main" id="{62F4D583-9B8B-737F-8BBF-7BDCDE90C4FA}"/>
              </a:ext>
            </a:extLst>
          </p:cNvPr>
          <p:cNvSpPr/>
          <p:nvPr/>
        </p:nvSpPr>
        <p:spPr>
          <a:xfrm rot="12376438">
            <a:off x="9043159" y="343856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74">
            <a:extLst>
              <a:ext uri="{FF2B5EF4-FFF2-40B4-BE49-F238E27FC236}">
                <a16:creationId xmlns:a16="http://schemas.microsoft.com/office/drawing/2014/main" id="{73C397F5-F84F-253F-E009-1B7DB622D9A3}"/>
              </a:ext>
            </a:extLst>
          </p:cNvPr>
          <p:cNvSpPr/>
          <p:nvPr/>
        </p:nvSpPr>
        <p:spPr>
          <a:xfrm rot="10800000">
            <a:off x="7911242" y="329444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مخطط إلى اليمين 75">
            <a:extLst>
              <a:ext uri="{FF2B5EF4-FFF2-40B4-BE49-F238E27FC236}">
                <a16:creationId xmlns:a16="http://schemas.microsoft.com/office/drawing/2014/main" id="{8C774FA3-DAD1-2263-5AFB-4162977F9118}"/>
              </a:ext>
            </a:extLst>
          </p:cNvPr>
          <p:cNvSpPr/>
          <p:nvPr/>
        </p:nvSpPr>
        <p:spPr>
          <a:xfrm rot="10800000">
            <a:off x="7911241" y="361683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76">
            <a:extLst>
              <a:ext uri="{FF2B5EF4-FFF2-40B4-BE49-F238E27FC236}">
                <a16:creationId xmlns:a16="http://schemas.microsoft.com/office/drawing/2014/main" id="{9590A42E-A1B6-6EDE-F4D8-A639B83A6B30}"/>
              </a:ext>
            </a:extLst>
          </p:cNvPr>
          <p:cNvSpPr txBox="1"/>
          <p:nvPr/>
        </p:nvSpPr>
        <p:spPr>
          <a:xfrm>
            <a:off x="7080104" y="3500670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 </a:t>
            </a:r>
            <a:r>
              <a:rPr lang="ar-SA" sz="2400" b="1" dirty="0">
                <a:solidFill>
                  <a:srgbClr val="FF0000"/>
                </a:solidFill>
              </a:rPr>
              <a:t>؟</a:t>
            </a:r>
          </a:p>
        </p:txBody>
      </p:sp>
      <p:sp>
        <p:nvSpPr>
          <p:cNvPr id="36" name="مربع نص 77">
            <a:extLst>
              <a:ext uri="{FF2B5EF4-FFF2-40B4-BE49-F238E27FC236}">
                <a16:creationId xmlns:a16="http://schemas.microsoft.com/office/drawing/2014/main" id="{110920DA-A456-A7C0-946E-CA6FA2BEE594}"/>
              </a:ext>
            </a:extLst>
          </p:cNvPr>
          <p:cNvSpPr txBox="1"/>
          <p:nvPr/>
        </p:nvSpPr>
        <p:spPr>
          <a:xfrm>
            <a:off x="8217241" y="4213816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 </a:t>
            </a:r>
            <a:r>
              <a:rPr lang="ar-SA" sz="2400" b="1" dirty="0">
                <a:solidFill>
                  <a:srgbClr val="FF0000"/>
                </a:solidFill>
              </a:rPr>
              <a:t>؟</a:t>
            </a:r>
            <a:r>
              <a:rPr lang="ar-SA" sz="2400" b="1" dirty="0"/>
              <a:t>  =     ٧٢</a:t>
            </a:r>
          </a:p>
        </p:txBody>
      </p:sp>
      <p:sp>
        <p:nvSpPr>
          <p:cNvPr id="38" name="مربع نص 78">
            <a:extLst>
              <a:ext uri="{FF2B5EF4-FFF2-40B4-BE49-F238E27FC236}">
                <a16:creationId xmlns:a16="http://schemas.microsoft.com/office/drawing/2014/main" id="{F1A01184-B19C-B245-9D75-D39E9DA3B9C4}"/>
              </a:ext>
            </a:extLst>
          </p:cNvPr>
          <p:cNvSpPr txBox="1"/>
          <p:nvPr/>
        </p:nvSpPr>
        <p:spPr>
          <a:xfrm>
            <a:off x="7973228" y="5156028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؟</a:t>
            </a:r>
            <a:r>
              <a:rPr lang="ar-SA" sz="2400" b="1" dirty="0"/>
              <a:t>  =  ١٢</a:t>
            </a:r>
          </a:p>
        </p:txBody>
      </p:sp>
      <p:cxnSp>
        <p:nvCxnSpPr>
          <p:cNvPr id="40" name="رابط مستقيم 79">
            <a:extLst>
              <a:ext uri="{FF2B5EF4-FFF2-40B4-BE49-F238E27FC236}">
                <a16:creationId xmlns:a16="http://schemas.microsoft.com/office/drawing/2014/main" id="{111520E9-34CF-6081-A3FE-1319027E6A95}"/>
              </a:ext>
            </a:extLst>
          </p:cNvPr>
          <p:cNvCxnSpPr/>
          <p:nvPr/>
        </p:nvCxnSpPr>
        <p:spPr>
          <a:xfrm flipH="1">
            <a:off x="9327099" y="4651636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80">
            <a:extLst>
              <a:ext uri="{FF2B5EF4-FFF2-40B4-BE49-F238E27FC236}">
                <a16:creationId xmlns:a16="http://schemas.microsoft.com/office/drawing/2014/main" id="{82E81EA7-E99B-93A6-639A-7A5A12DF34EF}"/>
              </a:ext>
            </a:extLst>
          </p:cNvPr>
          <p:cNvCxnSpPr/>
          <p:nvPr/>
        </p:nvCxnSpPr>
        <p:spPr>
          <a:xfrm flipH="1">
            <a:off x="8246746" y="4651636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81">
            <a:extLst>
              <a:ext uri="{FF2B5EF4-FFF2-40B4-BE49-F238E27FC236}">
                <a16:creationId xmlns:a16="http://schemas.microsoft.com/office/drawing/2014/main" id="{C749C112-741A-2556-260B-32E1DB464A74}"/>
              </a:ext>
            </a:extLst>
          </p:cNvPr>
          <p:cNvSpPr txBox="1"/>
          <p:nvPr/>
        </p:nvSpPr>
        <p:spPr>
          <a:xfrm>
            <a:off x="9260561" y="463828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</a:p>
        </p:txBody>
      </p:sp>
      <p:sp>
        <p:nvSpPr>
          <p:cNvPr id="46" name="مربع نص 82">
            <a:extLst>
              <a:ext uri="{FF2B5EF4-FFF2-40B4-BE49-F238E27FC236}">
                <a16:creationId xmlns:a16="http://schemas.microsoft.com/office/drawing/2014/main" id="{3DA0BCD4-F1CF-BA7C-0149-08F427A91F20}"/>
              </a:ext>
            </a:extLst>
          </p:cNvPr>
          <p:cNvSpPr txBox="1"/>
          <p:nvPr/>
        </p:nvSpPr>
        <p:spPr>
          <a:xfrm>
            <a:off x="8157863" y="4638284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٦</a:t>
            </a:r>
          </a:p>
        </p:txBody>
      </p:sp>
      <p:cxnSp>
        <p:nvCxnSpPr>
          <p:cNvPr id="48" name="رابط مستقيم 83">
            <a:extLst>
              <a:ext uri="{FF2B5EF4-FFF2-40B4-BE49-F238E27FC236}">
                <a16:creationId xmlns:a16="http://schemas.microsoft.com/office/drawing/2014/main" id="{2A1D182E-6441-7DC1-4059-0FC66F20DEA2}"/>
              </a:ext>
            </a:extLst>
          </p:cNvPr>
          <p:cNvCxnSpPr/>
          <p:nvPr/>
        </p:nvCxnSpPr>
        <p:spPr>
          <a:xfrm flipH="1">
            <a:off x="9669099" y="435750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84">
            <a:extLst>
              <a:ext uri="{FF2B5EF4-FFF2-40B4-BE49-F238E27FC236}">
                <a16:creationId xmlns:a16="http://schemas.microsoft.com/office/drawing/2014/main" id="{32E11420-3B4B-8C5B-0695-5D050C99F90E}"/>
              </a:ext>
            </a:extLst>
          </p:cNvPr>
          <p:cNvCxnSpPr/>
          <p:nvPr/>
        </p:nvCxnSpPr>
        <p:spPr>
          <a:xfrm flipH="1">
            <a:off x="9456368" y="4819174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>
            <a:extLst>
              <a:ext uri="{FF2B5EF4-FFF2-40B4-BE49-F238E27FC236}">
                <a16:creationId xmlns:a16="http://schemas.microsoft.com/office/drawing/2014/main" id="{0456D53E-24F9-25B6-4D18-F84F077FB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54" y="1383711"/>
            <a:ext cx="4029075" cy="1123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" name="Picture 3">
            <a:extLst>
              <a:ext uri="{FF2B5EF4-FFF2-40B4-BE49-F238E27FC236}">
                <a16:creationId xmlns:a16="http://schemas.microsoft.com/office/drawing/2014/main" id="{D8DA1F78-FE9B-1706-0300-59189922F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26" y="2917206"/>
            <a:ext cx="4105874" cy="265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مربع نص 85">
            <a:extLst>
              <a:ext uri="{FF2B5EF4-FFF2-40B4-BE49-F238E27FC236}">
                <a16:creationId xmlns:a16="http://schemas.microsoft.com/office/drawing/2014/main" id="{D80D1AB9-EDD8-63BA-2224-A98565388B44}"/>
              </a:ext>
            </a:extLst>
          </p:cNvPr>
          <p:cNvSpPr txBox="1"/>
          <p:nvPr/>
        </p:nvSpPr>
        <p:spPr>
          <a:xfrm>
            <a:off x="3119664" y="5171957"/>
            <a:ext cx="6023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؟</a:t>
            </a:r>
          </a:p>
        </p:txBody>
      </p:sp>
      <p:sp>
        <p:nvSpPr>
          <p:cNvPr id="58" name="شكل بيضاوي 1">
            <a:extLst>
              <a:ext uri="{FF2B5EF4-FFF2-40B4-BE49-F238E27FC236}">
                <a16:creationId xmlns:a16="http://schemas.microsoft.com/office/drawing/2014/main" id="{C10C6EB4-78E8-33CB-447C-C246157D87EB}"/>
              </a:ext>
            </a:extLst>
          </p:cNvPr>
          <p:cNvSpPr/>
          <p:nvPr/>
        </p:nvSpPr>
        <p:spPr>
          <a:xfrm>
            <a:off x="5472403" y="3884159"/>
            <a:ext cx="576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86">
            <a:extLst>
              <a:ext uri="{FF2B5EF4-FFF2-40B4-BE49-F238E27FC236}">
                <a16:creationId xmlns:a16="http://schemas.microsoft.com/office/drawing/2014/main" id="{6068B0C9-8AA9-EAB8-8ADA-C3C7D81B8D37}"/>
              </a:ext>
            </a:extLst>
          </p:cNvPr>
          <p:cNvSpPr/>
          <p:nvPr/>
        </p:nvSpPr>
        <p:spPr>
          <a:xfrm>
            <a:off x="3434694" y="3859884"/>
            <a:ext cx="576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شكل بيضاوي 87">
            <a:extLst>
              <a:ext uri="{FF2B5EF4-FFF2-40B4-BE49-F238E27FC236}">
                <a16:creationId xmlns:a16="http://schemas.microsoft.com/office/drawing/2014/main" id="{D53BCB2D-D4C6-97D0-1549-04B373449F70}"/>
              </a:ext>
            </a:extLst>
          </p:cNvPr>
          <p:cNvSpPr/>
          <p:nvPr/>
        </p:nvSpPr>
        <p:spPr>
          <a:xfrm>
            <a:off x="5293823" y="4795951"/>
            <a:ext cx="576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88">
            <a:extLst>
              <a:ext uri="{FF2B5EF4-FFF2-40B4-BE49-F238E27FC236}">
                <a16:creationId xmlns:a16="http://schemas.microsoft.com/office/drawing/2014/main" id="{1F75C99A-C937-5294-5873-5D5BADE83CE9}"/>
              </a:ext>
            </a:extLst>
          </p:cNvPr>
          <p:cNvSpPr/>
          <p:nvPr/>
        </p:nvSpPr>
        <p:spPr>
          <a:xfrm>
            <a:off x="3146694" y="5138106"/>
            <a:ext cx="576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ربع نص 89">
            <a:extLst>
              <a:ext uri="{FF2B5EF4-FFF2-40B4-BE49-F238E27FC236}">
                <a16:creationId xmlns:a16="http://schemas.microsoft.com/office/drawing/2014/main" id="{BA434850-7915-2893-945D-3B3F2B181E86}"/>
              </a:ext>
            </a:extLst>
          </p:cNvPr>
          <p:cNvSpPr txBox="1"/>
          <p:nvPr/>
        </p:nvSpPr>
        <p:spPr>
          <a:xfrm>
            <a:off x="8308510" y="5156027"/>
            <a:ext cx="5604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١٢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235C65F9-C6A5-E6DB-C418-02126398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4215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56597 0.0002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99" y="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28" grpId="0" animBg="1"/>
      <p:bldP spid="30" grpId="0" animBg="1"/>
      <p:bldP spid="32" grpId="0" animBg="1"/>
      <p:bldP spid="34" grpId="0"/>
      <p:bldP spid="36" grpId="0"/>
      <p:bldP spid="38" grpId="0"/>
      <p:bldP spid="44" grpId="0"/>
      <p:bldP spid="46" grpId="0"/>
      <p:bldP spid="56" grpId="0"/>
      <p:bldP spid="56" grpId="1"/>
      <p:bldP spid="58" grpId="0" animBg="1"/>
      <p:bldP spid="60" grpId="0" animBg="1"/>
      <p:bldP spid="62" grpId="0" animBg="1"/>
      <p:bldP spid="64" grpId="0" animBg="1"/>
      <p:bldP spid="66" grpId="0"/>
      <p:bldP spid="6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>
            <a:extLst>
              <a:ext uri="{FF2B5EF4-FFF2-40B4-BE49-F238E27FC236}">
                <a16:creationId xmlns:a16="http://schemas.microsoft.com/office/drawing/2014/main" id="{9FC9FF4D-A8B5-6EF6-15CC-8463499F2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83" y="716030"/>
            <a:ext cx="18489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مربع نص 61">
            <a:extLst>
              <a:ext uri="{FF2B5EF4-FFF2-40B4-BE49-F238E27FC236}">
                <a16:creationId xmlns:a16="http://schemas.microsoft.com/office/drawing/2014/main" id="{93B05950-6E24-E38C-B7F2-7C51F21960F0}"/>
              </a:ext>
            </a:extLst>
          </p:cNvPr>
          <p:cNvSpPr txBox="1"/>
          <p:nvPr/>
        </p:nvSpPr>
        <p:spPr>
          <a:xfrm>
            <a:off x="6892738" y="3178816"/>
            <a:ext cx="834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١٠٥</a:t>
            </a:r>
          </a:p>
        </p:txBody>
      </p:sp>
      <p:grpSp>
        <p:nvGrpSpPr>
          <p:cNvPr id="89" name="مجموعة 62">
            <a:extLst>
              <a:ext uri="{FF2B5EF4-FFF2-40B4-BE49-F238E27FC236}">
                <a16:creationId xmlns:a16="http://schemas.microsoft.com/office/drawing/2014/main" id="{CB49EF74-ADF0-9724-2A3C-DE6ADC226301}"/>
              </a:ext>
            </a:extLst>
          </p:cNvPr>
          <p:cNvGrpSpPr/>
          <p:nvPr/>
        </p:nvGrpSpPr>
        <p:grpSpPr>
          <a:xfrm>
            <a:off x="8331281" y="3217046"/>
            <a:ext cx="1700482" cy="753693"/>
            <a:chOff x="5031758" y="2849445"/>
            <a:chExt cx="1700482" cy="753693"/>
          </a:xfrm>
        </p:grpSpPr>
        <p:grpSp>
          <p:nvGrpSpPr>
            <p:cNvPr id="80" name="مجموعة 63">
              <a:extLst>
                <a:ext uri="{FF2B5EF4-FFF2-40B4-BE49-F238E27FC236}">
                  <a16:creationId xmlns:a16="http://schemas.microsoft.com/office/drawing/2014/main" id="{15CFCEC1-E599-E404-634A-97222A590E05}"/>
                </a:ext>
              </a:extLst>
            </p:cNvPr>
            <p:cNvGrpSpPr/>
            <p:nvPr/>
          </p:nvGrpSpPr>
          <p:grpSpPr>
            <a:xfrm>
              <a:off x="5544912" y="2849445"/>
              <a:ext cx="1187328" cy="753693"/>
              <a:chOff x="5405581" y="4212258"/>
              <a:chExt cx="1187328" cy="753693"/>
            </a:xfrm>
          </p:grpSpPr>
          <p:sp>
            <p:nvSpPr>
              <p:cNvPr id="85" name="مربع نص 68">
                <a:extLst>
                  <a:ext uri="{FF2B5EF4-FFF2-40B4-BE49-F238E27FC236}">
                    <a16:creationId xmlns:a16="http://schemas.microsoft.com/office/drawing/2014/main" id="{F03970C3-ADAD-9D6D-F2FE-67E3178F2674}"/>
                  </a:ext>
                </a:extLst>
              </p:cNvPr>
              <p:cNvSpPr txBox="1"/>
              <p:nvPr/>
            </p:nvSpPr>
            <p:spPr>
              <a:xfrm>
                <a:off x="6000586" y="421225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</a:p>
            </p:txBody>
          </p:sp>
          <p:sp>
            <p:nvSpPr>
              <p:cNvPr id="86" name="مربع نص 69">
                <a:extLst>
                  <a:ext uri="{FF2B5EF4-FFF2-40B4-BE49-F238E27FC236}">
                    <a16:creationId xmlns:a16="http://schemas.microsoft.com/office/drawing/2014/main" id="{94831ACF-D80B-14EB-F75F-20F10DD948DB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٣٥</a:t>
                </a:r>
              </a:p>
            </p:txBody>
          </p:sp>
          <p:cxnSp>
            <p:nvCxnSpPr>
              <p:cNvPr id="87" name="رابط مستقيم 70">
                <a:extLst>
                  <a:ext uri="{FF2B5EF4-FFF2-40B4-BE49-F238E27FC236}">
                    <a16:creationId xmlns:a16="http://schemas.microsoft.com/office/drawing/2014/main" id="{ABC35715-CE13-1B67-71E3-6777987D0BF7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مربع نص 71">
                <a:extLst>
                  <a:ext uri="{FF2B5EF4-FFF2-40B4-BE49-F238E27FC236}">
                    <a16:creationId xmlns:a16="http://schemas.microsoft.com/office/drawing/2014/main" id="{F2E15411-0173-EDA4-C1F1-0A6319FE96D6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81" name="مجموعة 64">
              <a:extLst>
                <a:ext uri="{FF2B5EF4-FFF2-40B4-BE49-F238E27FC236}">
                  <a16:creationId xmlns:a16="http://schemas.microsoft.com/office/drawing/2014/main" id="{EBAFF8CA-28B1-437A-5570-D58BE0701652}"/>
                </a:ext>
              </a:extLst>
            </p:cNvPr>
            <p:cNvGrpSpPr/>
            <p:nvPr/>
          </p:nvGrpSpPr>
          <p:grpSpPr>
            <a:xfrm>
              <a:off x="5031758" y="2852121"/>
              <a:ext cx="720080" cy="751017"/>
              <a:chOff x="5900539" y="4214934"/>
              <a:chExt cx="720080" cy="751017"/>
            </a:xfrm>
          </p:grpSpPr>
          <p:sp>
            <p:nvSpPr>
              <p:cNvPr id="82" name="مربع نص 65">
                <a:extLst>
                  <a:ext uri="{FF2B5EF4-FFF2-40B4-BE49-F238E27FC236}">
                    <a16:creationId xmlns:a16="http://schemas.microsoft.com/office/drawing/2014/main" id="{6845B7B3-1598-FE97-1288-9C2C3A6D04A2}"/>
                  </a:ext>
                </a:extLst>
              </p:cNvPr>
              <p:cNvSpPr txBox="1"/>
              <p:nvPr/>
            </p:nvSpPr>
            <p:spPr>
              <a:xfrm>
                <a:off x="6015100" y="421493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</a:t>
                </a:r>
              </a:p>
            </p:txBody>
          </p:sp>
          <p:sp>
            <p:nvSpPr>
              <p:cNvPr id="83" name="مربع نص 66">
                <a:extLst>
                  <a:ext uri="{FF2B5EF4-FFF2-40B4-BE49-F238E27FC236}">
                    <a16:creationId xmlns:a16="http://schemas.microsoft.com/office/drawing/2014/main" id="{8EF8349A-CAF9-4799-9AAC-E43517C159BC}"/>
                  </a:ext>
                </a:extLst>
              </p:cNvPr>
              <p:cNvSpPr txBox="1"/>
              <p:nvPr/>
            </p:nvSpPr>
            <p:spPr>
              <a:xfrm>
                <a:off x="590053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؟</a:t>
                </a:r>
              </a:p>
            </p:txBody>
          </p:sp>
          <p:cxnSp>
            <p:nvCxnSpPr>
              <p:cNvPr id="84" name="رابط مستقيم 67">
                <a:extLst>
                  <a:ext uri="{FF2B5EF4-FFF2-40B4-BE49-F238E27FC236}">
                    <a16:creationId xmlns:a16="http://schemas.microsoft.com/office/drawing/2014/main" id="{ECA1EA21-12CB-1869-69D2-ECC15B8ED92D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سهم مخطط إلى اليمين 72">
            <a:extLst>
              <a:ext uri="{FF2B5EF4-FFF2-40B4-BE49-F238E27FC236}">
                <a16:creationId xmlns:a16="http://schemas.microsoft.com/office/drawing/2014/main" id="{3C503B74-6DC9-85A2-C47D-99DB924D4D29}"/>
              </a:ext>
            </a:extLst>
          </p:cNvPr>
          <p:cNvSpPr/>
          <p:nvPr/>
        </p:nvSpPr>
        <p:spPr>
          <a:xfrm rot="9694707">
            <a:off x="8961007" y="3444117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سهم مخطط إلى اليمين 73">
            <a:extLst>
              <a:ext uri="{FF2B5EF4-FFF2-40B4-BE49-F238E27FC236}">
                <a16:creationId xmlns:a16="http://schemas.microsoft.com/office/drawing/2014/main" id="{FF73634B-E615-2681-2AAE-0318ED97CC54}"/>
              </a:ext>
            </a:extLst>
          </p:cNvPr>
          <p:cNvSpPr/>
          <p:nvPr/>
        </p:nvSpPr>
        <p:spPr>
          <a:xfrm rot="12376438">
            <a:off x="8898474" y="344713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سهم مخطط إلى اليمين 74">
            <a:extLst>
              <a:ext uri="{FF2B5EF4-FFF2-40B4-BE49-F238E27FC236}">
                <a16:creationId xmlns:a16="http://schemas.microsoft.com/office/drawing/2014/main" id="{DC5B32C7-D67B-1B7E-A9B0-577E9118A7FA}"/>
              </a:ext>
            </a:extLst>
          </p:cNvPr>
          <p:cNvSpPr/>
          <p:nvPr/>
        </p:nvSpPr>
        <p:spPr>
          <a:xfrm rot="10800000">
            <a:off x="7766557" y="330300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سهم مخطط إلى اليمين 75">
            <a:extLst>
              <a:ext uri="{FF2B5EF4-FFF2-40B4-BE49-F238E27FC236}">
                <a16:creationId xmlns:a16="http://schemas.microsoft.com/office/drawing/2014/main" id="{01046B66-2689-C743-7B4E-A80F2A0CFF51}"/>
              </a:ext>
            </a:extLst>
          </p:cNvPr>
          <p:cNvSpPr/>
          <p:nvPr/>
        </p:nvSpPr>
        <p:spPr>
          <a:xfrm rot="10800000">
            <a:off x="7766556" y="362540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مربع نص 76">
            <a:extLst>
              <a:ext uri="{FF2B5EF4-FFF2-40B4-BE49-F238E27FC236}">
                <a16:creationId xmlns:a16="http://schemas.microsoft.com/office/drawing/2014/main" id="{B5BF756C-EB8B-327F-251E-20EB977F77D5}"/>
              </a:ext>
            </a:extLst>
          </p:cNvPr>
          <p:cNvSpPr txBox="1"/>
          <p:nvPr/>
        </p:nvSpPr>
        <p:spPr>
          <a:xfrm>
            <a:off x="6935419" y="3509239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 </a:t>
            </a:r>
            <a:r>
              <a:rPr lang="ar-SA" sz="2400" b="1" dirty="0">
                <a:solidFill>
                  <a:srgbClr val="FF0000"/>
                </a:solidFill>
              </a:rPr>
              <a:t>؟</a:t>
            </a:r>
          </a:p>
        </p:txBody>
      </p:sp>
      <p:sp>
        <p:nvSpPr>
          <p:cNvPr id="101" name="مربع نص 77">
            <a:extLst>
              <a:ext uri="{FF2B5EF4-FFF2-40B4-BE49-F238E27FC236}">
                <a16:creationId xmlns:a16="http://schemas.microsoft.com/office/drawing/2014/main" id="{9805BA4E-53BA-98A3-9233-94E992379FDF}"/>
              </a:ext>
            </a:extLst>
          </p:cNvPr>
          <p:cNvSpPr txBox="1"/>
          <p:nvPr/>
        </p:nvSpPr>
        <p:spPr>
          <a:xfrm>
            <a:off x="8017136" y="4222385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 </a:t>
            </a:r>
            <a:r>
              <a:rPr lang="ar-SA" sz="2400" b="1" dirty="0">
                <a:solidFill>
                  <a:srgbClr val="FF0000"/>
                </a:solidFill>
              </a:rPr>
              <a:t>؟</a:t>
            </a:r>
            <a:r>
              <a:rPr lang="ar-SA" sz="2400" b="1" dirty="0"/>
              <a:t>   =   ١٠٥</a:t>
            </a:r>
          </a:p>
        </p:txBody>
      </p:sp>
      <p:sp>
        <p:nvSpPr>
          <p:cNvPr id="103" name="مربع نص 78">
            <a:extLst>
              <a:ext uri="{FF2B5EF4-FFF2-40B4-BE49-F238E27FC236}">
                <a16:creationId xmlns:a16="http://schemas.microsoft.com/office/drawing/2014/main" id="{2A4912D7-71A6-0AC3-C476-59DF1E2A4B67}"/>
              </a:ext>
            </a:extLst>
          </p:cNvPr>
          <p:cNvSpPr txBox="1"/>
          <p:nvPr/>
        </p:nvSpPr>
        <p:spPr>
          <a:xfrm>
            <a:off x="7967934" y="5164597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؟</a:t>
            </a:r>
            <a:r>
              <a:rPr lang="ar-SA" sz="2400" b="1" dirty="0"/>
              <a:t>  =  ٢١</a:t>
            </a:r>
          </a:p>
        </p:txBody>
      </p:sp>
      <p:cxnSp>
        <p:nvCxnSpPr>
          <p:cNvPr id="105" name="رابط مستقيم 79">
            <a:extLst>
              <a:ext uri="{FF2B5EF4-FFF2-40B4-BE49-F238E27FC236}">
                <a16:creationId xmlns:a16="http://schemas.microsoft.com/office/drawing/2014/main" id="{15E7A5FF-F783-BA46-40A8-DCDCF971D5CF}"/>
              </a:ext>
            </a:extLst>
          </p:cNvPr>
          <p:cNvCxnSpPr/>
          <p:nvPr/>
        </p:nvCxnSpPr>
        <p:spPr>
          <a:xfrm flipH="1">
            <a:off x="9182414" y="4660205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رابط مستقيم 80">
            <a:extLst>
              <a:ext uri="{FF2B5EF4-FFF2-40B4-BE49-F238E27FC236}">
                <a16:creationId xmlns:a16="http://schemas.microsoft.com/office/drawing/2014/main" id="{215FCD68-0E80-2073-4779-4B6CD313DA87}"/>
              </a:ext>
            </a:extLst>
          </p:cNvPr>
          <p:cNvCxnSpPr/>
          <p:nvPr/>
        </p:nvCxnSpPr>
        <p:spPr>
          <a:xfrm flipH="1">
            <a:off x="8102061" y="4660205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مربع نص 81">
            <a:extLst>
              <a:ext uri="{FF2B5EF4-FFF2-40B4-BE49-F238E27FC236}">
                <a16:creationId xmlns:a16="http://schemas.microsoft.com/office/drawing/2014/main" id="{F44395C3-DDB4-7B32-1921-D1CA9C4860D5}"/>
              </a:ext>
            </a:extLst>
          </p:cNvPr>
          <p:cNvSpPr txBox="1"/>
          <p:nvPr/>
        </p:nvSpPr>
        <p:spPr>
          <a:xfrm>
            <a:off x="9115876" y="4646853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sp>
        <p:nvSpPr>
          <p:cNvPr id="111" name="مربع نص 82">
            <a:extLst>
              <a:ext uri="{FF2B5EF4-FFF2-40B4-BE49-F238E27FC236}">
                <a16:creationId xmlns:a16="http://schemas.microsoft.com/office/drawing/2014/main" id="{F91CE7EB-2054-BF5B-E7EC-74CA69B01913}"/>
              </a:ext>
            </a:extLst>
          </p:cNvPr>
          <p:cNvSpPr txBox="1"/>
          <p:nvPr/>
        </p:nvSpPr>
        <p:spPr>
          <a:xfrm>
            <a:off x="8056158" y="4646853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</a:t>
            </a:r>
          </a:p>
        </p:txBody>
      </p:sp>
      <p:cxnSp>
        <p:nvCxnSpPr>
          <p:cNvPr id="113" name="رابط مستقيم 83">
            <a:extLst>
              <a:ext uri="{FF2B5EF4-FFF2-40B4-BE49-F238E27FC236}">
                <a16:creationId xmlns:a16="http://schemas.microsoft.com/office/drawing/2014/main" id="{D6E74BC9-A766-2E6E-06C9-AA325E1EF5FF}"/>
              </a:ext>
            </a:extLst>
          </p:cNvPr>
          <p:cNvCxnSpPr/>
          <p:nvPr/>
        </p:nvCxnSpPr>
        <p:spPr>
          <a:xfrm flipH="1">
            <a:off x="9524414" y="4366078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رابط مستقيم 84">
            <a:extLst>
              <a:ext uri="{FF2B5EF4-FFF2-40B4-BE49-F238E27FC236}">
                <a16:creationId xmlns:a16="http://schemas.microsoft.com/office/drawing/2014/main" id="{AB552270-5B33-0DFF-FA1C-C9DF9DB82EF9}"/>
              </a:ext>
            </a:extLst>
          </p:cNvPr>
          <p:cNvCxnSpPr/>
          <p:nvPr/>
        </p:nvCxnSpPr>
        <p:spPr>
          <a:xfrm flipH="1">
            <a:off x="9369177" y="4776810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>
            <a:extLst>
              <a:ext uri="{FF2B5EF4-FFF2-40B4-BE49-F238E27FC236}">
                <a16:creationId xmlns:a16="http://schemas.microsoft.com/office/drawing/2014/main" id="{C99D55B6-8291-72FC-35ED-F7CFDE13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67" y="1451340"/>
            <a:ext cx="2990850" cy="704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id="{7F9225A7-94B3-CEDA-5317-34B6764F9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855" y="1544182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3">
            <a:extLst>
              <a:ext uri="{FF2B5EF4-FFF2-40B4-BE49-F238E27FC236}">
                <a16:creationId xmlns:a16="http://schemas.microsoft.com/office/drawing/2014/main" id="{834B8EE0-A087-3A68-D60F-7EB1993DF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59" y="3162667"/>
            <a:ext cx="4392488" cy="152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مربع نص 85">
            <a:extLst>
              <a:ext uri="{FF2B5EF4-FFF2-40B4-BE49-F238E27FC236}">
                <a16:creationId xmlns:a16="http://schemas.microsoft.com/office/drawing/2014/main" id="{AC3889BF-1542-A5ED-52C7-17C4222F588A}"/>
              </a:ext>
            </a:extLst>
          </p:cNvPr>
          <p:cNvSpPr txBox="1"/>
          <p:nvPr/>
        </p:nvSpPr>
        <p:spPr>
          <a:xfrm>
            <a:off x="4100141" y="3841401"/>
            <a:ext cx="6023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؟</a:t>
            </a:r>
          </a:p>
        </p:txBody>
      </p:sp>
      <p:sp>
        <p:nvSpPr>
          <p:cNvPr id="125" name="شكل بيضاوي 88">
            <a:extLst>
              <a:ext uri="{FF2B5EF4-FFF2-40B4-BE49-F238E27FC236}">
                <a16:creationId xmlns:a16="http://schemas.microsoft.com/office/drawing/2014/main" id="{6C615E5E-74F8-CA09-1388-662ED7D057AE}"/>
              </a:ext>
            </a:extLst>
          </p:cNvPr>
          <p:cNvSpPr/>
          <p:nvPr/>
        </p:nvSpPr>
        <p:spPr>
          <a:xfrm>
            <a:off x="4127171" y="3807550"/>
            <a:ext cx="576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7" name="شكل بيضاوي 1">
            <a:extLst>
              <a:ext uri="{FF2B5EF4-FFF2-40B4-BE49-F238E27FC236}">
                <a16:creationId xmlns:a16="http://schemas.microsoft.com/office/drawing/2014/main" id="{A7F8D3DA-A9DD-EF90-A2BC-83074AEA7D76}"/>
              </a:ext>
            </a:extLst>
          </p:cNvPr>
          <p:cNvSpPr/>
          <p:nvPr/>
        </p:nvSpPr>
        <p:spPr>
          <a:xfrm>
            <a:off x="4847187" y="3010003"/>
            <a:ext cx="576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مربع نص 89">
            <a:extLst>
              <a:ext uri="{FF2B5EF4-FFF2-40B4-BE49-F238E27FC236}">
                <a16:creationId xmlns:a16="http://schemas.microsoft.com/office/drawing/2014/main" id="{6E012C1E-59FA-3BFF-F185-E2FB2DE87535}"/>
              </a:ext>
            </a:extLst>
          </p:cNvPr>
          <p:cNvSpPr txBox="1"/>
          <p:nvPr/>
        </p:nvSpPr>
        <p:spPr>
          <a:xfrm>
            <a:off x="8307453" y="5179772"/>
            <a:ext cx="5604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٢١</a:t>
            </a:r>
          </a:p>
        </p:txBody>
      </p:sp>
      <p:grpSp>
        <p:nvGrpSpPr>
          <p:cNvPr id="137" name="مجموعة 9">
            <a:extLst>
              <a:ext uri="{FF2B5EF4-FFF2-40B4-BE49-F238E27FC236}">
                <a16:creationId xmlns:a16="http://schemas.microsoft.com/office/drawing/2014/main" id="{B897A842-FF7D-3328-1337-C303C0466205}"/>
              </a:ext>
            </a:extLst>
          </p:cNvPr>
          <p:cNvGrpSpPr/>
          <p:nvPr/>
        </p:nvGrpSpPr>
        <p:grpSpPr>
          <a:xfrm>
            <a:off x="1763869" y="5166671"/>
            <a:ext cx="2088220" cy="1171962"/>
            <a:chOff x="192538" y="4639281"/>
            <a:chExt cx="2088220" cy="1171962"/>
          </a:xfrm>
        </p:grpSpPr>
        <p:grpSp>
          <p:nvGrpSpPr>
            <p:cNvPr id="131" name="مجموعة 8">
              <a:extLst>
                <a:ext uri="{FF2B5EF4-FFF2-40B4-BE49-F238E27FC236}">
                  <a16:creationId xmlns:a16="http://schemas.microsoft.com/office/drawing/2014/main" id="{C1A96719-15CA-2A6E-0B55-E7E9358640AF}"/>
                </a:ext>
              </a:extLst>
            </p:cNvPr>
            <p:cNvGrpSpPr/>
            <p:nvPr/>
          </p:nvGrpSpPr>
          <p:grpSpPr>
            <a:xfrm rot="8393316">
              <a:off x="770098" y="4640786"/>
              <a:ext cx="1020531" cy="869790"/>
              <a:chOff x="760978" y="4644116"/>
              <a:chExt cx="1020531" cy="869790"/>
            </a:xfrm>
          </p:grpSpPr>
          <p:sp>
            <p:nvSpPr>
              <p:cNvPr id="135" name="مستطيل 7">
                <a:extLst>
                  <a:ext uri="{FF2B5EF4-FFF2-40B4-BE49-F238E27FC236}">
                    <a16:creationId xmlns:a16="http://schemas.microsoft.com/office/drawing/2014/main" id="{5C044C1B-C39A-002C-8188-2496F928D1C8}"/>
                  </a:ext>
                </a:extLst>
              </p:cNvPr>
              <p:cNvSpPr/>
              <p:nvPr/>
            </p:nvSpPr>
            <p:spPr>
              <a:xfrm>
                <a:off x="1595977" y="4649290"/>
                <a:ext cx="180000" cy="2312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6" name="مثلث قائم الزاوية 6">
                <a:extLst>
                  <a:ext uri="{FF2B5EF4-FFF2-40B4-BE49-F238E27FC236}">
                    <a16:creationId xmlns:a16="http://schemas.microsoft.com/office/drawing/2014/main" id="{318939D0-1D2E-33BD-6DC5-D69F2EC2EF5D}"/>
                  </a:ext>
                </a:extLst>
              </p:cNvPr>
              <p:cNvSpPr/>
              <p:nvPr/>
            </p:nvSpPr>
            <p:spPr>
              <a:xfrm rot="10800000">
                <a:off x="760978" y="4644116"/>
                <a:ext cx="1020531" cy="869790"/>
              </a:xfrm>
              <a:prstGeom prst="rtTriangle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32" name="مربع نص 39">
              <a:extLst>
                <a:ext uri="{FF2B5EF4-FFF2-40B4-BE49-F238E27FC236}">
                  <a16:creationId xmlns:a16="http://schemas.microsoft.com/office/drawing/2014/main" id="{83B9D97B-F1DC-7C28-0C2E-2084298E5ACD}"/>
                </a:ext>
              </a:extLst>
            </p:cNvPr>
            <p:cNvSpPr txBox="1"/>
            <p:nvPr/>
          </p:nvSpPr>
          <p:spPr>
            <a:xfrm>
              <a:off x="1445989" y="5229200"/>
              <a:ext cx="83476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٤سم</a:t>
              </a:r>
            </a:p>
          </p:txBody>
        </p:sp>
        <p:sp>
          <p:nvSpPr>
            <p:cNvPr id="133" name="مربع نص 40">
              <a:extLst>
                <a:ext uri="{FF2B5EF4-FFF2-40B4-BE49-F238E27FC236}">
                  <a16:creationId xmlns:a16="http://schemas.microsoft.com/office/drawing/2014/main" id="{3D2644BC-C444-BF0B-6A58-4363747EA64E}"/>
                </a:ext>
              </a:extLst>
            </p:cNvPr>
            <p:cNvSpPr txBox="1"/>
            <p:nvPr/>
          </p:nvSpPr>
          <p:spPr>
            <a:xfrm>
              <a:off x="192538" y="5349578"/>
              <a:ext cx="83476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٣سم</a:t>
              </a:r>
            </a:p>
          </p:txBody>
        </p:sp>
        <p:sp>
          <p:nvSpPr>
            <p:cNvPr id="134" name="مربع نص 41">
              <a:extLst>
                <a:ext uri="{FF2B5EF4-FFF2-40B4-BE49-F238E27FC236}">
                  <a16:creationId xmlns:a16="http://schemas.microsoft.com/office/drawing/2014/main" id="{CC79B810-77F9-AB27-38EA-E4B99BE2264D}"/>
                </a:ext>
              </a:extLst>
            </p:cNvPr>
            <p:cNvSpPr txBox="1"/>
            <p:nvPr/>
          </p:nvSpPr>
          <p:spPr>
            <a:xfrm>
              <a:off x="862978" y="4639281"/>
              <a:ext cx="83476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٥سم</a:t>
              </a:r>
            </a:p>
          </p:txBody>
        </p:sp>
      </p:grpSp>
      <p:sp>
        <p:nvSpPr>
          <p:cNvPr id="139" name="شكل بيضاوي 86">
            <a:extLst>
              <a:ext uri="{FF2B5EF4-FFF2-40B4-BE49-F238E27FC236}">
                <a16:creationId xmlns:a16="http://schemas.microsoft.com/office/drawing/2014/main" id="{E68AEA11-5274-265B-A51B-A32E01473FA3}"/>
              </a:ext>
            </a:extLst>
          </p:cNvPr>
          <p:cNvSpPr/>
          <p:nvPr/>
        </p:nvSpPr>
        <p:spPr>
          <a:xfrm>
            <a:off x="2563693" y="5163647"/>
            <a:ext cx="576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شكل بيضاوي 87">
            <a:extLst>
              <a:ext uri="{FF2B5EF4-FFF2-40B4-BE49-F238E27FC236}">
                <a16:creationId xmlns:a16="http://schemas.microsoft.com/office/drawing/2014/main" id="{C01BB532-0133-A3F6-7B87-005AC46DF527}"/>
              </a:ext>
            </a:extLst>
          </p:cNvPr>
          <p:cNvSpPr/>
          <p:nvPr/>
        </p:nvSpPr>
        <p:spPr>
          <a:xfrm>
            <a:off x="1894859" y="5891256"/>
            <a:ext cx="576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529DDC3-AB8F-42EA-5624-A58AE0E3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7754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45538 -0.18889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8" y="-9444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91" grpId="0" animBg="1"/>
      <p:bldP spid="93" grpId="0" animBg="1"/>
      <p:bldP spid="95" grpId="0" animBg="1"/>
      <p:bldP spid="97" grpId="0" animBg="1"/>
      <p:bldP spid="99" grpId="0"/>
      <p:bldP spid="101" grpId="0"/>
      <p:bldP spid="103" grpId="0"/>
      <p:bldP spid="109" grpId="0"/>
      <p:bldP spid="111" grpId="0"/>
      <p:bldP spid="123" grpId="0"/>
      <p:bldP spid="123" grpId="1"/>
      <p:bldP spid="125" grpId="0" animBg="1"/>
      <p:bldP spid="127" grpId="0" animBg="1"/>
      <p:bldP spid="129" grpId="0"/>
      <p:bldP spid="129" grpId="1"/>
      <p:bldP spid="139" grpId="0" animBg="1"/>
      <p:bldP spid="1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591CA8A-FC5D-A6F4-6ABE-7C08F49D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02" y="1189645"/>
            <a:ext cx="18489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61">
            <a:extLst>
              <a:ext uri="{FF2B5EF4-FFF2-40B4-BE49-F238E27FC236}">
                <a16:creationId xmlns:a16="http://schemas.microsoft.com/office/drawing/2014/main" id="{EBF234DA-2B91-1431-4FF8-020662FB4692}"/>
              </a:ext>
            </a:extLst>
          </p:cNvPr>
          <p:cNvSpPr txBox="1"/>
          <p:nvPr/>
        </p:nvSpPr>
        <p:spPr>
          <a:xfrm>
            <a:off x="6923957" y="3652431"/>
            <a:ext cx="834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١٤٠</a:t>
            </a:r>
          </a:p>
        </p:txBody>
      </p:sp>
      <p:grpSp>
        <p:nvGrpSpPr>
          <p:cNvPr id="4" name="مجموعة 62">
            <a:extLst>
              <a:ext uri="{FF2B5EF4-FFF2-40B4-BE49-F238E27FC236}">
                <a16:creationId xmlns:a16="http://schemas.microsoft.com/office/drawing/2014/main" id="{C3E391EA-EAB4-D5C7-185F-3FA92EF46385}"/>
              </a:ext>
            </a:extLst>
          </p:cNvPr>
          <p:cNvGrpSpPr/>
          <p:nvPr/>
        </p:nvGrpSpPr>
        <p:grpSpPr>
          <a:xfrm>
            <a:off x="8348645" y="3690661"/>
            <a:ext cx="1714337" cy="753693"/>
            <a:chOff x="5017903" y="2849445"/>
            <a:chExt cx="1714337" cy="753693"/>
          </a:xfrm>
        </p:grpSpPr>
        <p:grpSp>
          <p:nvGrpSpPr>
            <p:cNvPr id="14" name="مجموعة 63">
              <a:extLst>
                <a:ext uri="{FF2B5EF4-FFF2-40B4-BE49-F238E27FC236}">
                  <a16:creationId xmlns:a16="http://schemas.microsoft.com/office/drawing/2014/main" id="{31C81FD2-5265-BB5F-D438-530FB524626B}"/>
                </a:ext>
              </a:extLst>
            </p:cNvPr>
            <p:cNvGrpSpPr/>
            <p:nvPr/>
          </p:nvGrpSpPr>
          <p:grpSpPr>
            <a:xfrm>
              <a:off x="5544912" y="2849445"/>
              <a:ext cx="1187328" cy="753693"/>
              <a:chOff x="5405581" y="4212258"/>
              <a:chExt cx="1187328" cy="753693"/>
            </a:xfrm>
          </p:grpSpPr>
          <p:sp>
            <p:nvSpPr>
              <p:cNvPr id="20" name="مربع نص 68">
                <a:extLst>
                  <a:ext uri="{FF2B5EF4-FFF2-40B4-BE49-F238E27FC236}">
                    <a16:creationId xmlns:a16="http://schemas.microsoft.com/office/drawing/2014/main" id="{F4C61B8A-8A06-D403-317E-5A31E121DE5F}"/>
                  </a:ext>
                </a:extLst>
              </p:cNvPr>
              <p:cNvSpPr txBox="1"/>
              <p:nvPr/>
            </p:nvSpPr>
            <p:spPr>
              <a:xfrm>
                <a:off x="6000586" y="421225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</a:t>
                </a:r>
              </a:p>
            </p:txBody>
          </p:sp>
          <p:sp>
            <p:nvSpPr>
              <p:cNvPr id="21" name="مربع نص 69">
                <a:extLst>
                  <a:ext uri="{FF2B5EF4-FFF2-40B4-BE49-F238E27FC236}">
                    <a16:creationId xmlns:a16="http://schemas.microsoft.com/office/drawing/2014/main" id="{3BCC04A1-42B0-9AE0-6822-B8AE5EFDC611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٢٠</a:t>
                </a:r>
              </a:p>
            </p:txBody>
          </p:sp>
          <p:cxnSp>
            <p:nvCxnSpPr>
              <p:cNvPr id="22" name="رابط مستقيم 70">
                <a:extLst>
                  <a:ext uri="{FF2B5EF4-FFF2-40B4-BE49-F238E27FC236}">
                    <a16:creationId xmlns:a16="http://schemas.microsoft.com/office/drawing/2014/main" id="{B76600DD-A749-DF84-9065-F5F844C13035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مربع نص 71">
                <a:extLst>
                  <a:ext uri="{FF2B5EF4-FFF2-40B4-BE49-F238E27FC236}">
                    <a16:creationId xmlns:a16="http://schemas.microsoft.com/office/drawing/2014/main" id="{B806B2F7-1EA1-EFF7-9D01-4E653D007242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6" name="مجموعة 64">
              <a:extLst>
                <a:ext uri="{FF2B5EF4-FFF2-40B4-BE49-F238E27FC236}">
                  <a16:creationId xmlns:a16="http://schemas.microsoft.com/office/drawing/2014/main" id="{5B62FE06-C419-A644-E3D1-3B4589C44282}"/>
                </a:ext>
              </a:extLst>
            </p:cNvPr>
            <p:cNvGrpSpPr/>
            <p:nvPr/>
          </p:nvGrpSpPr>
          <p:grpSpPr>
            <a:xfrm>
              <a:off x="5017903" y="2852121"/>
              <a:ext cx="720080" cy="695597"/>
              <a:chOff x="5886684" y="4214934"/>
              <a:chExt cx="720080" cy="695597"/>
            </a:xfrm>
          </p:grpSpPr>
          <p:sp>
            <p:nvSpPr>
              <p:cNvPr id="17" name="مربع نص 65">
                <a:extLst>
                  <a:ext uri="{FF2B5EF4-FFF2-40B4-BE49-F238E27FC236}">
                    <a16:creationId xmlns:a16="http://schemas.microsoft.com/office/drawing/2014/main" id="{93F7A9CF-4940-5CEC-527F-A2DA8E8E8B3C}"/>
                  </a:ext>
                </a:extLst>
              </p:cNvPr>
              <p:cNvSpPr txBox="1"/>
              <p:nvPr/>
            </p:nvSpPr>
            <p:spPr>
              <a:xfrm>
                <a:off x="6015100" y="421493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٧</a:t>
                </a:r>
              </a:p>
            </p:txBody>
          </p:sp>
          <p:sp>
            <p:nvSpPr>
              <p:cNvPr id="18" name="مربع نص 66">
                <a:extLst>
                  <a:ext uri="{FF2B5EF4-FFF2-40B4-BE49-F238E27FC236}">
                    <a16:creationId xmlns:a16="http://schemas.microsoft.com/office/drawing/2014/main" id="{33B6F41C-8C73-8699-7F38-5CAF9C5E4B96}"/>
                  </a:ext>
                </a:extLst>
              </p:cNvPr>
              <p:cNvSpPr txBox="1"/>
              <p:nvPr/>
            </p:nvSpPr>
            <p:spPr>
              <a:xfrm>
                <a:off x="5886684" y="444886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س</a:t>
                </a:r>
              </a:p>
            </p:txBody>
          </p:sp>
          <p:cxnSp>
            <p:nvCxnSpPr>
              <p:cNvPr id="19" name="رابط مستقيم 67">
                <a:extLst>
                  <a:ext uri="{FF2B5EF4-FFF2-40B4-BE49-F238E27FC236}">
                    <a16:creationId xmlns:a16="http://schemas.microsoft.com/office/drawing/2014/main" id="{234E6167-6FE6-49A2-C7FD-C6402E8204A2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سهم مخطط إلى اليمين 72">
            <a:extLst>
              <a:ext uri="{FF2B5EF4-FFF2-40B4-BE49-F238E27FC236}">
                <a16:creationId xmlns:a16="http://schemas.microsoft.com/office/drawing/2014/main" id="{C4AC0B52-9B7C-C1EB-0D9D-FBAF5C79282F}"/>
              </a:ext>
            </a:extLst>
          </p:cNvPr>
          <p:cNvSpPr/>
          <p:nvPr/>
        </p:nvSpPr>
        <p:spPr>
          <a:xfrm rot="9694707">
            <a:off x="8992226" y="3917732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 مخطط إلى اليمين 73">
            <a:extLst>
              <a:ext uri="{FF2B5EF4-FFF2-40B4-BE49-F238E27FC236}">
                <a16:creationId xmlns:a16="http://schemas.microsoft.com/office/drawing/2014/main" id="{A766368B-EE9A-D6C4-4DAD-C6893C9A6BD7}"/>
              </a:ext>
            </a:extLst>
          </p:cNvPr>
          <p:cNvSpPr/>
          <p:nvPr/>
        </p:nvSpPr>
        <p:spPr>
          <a:xfrm rot="12376438">
            <a:off x="8929693" y="3920745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74">
            <a:extLst>
              <a:ext uri="{FF2B5EF4-FFF2-40B4-BE49-F238E27FC236}">
                <a16:creationId xmlns:a16="http://schemas.microsoft.com/office/drawing/2014/main" id="{C1193DEF-292F-FEDE-0E83-0F2DDE416D07}"/>
              </a:ext>
            </a:extLst>
          </p:cNvPr>
          <p:cNvSpPr/>
          <p:nvPr/>
        </p:nvSpPr>
        <p:spPr>
          <a:xfrm rot="10800000">
            <a:off x="7797776" y="3776624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75">
            <a:extLst>
              <a:ext uri="{FF2B5EF4-FFF2-40B4-BE49-F238E27FC236}">
                <a16:creationId xmlns:a16="http://schemas.microsoft.com/office/drawing/2014/main" id="{7BC84992-6EE7-77F9-C876-0DFDD569891C}"/>
              </a:ext>
            </a:extLst>
          </p:cNvPr>
          <p:cNvSpPr/>
          <p:nvPr/>
        </p:nvSpPr>
        <p:spPr>
          <a:xfrm rot="10800000">
            <a:off x="7797775" y="409901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76">
            <a:extLst>
              <a:ext uri="{FF2B5EF4-FFF2-40B4-BE49-F238E27FC236}">
                <a16:creationId xmlns:a16="http://schemas.microsoft.com/office/drawing/2014/main" id="{EA0755D0-6F40-9C44-4DFA-CC3D764DCE29}"/>
              </a:ext>
            </a:extLst>
          </p:cNvPr>
          <p:cNvSpPr txBox="1"/>
          <p:nvPr/>
        </p:nvSpPr>
        <p:spPr>
          <a:xfrm>
            <a:off x="6966638" y="3982854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</a:t>
            </a:r>
            <a:r>
              <a:rPr lang="ar-SA" sz="2400" b="1" dirty="0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34" name="مربع نص 77">
            <a:extLst>
              <a:ext uri="{FF2B5EF4-FFF2-40B4-BE49-F238E27FC236}">
                <a16:creationId xmlns:a16="http://schemas.microsoft.com/office/drawing/2014/main" id="{9B96F7D9-7A01-9697-23DC-231CBBCD9D1E}"/>
              </a:ext>
            </a:extLst>
          </p:cNvPr>
          <p:cNvSpPr txBox="1"/>
          <p:nvPr/>
        </p:nvSpPr>
        <p:spPr>
          <a:xfrm>
            <a:off x="8001045" y="4696000"/>
            <a:ext cx="20314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</a:t>
            </a:r>
            <a:r>
              <a:rPr lang="ar-SA" sz="2400" b="1" dirty="0">
                <a:solidFill>
                  <a:srgbClr val="FF0000"/>
                </a:solidFill>
              </a:rPr>
              <a:t>س</a:t>
            </a:r>
            <a:r>
              <a:rPr lang="ar-SA" sz="2400" b="1" dirty="0"/>
              <a:t>  =   ١٤٠</a:t>
            </a:r>
          </a:p>
        </p:txBody>
      </p:sp>
      <p:sp>
        <p:nvSpPr>
          <p:cNvPr id="36" name="مربع نص 78">
            <a:extLst>
              <a:ext uri="{FF2B5EF4-FFF2-40B4-BE49-F238E27FC236}">
                <a16:creationId xmlns:a16="http://schemas.microsoft.com/office/drawing/2014/main" id="{6526B89F-51D5-EF9A-366A-CA6536B5553C}"/>
              </a:ext>
            </a:extLst>
          </p:cNvPr>
          <p:cNvSpPr txBox="1"/>
          <p:nvPr/>
        </p:nvSpPr>
        <p:spPr>
          <a:xfrm>
            <a:off x="8071161" y="5638212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س</a:t>
            </a:r>
            <a:r>
              <a:rPr lang="ar-SA" sz="2400" b="1" dirty="0"/>
              <a:t>  =  ٣٥</a:t>
            </a:r>
          </a:p>
        </p:txBody>
      </p:sp>
      <p:cxnSp>
        <p:nvCxnSpPr>
          <p:cNvPr id="38" name="رابط مستقيم 79">
            <a:extLst>
              <a:ext uri="{FF2B5EF4-FFF2-40B4-BE49-F238E27FC236}">
                <a16:creationId xmlns:a16="http://schemas.microsoft.com/office/drawing/2014/main" id="{A301CD0B-80A7-0AE2-4E32-7C9771E8FE53}"/>
              </a:ext>
            </a:extLst>
          </p:cNvPr>
          <p:cNvCxnSpPr/>
          <p:nvPr/>
        </p:nvCxnSpPr>
        <p:spPr>
          <a:xfrm flipH="1">
            <a:off x="9213633" y="5133820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80">
            <a:extLst>
              <a:ext uri="{FF2B5EF4-FFF2-40B4-BE49-F238E27FC236}">
                <a16:creationId xmlns:a16="http://schemas.microsoft.com/office/drawing/2014/main" id="{EC0B127E-AE7D-88A2-CE9B-C6FCEAD8D5AE}"/>
              </a:ext>
            </a:extLst>
          </p:cNvPr>
          <p:cNvCxnSpPr/>
          <p:nvPr/>
        </p:nvCxnSpPr>
        <p:spPr>
          <a:xfrm flipH="1">
            <a:off x="8133280" y="5133820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ربع نص 81">
            <a:extLst>
              <a:ext uri="{FF2B5EF4-FFF2-40B4-BE49-F238E27FC236}">
                <a16:creationId xmlns:a16="http://schemas.microsoft.com/office/drawing/2014/main" id="{4C8ABFDB-500C-675C-0AD0-77A6E9E9070E}"/>
              </a:ext>
            </a:extLst>
          </p:cNvPr>
          <p:cNvSpPr txBox="1"/>
          <p:nvPr/>
        </p:nvSpPr>
        <p:spPr>
          <a:xfrm>
            <a:off x="9147095" y="5120468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</a:p>
        </p:txBody>
      </p:sp>
      <p:sp>
        <p:nvSpPr>
          <p:cNvPr id="44" name="مربع نص 82">
            <a:extLst>
              <a:ext uri="{FF2B5EF4-FFF2-40B4-BE49-F238E27FC236}">
                <a16:creationId xmlns:a16="http://schemas.microsoft.com/office/drawing/2014/main" id="{614D39C3-4FD4-4CA4-DE40-51C479933E87}"/>
              </a:ext>
            </a:extLst>
          </p:cNvPr>
          <p:cNvSpPr txBox="1"/>
          <p:nvPr/>
        </p:nvSpPr>
        <p:spPr>
          <a:xfrm>
            <a:off x="8044397" y="5120468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</a:p>
        </p:txBody>
      </p:sp>
      <p:cxnSp>
        <p:nvCxnSpPr>
          <p:cNvPr id="46" name="رابط مستقيم 83">
            <a:extLst>
              <a:ext uri="{FF2B5EF4-FFF2-40B4-BE49-F238E27FC236}">
                <a16:creationId xmlns:a16="http://schemas.microsoft.com/office/drawing/2014/main" id="{0334F8F5-8625-6D12-E7B6-580CD79D03AA}"/>
              </a:ext>
            </a:extLst>
          </p:cNvPr>
          <p:cNvCxnSpPr/>
          <p:nvPr/>
        </p:nvCxnSpPr>
        <p:spPr>
          <a:xfrm flipH="1">
            <a:off x="9527923" y="4825838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84">
            <a:extLst>
              <a:ext uri="{FF2B5EF4-FFF2-40B4-BE49-F238E27FC236}">
                <a16:creationId xmlns:a16="http://schemas.microsoft.com/office/drawing/2014/main" id="{3D10161A-5F07-A025-F697-1FC3540ED169}"/>
              </a:ext>
            </a:extLst>
          </p:cNvPr>
          <p:cNvCxnSpPr/>
          <p:nvPr/>
        </p:nvCxnSpPr>
        <p:spPr>
          <a:xfrm flipH="1">
            <a:off x="9400396" y="5250425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89">
            <a:extLst>
              <a:ext uri="{FF2B5EF4-FFF2-40B4-BE49-F238E27FC236}">
                <a16:creationId xmlns:a16="http://schemas.microsoft.com/office/drawing/2014/main" id="{FE9BAEAE-2D3F-473A-6B1F-C7112059DECA}"/>
              </a:ext>
            </a:extLst>
          </p:cNvPr>
          <p:cNvSpPr txBox="1"/>
          <p:nvPr/>
        </p:nvSpPr>
        <p:spPr>
          <a:xfrm>
            <a:off x="8315182" y="5634001"/>
            <a:ext cx="5604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٣٥</a:t>
            </a: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C0E17557-5413-CDA2-0AD1-0ED3CB133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870" y="1909725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43636D9-CE0E-1CEC-8E51-8C7A5B6D9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71" y="2076639"/>
            <a:ext cx="4972050" cy="38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6" name="Picture 3">
            <a:extLst>
              <a:ext uri="{FF2B5EF4-FFF2-40B4-BE49-F238E27FC236}">
                <a16:creationId xmlns:a16="http://schemas.microsoft.com/office/drawing/2014/main" id="{8085F377-0132-D1E3-E309-58592D1FB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55" y="3434321"/>
            <a:ext cx="4524527" cy="202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شكل بيضاوي 1">
            <a:extLst>
              <a:ext uri="{FF2B5EF4-FFF2-40B4-BE49-F238E27FC236}">
                <a16:creationId xmlns:a16="http://schemas.microsoft.com/office/drawing/2014/main" id="{89A3477A-ADCB-69A2-9901-0F1476B4F93A}"/>
              </a:ext>
            </a:extLst>
          </p:cNvPr>
          <p:cNvSpPr/>
          <p:nvPr/>
        </p:nvSpPr>
        <p:spPr>
          <a:xfrm>
            <a:off x="6248416" y="4247188"/>
            <a:ext cx="576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86">
            <a:extLst>
              <a:ext uri="{FF2B5EF4-FFF2-40B4-BE49-F238E27FC236}">
                <a16:creationId xmlns:a16="http://schemas.microsoft.com/office/drawing/2014/main" id="{0BEE02E0-6975-8A87-A38B-70AC2483A781}"/>
              </a:ext>
            </a:extLst>
          </p:cNvPr>
          <p:cNvSpPr/>
          <p:nvPr/>
        </p:nvSpPr>
        <p:spPr>
          <a:xfrm>
            <a:off x="3473132" y="3884624"/>
            <a:ext cx="576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شكل بيضاوي 87">
            <a:extLst>
              <a:ext uri="{FF2B5EF4-FFF2-40B4-BE49-F238E27FC236}">
                <a16:creationId xmlns:a16="http://schemas.microsoft.com/office/drawing/2014/main" id="{4E0D0BC9-5039-C8FA-2887-C5605A243529}"/>
              </a:ext>
            </a:extLst>
          </p:cNvPr>
          <p:cNvSpPr/>
          <p:nvPr/>
        </p:nvSpPr>
        <p:spPr>
          <a:xfrm>
            <a:off x="2604593" y="4451603"/>
            <a:ext cx="576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88">
            <a:extLst>
              <a:ext uri="{FF2B5EF4-FFF2-40B4-BE49-F238E27FC236}">
                <a16:creationId xmlns:a16="http://schemas.microsoft.com/office/drawing/2014/main" id="{6B949F4B-3246-E439-CB41-922054C3B0DD}"/>
              </a:ext>
            </a:extLst>
          </p:cNvPr>
          <p:cNvSpPr/>
          <p:nvPr/>
        </p:nvSpPr>
        <p:spPr>
          <a:xfrm>
            <a:off x="4936559" y="5119965"/>
            <a:ext cx="576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62C4CE3D-4639-DCDE-C69C-E6D69273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9709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36771 -0.0104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6" grpId="0" animBg="1"/>
      <p:bldP spid="28" grpId="0" animBg="1"/>
      <p:bldP spid="30" grpId="0" animBg="1"/>
      <p:bldP spid="32" grpId="0"/>
      <p:bldP spid="34" grpId="0"/>
      <p:bldP spid="36" grpId="0"/>
      <p:bldP spid="42" grpId="0"/>
      <p:bldP spid="44" grpId="0"/>
      <p:bldP spid="50" grpId="0"/>
      <p:bldP spid="50" grpId="1"/>
      <p:bldP spid="58" grpId="0" animBg="1"/>
      <p:bldP spid="60" grpId="0" animBg="1"/>
      <p:bldP spid="62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BA2B662-F87C-B16C-BD2B-F3AA9AA7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597" y="1089764"/>
            <a:ext cx="18489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61">
            <a:extLst>
              <a:ext uri="{FF2B5EF4-FFF2-40B4-BE49-F238E27FC236}">
                <a16:creationId xmlns:a16="http://schemas.microsoft.com/office/drawing/2014/main" id="{0E728B0A-6127-4BFB-9EEF-396B5AE12275}"/>
              </a:ext>
            </a:extLst>
          </p:cNvPr>
          <p:cNvSpPr txBox="1"/>
          <p:nvPr/>
        </p:nvSpPr>
        <p:spPr>
          <a:xfrm>
            <a:off x="6855052" y="3552550"/>
            <a:ext cx="834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٥٨٥</a:t>
            </a:r>
          </a:p>
        </p:txBody>
      </p:sp>
      <p:grpSp>
        <p:nvGrpSpPr>
          <p:cNvPr id="4" name="مجموعة 62">
            <a:extLst>
              <a:ext uri="{FF2B5EF4-FFF2-40B4-BE49-F238E27FC236}">
                <a16:creationId xmlns:a16="http://schemas.microsoft.com/office/drawing/2014/main" id="{34B508E0-2DCF-788B-8988-D9FE72784E7F}"/>
              </a:ext>
            </a:extLst>
          </p:cNvPr>
          <p:cNvGrpSpPr/>
          <p:nvPr/>
        </p:nvGrpSpPr>
        <p:grpSpPr>
          <a:xfrm>
            <a:off x="8279740" y="3590780"/>
            <a:ext cx="1742047" cy="753693"/>
            <a:chOff x="5017903" y="2849445"/>
            <a:chExt cx="1742047" cy="753693"/>
          </a:xfrm>
        </p:grpSpPr>
        <p:grpSp>
          <p:nvGrpSpPr>
            <p:cNvPr id="14" name="مجموعة 63">
              <a:extLst>
                <a:ext uri="{FF2B5EF4-FFF2-40B4-BE49-F238E27FC236}">
                  <a16:creationId xmlns:a16="http://schemas.microsoft.com/office/drawing/2014/main" id="{6F3264B3-1D23-B52B-E05C-EA52786E655F}"/>
                </a:ext>
              </a:extLst>
            </p:cNvPr>
            <p:cNvGrpSpPr/>
            <p:nvPr/>
          </p:nvGrpSpPr>
          <p:grpSpPr>
            <a:xfrm>
              <a:off x="5544912" y="2849445"/>
              <a:ext cx="1215038" cy="753693"/>
              <a:chOff x="5405581" y="4212258"/>
              <a:chExt cx="1215038" cy="753693"/>
            </a:xfrm>
          </p:grpSpPr>
          <p:sp>
            <p:nvSpPr>
              <p:cNvPr id="20" name="مربع نص 68">
                <a:extLst>
                  <a:ext uri="{FF2B5EF4-FFF2-40B4-BE49-F238E27FC236}">
                    <a16:creationId xmlns:a16="http://schemas.microsoft.com/office/drawing/2014/main" id="{69FC9999-EFCA-EB73-9FB7-432157109E49}"/>
                  </a:ext>
                </a:extLst>
              </p:cNvPr>
              <p:cNvSpPr txBox="1"/>
              <p:nvPr/>
            </p:nvSpPr>
            <p:spPr>
              <a:xfrm>
                <a:off x="5972547" y="4212258"/>
                <a:ext cx="5618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١٣</a:t>
                </a:r>
              </a:p>
            </p:txBody>
          </p:sp>
          <p:sp>
            <p:nvSpPr>
              <p:cNvPr id="21" name="مربع نص 69">
                <a:extLst>
                  <a:ext uri="{FF2B5EF4-FFF2-40B4-BE49-F238E27FC236}">
                    <a16:creationId xmlns:a16="http://schemas.microsoft.com/office/drawing/2014/main" id="{CC45C55B-3972-7134-CC81-7D4944B84870}"/>
                  </a:ext>
                </a:extLst>
              </p:cNvPr>
              <p:cNvSpPr txBox="1"/>
              <p:nvPr/>
            </p:nvSpPr>
            <p:spPr>
              <a:xfrm>
                <a:off x="590053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٣٩</a:t>
                </a:r>
              </a:p>
            </p:txBody>
          </p:sp>
          <p:cxnSp>
            <p:nvCxnSpPr>
              <p:cNvPr id="22" name="رابط مستقيم 70">
                <a:extLst>
                  <a:ext uri="{FF2B5EF4-FFF2-40B4-BE49-F238E27FC236}">
                    <a16:creationId xmlns:a16="http://schemas.microsoft.com/office/drawing/2014/main" id="{092784C0-5D84-B2D4-18B1-118DABB58949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مربع نص 71">
                <a:extLst>
                  <a:ext uri="{FF2B5EF4-FFF2-40B4-BE49-F238E27FC236}">
                    <a16:creationId xmlns:a16="http://schemas.microsoft.com/office/drawing/2014/main" id="{F04BC17F-A899-3CA2-D003-AE306E6D3AD0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6" name="مجموعة 64">
              <a:extLst>
                <a:ext uri="{FF2B5EF4-FFF2-40B4-BE49-F238E27FC236}">
                  <a16:creationId xmlns:a16="http://schemas.microsoft.com/office/drawing/2014/main" id="{4EDBA140-823D-C0BA-38EA-801F4F4DEA31}"/>
                </a:ext>
              </a:extLst>
            </p:cNvPr>
            <p:cNvGrpSpPr/>
            <p:nvPr/>
          </p:nvGrpSpPr>
          <p:grpSpPr>
            <a:xfrm>
              <a:off x="5017903" y="2852121"/>
              <a:ext cx="720080" cy="695597"/>
              <a:chOff x="5886684" y="4214934"/>
              <a:chExt cx="720080" cy="695597"/>
            </a:xfrm>
          </p:grpSpPr>
          <p:sp>
            <p:nvSpPr>
              <p:cNvPr id="17" name="مربع نص 65">
                <a:extLst>
                  <a:ext uri="{FF2B5EF4-FFF2-40B4-BE49-F238E27FC236}">
                    <a16:creationId xmlns:a16="http://schemas.microsoft.com/office/drawing/2014/main" id="{F4D75353-DC5D-EDA2-35F8-94788A3735EF}"/>
                  </a:ext>
                </a:extLst>
              </p:cNvPr>
              <p:cNvSpPr txBox="1"/>
              <p:nvPr/>
            </p:nvSpPr>
            <p:spPr>
              <a:xfrm>
                <a:off x="5928249" y="4214934"/>
                <a:ext cx="63247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١٥</a:t>
                </a:r>
              </a:p>
            </p:txBody>
          </p:sp>
          <p:sp>
            <p:nvSpPr>
              <p:cNvPr id="18" name="مربع نص 66">
                <a:extLst>
                  <a:ext uri="{FF2B5EF4-FFF2-40B4-BE49-F238E27FC236}">
                    <a16:creationId xmlns:a16="http://schemas.microsoft.com/office/drawing/2014/main" id="{D7CDD587-FBF7-3EC7-8A77-2945E906CCA8}"/>
                  </a:ext>
                </a:extLst>
              </p:cNvPr>
              <p:cNvSpPr txBox="1"/>
              <p:nvPr/>
            </p:nvSpPr>
            <p:spPr>
              <a:xfrm>
                <a:off x="5886684" y="444886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س</a:t>
                </a:r>
              </a:p>
            </p:txBody>
          </p:sp>
          <p:cxnSp>
            <p:nvCxnSpPr>
              <p:cNvPr id="19" name="رابط مستقيم 67">
                <a:extLst>
                  <a:ext uri="{FF2B5EF4-FFF2-40B4-BE49-F238E27FC236}">
                    <a16:creationId xmlns:a16="http://schemas.microsoft.com/office/drawing/2014/main" id="{ACAC6D34-9F6C-35FD-EE89-493E1FC9A912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سهم مخطط إلى اليمين 72">
            <a:extLst>
              <a:ext uri="{FF2B5EF4-FFF2-40B4-BE49-F238E27FC236}">
                <a16:creationId xmlns:a16="http://schemas.microsoft.com/office/drawing/2014/main" id="{CBEFACB5-647B-59B8-BFDD-0A38B47AD24A}"/>
              </a:ext>
            </a:extLst>
          </p:cNvPr>
          <p:cNvSpPr/>
          <p:nvPr/>
        </p:nvSpPr>
        <p:spPr>
          <a:xfrm rot="9694707">
            <a:off x="8923321" y="381785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 مخطط إلى اليمين 73">
            <a:extLst>
              <a:ext uri="{FF2B5EF4-FFF2-40B4-BE49-F238E27FC236}">
                <a16:creationId xmlns:a16="http://schemas.microsoft.com/office/drawing/2014/main" id="{41534D29-72D3-E3DD-A52D-E6A9A5F5DD94}"/>
              </a:ext>
            </a:extLst>
          </p:cNvPr>
          <p:cNvSpPr/>
          <p:nvPr/>
        </p:nvSpPr>
        <p:spPr>
          <a:xfrm rot="12376438">
            <a:off x="8860788" y="3820864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74">
            <a:extLst>
              <a:ext uri="{FF2B5EF4-FFF2-40B4-BE49-F238E27FC236}">
                <a16:creationId xmlns:a16="http://schemas.microsoft.com/office/drawing/2014/main" id="{E169C9B8-CA68-BF73-655C-31BCFD8F364F}"/>
              </a:ext>
            </a:extLst>
          </p:cNvPr>
          <p:cNvSpPr/>
          <p:nvPr/>
        </p:nvSpPr>
        <p:spPr>
          <a:xfrm rot="10800000">
            <a:off x="7728871" y="3676743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75">
            <a:extLst>
              <a:ext uri="{FF2B5EF4-FFF2-40B4-BE49-F238E27FC236}">
                <a16:creationId xmlns:a16="http://schemas.microsoft.com/office/drawing/2014/main" id="{021FC83D-8462-E699-5338-4376C608BA85}"/>
              </a:ext>
            </a:extLst>
          </p:cNvPr>
          <p:cNvSpPr/>
          <p:nvPr/>
        </p:nvSpPr>
        <p:spPr>
          <a:xfrm rot="10800000">
            <a:off x="7728870" y="3999135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76">
            <a:extLst>
              <a:ext uri="{FF2B5EF4-FFF2-40B4-BE49-F238E27FC236}">
                <a16:creationId xmlns:a16="http://schemas.microsoft.com/office/drawing/2014/main" id="{9810F6F2-AE04-ECEE-85AE-CDCA6649F15F}"/>
              </a:ext>
            </a:extLst>
          </p:cNvPr>
          <p:cNvSpPr txBox="1"/>
          <p:nvPr/>
        </p:nvSpPr>
        <p:spPr>
          <a:xfrm>
            <a:off x="6753718" y="3882973"/>
            <a:ext cx="9751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١٣ </a:t>
            </a:r>
            <a:r>
              <a:rPr lang="ar-SA" sz="2400" b="1" dirty="0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34" name="مربع نص 77">
            <a:extLst>
              <a:ext uri="{FF2B5EF4-FFF2-40B4-BE49-F238E27FC236}">
                <a16:creationId xmlns:a16="http://schemas.microsoft.com/office/drawing/2014/main" id="{3BEB6B18-AAEC-530C-8AA6-DE65F8FDFF2F}"/>
              </a:ext>
            </a:extLst>
          </p:cNvPr>
          <p:cNvSpPr txBox="1"/>
          <p:nvPr/>
        </p:nvSpPr>
        <p:spPr>
          <a:xfrm>
            <a:off x="7932140" y="4596119"/>
            <a:ext cx="20314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١٣ </a:t>
            </a:r>
            <a:r>
              <a:rPr lang="ar-SA" sz="2400" b="1" dirty="0">
                <a:solidFill>
                  <a:srgbClr val="FF0000"/>
                </a:solidFill>
              </a:rPr>
              <a:t>س</a:t>
            </a:r>
            <a:r>
              <a:rPr lang="ar-SA" sz="2400" b="1" dirty="0"/>
              <a:t>  =  ٥٨٥</a:t>
            </a:r>
          </a:p>
        </p:txBody>
      </p:sp>
      <p:cxnSp>
        <p:nvCxnSpPr>
          <p:cNvPr id="36" name="رابط مستقيم 79">
            <a:extLst>
              <a:ext uri="{FF2B5EF4-FFF2-40B4-BE49-F238E27FC236}">
                <a16:creationId xmlns:a16="http://schemas.microsoft.com/office/drawing/2014/main" id="{FA4A56E1-D1BB-3C44-77FC-AECDC9773093}"/>
              </a:ext>
            </a:extLst>
          </p:cNvPr>
          <p:cNvCxnSpPr>
            <a:cxnSpLocks/>
          </p:cNvCxnSpPr>
          <p:nvPr/>
        </p:nvCxnSpPr>
        <p:spPr>
          <a:xfrm flipH="1">
            <a:off x="9144728" y="5033939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80">
            <a:extLst>
              <a:ext uri="{FF2B5EF4-FFF2-40B4-BE49-F238E27FC236}">
                <a16:creationId xmlns:a16="http://schemas.microsoft.com/office/drawing/2014/main" id="{9EB54BA1-E931-AF7D-7A8B-E803006C363D}"/>
              </a:ext>
            </a:extLst>
          </p:cNvPr>
          <p:cNvCxnSpPr>
            <a:cxnSpLocks/>
          </p:cNvCxnSpPr>
          <p:nvPr/>
        </p:nvCxnSpPr>
        <p:spPr>
          <a:xfrm flipH="1">
            <a:off x="8064375" y="5033939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81">
            <a:extLst>
              <a:ext uri="{FF2B5EF4-FFF2-40B4-BE49-F238E27FC236}">
                <a16:creationId xmlns:a16="http://schemas.microsoft.com/office/drawing/2014/main" id="{87EBC908-8BBA-E575-559F-16AABAEB12EA}"/>
              </a:ext>
            </a:extLst>
          </p:cNvPr>
          <p:cNvSpPr txBox="1"/>
          <p:nvPr/>
        </p:nvSpPr>
        <p:spPr>
          <a:xfrm>
            <a:off x="9078190" y="5020587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١٣</a:t>
            </a:r>
          </a:p>
        </p:txBody>
      </p:sp>
      <p:sp>
        <p:nvSpPr>
          <p:cNvPr id="42" name="مربع نص 82">
            <a:extLst>
              <a:ext uri="{FF2B5EF4-FFF2-40B4-BE49-F238E27FC236}">
                <a16:creationId xmlns:a16="http://schemas.microsoft.com/office/drawing/2014/main" id="{9B972322-A7E3-FFA3-9387-3C7A063E2775}"/>
              </a:ext>
            </a:extLst>
          </p:cNvPr>
          <p:cNvSpPr txBox="1"/>
          <p:nvPr/>
        </p:nvSpPr>
        <p:spPr>
          <a:xfrm>
            <a:off x="7975492" y="5020587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١٣</a:t>
            </a:r>
          </a:p>
        </p:txBody>
      </p:sp>
      <p:cxnSp>
        <p:nvCxnSpPr>
          <p:cNvPr id="44" name="رابط مستقيم 83">
            <a:extLst>
              <a:ext uri="{FF2B5EF4-FFF2-40B4-BE49-F238E27FC236}">
                <a16:creationId xmlns:a16="http://schemas.microsoft.com/office/drawing/2014/main" id="{82A3D8C6-3706-0131-477E-022426F3E8E6}"/>
              </a:ext>
            </a:extLst>
          </p:cNvPr>
          <p:cNvCxnSpPr>
            <a:cxnSpLocks/>
          </p:cNvCxnSpPr>
          <p:nvPr/>
        </p:nvCxnSpPr>
        <p:spPr>
          <a:xfrm flipH="1">
            <a:off x="9514438" y="4725957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84">
            <a:extLst>
              <a:ext uri="{FF2B5EF4-FFF2-40B4-BE49-F238E27FC236}">
                <a16:creationId xmlns:a16="http://schemas.microsoft.com/office/drawing/2014/main" id="{E1D15CEE-A929-FEC2-0B84-21885D12F3D1}"/>
              </a:ext>
            </a:extLst>
          </p:cNvPr>
          <p:cNvCxnSpPr>
            <a:cxnSpLocks/>
          </p:cNvCxnSpPr>
          <p:nvPr/>
        </p:nvCxnSpPr>
        <p:spPr>
          <a:xfrm flipH="1">
            <a:off x="9331491" y="5150544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>
            <a:extLst>
              <a:ext uri="{FF2B5EF4-FFF2-40B4-BE49-F238E27FC236}">
                <a16:creationId xmlns:a16="http://schemas.microsoft.com/office/drawing/2014/main" id="{F79799FB-460E-F16B-57CE-E43568828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965" y="1809844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D927DF3-DC12-E481-5BD7-D4AAB7FBA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66" y="1976758"/>
            <a:ext cx="4972050" cy="38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C36FDEC3-A6DC-6B6A-1834-4545D0A05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73" y="3337249"/>
            <a:ext cx="4596888" cy="214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شكل بيضاوي 1">
            <a:extLst>
              <a:ext uri="{FF2B5EF4-FFF2-40B4-BE49-F238E27FC236}">
                <a16:creationId xmlns:a16="http://schemas.microsoft.com/office/drawing/2014/main" id="{A0C87030-40DF-B15F-22B0-CDF015F5D960}"/>
              </a:ext>
            </a:extLst>
          </p:cNvPr>
          <p:cNvSpPr/>
          <p:nvPr/>
        </p:nvSpPr>
        <p:spPr>
          <a:xfrm>
            <a:off x="5127944" y="4892943"/>
            <a:ext cx="576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بيضاوي 86">
            <a:extLst>
              <a:ext uri="{FF2B5EF4-FFF2-40B4-BE49-F238E27FC236}">
                <a16:creationId xmlns:a16="http://schemas.microsoft.com/office/drawing/2014/main" id="{0614F5E3-62BA-CB7F-972B-6D919440B3EB}"/>
              </a:ext>
            </a:extLst>
          </p:cNvPr>
          <p:cNvSpPr/>
          <p:nvPr/>
        </p:nvSpPr>
        <p:spPr>
          <a:xfrm>
            <a:off x="2751688" y="5122834"/>
            <a:ext cx="576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87">
            <a:extLst>
              <a:ext uri="{FF2B5EF4-FFF2-40B4-BE49-F238E27FC236}">
                <a16:creationId xmlns:a16="http://schemas.microsoft.com/office/drawing/2014/main" id="{FCF30E70-123C-6D6D-13F7-DFE249284576}"/>
              </a:ext>
            </a:extLst>
          </p:cNvPr>
          <p:cNvSpPr/>
          <p:nvPr/>
        </p:nvSpPr>
        <p:spPr>
          <a:xfrm>
            <a:off x="3607327" y="4179155"/>
            <a:ext cx="576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88">
            <a:extLst>
              <a:ext uri="{FF2B5EF4-FFF2-40B4-BE49-F238E27FC236}">
                <a16:creationId xmlns:a16="http://schemas.microsoft.com/office/drawing/2014/main" id="{CDECC8A2-FC69-02D3-84D2-4C9E24B2346B}"/>
              </a:ext>
            </a:extLst>
          </p:cNvPr>
          <p:cNvSpPr/>
          <p:nvPr/>
        </p:nvSpPr>
        <p:spPr>
          <a:xfrm>
            <a:off x="5966657" y="4172912"/>
            <a:ext cx="576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ربع نص 78">
            <a:extLst>
              <a:ext uri="{FF2B5EF4-FFF2-40B4-BE49-F238E27FC236}">
                <a16:creationId xmlns:a16="http://schemas.microsoft.com/office/drawing/2014/main" id="{B43574C1-9263-A398-365A-A9BBB8FEA4E6}"/>
              </a:ext>
            </a:extLst>
          </p:cNvPr>
          <p:cNvSpPr txBox="1"/>
          <p:nvPr/>
        </p:nvSpPr>
        <p:spPr>
          <a:xfrm>
            <a:off x="7905845" y="5538331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س</a:t>
            </a:r>
            <a:r>
              <a:rPr lang="ar-SA" sz="2400" b="1" dirty="0"/>
              <a:t>  =  ٤٥</a:t>
            </a:r>
          </a:p>
        </p:txBody>
      </p:sp>
      <p:sp>
        <p:nvSpPr>
          <p:cNvPr id="64" name="مربع نص 89">
            <a:extLst>
              <a:ext uri="{FF2B5EF4-FFF2-40B4-BE49-F238E27FC236}">
                <a16:creationId xmlns:a16="http://schemas.microsoft.com/office/drawing/2014/main" id="{DD867184-B2E9-14DE-8016-BFDF85BC22E3}"/>
              </a:ext>
            </a:extLst>
          </p:cNvPr>
          <p:cNvSpPr txBox="1"/>
          <p:nvPr/>
        </p:nvSpPr>
        <p:spPr>
          <a:xfrm>
            <a:off x="8165577" y="5538331"/>
            <a:ext cx="5604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٤٥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C10AAD22-FBE5-CDA3-0D2B-5D1D1EBE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562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48299 -0.2518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49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6" grpId="0" animBg="1"/>
      <p:bldP spid="28" grpId="0" animBg="1"/>
      <p:bldP spid="30" grpId="0" animBg="1"/>
      <p:bldP spid="32" grpId="0"/>
      <p:bldP spid="34" grpId="0"/>
      <p:bldP spid="40" grpId="0"/>
      <p:bldP spid="42" grpId="0"/>
      <p:bldP spid="54" grpId="0" animBg="1"/>
      <p:bldP spid="56" grpId="0" animBg="1"/>
      <p:bldP spid="58" grpId="0" animBg="1"/>
      <p:bldP spid="60" grpId="0" animBg="1"/>
      <p:bldP spid="62" grpId="0"/>
      <p:bldP spid="64" grpId="0"/>
      <p:bldP spid="6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86312BD-76A4-D36F-241F-B076850BE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75" y="931779"/>
            <a:ext cx="18489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0AF791-2E64-B32C-B122-3D6001CF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16" y="1969979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61">
            <a:extLst>
              <a:ext uri="{FF2B5EF4-FFF2-40B4-BE49-F238E27FC236}">
                <a16:creationId xmlns:a16="http://schemas.microsoft.com/office/drawing/2014/main" id="{6FB4AE51-34DA-669D-0AAE-C372A86E265F}"/>
              </a:ext>
            </a:extLst>
          </p:cNvPr>
          <p:cNvSpPr txBox="1"/>
          <p:nvPr/>
        </p:nvSpPr>
        <p:spPr>
          <a:xfrm>
            <a:off x="6935630" y="3394565"/>
            <a:ext cx="834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</a:t>
            </a:r>
          </a:p>
        </p:txBody>
      </p:sp>
      <p:grpSp>
        <p:nvGrpSpPr>
          <p:cNvPr id="5" name="مجموعة 62">
            <a:extLst>
              <a:ext uri="{FF2B5EF4-FFF2-40B4-BE49-F238E27FC236}">
                <a16:creationId xmlns:a16="http://schemas.microsoft.com/office/drawing/2014/main" id="{58D3AF46-F41E-891D-D74A-39C8ACF32998}"/>
              </a:ext>
            </a:extLst>
          </p:cNvPr>
          <p:cNvGrpSpPr/>
          <p:nvPr/>
        </p:nvGrpSpPr>
        <p:grpSpPr>
          <a:xfrm>
            <a:off x="8374173" y="3432795"/>
            <a:ext cx="1700482" cy="753693"/>
            <a:chOff x="5031758" y="2849445"/>
            <a:chExt cx="1700482" cy="753693"/>
          </a:xfrm>
        </p:grpSpPr>
        <p:grpSp>
          <p:nvGrpSpPr>
            <p:cNvPr id="16" name="مجموعة 63">
              <a:extLst>
                <a:ext uri="{FF2B5EF4-FFF2-40B4-BE49-F238E27FC236}">
                  <a16:creationId xmlns:a16="http://schemas.microsoft.com/office/drawing/2014/main" id="{0D184E94-7698-CB6A-63B6-0429F2DD796B}"/>
                </a:ext>
              </a:extLst>
            </p:cNvPr>
            <p:cNvGrpSpPr/>
            <p:nvPr/>
          </p:nvGrpSpPr>
          <p:grpSpPr>
            <a:xfrm>
              <a:off x="5544912" y="2849445"/>
              <a:ext cx="1187328" cy="753693"/>
              <a:chOff x="5405581" y="4212258"/>
              <a:chExt cx="1187328" cy="753693"/>
            </a:xfrm>
          </p:grpSpPr>
          <p:sp>
            <p:nvSpPr>
              <p:cNvPr id="21" name="مربع نص 68">
                <a:extLst>
                  <a:ext uri="{FF2B5EF4-FFF2-40B4-BE49-F238E27FC236}">
                    <a16:creationId xmlns:a16="http://schemas.microsoft.com/office/drawing/2014/main" id="{C06C3F83-E3B9-D8E9-CA14-2744DD00B277}"/>
                  </a:ext>
                </a:extLst>
              </p:cNvPr>
              <p:cNvSpPr txBox="1"/>
              <p:nvPr/>
            </p:nvSpPr>
            <p:spPr>
              <a:xfrm>
                <a:off x="6000586" y="421225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٤</a:t>
                </a:r>
              </a:p>
            </p:txBody>
          </p:sp>
          <p:sp>
            <p:nvSpPr>
              <p:cNvPr id="22" name="مربع نص 69">
                <a:extLst>
                  <a:ext uri="{FF2B5EF4-FFF2-40B4-BE49-F238E27FC236}">
                    <a16:creationId xmlns:a16="http://schemas.microsoft.com/office/drawing/2014/main" id="{CD056949-2436-8365-7A09-3B34C024B732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</a:t>
                </a:r>
              </a:p>
            </p:txBody>
          </p:sp>
          <p:cxnSp>
            <p:nvCxnSpPr>
              <p:cNvPr id="23" name="رابط مستقيم 70">
                <a:extLst>
                  <a:ext uri="{FF2B5EF4-FFF2-40B4-BE49-F238E27FC236}">
                    <a16:creationId xmlns:a16="http://schemas.microsoft.com/office/drawing/2014/main" id="{42701FA6-ABB2-C138-59AE-B3517C2C7A9F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مربع نص 71">
                <a:extLst>
                  <a:ext uri="{FF2B5EF4-FFF2-40B4-BE49-F238E27FC236}">
                    <a16:creationId xmlns:a16="http://schemas.microsoft.com/office/drawing/2014/main" id="{74D61CED-45FD-85FA-CAF5-268CFAFC938C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7" name="مجموعة 64">
              <a:extLst>
                <a:ext uri="{FF2B5EF4-FFF2-40B4-BE49-F238E27FC236}">
                  <a16:creationId xmlns:a16="http://schemas.microsoft.com/office/drawing/2014/main" id="{A33AB43B-A6D1-E855-0348-6AFCCF7906BD}"/>
                </a:ext>
              </a:extLst>
            </p:cNvPr>
            <p:cNvGrpSpPr/>
            <p:nvPr/>
          </p:nvGrpSpPr>
          <p:grpSpPr>
            <a:xfrm>
              <a:off x="5031758" y="2852121"/>
              <a:ext cx="720080" cy="694277"/>
              <a:chOff x="5900539" y="4214934"/>
              <a:chExt cx="720080" cy="694277"/>
            </a:xfrm>
          </p:grpSpPr>
          <p:sp>
            <p:nvSpPr>
              <p:cNvPr id="18" name="مربع نص 65">
                <a:extLst>
                  <a:ext uri="{FF2B5EF4-FFF2-40B4-BE49-F238E27FC236}">
                    <a16:creationId xmlns:a16="http://schemas.microsoft.com/office/drawing/2014/main" id="{5BB6621F-8353-75F0-1B3E-55D521514F9C}"/>
                  </a:ext>
                </a:extLst>
              </p:cNvPr>
              <p:cNvSpPr txBox="1"/>
              <p:nvPr/>
            </p:nvSpPr>
            <p:spPr>
              <a:xfrm>
                <a:off x="6015100" y="421493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٥</a:t>
                </a:r>
              </a:p>
            </p:txBody>
          </p:sp>
          <p:sp>
            <p:nvSpPr>
              <p:cNvPr id="19" name="مربع نص 66">
                <a:extLst>
                  <a:ext uri="{FF2B5EF4-FFF2-40B4-BE49-F238E27FC236}">
                    <a16:creationId xmlns:a16="http://schemas.microsoft.com/office/drawing/2014/main" id="{742CB5EB-401C-B73A-DF92-91666CB52543}"/>
                  </a:ext>
                </a:extLst>
              </p:cNvPr>
              <p:cNvSpPr txBox="1"/>
              <p:nvPr/>
            </p:nvSpPr>
            <p:spPr>
              <a:xfrm>
                <a:off x="5900539" y="444754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س</a:t>
                </a:r>
              </a:p>
            </p:txBody>
          </p:sp>
          <p:cxnSp>
            <p:nvCxnSpPr>
              <p:cNvPr id="20" name="رابط مستقيم 67">
                <a:extLst>
                  <a:ext uri="{FF2B5EF4-FFF2-40B4-BE49-F238E27FC236}">
                    <a16:creationId xmlns:a16="http://schemas.microsoft.com/office/drawing/2014/main" id="{DB29EB65-BCFD-92B8-5F96-6FF29DA0E672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سهم مخطط إلى اليمين 72">
            <a:extLst>
              <a:ext uri="{FF2B5EF4-FFF2-40B4-BE49-F238E27FC236}">
                <a16:creationId xmlns:a16="http://schemas.microsoft.com/office/drawing/2014/main" id="{DD421E6A-EAEA-C6A5-83B0-31C8C8037784}"/>
              </a:ext>
            </a:extLst>
          </p:cNvPr>
          <p:cNvSpPr/>
          <p:nvPr/>
        </p:nvSpPr>
        <p:spPr>
          <a:xfrm rot="9694707">
            <a:off x="9003899" y="365986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73">
            <a:extLst>
              <a:ext uri="{FF2B5EF4-FFF2-40B4-BE49-F238E27FC236}">
                <a16:creationId xmlns:a16="http://schemas.microsoft.com/office/drawing/2014/main" id="{E0A25DDC-DE40-AD5C-AD15-EEF4CAF2E0D5}"/>
              </a:ext>
            </a:extLst>
          </p:cNvPr>
          <p:cNvSpPr/>
          <p:nvPr/>
        </p:nvSpPr>
        <p:spPr>
          <a:xfrm rot="12376438">
            <a:off x="8941366" y="3662879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74">
            <a:extLst>
              <a:ext uri="{FF2B5EF4-FFF2-40B4-BE49-F238E27FC236}">
                <a16:creationId xmlns:a16="http://schemas.microsoft.com/office/drawing/2014/main" id="{85429FCD-ECD9-D48B-024B-173B5C270338}"/>
              </a:ext>
            </a:extLst>
          </p:cNvPr>
          <p:cNvSpPr/>
          <p:nvPr/>
        </p:nvSpPr>
        <p:spPr>
          <a:xfrm rot="10800000">
            <a:off x="7809449" y="3518758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سهم مخطط إلى اليمين 75">
            <a:extLst>
              <a:ext uri="{FF2B5EF4-FFF2-40B4-BE49-F238E27FC236}">
                <a16:creationId xmlns:a16="http://schemas.microsoft.com/office/drawing/2014/main" id="{DA2D78AB-3474-D925-A7B9-9BA2D1D39D56}"/>
              </a:ext>
            </a:extLst>
          </p:cNvPr>
          <p:cNvSpPr/>
          <p:nvPr/>
        </p:nvSpPr>
        <p:spPr>
          <a:xfrm rot="10800000">
            <a:off x="7809448" y="3841150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76">
            <a:extLst>
              <a:ext uri="{FF2B5EF4-FFF2-40B4-BE49-F238E27FC236}">
                <a16:creationId xmlns:a16="http://schemas.microsoft.com/office/drawing/2014/main" id="{48E6769D-DC5E-1FCA-A9D0-6832941D3EBB}"/>
              </a:ext>
            </a:extLst>
          </p:cNvPr>
          <p:cNvSpPr txBox="1"/>
          <p:nvPr/>
        </p:nvSpPr>
        <p:spPr>
          <a:xfrm>
            <a:off x="6978311" y="3724988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</a:t>
            </a:r>
            <a:r>
              <a:rPr lang="ar-SA" sz="2400" b="1" dirty="0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36" name="مربع نص 77">
            <a:extLst>
              <a:ext uri="{FF2B5EF4-FFF2-40B4-BE49-F238E27FC236}">
                <a16:creationId xmlns:a16="http://schemas.microsoft.com/office/drawing/2014/main" id="{14AA9E4D-E386-E6DD-C154-8D77C7D8839A}"/>
              </a:ext>
            </a:extLst>
          </p:cNvPr>
          <p:cNvSpPr txBox="1"/>
          <p:nvPr/>
        </p:nvSpPr>
        <p:spPr>
          <a:xfrm>
            <a:off x="8101593" y="4438134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</a:t>
            </a:r>
            <a:r>
              <a:rPr lang="ar-SA" sz="2400" b="1" dirty="0">
                <a:solidFill>
                  <a:srgbClr val="FF0000"/>
                </a:solidFill>
              </a:rPr>
              <a:t>س</a:t>
            </a:r>
            <a:r>
              <a:rPr lang="ar-SA" sz="2400" b="1" dirty="0"/>
              <a:t>  =   ١٠</a:t>
            </a:r>
          </a:p>
        </p:txBody>
      </p:sp>
      <p:cxnSp>
        <p:nvCxnSpPr>
          <p:cNvPr id="38" name="رابط مستقيم 79">
            <a:extLst>
              <a:ext uri="{FF2B5EF4-FFF2-40B4-BE49-F238E27FC236}">
                <a16:creationId xmlns:a16="http://schemas.microsoft.com/office/drawing/2014/main" id="{2B1E9FCF-3735-96E7-075A-FE4BE66F4DC0}"/>
              </a:ext>
            </a:extLst>
          </p:cNvPr>
          <p:cNvCxnSpPr>
            <a:cxnSpLocks/>
          </p:cNvCxnSpPr>
          <p:nvPr/>
        </p:nvCxnSpPr>
        <p:spPr>
          <a:xfrm flipH="1">
            <a:off x="9128321" y="4875954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80">
            <a:extLst>
              <a:ext uri="{FF2B5EF4-FFF2-40B4-BE49-F238E27FC236}">
                <a16:creationId xmlns:a16="http://schemas.microsoft.com/office/drawing/2014/main" id="{77B44F5B-4843-2925-E318-CD84CBCADDBD}"/>
              </a:ext>
            </a:extLst>
          </p:cNvPr>
          <p:cNvCxnSpPr>
            <a:cxnSpLocks/>
          </p:cNvCxnSpPr>
          <p:nvPr/>
        </p:nvCxnSpPr>
        <p:spPr>
          <a:xfrm flipH="1">
            <a:off x="8144953" y="4875954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ربع نص 81">
            <a:extLst>
              <a:ext uri="{FF2B5EF4-FFF2-40B4-BE49-F238E27FC236}">
                <a16:creationId xmlns:a16="http://schemas.microsoft.com/office/drawing/2014/main" id="{AECBA54A-1B41-44FE-8F86-1F70876F91D9}"/>
              </a:ext>
            </a:extLst>
          </p:cNvPr>
          <p:cNvSpPr txBox="1"/>
          <p:nvPr/>
        </p:nvSpPr>
        <p:spPr>
          <a:xfrm>
            <a:off x="9061783" y="486260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</a:p>
        </p:txBody>
      </p:sp>
      <p:sp>
        <p:nvSpPr>
          <p:cNvPr id="44" name="مربع نص 82">
            <a:extLst>
              <a:ext uri="{FF2B5EF4-FFF2-40B4-BE49-F238E27FC236}">
                <a16:creationId xmlns:a16="http://schemas.microsoft.com/office/drawing/2014/main" id="{75866447-7603-3474-DF31-FD5A83823355}"/>
              </a:ext>
            </a:extLst>
          </p:cNvPr>
          <p:cNvSpPr txBox="1"/>
          <p:nvPr/>
        </p:nvSpPr>
        <p:spPr>
          <a:xfrm>
            <a:off x="8056070" y="486260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</a:t>
            </a:r>
          </a:p>
        </p:txBody>
      </p:sp>
      <p:cxnSp>
        <p:nvCxnSpPr>
          <p:cNvPr id="46" name="رابط مستقيم 83">
            <a:extLst>
              <a:ext uri="{FF2B5EF4-FFF2-40B4-BE49-F238E27FC236}">
                <a16:creationId xmlns:a16="http://schemas.microsoft.com/office/drawing/2014/main" id="{2A87E08A-E2B5-4A7D-AFAD-2E09F30C9E54}"/>
              </a:ext>
            </a:extLst>
          </p:cNvPr>
          <p:cNvCxnSpPr>
            <a:cxnSpLocks/>
          </p:cNvCxnSpPr>
          <p:nvPr/>
        </p:nvCxnSpPr>
        <p:spPr>
          <a:xfrm flipH="1">
            <a:off x="9630204" y="4567972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84">
            <a:extLst>
              <a:ext uri="{FF2B5EF4-FFF2-40B4-BE49-F238E27FC236}">
                <a16:creationId xmlns:a16="http://schemas.microsoft.com/office/drawing/2014/main" id="{6FD1BFBB-8302-AA82-29C0-A55A9EB4D276}"/>
              </a:ext>
            </a:extLst>
          </p:cNvPr>
          <p:cNvCxnSpPr>
            <a:cxnSpLocks/>
          </p:cNvCxnSpPr>
          <p:nvPr/>
        </p:nvCxnSpPr>
        <p:spPr>
          <a:xfrm flipH="1">
            <a:off x="9315084" y="499255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>
            <a:extLst>
              <a:ext uri="{FF2B5EF4-FFF2-40B4-BE49-F238E27FC236}">
                <a16:creationId xmlns:a16="http://schemas.microsoft.com/office/drawing/2014/main" id="{37FC4CC5-DDF4-2B85-FBA7-3AC5525D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71" y="1612791"/>
            <a:ext cx="3810000" cy="1114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" name="Picture 3">
            <a:extLst>
              <a:ext uri="{FF2B5EF4-FFF2-40B4-BE49-F238E27FC236}">
                <a16:creationId xmlns:a16="http://schemas.microsoft.com/office/drawing/2014/main" id="{D88A41CD-38E6-244F-C2BD-55E181579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91" y="3305170"/>
            <a:ext cx="4144760" cy="221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شكل بيضاوي 1">
            <a:extLst>
              <a:ext uri="{FF2B5EF4-FFF2-40B4-BE49-F238E27FC236}">
                <a16:creationId xmlns:a16="http://schemas.microsoft.com/office/drawing/2014/main" id="{6AC19E0F-B85C-D77C-6A1A-2877D5387A8F}"/>
              </a:ext>
            </a:extLst>
          </p:cNvPr>
          <p:cNvSpPr/>
          <p:nvPr/>
        </p:nvSpPr>
        <p:spPr>
          <a:xfrm>
            <a:off x="5250119" y="5180251"/>
            <a:ext cx="576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بيضاوي 86">
            <a:extLst>
              <a:ext uri="{FF2B5EF4-FFF2-40B4-BE49-F238E27FC236}">
                <a16:creationId xmlns:a16="http://schemas.microsoft.com/office/drawing/2014/main" id="{98C8B8E2-C010-AF37-0393-6DF8E3766BB5}"/>
              </a:ext>
            </a:extLst>
          </p:cNvPr>
          <p:cNvSpPr/>
          <p:nvPr/>
        </p:nvSpPr>
        <p:spPr>
          <a:xfrm>
            <a:off x="2873855" y="4662781"/>
            <a:ext cx="576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87">
            <a:extLst>
              <a:ext uri="{FF2B5EF4-FFF2-40B4-BE49-F238E27FC236}">
                <a16:creationId xmlns:a16="http://schemas.microsoft.com/office/drawing/2014/main" id="{E1AB5CB3-477D-EABF-B1B7-39E7E9FFA230}"/>
              </a:ext>
            </a:extLst>
          </p:cNvPr>
          <p:cNvSpPr/>
          <p:nvPr/>
        </p:nvSpPr>
        <p:spPr>
          <a:xfrm>
            <a:off x="4025983" y="3963214"/>
            <a:ext cx="576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88">
            <a:extLst>
              <a:ext uri="{FF2B5EF4-FFF2-40B4-BE49-F238E27FC236}">
                <a16:creationId xmlns:a16="http://schemas.microsoft.com/office/drawing/2014/main" id="{BD58235D-B417-C568-E2D5-ECEDB164915C}"/>
              </a:ext>
            </a:extLst>
          </p:cNvPr>
          <p:cNvSpPr/>
          <p:nvPr/>
        </p:nvSpPr>
        <p:spPr>
          <a:xfrm>
            <a:off x="2139920" y="4075364"/>
            <a:ext cx="576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ربع نص 78">
            <a:extLst>
              <a:ext uri="{FF2B5EF4-FFF2-40B4-BE49-F238E27FC236}">
                <a16:creationId xmlns:a16="http://schemas.microsoft.com/office/drawing/2014/main" id="{D7331EB3-05EE-4372-50F6-B9DB93759A7B}"/>
              </a:ext>
            </a:extLst>
          </p:cNvPr>
          <p:cNvSpPr txBox="1"/>
          <p:nvPr/>
        </p:nvSpPr>
        <p:spPr>
          <a:xfrm>
            <a:off x="7980383" y="5380346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س</a:t>
            </a:r>
            <a:r>
              <a:rPr lang="ar-SA" sz="2400" b="1" dirty="0"/>
              <a:t>  =  ٢.٥</a:t>
            </a:r>
          </a:p>
        </p:txBody>
      </p:sp>
      <p:sp>
        <p:nvSpPr>
          <p:cNvPr id="64" name="مربع نص 89">
            <a:extLst>
              <a:ext uri="{FF2B5EF4-FFF2-40B4-BE49-F238E27FC236}">
                <a16:creationId xmlns:a16="http://schemas.microsoft.com/office/drawing/2014/main" id="{11361CA1-7FDD-B8C2-F931-C7A2100215EA}"/>
              </a:ext>
            </a:extLst>
          </p:cNvPr>
          <p:cNvSpPr txBox="1"/>
          <p:nvPr/>
        </p:nvSpPr>
        <p:spPr>
          <a:xfrm>
            <a:off x="8164603" y="5380345"/>
            <a:ext cx="72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٢.٥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03B63D36-CBBF-BF4A-DA84-DBEA69F3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668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67066 -0.2518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42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28" grpId="0" animBg="1"/>
      <p:bldP spid="30" grpId="0" animBg="1"/>
      <p:bldP spid="32" grpId="0" animBg="1"/>
      <p:bldP spid="34" grpId="0"/>
      <p:bldP spid="36" grpId="0"/>
      <p:bldP spid="42" grpId="0"/>
      <p:bldP spid="44" grpId="0"/>
      <p:bldP spid="54" grpId="0" animBg="1"/>
      <p:bldP spid="56" grpId="0" animBg="1"/>
      <p:bldP spid="58" grpId="0" animBg="1"/>
      <p:bldP spid="60" grpId="0" animBg="1"/>
      <p:bldP spid="62" grpId="0"/>
      <p:bldP spid="64" grpId="0"/>
      <p:bldP spid="6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7408278-22D2-4DDC-2EE4-C439FC3B7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27" y="1091978"/>
            <a:ext cx="18489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61">
            <a:extLst>
              <a:ext uri="{FF2B5EF4-FFF2-40B4-BE49-F238E27FC236}">
                <a16:creationId xmlns:a16="http://schemas.microsoft.com/office/drawing/2014/main" id="{35689A12-E9B6-F875-97CC-3484830B0A51}"/>
              </a:ext>
            </a:extLst>
          </p:cNvPr>
          <p:cNvSpPr txBox="1"/>
          <p:nvPr/>
        </p:nvSpPr>
        <p:spPr>
          <a:xfrm>
            <a:off x="6307216" y="3865170"/>
            <a:ext cx="122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١٠٨٠٠٠</a:t>
            </a:r>
          </a:p>
        </p:txBody>
      </p:sp>
      <p:grpSp>
        <p:nvGrpSpPr>
          <p:cNvPr id="4" name="مجموعة 62">
            <a:extLst>
              <a:ext uri="{FF2B5EF4-FFF2-40B4-BE49-F238E27FC236}">
                <a16:creationId xmlns:a16="http://schemas.microsoft.com/office/drawing/2014/main" id="{4FBB2309-1FAF-7B04-ED93-93A56C730CF2}"/>
              </a:ext>
            </a:extLst>
          </p:cNvPr>
          <p:cNvGrpSpPr/>
          <p:nvPr/>
        </p:nvGrpSpPr>
        <p:grpSpPr>
          <a:xfrm>
            <a:off x="8051666" y="3903400"/>
            <a:ext cx="1927957" cy="753693"/>
            <a:chOff x="4948299" y="2849445"/>
            <a:chExt cx="1927957" cy="753693"/>
          </a:xfrm>
        </p:grpSpPr>
        <p:grpSp>
          <p:nvGrpSpPr>
            <p:cNvPr id="14" name="مجموعة 63">
              <a:extLst>
                <a:ext uri="{FF2B5EF4-FFF2-40B4-BE49-F238E27FC236}">
                  <a16:creationId xmlns:a16="http://schemas.microsoft.com/office/drawing/2014/main" id="{32F1EEDC-7F2B-1D52-D5A3-264BD05993E2}"/>
                </a:ext>
              </a:extLst>
            </p:cNvPr>
            <p:cNvGrpSpPr/>
            <p:nvPr/>
          </p:nvGrpSpPr>
          <p:grpSpPr>
            <a:xfrm>
              <a:off x="5544912" y="2849445"/>
              <a:ext cx="1331344" cy="753693"/>
              <a:chOff x="5405581" y="4212258"/>
              <a:chExt cx="1331344" cy="753693"/>
            </a:xfrm>
          </p:grpSpPr>
          <p:sp>
            <p:nvSpPr>
              <p:cNvPr id="20" name="مربع نص 68">
                <a:extLst>
                  <a:ext uri="{FF2B5EF4-FFF2-40B4-BE49-F238E27FC236}">
                    <a16:creationId xmlns:a16="http://schemas.microsoft.com/office/drawing/2014/main" id="{5F74D493-D7AF-F493-444B-55F46FD4C741}"/>
                  </a:ext>
                </a:extLst>
              </p:cNvPr>
              <p:cNvSpPr txBox="1"/>
              <p:nvPr/>
            </p:nvSpPr>
            <p:spPr>
              <a:xfrm>
                <a:off x="6000585" y="4212258"/>
                <a:ext cx="73634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١٥٠</a:t>
                </a:r>
              </a:p>
            </p:txBody>
          </p:sp>
          <p:sp>
            <p:nvSpPr>
              <p:cNvPr id="21" name="مربع نص 69">
                <a:extLst>
                  <a:ext uri="{FF2B5EF4-FFF2-40B4-BE49-F238E27FC236}">
                    <a16:creationId xmlns:a16="http://schemas.microsoft.com/office/drawing/2014/main" id="{2AA650B6-5581-1EE0-8FAD-91EB687C67B4}"/>
                  </a:ext>
                </a:extLst>
              </p:cNvPr>
              <p:cNvSpPr txBox="1"/>
              <p:nvPr/>
            </p:nvSpPr>
            <p:spPr>
              <a:xfrm>
                <a:off x="6000257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٦٠٠</a:t>
                </a:r>
              </a:p>
            </p:txBody>
          </p:sp>
          <p:cxnSp>
            <p:nvCxnSpPr>
              <p:cNvPr id="22" name="رابط مستقيم 70">
                <a:extLst>
                  <a:ext uri="{FF2B5EF4-FFF2-40B4-BE49-F238E27FC236}">
                    <a16:creationId xmlns:a16="http://schemas.microsoft.com/office/drawing/2014/main" id="{0098C6E5-B534-668D-E55E-10AB1CC9B899}"/>
                  </a:ext>
                </a:extLst>
              </p:cNvPr>
              <p:cNvCxnSpPr/>
              <p:nvPr/>
            </p:nvCxnSpPr>
            <p:spPr>
              <a:xfrm flipH="1">
                <a:off x="6188619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مربع نص 71">
                <a:extLst>
                  <a:ext uri="{FF2B5EF4-FFF2-40B4-BE49-F238E27FC236}">
                    <a16:creationId xmlns:a16="http://schemas.microsoft.com/office/drawing/2014/main" id="{A347F66D-7142-47BD-8F6F-E74B3C105A8B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6" name="مجموعة 64">
              <a:extLst>
                <a:ext uri="{FF2B5EF4-FFF2-40B4-BE49-F238E27FC236}">
                  <a16:creationId xmlns:a16="http://schemas.microsoft.com/office/drawing/2014/main" id="{4BB75779-937E-C537-D552-71CC020BB741}"/>
                </a:ext>
              </a:extLst>
            </p:cNvPr>
            <p:cNvGrpSpPr/>
            <p:nvPr/>
          </p:nvGrpSpPr>
          <p:grpSpPr>
            <a:xfrm>
              <a:off x="4948299" y="2852121"/>
              <a:ext cx="847837" cy="694277"/>
              <a:chOff x="5817080" y="4214934"/>
              <a:chExt cx="847837" cy="694277"/>
            </a:xfrm>
          </p:grpSpPr>
          <p:sp>
            <p:nvSpPr>
              <p:cNvPr id="17" name="مربع نص 65">
                <a:extLst>
                  <a:ext uri="{FF2B5EF4-FFF2-40B4-BE49-F238E27FC236}">
                    <a16:creationId xmlns:a16="http://schemas.microsoft.com/office/drawing/2014/main" id="{24D3DD84-31FA-3747-1AA4-A3479CD376EB}"/>
                  </a:ext>
                </a:extLst>
              </p:cNvPr>
              <p:cNvSpPr txBox="1"/>
              <p:nvPr/>
            </p:nvSpPr>
            <p:spPr>
              <a:xfrm>
                <a:off x="5817080" y="4214934"/>
                <a:ext cx="847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١٨٠</a:t>
                </a:r>
              </a:p>
            </p:txBody>
          </p:sp>
          <p:sp>
            <p:nvSpPr>
              <p:cNvPr id="18" name="مربع نص 66">
                <a:extLst>
                  <a:ext uri="{FF2B5EF4-FFF2-40B4-BE49-F238E27FC236}">
                    <a16:creationId xmlns:a16="http://schemas.microsoft.com/office/drawing/2014/main" id="{F89A7A23-A50E-6EC0-8A9D-27A2CF4DDD2B}"/>
                  </a:ext>
                </a:extLst>
              </p:cNvPr>
              <p:cNvSpPr txBox="1"/>
              <p:nvPr/>
            </p:nvSpPr>
            <p:spPr>
              <a:xfrm>
                <a:off x="5900539" y="444754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س</a:t>
                </a:r>
              </a:p>
            </p:txBody>
          </p:sp>
          <p:cxnSp>
            <p:nvCxnSpPr>
              <p:cNvPr id="19" name="رابط مستقيم 67">
                <a:extLst>
                  <a:ext uri="{FF2B5EF4-FFF2-40B4-BE49-F238E27FC236}">
                    <a16:creationId xmlns:a16="http://schemas.microsoft.com/office/drawing/2014/main" id="{0E923208-B667-ACA9-A411-3D56BF528640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سهم مخطط إلى اليمين 72">
            <a:extLst>
              <a:ext uri="{FF2B5EF4-FFF2-40B4-BE49-F238E27FC236}">
                <a16:creationId xmlns:a16="http://schemas.microsoft.com/office/drawing/2014/main" id="{6BF90ECA-6A07-285D-8147-6C198BF70A04}"/>
              </a:ext>
            </a:extLst>
          </p:cNvPr>
          <p:cNvSpPr/>
          <p:nvPr/>
        </p:nvSpPr>
        <p:spPr>
          <a:xfrm rot="9694707">
            <a:off x="8764851" y="4130471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 مخطط إلى اليمين 73">
            <a:extLst>
              <a:ext uri="{FF2B5EF4-FFF2-40B4-BE49-F238E27FC236}">
                <a16:creationId xmlns:a16="http://schemas.microsoft.com/office/drawing/2014/main" id="{A45417C8-26FB-D9A2-6AC7-BB34FEC76D98}"/>
              </a:ext>
            </a:extLst>
          </p:cNvPr>
          <p:cNvSpPr/>
          <p:nvPr/>
        </p:nvSpPr>
        <p:spPr>
          <a:xfrm rot="12376438">
            <a:off x="8702318" y="4133484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74">
            <a:extLst>
              <a:ext uri="{FF2B5EF4-FFF2-40B4-BE49-F238E27FC236}">
                <a16:creationId xmlns:a16="http://schemas.microsoft.com/office/drawing/2014/main" id="{08C9876D-057C-2CAC-96CB-1E94E6CE889E}"/>
              </a:ext>
            </a:extLst>
          </p:cNvPr>
          <p:cNvSpPr/>
          <p:nvPr/>
        </p:nvSpPr>
        <p:spPr>
          <a:xfrm rot="10800000">
            <a:off x="7570401" y="3989363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سهم مخطط إلى اليمين 75">
            <a:extLst>
              <a:ext uri="{FF2B5EF4-FFF2-40B4-BE49-F238E27FC236}">
                <a16:creationId xmlns:a16="http://schemas.microsoft.com/office/drawing/2014/main" id="{6A53083E-C5D2-BC4B-E70A-2FD7C20097AB}"/>
              </a:ext>
            </a:extLst>
          </p:cNvPr>
          <p:cNvSpPr/>
          <p:nvPr/>
        </p:nvSpPr>
        <p:spPr>
          <a:xfrm rot="10800000">
            <a:off x="7570400" y="4311755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76">
            <a:extLst>
              <a:ext uri="{FF2B5EF4-FFF2-40B4-BE49-F238E27FC236}">
                <a16:creationId xmlns:a16="http://schemas.microsoft.com/office/drawing/2014/main" id="{3D8D2FCC-0DFB-D9A8-D749-23744584344E}"/>
              </a:ext>
            </a:extLst>
          </p:cNvPr>
          <p:cNvSpPr txBox="1"/>
          <p:nvPr/>
        </p:nvSpPr>
        <p:spPr>
          <a:xfrm>
            <a:off x="6379224" y="4195593"/>
            <a:ext cx="11521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١٥٠ </a:t>
            </a:r>
            <a:r>
              <a:rPr lang="ar-SA" sz="2400" b="1" dirty="0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34" name="مربع نص 77">
            <a:extLst>
              <a:ext uri="{FF2B5EF4-FFF2-40B4-BE49-F238E27FC236}">
                <a16:creationId xmlns:a16="http://schemas.microsoft.com/office/drawing/2014/main" id="{282C453E-C2CC-714B-7151-5C9E9A0AFDBE}"/>
              </a:ext>
            </a:extLst>
          </p:cNvPr>
          <p:cNvSpPr txBox="1"/>
          <p:nvPr/>
        </p:nvSpPr>
        <p:spPr>
          <a:xfrm>
            <a:off x="6955287" y="4908739"/>
            <a:ext cx="27550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١٥٠ </a:t>
            </a:r>
            <a:r>
              <a:rPr lang="ar-SA" sz="2400" b="1" dirty="0">
                <a:solidFill>
                  <a:srgbClr val="FF0000"/>
                </a:solidFill>
              </a:rPr>
              <a:t>س</a:t>
            </a:r>
            <a:r>
              <a:rPr lang="ar-SA" sz="2400" b="1" dirty="0"/>
              <a:t>  =   ١٠٨٠٠٠</a:t>
            </a:r>
          </a:p>
        </p:txBody>
      </p:sp>
      <p:cxnSp>
        <p:nvCxnSpPr>
          <p:cNvPr id="36" name="رابط مستقيم 79">
            <a:extLst>
              <a:ext uri="{FF2B5EF4-FFF2-40B4-BE49-F238E27FC236}">
                <a16:creationId xmlns:a16="http://schemas.microsoft.com/office/drawing/2014/main" id="{6AEA6792-B232-BEAD-9B63-4C95A1E90A86}"/>
              </a:ext>
            </a:extLst>
          </p:cNvPr>
          <p:cNvCxnSpPr>
            <a:cxnSpLocks/>
          </p:cNvCxnSpPr>
          <p:nvPr/>
        </p:nvCxnSpPr>
        <p:spPr>
          <a:xfrm flipH="1">
            <a:off x="8683479" y="5346559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80">
            <a:extLst>
              <a:ext uri="{FF2B5EF4-FFF2-40B4-BE49-F238E27FC236}">
                <a16:creationId xmlns:a16="http://schemas.microsoft.com/office/drawing/2014/main" id="{E832897F-25AA-2C66-5B6C-03FCB79E9E54}"/>
              </a:ext>
            </a:extLst>
          </p:cNvPr>
          <p:cNvCxnSpPr>
            <a:cxnSpLocks/>
          </p:cNvCxnSpPr>
          <p:nvPr/>
        </p:nvCxnSpPr>
        <p:spPr>
          <a:xfrm flipH="1">
            <a:off x="7157456" y="5346559"/>
            <a:ext cx="93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81">
            <a:extLst>
              <a:ext uri="{FF2B5EF4-FFF2-40B4-BE49-F238E27FC236}">
                <a16:creationId xmlns:a16="http://schemas.microsoft.com/office/drawing/2014/main" id="{F487E52F-3942-0859-7F51-25C915BC93D0}"/>
              </a:ext>
            </a:extLst>
          </p:cNvPr>
          <p:cNvSpPr txBox="1"/>
          <p:nvPr/>
        </p:nvSpPr>
        <p:spPr>
          <a:xfrm>
            <a:off x="8755487" y="5333207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١٥٠</a:t>
            </a:r>
          </a:p>
        </p:txBody>
      </p:sp>
      <p:sp>
        <p:nvSpPr>
          <p:cNvPr id="42" name="مربع نص 82">
            <a:extLst>
              <a:ext uri="{FF2B5EF4-FFF2-40B4-BE49-F238E27FC236}">
                <a16:creationId xmlns:a16="http://schemas.microsoft.com/office/drawing/2014/main" id="{B4977C97-9E83-F77D-1B74-04C26881EA13}"/>
              </a:ext>
            </a:extLst>
          </p:cNvPr>
          <p:cNvSpPr txBox="1"/>
          <p:nvPr/>
        </p:nvSpPr>
        <p:spPr>
          <a:xfrm>
            <a:off x="7243319" y="5333207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١٥٠</a:t>
            </a:r>
          </a:p>
        </p:txBody>
      </p:sp>
      <p:cxnSp>
        <p:nvCxnSpPr>
          <p:cNvPr id="44" name="رابط مستقيم 83">
            <a:extLst>
              <a:ext uri="{FF2B5EF4-FFF2-40B4-BE49-F238E27FC236}">
                <a16:creationId xmlns:a16="http://schemas.microsoft.com/office/drawing/2014/main" id="{901242D8-352B-F804-DDBE-1A8616E1F967}"/>
              </a:ext>
            </a:extLst>
          </p:cNvPr>
          <p:cNvCxnSpPr>
            <a:cxnSpLocks/>
          </p:cNvCxnSpPr>
          <p:nvPr/>
        </p:nvCxnSpPr>
        <p:spPr>
          <a:xfrm flipH="1">
            <a:off x="9187535" y="5038577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84">
            <a:extLst>
              <a:ext uri="{FF2B5EF4-FFF2-40B4-BE49-F238E27FC236}">
                <a16:creationId xmlns:a16="http://schemas.microsoft.com/office/drawing/2014/main" id="{C79658BC-FE34-B18C-4686-C522E4070DDA}"/>
              </a:ext>
            </a:extLst>
          </p:cNvPr>
          <p:cNvCxnSpPr>
            <a:cxnSpLocks/>
          </p:cNvCxnSpPr>
          <p:nvPr/>
        </p:nvCxnSpPr>
        <p:spPr>
          <a:xfrm flipH="1">
            <a:off x="9008788" y="5463164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78">
            <a:extLst>
              <a:ext uri="{FF2B5EF4-FFF2-40B4-BE49-F238E27FC236}">
                <a16:creationId xmlns:a16="http://schemas.microsoft.com/office/drawing/2014/main" id="{763FFD21-DA6C-2A7F-4EDC-2E06ECE6506D}"/>
              </a:ext>
            </a:extLst>
          </p:cNvPr>
          <p:cNvSpPr txBox="1"/>
          <p:nvPr/>
        </p:nvSpPr>
        <p:spPr>
          <a:xfrm>
            <a:off x="7401190" y="5850951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س</a:t>
            </a:r>
            <a:r>
              <a:rPr lang="ar-SA" sz="2400" b="1" dirty="0"/>
              <a:t>  =  ٧٢٠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BE1AC770-8781-4424-ABCB-678AE8D1F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95" y="2209231"/>
            <a:ext cx="1534157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6BCD138A-63A3-CC4D-6CCD-94B171B5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93" y="1775843"/>
            <a:ext cx="4143375" cy="147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" name="Picture 3">
            <a:extLst>
              <a:ext uri="{FF2B5EF4-FFF2-40B4-BE49-F238E27FC236}">
                <a16:creationId xmlns:a16="http://schemas.microsoft.com/office/drawing/2014/main" id="{2386DDF2-A495-312F-70EE-F09016CBF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72" y="3801914"/>
            <a:ext cx="4046303" cy="241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شكل بيضاوي 1">
            <a:extLst>
              <a:ext uri="{FF2B5EF4-FFF2-40B4-BE49-F238E27FC236}">
                <a16:creationId xmlns:a16="http://schemas.microsoft.com/office/drawing/2014/main" id="{A2D28158-2715-5A0A-95E0-7F8ABD15AEA2}"/>
              </a:ext>
            </a:extLst>
          </p:cNvPr>
          <p:cNvSpPr/>
          <p:nvPr/>
        </p:nvSpPr>
        <p:spPr>
          <a:xfrm>
            <a:off x="5440450" y="5880562"/>
            <a:ext cx="576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86">
            <a:extLst>
              <a:ext uri="{FF2B5EF4-FFF2-40B4-BE49-F238E27FC236}">
                <a16:creationId xmlns:a16="http://schemas.microsoft.com/office/drawing/2014/main" id="{750CC835-F067-0814-E0AD-0804AB76C5CA}"/>
              </a:ext>
            </a:extLst>
          </p:cNvPr>
          <p:cNvSpPr/>
          <p:nvPr/>
        </p:nvSpPr>
        <p:spPr>
          <a:xfrm>
            <a:off x="2985057" y="5794437"/>
            <a:ext cx="576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87">
            <a:extLst>
              <a:ext uri="{FF2B5EF4-FFF2-40B4-BE49-F238E27FC236}">
                <a16:creationId xmlns:a16="http://schemas.microsoft.com/office/drawing/2014/main" id="{F632FD6F-0B46-026C-0B6E-E6E02965AA46}"/>
              </a:ext>
            </a:extLst>
          </p:cNvPr>
          <p:cNvSpPr/>
          <p:nvPr/>
        </p:nvSpPr>
        <p:spPr>
          <a:xfrm>
            <a:off x="4565636" y="5415741"/>
            <a:ext cx="576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شكل بيضاوي 88">
            <a:extLst>
              <a:ext uri="{FF2B5EF4-FFF2-40B4-BE49-F238E27FC236}">
                <a16:creationId xmlns:a16="http://schemas.microsoft.com/office/drawing/2014/main" id="{63F901E5-3BE6-BE12-976A-58C700CB1E8F}"/>
              </a:ext>
            </a:extLst>
          </p:cNvPr>
          <p:cNvSpPr/>
          <p:nvPr/>
        </p:nvSpPr>
        <p:spPr>
          <a:xfrm>
            <a:off x="1754123" y="4743894"/>
            <a:ext cx="576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مربع نص 89">
            <a:extLst>
              <a:ext uri="{FF2B5EF4-FFF2-40B4-BE49-F238E27FC236}">
                <a16:creationId xmlns:a16="http://schemas.microsoft.com/office/drawing/2014/main" id="{9E41D243-7BD0-CED1-3812-5F4A259F3A05}"/>
              </a:ext>
            </a:extLst>
          </p:cNvPr>
          <p:cNvSpPr txBox="1"/>
          <p:nvPr/>
        </p:nvSpPr>
        <p:spPr>
          <a:xfrm>
            <a:off x="7570400" y="5842048"/>
            <a:ext cx="72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٧٢٠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A266A471-79A8-173D-12E3-FA4BE294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796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0.65069 -0.2203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6" grpId="0" animBg="1"/>
      <p:bldP spid="28" grpId="0" animBg="1"/>
      <p:bldP spid="30" grpId="0" animBg="1"/>
      <p:bldP spid="32" grpId="0"/>
      <p:bldP spid="34" grpId="0"/>
      <p:bldP spid="40" grpId="0"/>
      <p:bldP spid="42" grpId="0"/>
      <p:bldP spid="48" grpId="0"/>
      <p:bldP spid="56" grpId="0" animBg="1"/>
      <p:bldP spid="58" grpId="0" animBg="1"/>
      <p:bldP spid="60" grpId="0" animBg="1"/>
      <p:bldP spid="62" grpId="0" animBg="1"/>
      <p:bldP spid="64" grpId="0"/>
      <p:bldP spid="6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>
            <a:extLst>
              <a:ext uri="{FF2B5EF4-FFF2-40B4-BE49-F238E27FC236}">
                <a16:creationId xmlns:a16="http://schemas.microsoft.com/office/drawing/2014/main" id="{1A854470-710B-F7E3-30B7-B821FC63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43" y="1220700"/>
            <a:ext cx="18489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مربع نص 61">
            <a:extLst>
              <a:ext uri="{FF2B5EF4-FFF2-40B4-BE49-F238E27FC236}">
                <a16:creationId xmlns:a16="http://schemas.microsoft.com/office/drawing/2014/main" id="{02C86597-2BB8-D0CB-9222-91D57065706D}"/>
              </a:ext>
            </a:extLst>
          </p:cNvPr>
          <p:cNvSpPr txBox="1"/>
          <p:nvPr/>
        </p:nvSpPr>
        <p:spPr>
          <a:xfrm>
            <a:off x="6880932" y="3993892"/>
            <a:ext cx="12241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٨١٠٠</a:t>
            </a:r>
          </a:p>
        </p:txBody>
      </p:sp>
      <p:grpSp>
        <p:nvGrpSpPr>
          <p:cNvPr id="81" name="مجموعة 62">
            <a:extLst>
              <a:ext uri="{FF2B5EF4-FFF2-40B4-BE49-F238E27FC236}">
                <a16:creationId xmlns:a16="http://schemas.microsoft.com/office/drawing/2014/main" id="{393EFEAE-723A-78DF-7B55-F300FA193A22}"/>
              </a:ext>
            </a:extLst>
          </p:cNvPr>
          <p:cNvGrpSpPr/>
          <p:nvPr/>
        </p:nvGrpSpPr>
        <p:grpSpPr>
          <a:xfrm>
            <a:off x="8625382" y="4032122"/>
            <a:ext cx="1927957" cy="753693"/>
            <a:chOff x="4948299" y="2849445"/>
            <a:chExt cx="1927957" cy="753693"/>
          </a:xfrm>
        </p:grpSpPr>
        <p:grpSp>
          <p:nvGrpSpPr>
            <p:cNvPr id="72" name="مجموعة 63">
              <a:extLst>
                <a:ext uri="{FF2B5EF4-FFF2-40B4-BE49-F238E27FC236}">
                  <a16:creationId xmlns:a16="http://schemas.microsoft.com/office/drawing/2014/main" id="{CC803165-506F-79DF-EC10-41E3BEF428D7}"/>
                </a:ext>
              </a:extLst>
            </p:cNvPr>
            <p:cNvGrpSpPr/>
            <p:nvPr/>
          </p:nvGrpSpPr>
          <p:grpSpPr>
            <a:xfrm>
              <a:off x="5544912" y="2849445"/>
              <a:ext cx="1331344" cy="753693"/>
              <a:chOff x="5405581" y="4212258"/>
              <a:chExt cx="1331344" cy="753693"/>
            </a:xfrm>
          </p:grpSpPr>
          <p:sp>
            <p:nvSpPr>
              <p:cNvPr id="77" name="مربع نص 68">
                <a:extLst>
                  <a:ext uri="{FF2B5EF4-FFF2-40B4-BE49-F238E27FC236}">
                    <a16:creationId xmlns:a16="http://schemas.microsoft.com/office/drawing/2014/main" id="{15F80A85-E2CA-27F6-6702-F16AF424F176}"/>
                  </a:ext>
                </a:extLst>
              </p:cNvPr>
              <p:cNvSpPr txBox="1"/>
              <p:nvPr/>
            </p:nvSpPr>
            <p:spPr>
              <a:xfrm>
                <a:off x="6000585" y="4212258"/>
                <a:ext cx="73634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٩٠</a:t>
                </a:r>
              </a:p>
            </p:txBody>
          </p:sp>
          <p:sp>
            <p:nvSpPr>
              <p:cNvPr id="78" name="مربع نص 69">
                <a:extLst>
                  <a:ext uri="{FF2B5EF4-FFF2-40B4-BE49-F238E27FC236}">
                    <a16:creationId xmlns:a16="http://schemas.microsoft.com/office/drawing/2014/main" id="{EB19596F-2E55-944F-5DE6-B877022DC2CF}"/>
                  </a:ext>
                </a:extLst>
              </p:cNvPr>
              <p:cNvSpPr txBox="1"/>
              <p:nvPr/>
            </p:nvSpPr>
            <p:spPr>
              <a:xfrm>
                <a:off x="6000257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٦٠</a:t>
                </a:r>
              </a:p>
            </p:txBody>
          </p:sp>
          <p:cxnSp>
            <p:nvCxnSpPr>
              <p:cNvPr id="79" name="رابط مستقيم 70">
                <a:extLst>
                  <a:ext uri="{FF2B5EF4-FFF2-40B4-BE49-F238E27FC236}">
                    <a16:creationId xmlns:a16="http://schemas.microsoft.com/office/drawing/2014/main" id="{3CA429DA-D53E-C8E4-9ACF-128201D605B0}"/>
                  </a:ext>
                </a:extLst>
              </p:cNvPr>
              <p:cNvCxnSpPr/>
              <p:nvPr/>
            </p:nvCxnSpPr>
            <p:spPr>
              <a:xfrm flipH="1">
                <a:off x="6188619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مربع نص 71">
                <a:extLst>
                  <a:ext uri="{FF2B5EF4-FFF2-40B4-BE49-F238E27FC236}">
                    <a16:creationId xmlns:a16="http://schemas.microsoft.com/office/drawing/2014/main" id="{88FC29E2-9DFF-EC2C-9293-FEBFF7CB0DFD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73" name="مجموعة 64">
              <a:extLst>
                <a:ext uri="{FF2B5EF4-FFF2-40B4-BE49-F238E27FC236}">
                  <a16:creationId xmlns:a16="http://schemas.microsoft.com/office/drawing/2014/main" id="{4A0A4024-AE32-0F48-72D2-40DFBD9B7608}"/>
                </a:ext>
              </a:extLst>
            </p:cNvPr>
            <p:cNvGrpSpPr/>
            <p:nvPr/>
          </p:nvGrpSpPr>
          <p:grpSpPr>
            <a:xfrm>
              <a:off x="4948299" y="2852121"/>
              <a:ext cx="847837" cy="694277"/>
              <a:chOff x="5817080" y="4214934"/>
              <a:chExt cx="847837" cy="694277"/>
            </a:xfrm>
          </p:grpSpPr>
          <p:sp>
            <p:nvSpPr>
              <p:cNvPr id="74" name="مربع نص 65">
                <a:extLst>
                  <a:ext uri="{FF2B5EF4-FFF2-40B4-BE49-F238E27FC236}">
                    <a16:creationId xmlns:a16="http://schemas.microsoft.com/office/drawing/2014/main" id="{07A98E0F-1697-CD93-5CF3-2EAAA6255D7A}"/>
                  </a:ext>
                </a:extLst>
              </p:cNvPr>
              <p:cNvSpPr txBox="1"/>
              <p:nvPr/>
            </p:nvSpPr>
            <p:spPr>
              <a:xfrm>
                <a:off x="5817080" y="4214934"/>
                <a:ext cx="84783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١٣٥</a:t>
                </a:r>
              </a:p>
            </p:txBody>
          </p:sp>
          <p:sp>
            <p:nvSpPr>
              <p:cNvPr id="75" name="مربع نص 66">
                <a:extLst>
                  <a:ext uri="{FF2B5EF4-FFF2-40B4-BE49-F238E27FC236}">
                    <a16:creationId xmlns:a16="http://schemas.microsoft.com/office/drawing/2014/main" id="{D84B1660-E690-63E2-1F1F-853BE4A5AFDD}"/>
                  </a:ext>
                </a:extLst>
              </p:cNvPr>
              <p:cNvSpPr txBox="1"/>
              <p:nvPr/>
            </p:nvSpPr>
            <p:spPr>
              <a:xfrm>
                <a:off x="5900539" y="444754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س</a:t>
                </a:r>
              </a:p>
            </p:txBody>
          </p:sp>
          <p:cxnSp>
            <p:nvCxnSpPr>
              <p:cNvPr id="76" name="رابط مستقيم 67">
                <a:extLst>
                  <a:ext uri="{FF2B5EF4-FFF2-40B4-BE49-F238E27FC236}">
                    <a16:creationId xmlns:a16="http://schemas.microsoft.com/office/drawing/2014/main" id="{DF6B3AE3-5731-D1B8-E5F2-41323FC765B8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سهم مخطط إلى اليمين 72">
            <a:extLst>
              <a:ext uri="{FF2B5EF4-FFF2-40B4-BE49-F238E27FC236}">
                <a16:creationId xmlns:a16="http://schemas.microsoft.com/office/drawing/2014/main" id="{CCF1E39F-5CC8-E211-1331-822A573FE2DD}"/>
              </a:ext>
            </a:extLst>
          </p:cNvPr>
          <p:cNvSpPr/>
          <p:nvPr/>
        </p:nvSpPr>
        <p:spPr>
          <a:xfrm rot="9694707">
            <a:off x="9338567" y="4259193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سهم مخطط إلى اليمين 73">
            <a:extLst>
              <a:ext uri="{FF2B5EF4-FFF2-40B4-BE49-F238E27FC236}">
                <a16:creationId xmlns:a16="http://schemas.microsoft.com/office/drawing/2014/main" id="{C1E4872D-606D-091C-B309-FD2A9A88316E}"/>
              </a:ext>
            </a:extLst>
          </p:cNvPr>
          <p:cNvSpPr/>
          <p:nvPr/>
        </p:nvSpPr>
        <p:spPr>
          <a:xfrm rot="12376438">
            <a:off x="9276034" y="4262206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سهم مخطط إلى اليمين 74">
            <a:extLst>
              <a:ext uri="{FF2B5EF4-FFF2-40B4-BE49-F238E27FC236}">
                <a16:creationId xmlns:a16="http://schemas.microsoft.com/office/drawing/2014/main" id="{BFF661F4-3B96-7B32-A8E1-5A1432B5788C}"/>
              </a:ext>
            </a:extLst>
          </p:cNvPr>
          <p:cNvSpPr/>
          <p:nvPr/>
        </p:nvSpPr>
        <p:spPr>
          <a:xfrm rot="10800000">
            <a:off x="8144117" y="4118085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سهم مخطط إلى اليمين 75">
            <a:extLst>
              <a:ext uri="{FF2B5EF4-FFF2-40B4-BE49-F238E27FC236}">
                <a16:creationId xmlns:a16="http://schemas.microsoft.com/office/drawing/2014/main" id="{F16B6F6A-B598-36FC-72D6-6E868C1C4197}"/>
              </a:ext>
            </a:extLst>
          </p:cNvPr>
          <p:cNvSpPr/>
          <p:nvPr/>
        </p:nvSpPr>
        <p:spPr>
          <a:xfrm rot="10800000">
            <a:off x="8144116" y="4440477"/>
            <a:ext cx="612000" cy="216000"/>
          </a:xfrm>
          <a:prstGeom prst="strip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76">
            <a:extLst>
              <a:ext uri="{FF2B5EF4-FFF2-40B4-BE49-F238E27FC236}">
                <a16:creationId xmlns:a16="http://schemas.microsoft.com/office/drawing/2014/main" id="{1BB7EF1C-EB5E-89C8-95CA-01AAECD2D504}"/>
              </a:ext>
            </a:extLst>
          </p:cNvPr>
          <p:cNvSpPr txBox="1"/>
          <p:nvPr/>
        </p:nvSpPr>
        <p:spPr>
          <a:xfrm>
            <a:off x="6952940" y="4324315"/>
            <a:ext cx="11521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٩٠ </a:t>
            </a:r>
            <a:r>
              <a:rPr lang="ar-SA" sz="2400" b="1" dirty="0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93" name="مربع نص 77">
            <a:extLst>
              <a:ext uri="{FF2B5EF4-FFF2-40B4-BE49-F238E27FC236}">
                <a16:creationId xmlns:a16="http://schemas.microsoft.com/office/drawing/2014/main" id="{3D2F7C83-D446-2C00-2DDF-1B6482BAD7CE}"/>
              </a:ext>
            </a:extLst>
          </p:cNvPr>
          <p:cNvSpPr txBox="1"/>
          <p:nvPr/>
        </p:nvSpPr>
        <p:spPr>
          <a:xfrm>
            <a:off x="7529003" y="5037461"/>
            <a:ext cx="27550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٩٠ </a:t>
            </a:r>
            <a:r>
              <a:rPr lang="ar-SA" sz="2400" b="1" dirty="0">
                <a:solidFill>
                  <a:srgbClr val="FF0000"/>
                </a:solidFill>
              </a:rPr>
              <a:t>س</a:t>
            </a:r>
            <a:r>
              <a:rPr lang="ar-SA" sz="2400" b="1" dirty="0"/>
              <a:t>  =   ٨١٠٠</a:t>
            </a:r>
          </a:p>
        </p:txBody>
      </p:sp>
      <p:cxnSp>
        <p:nvCxnSpPr>
          <p:cNvPr id="95" name="رابط مستقيم 79">
            <a:extLst>
              <a:ext uri="{FF2B5EF4-FFF2-40B4-BE49-F238E27FC236}">
                <a16:creationId xmlns:a16="http://schemas.microsoft.com/office/drawing/2014/main" id="{1EF9FDC9-28C3-CECE-893A-5564DFEBB21D}"/>
              </a:ext>
            </a:extLst>
          </p:cNvPr>
          <p:cNvCxnSpPr>
            <a:cxnSpLocks/>
          </p:cNvCxnSpPr>
          <p:nvPr/>
        </p:nvCxnSpPr>
        <p:spPr>
          <a:xfrm flipH="1">
            <a:off x="9257195" y="5475281"/>
            <a:ext cx="9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رابط مستقيم 80">
            <a:extLst>
              <a:ext uri="{FF2B5EF4-FFF2-40B4-BE49-F238E27FC236}">
                <a16:creationId xmlns:a16="http://schemas.microsoft.com/office/drawing/2014/main" id="{388A84CA-852D-8CF8-B379-6D4DFA222F4F}"/>
              </a:ext>
            </a:extLst>
          </p:cNvPr>
          <p:cNvCxnSpPr>
            <a:cxnSpLocks/>
          </p:cNvCxnSpPr>
          <p:nvPr/>
        </p:nvCxnSpPr>
        <p:spPr>
          <a:xfrm flipH="1">
            <a:off x="7731172" y="5475281"/>
            <a:ext cx="93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مربع نص 81">
            <a:extLst>
              <a:ext uri="{FF2B5EF4-FFF2-40B4-BE49-F238E27FC236}">
                <a16:creationId xmlns:a16="http://schemas.microsoft.com/office/drawing/2014/main" id="{EFB6ECB5-DAC6-3CBF-1716-CFF24F32DEDB}"/>
              </a:ext>
            </a:extLst>
          </p:cNvPr>
          <p:cNvSpPr txBox="1"/>
          <p:nvPr/>
        </p:nvSpPr>
        <p:spPr>
          <a:xfrm>
            <a:off x="9329203" y="546192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٩٠</a:t>
            </a:r>
          </a:p>
        </p:txBody>
      </p:sp>
      <p:sp>
        <p:nvSpPr>
          <p:cNvPr id="101" name="مربع نص 82">
            <a:extLst>
              <a:ext uri="{FF2B5EF4-FFF2-40B4-BE49-F238E27FC236}">
                <a16:creationId xmlns:a16="http://schemas.microsoft.com/office/drawing/2014/main" id="{53EBD5C9-29EE-2AA2-6969-DD670F468D6F}"/>
              </a:ext>
            </a:extLst>
          </p:cNvPr>
          <p:cNvSpPr txBox="1"/>
          <p:nvPr/>
        </p:nvSpPr>
        <p:spPr>
          <a:xfrm>
            <a:off x="7817035" y="546192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٩٠</a:t>
            </a:r>
          </a:p>
        </p:txBody>
      </p:sp>
      <p:cxnSp>
        <p:nvCxnSpPr>
          <p:cNvPr id="103" name="رابط مستقيم 83">
            <a:extLst>
              <a:ext uri="{FF2B5EF4-FFF2-40B4-BE49-F238E27FC236}">
                <a16:creationId xmlns:a16="http://schemas.microsoft.com/office/drawing/2014/main" id="{F11C2426-61C2-BB48-DAB6-B389E7398A72}"/>
              </a:ext>
            </a:extLst>
          </p:cNvPr>
          <p:cNvCxnSpPr>
            <a:cxnSpLocks/>
          </p:cNvCxnSpPr>
          <p:nvPr/>
        </p:nvCxnSpPr>
        <p:spPr>
          <a:xfrm flipH="1">
            <a:off x="9798016" y="5123922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رابط مستقيم 84">
            <a:extLst>
              <a:ext uri="{FF2B5EF4-FFF2-40B4-BE49-F238E27FC236}">
                <a16:creationId xmlns:a16="http://schemas.microsoft.com/office/drawing/2014/main" id="{0D61D093-644B-4ED9-23E6-7A57461F926D}"/>
              </a:ext>
            </a:extLst>
          </p:cNvPr>
          <p:cNvCxnSpPr>
            <a:cxnSpLocks/>
          </p:cNvCxnSpPr>
          <p:nvPr/>
        </p:nvCxnSpPr>
        <p:spPr>
          <a:xfrm flipH="1">
            <a:off x="9533937" y="5555205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مربع نص 78">
            <a:extLst>
              <a:ext uri="{FF2B5EF4-FFF2-40B4-BE49-F238E27FC236}">
                <a16:creationId xmlns:a16="http://schemas.microsoft.com/office/drawing/2014/main" id="{107FB78C-4240-2A1D-5F26-88EC5458248E}"/>
              </a:ext>
            </a:extLst>
          </p:cNvPr>
          <p:cNvSpPr txBox="1"/>
          <p:nvPr/>
        </p:nvSpPr>
        <p:spPr>
          <a:xfrm>
            <a:off x="7974906" y="5979673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س</a:t>
            </a:r>
            <a:r>
              <a:rPr lang="ar-SA" sz="2400" b="1" dirty="0"/>
              <a:t>  =  ٩٠</a:t>
            </a:r>
          </a:p>
        </p:txBody>
      </p:sp>
      <p:sp>
        <p:nvSpPr>
          <p:cNvPr id="109" name="مربع نص 89">
            <a:extLst>
              <a:ext uri="{FF2B5EF4-FFF2-40B4-BE49-F238E27FC236}">
                <a16:creationId xmlns:a16="http://schemas.microsoft.com/office/drawing/2014/main" id="{BC5D2D17-04AA-4670-BB18-C851929AF4C1}"/>
              </a:ext>
            </a:extLst>
          </p:cNvPr>
          <p:cNvSpPr txBox="1"/>
          <p:nvPr/>
        </p:nvSpPr>
        <p:spPr>
          <a:xfrm>
            <a:off x="8138335" y="5969280"/>
            <a:ext cx="722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٩٠</a:t>
            </a:r>
          </a:p>
        </p:txBody>
      </p:sp>
      <p:grpSp>
        <p:nvGrpSpPr>
          <p:cNvPr id="113" name="تجميع">
            <a:extLst>
              <a:ext uri="{FF2B5EF4-FFF2-40B4-BE49-F238E27FC236}">
                <a16:creationId xmlns:a16="http://schemas.microsoft.com/office/drawing/2014/main" id="{63611928-762F-634C-138E-8DF99EC8CEA5}"/>
              </a:ext>
            </a:extLst>
          </p:cNvPr>
          <p:cNvGrpSpPr/>
          <p:nvPr/>
        </p:nvGrpSpPr>
        <p:grpSpPr>
          <a:xfrm>
            <a:off x="7365999" y="519439"/>
            <a:ext cx="3290923" cy="535976"/>
            <a:chOff x="0" y="0"/>
            <a:chExt cx="9359597" cy="1441104"/>
          </a:xfrm>
        </p:grpSpPr>
        <p:sp>
          <p:nvSpPr>
            <p:cNvPr id="111" name="Google Shape;1081;p11">
              <a:extLst>
                <a:ext uri="{FF2B5EF4-FFF2-40B4-BE49-F238E27FC236}">
                  <a16:creationId xmlns:a16="http://schemas.microsoft.com/office/drawing/2014/main" id="{C50DB081-1602-6FE2-0880-38F21B0D5C67}"/>
                </a:ext>
              </a:extLst>
            </p:cNvPr>
            <p:cNvSpPr/>
            <p:nvPr/>
          </p:nvSpPr>
          <p:spPr>
            <a:xfrm>
              <a:off x="0" y="0"/>
              <a:ext cx="9359597" cy="1441104"/>
            </a:xfrm>
            <a:prstGeom prst="rect">
              <a:avLst/>
            </a:prstGeom>
            <a:solidFill>
              <a:schemeClr val="accent2">
                <a:hueOff val="-202083"/>
                <a:satOff val="17755"/>
                <a:lumOff val="-16089"/>
              </a:schemeClr>
            </a:solidFill>
            <a:ln w="12700" cap="flat">
              <a:noFill/>
              <a:miter lim="400000"/>
            </a:ln>
            <a:effectLst>
              <a:outerShdw blurRad="63500" dist="9525" rotWithShape="0">
                <a:srgbClr val="000000">
                  <a:alpha val="49803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12" name="IMG_4276.png" descr="IMG_4276.png">
              <a:extLst>
                <a:ext uri="{FF2B5EF4-FFF2-40B4-BE49-F238E27FC236}">
                  <a16:creationId xmlns:a16="http://schemas.microsoft.com/office/drawing/2014/main" id="{D786C282-6C43-BAEE-361A-46A5AA014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2941" t="61477" r="11679" b="32427"/>
            <a:stretch>
              <a:fillRect/>
            </a:stretch>
          </p:blipFill>
          <p:spPr>
            <a:xfrm>
              <a:off x="821379" y="222032"/>
              <a:ext cx="7716838" cy="99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extrusionOk="0">
                  <a:moveTo>
                    <a:pt x="20325" y="1"/>
                  </a:moveTo>
                  <a:cubicBezTo>
                    <a:pt x="20311" y="10"/>
                    <a:pt x="20295" y="51"/>
                    <a:pt x="20277" y="104"/>
                  </a:cubicBezTo>
                  <a:cubicBezTo>
                    <a:pt x="20191" y="360"/>
                    <a:pt x="15778" y="558"/>
                    <a:pt x="10470" y="550"/>
                  </a:cubicBezTo>
                  <a:cubicBezTo>
                    <a:pt x="3156" y="540"/>
                    <a:pt x="743" y="745"/>
                    <a:pt x="504" y="1382"/>
                  </a:cubicBezTo>
                  <a:cubicBezTo>
                    <a:pt x="270" y="2008"/>
                    <a:pt x="100" y="3351"/>
                    <a:pt x="0" y="4975"/>
                  </a:cubicBezTo>
                  <a:lnTo>
                    <a:pt x="0" y="11835"/>
                  </a:lnTo>
                  <a:cubicBezTo>
                    <a:pt x="51" y="12672"/>
                    <a:pt x="115" y="13473"/>
                    <a:pt x="209" y="14142"/>
                  </a:cubicBezTo>
                  <a:lnTo>
                    <a:pt x="443" y="15814"/>
                  </a:lnTo>
                  <a:lnTo>
                    <a:pt x="10439" y="15780"/>
                  </a:lnTo>
                  <a:lnTo>
                    <a:pt x="20434" y="15745"/>
                  </a:lnTo>
                  <a:lnTo>
                    <a:pt x="20434" y="7693"/>
                  </a:lnTo>
                  <a:cubicBezTo>
                    <a:pt x="20434" y="1250"/>
                    <a:pt x="20423" y="-58"/>
                    <a:pt x="20325" y="1"/>
                  </a:cubicBezTo>
                  <a:close/>
                  <a:moveTo>
                    <a:pt x="2875" y="20230"/>
                  </a:moveTo>
                  <a:cubicBezTo>
                    <a:pt x="2859" y="20286"/>
                    <a:pt x="2848" y="20422"/>
                    <a:pt x="2848" y="20624"/>
                  </a:cubicBezTo>
                  <a:cubicBezTo>
                    <a:pt x="2848" y="21030"/>
                    <a:pt x="2889" y="21353"/>
                    <a:pt x="2938" y="21353"/>
                  </a:cubicBezTo>
                  <a:cubicBezTo>
                    <a:pt x="2988" y="21353"/>
                    <a:pt x="3029" y="21222"/>
                    <a:pt x="3029" y="21053"/>
                  </a:cubicBezTo>
                  <a:cubicBezTo>
                    <a:pt x="3029" y="20884"/>
                    <a:pt x="2988" y="20552"/>
                    <a:pt x="2938" y="20316"/>
                  </a:cubicBezTo>
                  <a:cubicBezTo>
                    <a:pt x="2913" y="20198"/>
                    <a:pt x="2891" y="20174"/>
                    <a:pt x="2875" y="20230"/>
                  </a:cubicBezTo>
                  <a:close/>
                  <a:moveTo>
                    <a:pt x="21439" y="20419"/>
                  </a:moveTo>
                  <a:cubicBezTo>
                    <a:pt x="21344" y="20349"/>
                    <a:pt x="21203" y="21000"/>
                    <a:pt x="21187" y="21542"/>
                  </a:cubicBezTo>
                  <a:lnTo>
                    <a:pt x="21600" y="21542"/>
                  </a:lnTo>
                  <a:cubicBezTo>
                    <a:pt x="21559" y="21079"/>
                    <a:pt x="21519" y="20701"/>
                    <a:pt x="21484" y="20530"/>
                  </a:cubicBezTo>
                  <a:cubicBezTo>
                    <a:pt x="21472" y="20467"/>
                    <a:pt x="21456" y="20431"/>
                    <a:pt x="21439" y="2041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15" name="IMG_1092.jpeg" descr="IMG_1092.jpeg">
            <a:extLst>
              <a:ext uri="{FF2B5EF4-FFF2-40B4-BE49-F238E27FC236}">
                <a16:creationId xmlns:a16="http://schemas.microsoft.com/office/drawing/2014/main" id="{496DF5FB-5B67-8309-1A9F-6CFF779A9A1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4933"/>
          <a:stretch/>
        </p:blipFill>
        <p:spPr>
          <a:xfrm>
            <a:off x="3915859" y="1029311"/>
            <a:ext cx="6521174" cy="926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G_1092.jpeg" descr="IMG_1092.jpeg">
            <a:extLst>
              <a:ext uri="{FF2B5EF4-FFF2-40B4-BE49-F238E27FC236}">
                <a16:creationId xmlns:a16="http://schemas.microsoft.com/office/drawing/2014/main" id="{9BE26503-7864-7DCA-3386-2DBA2F4B5A5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498" t="44065" r="11268" b="-569"/>
          <a:stretch/>
        </p:blipFill>
        <p:spPr>
          <a:xfrm>
            <a:off x="2178143" y="3762856"/>
            <a:ext cx="4638709" cy="220242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شكل بيضاوي 1">
            <a:extLst>
              <a:ext uri="{FF2B5EF4-FFF2-40B4-BE49-F238E27FC236}">
                <a16:creationId xmlns:a16="http://schemas.microsoft.com/office/drawing/2014/main" id="{8E02AB78-A730-35BE-B1EC-9B789F7096AB}"/>
              </a:ext>
            </a:extLst>
          </p:cNvPr>
          <p:cNvSpPr/>
          <p:nvPr/>
        </p:nvSpPr>
        <p:spPr>
          <a:xfrm>
            <a:off x="6312153" y="4569461"/>
            <a:ext cx="576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1" name="شكل بيضاوي 87">
            <a:extLst>
              <a:ext uri="{FF2B5EF4-FFF2-40B4-BE49-F238E27FC236}">
                <a16:creationId xmlns:a16="http://schemas.microsoft.com/office/drawing/2014/main" id="{C3542589-2949-7E0C-8416-59C9A5933D90}"/>
              </a:ext>
            </a:extLst>
          </p:cNvPr>
          <p:cNvSpPr/>
          <p:nvPr/>
        </p:nvSpPr>
        <p:spPr>
          <a:xfrm>
            <a:off x="3456701" y="3719527"/>
            <a:ext cx="576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شكل بيضاوي 86">
            <a:extLst>
              <a:ext uri="{FF2B5EF4-FFF2-40B4-BE49-F238E27FC236}">
                <a16:creationId xmlns:a16="http://schemas.microsoft.com/office/drawing/2014/main" id="{6B45662F-3014-6783-30A3-6408F809BC3A}"/>
              </a:ext>
            </a:extLst>
          </p:cNvPr>
          <p:cNvSpPr/>
          <p:nvPr/>
        </p:nvSpPr>
        <p:spPr>
          <a:xfrm>
            <a:off x="4408889" y="4224724"/>
            <a:ext cx="576000" cy="46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شكل بيضاوي 88">
            <a:extLst>
              <a:ext uri="{FF2B5EF4-FFF2-40B4-BE49-F238E27FC236}">
                <a16:creationId xmlns:a16="http://schemas.microsoft.com/office/drawing/2014/main" id="{FA7C48B2-FAB9-1041-493B-85BDB60808F7}"/>
              </a:ext>
            </a:extLst>
          </p:cNvPr>
          <p:cNvSpPr/>
          <p:nvPr/>
        </p:nvSpPr>
        <p:spPr>
          <a:xfrm>
            <a:off x="5635788" y="4180299"/>
            <a:ext cx="576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5997DBB-B33B-E45F-C2F8-905EB5AE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774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-0.65069 -0.2203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83" grpId="0" animBg="1"/>
      <p:bldP spid="85" grpId="0" animBg="1"/>
      <p:bldP spid="87" grpId="0" animBg="1"/>
      <p:bldP spid="89" grpId="0" animBg="1"/>
      <p:bldP spid="91" grpId="0"/>
      <p:bldP spid="93" grpId="0"/>
      <p:bldP spid="99" grpId="0"/>
      <p:bldP spid="101" grpId="0"/>
      <p:bldP spid="107" grpId="0"/>
      <p:bldP spid="109" grpId="0"/>
      <p:bldP spid="109" grpId="1"/>
      <p:bldP spid="119" grpId="0" animBg="1"/>
      <p:bldP spid="121" grpId="0" animBg="1"/>
      <p:bldP spid="123" grpId="0" animBg="1"/>
      <p:bldP spid="1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094438" y="3142229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الاشكال المتشابهة </a:t>
            </a:r>
            <a:endParaRPr lang="ar-SA" sz="40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Text Box 21">
            <a:extLst>
              <a:ext uri="{FF2B5EF4-FFF2-40B4-BE49-F238E27FC236}">
                <a16:creationId xmlns:a16="http://schemas.microsoft.com/office/drawing/2014/main" id="{2C2B4E25-6E10-660D-0174-4DC65D5AA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173" y="2112276"/>
            <a:ext cx="21147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000" b="1" dirty="0">
                <a:solidFill>
                  <a:schemeClr val="accent2"/>
                </a:solidFill>
              </a:rPr>
              <a:t>٧-٧</a:t>
            </a:r>
            <a:endParaRPr lang="en-US" sz="6000" b="1" dirty="0">
              <a:solidFill>
                <a:srgbClr val="FF3300"/>
              </a:solidFill>
            </a:endParaRPr>
          </a:p>
        </p:txBody>
      </p:sp>
      <p:sp>
        <p:nvSpPr>
          <p:cNvPr id="13" name="عنصر نائب لرقم الشريحة 12">
            <a:extLst>
              <a:ext uri="{FF2B5EF4-FFF2-40B4-BE49-F238E27FC236}">
                <a16:creationId xmlns:a16="http://schemas.microsoft.com/office/drawing/2014/main" id="{E51291F1-12F2-1D79-0411-37CA8105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183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1977F5D-42EA-1888-6E66-319702F8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201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22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4800" dirty="0">
              <a:solidFill>
                <a:srgbClr val="FF000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الاشكال المتشابهة 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051" y="710767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AEA7C9F-178E-9E88-1911-9437D82D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184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757F98E-AA12-D343-72E6-74FB377C4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185</a:t>
            </a:fld>
            <a:endParaRPr lang="en-US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5BF4DC7-3605-919B-1CA5-1D3CA836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186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93EBC4A-018C-359E-DEF1-FF5BE5339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54" y="982424"/>
            <a:ext cx="4023320" cy="222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69CF98-1A57-FFD8-9BFC-F9FC43762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74" y="478368"/>
            <a:ext cx="18489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4">
            <a:extLst>
              <a:ext uri="{FF2B5EF4-FFF2-40B4-BE49-F238E27FC236}">
                <a16:creationId xmlns:a16="http://schemas.microsoft.com/office/drawing/2014/main" id="{EA870CB8-4EEA-55A8-76F6-981A8E9A923E}"/>
              </a:ext>
            </a:extLst>
          </p:cNvPr>
          <p:cNvSpPr txBox="1"/>
          <p:nvPr/>
        </p:nvSpPr>
        <p:spPr>
          <a:xfrm>
            <a:off x="7346032" y="3646720"/>
            <a:ext cx="1880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الأضلاع المتناظرة</a:t>
            </a:r>
          </a:p>
        </p:txBody>
      </p:sp>
      <p:sp>
        <p:nvSpPr>
          <p:cNvPr id="5" name="مربع نص 5">
            <a:extLst>
              <a:ext uri="{FF2B5EF4-FFF2-40B4-BE49-F238E27FC236}">
                <a16:creationId xmlns:a16="http://schemas.microsoft.com/office/drawing/2014/main" id="{2A3A6A02-85A0-BAD8-5583-8E3317A0F1C2}"/>
              </a:ext>
            </a:extLst>
          </p:cNvPr>
          <p:cNvSpPr txBox="1"/>
          <p:nvPr/>
        </p:nvSpPr>
        <p:spPr>
          <a:xfrm>
            <a:off x="7346032" y="4150776"/>
            <a:ext cx="1880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 ب  ،  هـ و</a:t>
            </a:r>
          </a:p>
        </p:txBody>
      </p:sp>
      <p:sp>
        <p:nvSpPr>
          <p:cNvPr id="8" name="مربع نص 6">
            <a:extLst>
              <a:ext uri="{FF2B5EF4-FFF2-40B4-BE49-F238E27FC236}">
                <a16:creationId xmlns:a16="http://schemas.microsoft.com/office/drawing/2014/main" id="{A529CC84-7D84-A95C-F61B-D0FCEC246874}"/>
              </a:ext>
            </a:extLst>
          </p:cNvPr>
          <p:cNvSpPr txBox="1"/>
          <p:nvPr/>
        </p:nvSpPr>
        <p:spPr>
          <a:xfrm>
            <a:off x="7346032" y="4726840"/>
            <a:ext cx="1880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ب جـ  ،  و ز</a:t>
            </a:r>
          </a:p>
        </p:txBody>
      </p:sp>
      <p:sp>
        <p:nvSpPr>
          <p:cNvPr id="20" name="مربع نص 7">
            <a:extLst>
              <a:ext uri="{FF2B5EF4-FFF2-40B4-BE49-F238E27FC236}">
                <a16:creationId xmlns:a16="http://schemas.microsoft.com/office/drawing/2014/main" id="{239F0875-2FCB-11D8-7833-3B48AAB68442}"/>
              </a:ext>
            </a:extLst>
          </p:cNvPr>
          <p:cNvSpPr txBox="1"/>
          <p:nvPr/>
        </p:nvSpPr>
        <p:spPr>
          <a:xfrm>
            <a:off x="7346032" y="5302904"/>
            <a:ext cx="1880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جـ د  ،  ز ح</a:t>
            </a:r>
          </a:p>
        </p:txBody>
      </p:sp>
      <p:sp>
        <p:nvSpPr>
          <p:cNvPr id="22" name="مربع نص 8">
            <a:extLst>
              <a:ext uri="{FF2B5EF4-FFF2-40B4-BE49-F238E27FC236}">
                <a16:creationId xmlns:a16="http://schemas.microsoft.com/office/drawing/2014/main" id="{B80919E1-463B-33CE-E462-F25D3F877951}"/>
              </a:ext>
            </a:extLst>
          </p:cNvPr>
          <p:cNvSpPr txBox="1"/>
          <p:nvPr/>
        </p:nvSpPr>
        <p:spPr>
          <a:xfrm>
            <a:off x="7346032" y="5766890"/>
            <a:ext cx="1880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أ د  ،  هـ ح</a:t>
            </a:r>
          </a:p>
        </p:txBody>
      </p:sp>
      <p:sp>
        <p:nvSpPr>
          <p:cNvPr id="24" name="مربع نص 9">
            <a:extLst>
              <a:ext uri="{FF2B5EF4-FFF2-40B4-BE49-F238E27FC236}">
                <a16:creationId xmlns:a16="http://schemas.microsoft.com/office/drawing/2014/main" id="{329A52C3-3D84-B6C0-57B9-87D322DCF41B}"/>
              </a:ext>
            </a:extLst>
          </p:cNvPr>
          <p:cNvSpPr txBox="1"/>
          <p:nvPr/>
        </p:nvSpPr>
        <p:spPr>
          <a:xfrm>
            <a:off x="3537788" y="3646720"/>
            <a:ext cx="1880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الزوايا المتناظرة</a:t>
            </a:r>
          </a:p>
        </p:txBody>
      </p:sp>
      <p:grpSp>
        <p:nvGrpSpPr>
          <p:cNvPr id="32" name="مجموعة 10">
            <a:extLst>
              <a:ext uri="{FF2B5EF4-FFF2-40B4-BE49-F238E27FC236}">
                <a16:creationId xmlns:a16="http://schemas.microsoft.com/office/drawing/2014/main" id="{8F5AA604-0891-C911-9E2C-F81012515538}"/>
              </a:ext>
            </a:extLst>
          </p:cNvPr>
          <p:cNvGrpSpPr/>
          <p:nvPr/>
        </p:nvGrpSpPr>
        <p:grpSpPr>
          <a:xfrm>
            <a:off x="3349474" y="4150797"/>
            <a:ext cx="2141178" cy="430887"/>
            <a:chOff x="2655494" y="3861069"/>
            <a:chExt cx="2141178" cy="430887"/>
          </a:xfrm>
        </p:grpSpPr>
        <p:grpSp>
          <p:nvGrpSpPr>
            <p:cNvPr id="26" name="مجموعة 11">
              <a:extLst>
                <a:ext uri="{FF2B5EF4-FFF2-40B4-BE49-F238E27FC236}">
                  <a16:creationId xmlns:a16="http://schemas.microsoft.com/office/drawing/2014/main" id="{758B319D-337C-9F57-C98C-FA443B6B483E}"/>
                </a:ext>
              </a:extLst>
            </p:cNvPr>
            <p:cNvGrpSpPr/>
            <p:nvPr/>
          </p:nvGrpSpPr>
          <p:grpSpPr>
            <a:xfrm>
              <a:off x="3417398" y="3861069"/>
              <a:ext cx="1379274" cy="430887"/>
              <a:chOff x="6574062" y="3886711"/>
              <a:chExt cx="1379274" cy="430887"/>
            </a:xfrm>
          </p:grpSpPr>
          <p:sp>
            <p:nvSpPr>
              <p:cNvPr id="30" name="مربع نص 16">
                <a:extLst>
                  <a:ext uri="{FF2B5EF4-FFF2-40B4-BE49-F238E27FC236}">
                    <a16:creationId xmlns:a16="http://schemas.microsoft.com/office/drawing/2014/main" id="{98DFED44-F0A5-B302-AE0B-D5983DF7E5C3}"/>
                  </a:ext>
                </a:extLst>
              </p:cNvPr>
              <p:cNvSpPr txBox="1"/>
              <p:nvPr/>
            </p:nvSpPr>
            <p:spPr>
              <a:xfrm>
                <a:off x="6574062" y="3886711"/>
                <a:ext cx="98070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أ    </a:t>
                </a:r>
                <a:r>
                  <a:rPr lang="ar-SA" sz="2200" b="1" dirty="0">
                    <a:solidFill>
                      <a:srgbClr val="FF0000"/>
                    </a:solidFill>
                  </a:rPr>
                  <a:t>و</a:t>
                </a:r>
              </a:p>
            </p:txBody>
          </p:sp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B3CC7369-D0EB-388A-19FB-43CF937260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" name="مجموعة 13">
              <a:extLst>
                <a:ext uri="{FF2B5EF4-FFF2-40B4-BE49-F238E27FC236}">
                  <a16:creationId xmlns:a16="http://schemas.microsoft.com/office/drawing/2014/main" id="{39330E06-FFBE-D861-FC84-7694B423976E}"/>
                </a:ext>
              </a:extLst>
            </p:cNvPr>
            <p:cNvGrpSpPr/>
            <p:nvPr/>
          </p:nvGrpSpPr>
          <p:grpSpPr>
            <a:xfrm>
              <a:off x="2655494" y="3861069"/>
              <a:ext cx="803469" cy="430887"/>
              <a:chOff x="7149867" y="3886711"/>
              <a:chExt cx="803469" cy="430887"/>
            </a:xfrm>
          </p:grpSpPr>
          <p:sp>
            <p:nvSpPr>
              <p:cNvPr id="28" name="مربع نص 14">
                <a:extLst>
                  <a:ext uri="{FF2B5EF4-FFF2-40B4-BE49-F238E27FC236}">
                    <a16:creationId xmlns:a16="http://schemas.microsoft.com/office/drawing/2014/main" id="{E9084EF2-BD07-6CF2-4FC5-889995DCB771}"/>
                  </a:ext>
                </a:extLst>
              </p:cNvPr>
              <p:cNvSpPr txBox="1"/>
              <p:nvPr/>
            </p:nvSpPr>
            <p:spPr>
              <a:xfrm>
                <a:off x="7149867" y="3886711"/>
                <a:ext cx="47417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هـ</a:t>
                </a:r>
              </a:p>
            </p:txBody>
          </p:sp>
          <p:pic>
            <p:nvPicPr>
              <p:cNvPr id="29" name="Picture 4">
                <a:extLst>
                  <a:ext uri="{FF2B5EF4-FFF2-40B4-BE49-F238E27FC236}">
                    <a16:creationId xmlns:a16="http://schemas.microsoft.com/office/drawing/2014/main" id="{07BCC1F4-6A90-3E1A-5E2D-676A1A7514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0" name="مجموعة 18">
            <a:extLst>
              <a:ext uri="{FF2B5EF4-FFF2-40B4-BE49-F238E27FC236}">
                <a16:creationId xmlns:a16="http://schemas.microsoft.com/office/drawing/2014/main" id="{F91FE8DA-3D43-7E15-3925-6D9D433EE5AC}"/>
              </a:ext>
            </a:extLst>
          </p:cNvPr>
          <p:cNvGrpSpPr/>
          <p:nvPr/>
        </p:nvGrpSpPr>
        <p:grpSpPr>
          <a:xfrm>
            <a:off x="3349474" y="4728001"/>
            <a:ext cx="2141178" cy="430887"/>
            <a:chOff x="2655494" y="3861069"/>
            <a:chExt cx="2141178" cy="430887"/>
          </a:xfrm>
        </p:grpSpPr>
        <p:grpSp>
          <p:nvGrpSpPr>
            <p:cNvPr id="34" name="مجموعة 19">
              <a:extLst>
                <a:ext uri="{FF2B5EF4-FFF2-40B4-BE49-F238E27FC236}">
                  <a16:creationId xmlns:a16="http://schemas.microsoft.com/office/drawing/2014/main" id="{702A87E7-7BF6-6795-1811-1883005FCE6B}"/>
                </a:ext>
              </a:extLst>
            </p:cNvPr>
            <p:cNvGrpSpPr/>
            <p:nvPr/>
          </p:nvGrpSpPr>
          <p:grpSpPr>
            <a:xfrm>
              <a:off x="3458964" y="3861069"/>
              <a:ext cx="1337708" cy="430887"/>
              <a:chOff x="6615628" y="3886711"/>
              <a:chExt cx="1337708" cy="430887"/>
            </a:xfrm>
          </p:grpSpPr>
          <p:sp>
            <p:nvSpPr>
              <p:cNvPr id="38" name="مربع نص 24">
                <a:extLst>
                  <a:ext uri="{FF2B5EF4-FFF2-40B4-BE49-F238E27FC236}">
                    <a16:creationId xmlns:a16="http://schemas.microsoft.com/office/drawing/2014/main" id="{9C0FE263-0A92-CFDE-E2E1-7F7C2E56DCCF}"/>
                  </a:ext>
                </a:extLst>
              </p:cNvPr>
              <p:cNvSpPr txBox="1"/>
              <p:nvPr/>
            </p:nvSpPr>
            <p:spPr>
              <a:xfrm>
                <a:off x="6615628" y="3886711"/>
                <a:ext cx="96685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ب   </a:t>
                </a:r>
                <a:r>
                  <a:rPr lang="ar-SA" sz="2200" b="1" dirty="0">
                    <a:solidFill>
                      <a:srgbClr val="FF0000"/>
                    </a:solidFill>
                  </a:rPr>
                  <a:t>و</a:t>
                </a:r>
              </a:p>
            </p:txBody>
          </p:sp>
          <p:pic>
            <p:nvPicPr>
              <p:cNvPr id="39" name="Picture 4">
                <a:extLst>
                  <a:ext uri="{FF2B5EF4-FFF2-40B4-BE49-F238E27FC236}">
                    <a16:creationId xmlns:a16="http://schemas.microsoft.com/office/drawing/2014/main" id="{4F353555-E856-3D23-9FAE-A61CA6DC80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5" name="مجموعة 21">
              <a:extLst>
                <a:ext uri="{FF2B5EF4-FFF2-40B4-BE49-F238E27FC236}">
                  <a16:creationId xmlns:a16="http://schemas.microsoft.com/office/drawing/2014/main" id="{37EF3CCF-87BB-9E6F-D6BC-60B520344487}"/>
                </a:ext>
              </a:extLst>
            </p:cNvPr>
            <p:cNvGrpSpPr/>
            <p:nvPr/>
          </p:nvGrpSpPr>
          <p:grpSpPr>
            <a:xfrm>
              <a:off x="2655494" y="3861069"/>
              <a:ext cx="803469" cy="430887"/>
              <a:chOff x="7149867" y="3886711"/>
              <a:chExt cx="803469" cy="430887"/>
            </a:xfrm>
          </p:grpSpPr>
          <p:sp>
            <p:nvSpPr>
              <p:cNvPr id="36" name="مربع نص 22">
                <a:extLst>
                  <a:ext uri="{FF2B5EF4-FFF2-40B4-BE49-F238E27FC236}">
                    <a16:creationId xmlns:a16="http://schemas.microsoft.com/office/drawing/2014/main" id="{A9C9F363-048F-0A1A-EE83-E92F41E97433}"/>
                  </a:ext>
                </a:extLst>
              </p:cNvPr>
              <p:cNvSpPr txBox="1"/>
              <p:nvPr/>
            </p:nvSpPr>
            <p:spPr>
              <a:xfrm>
                <a:off x="7149867" y="3886711"/>
                <a:ext cx="47417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و</a:t>
                </a:r>
              </a:p>
            </p:txBody>
          </p:sp>
          <p:pic>
            <p:nvPicPr>
              <p:cNvPr id="37" name="Picture 4">
                <a:extLst>
                  <a:ext uri="{FF2B5EF4-FFF2-40B4-BE49-F238E27FC236}">
                    <a16:creationId xmlns:a16="http://schemas.microsoft.com/office/drawing/2014/main" id="{3A0509FD-1907-BBED-DB3A-D21077DC69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8" name="مجموعة 26">
            <a:extLst>
              <a:ext uri="{FF2B5EF4-FFF2-40B4-BE49-F238E27FC236}">
                <a16:creationId xmlns:a16="http://schemas.microsoft.com/office/drawing/2014/main" id="{A88B69A7-950A-999E-C463-6DC32A5BDE21}"/>
              </a:ext>
            </a:extLst>
          </p:cNvPr>
          <p:cNvGrpSpPr/>
          <p:nvPr/>
        </p:nvGrpSpPr>
        <p:grpSpPr>
          <a:xfrm>
            <a:off x="3340826" y="5317920"/>
            <a:ext cx="2141178" cy="430887"/>
            <a:chOff x="2655494" y="3861069"/>
            <a:chExt cx="2141178" cy="430887"/>
          </a:xfrm>
        </p:grpSpPr>
        <p:grpSp>
          <p:nvGrpSpPr>
            <p:cNvPr id="42" name="مجموعة 27">
              <a:extLst>
                <a:ext uri="{FF2B5EF4-FFF2-40B4-BE49-F238E27FC236}">
                  <a16:creationId xmlns:a16="http://schemas.microsoft.com/office/drawing/2014/main" id="{B02699A4-50C2-D4C9-6867-02B716D3E583}"/>
                </a:ext>
              </a:extLst>
            </p:cNvPr>
            <p:cNvGrpSpPr/>
            <p:nvPr/>
          </p:nvGrpSpPr>
          <p:grpSpPr>
            <a:xfrm>
              <a:off x="3384222" y="3861069"/>
              <a:ext cx="1412450" cy="430887"/>
              <a:chOff x="6540886" y="3886711"/>
              <a:chExt cx="1412450" cy="430887"/>
            </a:xfrm>
          </p:grpSpPr>
          <p:sp>
            <p:nvSpPr>
              <p:cNvPr id="46" name="مربع نص 32">
                <a:extLst>
                  <a:ext uri="{FF2B5EF4-FFF2-40B4-BE49-F238E27FC236}">
                    <a16:creationId xmlns:a16="http://schemas.microsoft.com/office/drawing/2014/main" id="{209A9BDA-5147-965F-5CA5-7A47A44E7380}"/>
                  </a:ext>
                </a:extLst>
              </p:cNvPr>
              <p:cNvSpPr txBox="1"/>
              <p:nvPr/>
            </p:nvSpPr>
            <p:spPr>
              <a:xfrm>
                <a:off x="6540886" y="3886711"/>
                <a:ext cx="10410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جـ   </a:t>
                </a:r>
                <a:r>
                  <a:rPr lang="ar-SA" sz="2200" b="1" dirty="0">
                    <a:solidFill>
                      <a:srgbClr val="FF0000"/>
                    </a:solidFill>
                  </a:rPr>
                  <a:t>و</a:t>
                </a:r>
              </a:p>
            </p:txBody>
          </p:sp>
          <p:pic>
            <p:nvPicPr>
              <p:cNvPr id="47" name="Picture 4">
                <a:extLst>
                  <a:ext uri="{FF2B5EF4-FFF2-40B4-BE49-F238E27FC236}">
                    <a16:creationId xmlns:a16="http://schemas.microsoft.com/office/drawing/2014/main" id="{5DC6F71B-F4B8-9AC6-F0AD-E8E0548ED5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3" name="مجموعة 29">
              <a:extLst>
                <a:ext uri="{FF2B5EF4-FFF2-40B4-BE49-F238E27FC236}">
                  <a16:creationId xmlns:a16="http://schemas.microsoft.com/office/drawing/2014/main" id="{4741F8FD-6D2C-BE92-21D9-C33410A188C5}"/>
                </a:ext>
              </a:extLst>
            </p:cNvPr>
            <p:cNvGrpSpPr/>
            <p:nvPr/>
          </p:nvGrpSpPr>
          <p:grpSpPr>
            <a:xfrm>
              <a:off x="2655494" y="3861069"/>
              <a:ext cx="803469" cy="430887"/>
              <a:chOff x="7149867" y="3886711"/>
              <a:chExt cx="803469" cy="430887"/>
            </a:xfrm>
          </p:grpSpPr>
          <p:sp>
            <p:nvSpPr>
              <p:cNvPr id="44" name="مربع نص 30">
                <a:extLst>
                  <a:ext uri="{FF2B5EF4-FFF2-40B4-BE49-F238E27FC236}">
                    <a16:creationId xmlns:a16="http://schemas.microsoft.com/office/drawing/2014/main" id="{738D5BC7-1EA6-6D9D-01DF-6346D58E6ACD}"/>
                  </a:ext>
                </a:extLst>
              </p:cNvPr>
              <p:cNvSpPr txBox="1"/>
              <p:nvPr/>
            </p:nvSpPr>
            <p:spPr>
              <a:xfrm>
                <a:off x="7149867" y="3886711"/>
                <a:ext cx="47417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ز</a:t>
                </a:r>
              </a:p>
            </p:txBody>
          </p:sp>
          <p:pic>
            <p:nvPicPr>
              <p:cNvPr id="45" name="Picture 4">
                <a:extLst>
                  <a:ext uri="{FF2B5EF4-FFF2-40B4-BE49-F238E27FC236}">
                    <a16:creationId xmlns:a16="http://schemas.microsoft.com/office/drawing/2014/main" id="{F428C436-8508-FD8F-2C6C-157C77FC88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6" name="مجموعة 34">
            <a:extLst>
              <a:ext uri="{FF2B5EF4-FFF2-40B4-BE49-F238E27FC236}">
                <a16:creationId xmlns:a16="http://schemas.microsoft.com/office/drawing/2014/main" id="{F03E0CE7-FD3A-4EFB-1E6D-C1498C5807D0}"/>
              </a:ext>
            </a:extLst>
          </p:cNvPr>
          <p:cNvGrpSpPr/>
          <p:nvPr/>
        </p:nvGrpSpPr>
        <p:grpSpPr>
          <a:xfrm>
            <a:off x="3340826" y="5808121"/>
            <a:ext cx="2141178" cy="430887"/>
            <a:chOff x="2655494" y="3861069"/>
            <a:chExt cx="2141178" cy="430887"/>
          </a:xfrm>
        </p:grpSpPr>
        <p:grpSp>
          <p:nvGrpSpPr>
            <p:cNvPr id="50" name="مجموعة 35">
              <a:extLst>
                <a:ext uri="{FF2B5EF4-FFF2-40B4-BE49-F238E27FC236}">
                  <a16:creationId xmlns:a16="http://schemas.microsoft.com/office/drawing/2014/main" id="{AF86FF24-9774-1317-FCB4-ABA8D6169121}"/>
                </a:ext>
              </a:extLst>
            </p:cNvPr>
            <p:cNvGrpSpPr/>
            <p:nvPr/>
          </p:nvGrpSpPr>
          <p:grpSpPr>
            <a:xfrm>
              <a:off x="3326069" y="3861069"/>
              <a:ext cx="1470603" cy="430887"/>
              <a:chOff x="6482733" y="3886711"/>
              <a:chExt cx="1470603" cy="430887"/>
            </a:xfrm>
          </p:grpSpPr>
          <p:sp>
            <p:nvSpPr>
              <p:cNvPr id="54" name="مربع نص 40">
                <a:extLst>
                  <a:ext uri="{FF2B5EF4-FFF2-40B4-BE49-F238E27FC236}">
                    <a16:creationId xmlns:a16="http://schemas.microsoft.com/office/drawing/2014/main" id="{9B8E4B50-BB07-4E44-87DD-0D90E1043F23}"/>
                  </a:ext>
                </a:extLst>
              </p:cNvPr>
              <p:cNvSpPr txBox="1"/>
              <p:nvPr/>
            </p:nvSpPr>
            <p:spPr>
              <a:xfrm>
                <a:off x="6482733" y="3886711"/>
                <a:ext cx="10410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د    </a:t>
                </a:r>
                <a:r>
                  <a:rPr lang="ar-SA" sz="2200" b="1" dirty="0">
                    <a:solidFill>
                      <a:srgbClr val="FF0000"/>
                    </a:solidFill>
                  </a:rPr>
                  <a:t>و</a:t>
                </a:r>
              </a:p>
            </p:txBody>
          </p:sp>
          <p:pic>
            <p:nvPicPr>
              <p:cNvPr id="55" name="Picture 4">
                <a:extLst>
                  <a:ext uri="{FF2B5EF4-FFF2-40B4-BE49-F238E27FC236}">
                    <a16:creationId xmlns:a16="http://schemas.microsoft.com/office/drawing/2014/main" id="{8679975D-126C-F44A-EA43-481C80A5DC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1" name="مجموعة 37">
              <a:extLst>
                <a:ext uri="{FF2B5EF4-FFF2-40B4-BE49-F238E27FC236}">
                  <a16:creationId xmlns:a16="http://schemas.microsoft.com/office/drawing/2014/main" id="{7DD3CCDD-C7D4-5A17-8238-C3AA6D3D2BE3}"/>
                </a:ext>
              </a:extLst>
            </p:cNvPr>
            <p:cNvGrpSpPr/>
            <p:nvPr/>
          </p:nvGrpSpPr>
          <p:grpSpPr>
            <a:xfrm>
              <a:off x="2655494" y="3861069"/>
              <a:ext cx="803469" cy="430887"/>
              <a:chOff x="7149867" y="3886711"/>
              <a:chExt cx="803469" cy="430887"/>
            </a:xfrm>
          </p:grpSpPr>
          <p:sp>
            <p:nvSpPr>
              <p:cNvPr id="52" name="مربع نص 38">
                <a:extLst>
                  <a:ext uri="{FF2B5EF4-FFF2-40B4-BE49-F238E27FC236}">
                    <a16:creationId xmlns:a16="http://schemas.microsoft.com/office/drawing/2014/main" id="{DF702B2B-18FD-B8F1-DC02-C966A5B7A4D2}"/>
                  </a:ext>
                </a:extLst>
              </p:cNvPr>
              <p:cNvSpPr txBox="1"/>
              <p:nvPr/>
            </p:nvSpPr>
            <p:spPr>
              <a:xfrm>
                <a:off x="7149867" y="3886711"/>
                <a:ext cx="47417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ح</a:t>
                </a:r>
              </a:p>
            </p:txBody>
          </p:sp>
          <p:pic>
            <p:nvPicPr>
              <p:cNvPr id="53" name="Picture 4">
                <a:extLst>
                  <a:ext uri="{FF2B5EF4-FFF2-40B4-BE49-F238E27FC236}">
                    <a16:creationId xmlns:a16="http://schemas.microsoft.com/office/drawing/2014/main" id="{0E15E651-2625-B172-EBA7-E3FC3AFFEF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D24B7071-5F0B-C701-B94B-264EE618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187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20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F2835F1-8814-1ECA-78A2-8678F0776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86" y="94056"/>
            <a:ext cx="18489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2547290-E53D-E7A2-D31F-306B623DF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66" y="598112"/>
            <a:ext cx="4023320" cy="222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2">
            <a:extLst>
              <a:ext uri="{FF2B5EF4-FFF2-40B4-BE49-F238E27FC236}">
                <a16:creationId xmlns:a16="http://schemas.microsoft.com/office/drawing/2014/main" id="{1AE2C66A-486F-89C2-25CF-BA460A0BBA04}"/>
              </a:ext>
            </a:extLst>
          </p:cNvPr>
          <p:cNvSpPr/>
          <p:nvPr/>
        </p:nvSpPr>
        <p:spPr>
          <a:xfrm>
            <a:off x="7273402" y="1160321"/>
            <a:ext cx="180000" cy="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22">
            <a:extLst>
              <a:ext uri="{FF2B5EF4-FFF2-40B4-BE49-F238E27FC236}">
                <a16:creationId xmlns:a16="http://schemas.microsoft.com/office/drawing/2014/main" id="{0D3657B7-EC50-337E-85EF-B6144E959C83}"/>
              </a:ext>
            </a:extLst>
          </p:cNvPr>
          <p:cNvSpPr/>
          <p:nvPr/>
        </p:nvSpPr>
        <p:spPr>
          <a:xfrm>
            <a:off x="7268442" y="988611"/>
            <a:ext cx="180000" cy="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23">
            <a:extLst>
              <a:ext uri="{FF2B5EF4-FFF2-40B4-BE49-F238E27FC236}">
                <a16:creationId xmlns:a16="http://schemas.microsoft.com/office/drawing/2014/main" id="{08DD123C-2197-4768-915C-1A4C690F79FD}"/>
              </a:ext>
            </a:extLst>
          </p:cNvPr>
          <p:cNvSpPr/>
          <p:nvPr/>
        </p:nvSpPr>
        <p:spPr>
          <a:xfrm>
            <a:off x="6403765" y="1160321"/>
            <a:ext cx="180000" cy="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24">
            <a:extLst>
              <a:ext uri="{FF2B5EF4-FFF2-40B4-BE49-F238E27FC236}">
                <a16:creationId xmlns:a16="http://schemas.microsoft.com/office/drawing/2014/main" id="{4A02C9CF-B174-0638-5E28-A4E0BD98B4BF}"/>
              </a:ext>
            </a:extLst>
          </p:cNvPr>
          <p:cNvSpPr/>
          <p:nvPr/>
        </p:nvSpPr>
        <p:spPr>
          <a:xfrm>
            <a:off x="6398805" y="988611"/>
            <a:ext cx="180000" cy="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6">
            <a:extLst>
              <a:ext uri="{FF2B5EF4-FFF2-40B4-BE49-F238E27FC236}">
                <a16:creationId xmlns:a16="http://schemas.microsoft.com/office/drawing/2014/main" id="{46B592C8-0FCE-9D1C-F5AE-2503EB6A6C04}"/>
              </a:ext>
            </a:extLst>
          </p:cNvPr>
          <p:cNvSpPr/>
          <p:nvPr/>
        </p:nvSpPr>
        <p:spPr>
          <a:xfrm>
            <a:off x="7619587" y="1627877"/>
            <a:ext cx="180000" cy="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7">
            <a:extLst>
              <a:ext uri="{FF2B5EF4-FFF2-40B4-BE49-F238E27FC236}">
                <a16:creationId xmlns:a16="http://schemas.microsoft.com/office/drawing/2014/main" id="{55776F53-9B8D-DA1C-3B8B-AE3A13F62BB2}"/>
              </a:ext>
            </a:extLst>
          </p:cNvPr>
          <p:cNvSpPr/>
          <p:nvPr/>
        </p:nvSpPr>
        <p:spPr>
          <a:xfrm>
            <a:off x="7619587" y="2426022"/>
            <a:ext cx="180000" cy="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8">
            <a:extLst>
              <a:ext uri="{FF2B5EF4-FFF2-40B4-BE49-F238E27FC236}">
                <a16:creationId xmlns:a16="http://schemas.microsoft.com/office/drawing/2014/main" id="{D66765A3-7EFD-0B6E-A933-F0FACEC3C0C0}"/>
              </a:ext>
            </a:extLst>
          </p:cNvPr>
          <p:cNvSpPr/>
          <p:nvPr/>
        </p:nvSpPr>
        <p:spPr>
          <a:xfrm>
            <a:off x="4667259" y="1627877"/>
            <a:ext cx="180000" cy="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9">
            <a:extLst>
              <a:ext uri="{FF2B5EF4-FFF2-40B4-BE49-F238E27FC236}">
                <a16:creationId xmlns:a16="http://schemas.microsoft.com/office/drawing/2014/main" id="{1EE84F44-E37D-6EC2-C220-A40BF9BEAD73}"/>
              </a:ext>
            </a:extLst>
          </p:cNvPr>
          <p:cNvSpPr/>
          <p:nvPr/>
        </p:nvSpPr>
        <p:spPr>
          <a:xfrm>
            <a:off x="4667259" y="2426022"/>
            <a:ext cx="180000" cy="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4" name="مجموعة 11">
            <a:extLst>
              <a:ext uri="{FF2B5EF4-FFF2-40B4-BE49-F238E27FC236}">
                <a16:creationId xmlns:a16="http://schemas.microsoft.com/office/drawing/2014/main" id="{8ADFBCC4-BA69-0AC7-F32F-BD25A87F330B}"/>
              </a:ext>
            </a:extLst>
          </p:cNvPr>
          <p:cNvGrpSpPr/>
          <p:nvPr/>
        </p:nvGrpSpPr>
        <p:grpSpPr>
          <a:xfrm>
            <a:off x="8785570" y="3046384"/>
            <a:ext cx="866829" cy="678683"/>
            <a:chOff x="5547733" y="4214591"/>
            <a:chExt cx="866829" cy="678683"/>
          </a:xfrm>
        </p:grpSpPr>
        <p:sp>
          <p:nvSpPr>
            <p:cNvPr id="30" name="مربع نص 12">
              <a:extLst>
                <a:ext uri="{FF2B5EF4-FFF2-40B4-BE49-F238E27FC236}">
                  <a16:creationId xmlns:a16="http://schemas.microsoft.com/office/drawing/2014/main" id="{E640A50E-6F0E-01B8-11E5-CD9C570A33C9}"/>
                </a:ext>
              </a:extLst>
            </p:cNvPr>
            <p:cNvSpPr txBox="1"/>
            <p:nvPr/>
          </p:nvSpPr>
          <p:spPr>
            <a:xfrm>
              <a:off x="5797471" y="421459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أ ب</a:t>
              </a:r>
            </a:p>
          </p:txBody>
        </p:sp>
        <p:sp>
          <p:nvSpPr>
            <p:cNvPr id="31" name="مربع نص 13">
              <a:extLst>
                <a:ext uri="{FF2B5EF4-FFF2-40B4-BE49-F238E27FC236}">
                  <a16:creationId xmlns:a16="http://schemas.microsoft.com/office/drawing/2014/main" id="{565F1A1E-9D62-AF47-EFC5-6FF817A8696C}"/>
                </a:ext>
              </a:extLst>
            </p:cNvPr>
            <p:cNvSpPr txBox="1"/>
            <p:nvPr/>
          </p:nvSpPr>
          <p:spPr>
            <a:xfrm>
              <a:off x="5694482" y="449316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هـ و</a:t>
              </a:r>
            </a:p>
          </p:txBody>
        </p:sp>
        <p:cxnSp>
          <p:nvCxnSpPr>
            <p:cNvPr id="32" name="رابط مستقيم 14">
              <a:extLst>
                <a:ext uri="{FF2B5EF4-FFF2-40B4-BE49-F238E27FC236}">
                  <a16:creationId xmlns:a16="http://schemas.microsoft.com/office/drawing/2014/main" id="{0DB1B1C5-A517-ED76-1267-7F7C6A067F46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مربع نص 15">
              <a:extLst>
                <a:ext uri="{FF2B5EF4-FFF2-40B4-BE49-F238E27FC236}">
                  <a16:creationId xmlns:a16="http://schemas.microsoft.com/office/drawing/2014/main" id="{15D459D8-508D-0B76-DAA2-4F0312F19E2A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40" name="مجموعة 18">
            <a:extLst>
              <a:ext uri="{FF2B5EF4-FFF2-40B4-BE49-F238E27FC236}">
                <a16:creationId xmlns:a16="http://schemas.microsoft.com/office/drawing/2014/main" id="{B839AD26-6FEB-939A-4764-51419819C9CC}"/>
              </a:ext>
            </a:extLst>
          </p:cNvPr>
          <p:cNvGrpSpPr/>
          <p:nvPr/>
        </p:nvGrpSpPr>
        <p:grpSpPr>
          <a:xfrm>
            <a:off x="8082078" y="3074564"/>
            <a:ext cx="866829" cy="678683"/>
            <a:chOff x="5547733" y="4242301"/>
            <a:chExt cx="866829" cy="678683"/>
          </a:xfrm>
        </p:grpSpPr>
        <p:sp>
          <p:nvSpPr>
            <p:cNvPr id="36" name="مربع نص 19">
              <a:extLst>
                <a:ext uri="{FF2B5EF4-FFF2-40B4-BE49-F238E27FC236}">
                  <a16:creationId xmlns:a16="http://schemas.microsoft.com/office/drawing/2014/main" id="{0382A780-B144-EAF5-F8B6-5448F33B4090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sp>
          <p:nvSpPr>
            <p:cNvPr id="37" name="مربع نص 20">
              <a:extLst>
                <a:ext uri="{FF2B5EF4-FFF2-40B4-BE49-F238E27FC236}">
                  <a16:creationId xmlns:a16="http://schemas.microsoft.com/office/drawing/2014/main" id="{974828D5-C8C2-759D-78C9-A04FEDBFB50D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٩</a:t>
              </a:r>
            </a:p>
          </p:txBody>
        </p:sp>
        <p:cxnSp>
          <p:nvCxnSpPr>
            <p:cNvPr id="38" name="رابط مستقيم 21">
              <a:extLst>
                <a:ext uri="{FF2B5EF4-FFF2-40B4-BE49-F238E27FC236}">
                  <a16:creationId xmlns:a16="http://schemas.microsoft.com/office/drawing/2014/main" id="{57B7EABB-50E0-0B19-3897-04D9B79DEF72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مربع نص 25">
              <a:extLst>
                <a:ext uri="{FF2B5EF4-FFF2-40B4-BE49-F238E27FC236}">
                  <a16:creationId xmlns:a16="http://schemas.microsoft.com/office/drawing/2014/main" id="{5D34EE35-57E8-CF6A-77F6-DACB64210F9C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45" name="مجموعة 30">
            <a:extLst>
              <a:ext uri="{FF2B5EF4-FFF2-40B4-BE49-F238E27FC236}">
                <a16:creationId xmlns:a16="http://schemas.microsoft.com/office/drawing/2014/main" id="{B3F63144-F7C9-C579-116C-2A2C6003C241}"/>
              </a:ext>
            </a:extLst>
          </p:cNvPr>
          <p:cNvGrpSpPr/>
          <p:nvPr/>
        </p:nvGrpSpPr>
        <p:grpSpPr>
          <a:xfrm>
            <a:off x="7489426" y="3074564"/>
            <a:ext cx="720080" cy="678683"/>
            <a:chOff x="5694482" y="4242301"/>
            <a:chExt cx="720080" cy="678683"/>
          </a:xfrm>
        </p:grpSpPr>
        <p:sp>
          <p:nvSpPr>
            <p:cNvPr id="42" name="مربع نص 31">
              <a:extLst>
                <a:ext uri="{FF2B5EF4-FFF2-40B4-BE49-F238E27FC236}">
                  <a16:creationId xmlns:a16="http://schemas.microsoft.com/office/drawing/2014/main" id="{4CEF5EB9-FD2C-18F3-3F59-181FE512931A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sp>
          <p:nvSpPr>
            <p:cNvPr id="43" name="مربع نص 32">
              <a:extLst>
                <a:ext uri="{FF2B5EF4-FFF2-40B4-BE49-F238E27FC236}">
                  <a16:creationId xmlns:a16="http://schemas.microsoft.com/office/drawing/2014/main" id="{4F1BBE77-01E7-976F-5705-0D438401EBB0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cxnSp>
          <p:nvCxnSpPr>
            <p:cNvPr id="44" name="رابط مستقيم 33">
              <a:extLst>
                <a:ext uri="{FF2B5EF4-FFF2-40B4-BE49-F238E27FC236}">
                  <a16:creationId xmlns:a16="http://schemas.microsoft.com/office/drawing/2014/main" id="{E610AEED-F084-6D79-7C56-FDBBCE12D884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مجموعة 35">
            <a:extLst>
              <a:ext uri="{FF2B5EF4-FFF2-40B4-BE49-F238E27FC236}">
                <a16:creationId xmlns:a16="http://schemas.microsoft.com/office/drawing/2014/main" id="{083C71B6-1003-9B24-1B47-D37D0141D09A}"/>
              </a:ext>
            </a:extLst>
          </p:cNvPr>
          <p:cNvGrpSpPr/>
          <p:nvPr/>
        </p:nvGrpSpPr>
        <p:grpSpPr>
          <a:xfrm>
            <a:off x="8785570" y="3735383"/>
            <a:ext cx="866829" cy="678683"/>
            <a:chOff x="5547733" y="4214591"/>
            <a:chExt cx="866829" cy="678683"/>
          </a:xfrm>
        </p:grpSpPr>
        <p:sp>
          <p:nvSpPr>
            <p:cNvPr id="47" name="مربع نص 36">
              <a:extLst>
                <a:ext uri="{FF2B5EF4-FFF2-40B4-BE49-F238E27FC236}">
                  <a16:creationId xmlns:a16="http://schemas.microsoft.com/office/drawing/2014/main" id="{69457DA9-2FE7-073E-DB9A-1C9834F64226}"/>
                </a:ext>
              </a:extLst>
            </p:cNvPr>
            <p:cNvSpPr txBox="1"/>
            <p:nvPr/>
          </p:nvSpPr>
          <p:spPr>
            <a:xfrm>
              <a:off x="5797471" y="421459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د جـ</a:t>
              </a:r>
            </a:p>
          </p:txBody>
        </p:sp>
        <p:sp>
          <p:nvSpPr>
            <p:cNvPr id="48" name="مربع نص 37">
              <a:extLst>
                <a:ext uri="{FF2B5EF4-FFF2-40B4-BE49-F238E27FC236}">
                  <a16:creationId xmlns:a16="http://schemas.microsoft.com/office/drawing/2014/main" id="{1648B709-D8B8-AD2A-070D-A0DC3F904D40}"/>
                </a:ext>
              </a:extLst>
            </p:cNvPr>
            <p:cNvSpPr txBox="1"/>
            <p:nvPr/>
          </p:nvSpPr>
          <p:spPr>
            <a:xfrm>
              <a:off x="5694482" y="449316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ح ز</a:t>
              </a:r>
            </a:p>
          </p:txBody>
        </p:sp>
        <p:cxnSp>
          <p:nvCxnSpPr>
            <p:cNvPr id="49" name="رابط مستقيم 38">
              <a:extLst>
                <a:ext uri="{FF2B5EF4-FFF2-40B4-BE49-F238E27FC236}">
                  <a16:creationId xmlns:a16="http://schemas.microsoft.com/office/drawing/2014/main" id="{91586106-83AB-754E-74AF-577C93F4BFB8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مربع نص 39">
              <a:extLst>
                <a:ext uri="{FF2B5EF4-FFF2-40B4-BE49-F238E27FC236}">
                  <a16:creationId xmlns:a16="http://schemas.microsoft.com/office/drawing/2014/main" id="{D00970A1-37D1-B9BB-9E27-0F4D982C43D8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57" name="مجموعة 40">
            <a:extLst>
              <a:ext uri="{FF2B5EF4-FFF2-40B4-BE49-F238E27FC236}">
                <a16:creationId xmlns:a16="http://schemas.microsoft.com/office/drawing/2014/main" id="{87EE2AC6-E1FC-3F6D-0DB3-FC765327A405}"/>
              </a:ext>
            </a:extLst>
          </p:cNvPr>
          <p:cNvGrpSpPr/>
          <p:nvPr/>
        </p:nvGrpSpPr>
        <p:grpSpPr>
          <a:xfrm>
            <a:off x="8082078" y="3763563"/>
            <a:ext cx="866829" cy="678683"/>
            <a:chOff x="5547733" y="4242301"/>
            <a:chExt cx="866829" cy="678683"/>
          </a:xfrm>
        </p:grpSpPr>
        <p:sp>
          <p:nvSpPr>
            <p:cNvPr id="53" name="مربع نص 41">
              <a:extLst>
                <a:ext uri="{FF2B5EF4-FFF2-40B4-BE49-F238E27FC236}">
                  <a16:creationId xmlns:a16="http://schemas.microsoft.com/office/drawing/2014/main" id="{9629E395-6086-75F4-7345-093E32F3FBBB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sp>
          <p:nvSpPr>
            <p:cNvPr id="54" name="مربع نص 42">
              <a:extLst>
                <a:ext uri="{FF2B5EF4-FFF2-40B4-BE49-F238E27FC236}">
                  <a16:creationId xmlns:a16="http://schemas.microsoft.com/office/drawing/2014/main" id="{BF20F37B-D202-7D55-1364-C6F7D19F57DC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٩</a:t>
              </a:r>
            </a:p>
          </p:txBody>
        </p:sp>
        <p:cxnSp>
          <p:nvCxnSpPr>
            <p:cNvPr id="55" name="رابط مستقيم 43">
              <a:extLst>
                <a:ext uri="{FF2B5EF4-FFF2-40B4-BE49-F238E27FC236}">
                  <a16:creationId xmlns:a16="http://schemas.microsoft.com/office/drawing/2014/main" id="{BA07A684-F862-0A0F-0EF9-2ACA8C7DC01C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مربع نص 44">
              <a:extLst>
                <a:ext uri="{FF2B5EF4-FFF2-40B4-BE49-F238E27FC236}">
                  <a16:creationId xmlns:a16="http://schemas.microsoft.com/office/drawing/2014/main" id="{DD95025F-8C64-8353-C771-387FF3AA969F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62" name="مجموعة 45">
            <a:extLst>
              <a:ext uri="{FF2B5EF4-FFF2-40B4-BE49-F238E27FC236}">
                <a16:creationId xmlns:a16="http://schemas.microsoft.com/office/drawing/2014/main" id="{C2ADC421-5DF3-EB46-1C5A-2DA70A23C2E8}"/>
              </a:ext>
            </a:extLst>
          </p:cNvPr>
          <p:cNvGrpSpPr/>
          <p:nvPr/>
        </p:nvGrpSpPr>
        <p:grpSpPr>
          <a:xfrm>
            <a:off x="7489426" y="3763563"/>
            <a:ext cx="720080" cy="678683"/>
            <a:chOff x="5694482" y="4242301"/>
            <a:chExt cx="720080" cy="678683"/>
          </a:xfrm>
        </p:grpSpPr>
        <p:sp>
          <p:nvSpPr>
            <p:cNvPr id="59" name="مربع نص 46">
              <a:extLst>
                <a:ext uri="{FF2B5EF4-FFF2-40B4-BE49-F238E27FC236}">
                  <a16:creationId xmlns:a16="http://schemas.microsoft.com/office/drawing/2014/main" id="{89FC9F42-304B-A264-9B31-7091A89A0C9E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sp>
          <p:nvSpPr>
            <p:cNvPr id="60" name="مربع نص 47">
              <a:extLst>
                <a:ext uri="{FF2B5EF4-FFF2-40B4-BE49-F238E27FC236}">
                  <a16:creationId xmlns:a16="http://schemas.microsoft.com/office/drawing/2014/main" id="{7AD4912C-81A2-2490-E8E9-DB53A9D0A217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cxnSp>
          <p:nvCxnSpPr>
            <p:cNvPr id="61" name="رابط مستقيم 48">
              <a:extLst>
                <a:ext uri="{FF2B5EF4-FFF2-40B4-BE49-F238E27FC236}">
                  <a16:creationId xmlns:a16="http://schemas.microsoft.com/office/drawing/2014/main" id="{EA83A2CA-365B-201C-82D0-6DDA2A627BC6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مجموعة 49">
            <a:extLst>
              <a:ext uri="{FF2B5EF4-FFF2-40B4-BE49-F238E27FC236}">
                <a16:creationId xmlns:a16="http://schemas.microsoft.com/office/drawing/2014/main" id="{1BC936FC-CA12-42ED-84BB-4AB3B52C6733}"/>
              </a:ext>
            </a:extLst>
          </p:cNvPr>
          <p:cNvGrpSpPr/>
          <p:nvPr/>
        </p:nvGrpSpPr>
        <p:grpSpPr>
          <a:xfrm>
            <a:off x="8785570" y="4499761"/>
            <a:ext cx="866829" cy="678683"/>
            <a:chOff x="5547733" y="4214591"/>
            <a:chExt cx="866829" cy="678683"/>
          </a:xfrm>
        </p:grpSpPr>
        <p:sp>
          <p:nvSpPr>
            <p:cNvPr id="64" name="مربع نص 50">
              <a:extLst>
                <a:ext uri="{FF2B5EF4-FFF2-40B4-BE49-F238E27FC236}">
                  <a16:creationId xmlns:a16="http://schemas.microsoft.com/office/drawing/2014/main" id="{EFE0912D-0FEC-5958-5B35-D60987E7812B}"/>
                </a:ext>
              </a:extLst>
            </p:cNvPr>
            <p:cNvSpPr txBox="1"/>
            <p:nvPr/>
          </p:nvSpPr>
          <p:spPr>
            <a:xfrm>
              <a:off x="5797471" y="421459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أ د</a:t>
              </a:r>
            </a:p>
          </p:txBody>
        </p:sp>
        <p:sp>
          <p:nvSpPr>
            <p:cNvPr id="65" name="مربع نص 51">
              <a:extLst>
                <a:ext uri="{FF2B5EF4-FFF2-40B4-BE49-F238E27FC236}">
                  <a16:creationId xmlns:a16="http://schemas.microsoft.com/office/drawing/2014/main" id="{13FF91DC-E8F2-EB5E-F506-29274D852E05}"/>
                </a:ext>
              </a:extLst>
            </p:cNvPr>
            <p:cNvSpPr txBox="1"/>
            <p:nvPr/>
          </p:nvSpPr>
          <p:spPr>
            <a:xfrm>
              <a:off x="5694482" y="449316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هـ ح</a:t>
              </a:r>
            </a:p>
          </p:txBody>
        </p:sp>
        <p:cxnSp>
          <p:nvCxnSpPr>
            <p:cNvPr id="66" name="رابط مستقيم 52">
              <a:extLst>
                <a:ext uri="{FF2B5EF4-FFF2-40B4-BE49-F238E27FC236}">
                  <a16:creationId xmlns:a16="http://schemas.microsoft.com/office/drawing/2014/main" id="{410B1C2C-AC24-22B6-9B53-C975AAF2D639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مربع نص 53">
              <a:extLst>
                <a:ext uri="{FF2B5EF4-FFF2-40B4-BE49-F238E27FC236}">
                  <a16:creationId xmlns:a16="http://schemas.microsoft.com/office/drawing/2014/main" id="{5B3E2DD9-101B-408B-1F7A-343818142B90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73" name="مجموعة 59">
            <a:extLst>
              <a:ext uri="{FF2B5EF4-FFF2-40B4-BE49-F238E27FC236}">
                <a16:creationId xmlns:a16="http://schemas.microsoft.com/office/drawing/2014/main" id="{937C9F52-FAA9-4B1C-F702-07A485822CF7}"/>
              </a:ext>
            </a:extLst>
          </p:cNvPr>
          <p:cNvGrpSpPr/>
          <p:nvPr/>
        </p:nvGrpSpPr>
        <p:grpSpPr>
          <a:xfrm>
            <a:off x="8209506" y="4527941"/>
            <a:ext cx="720080" cy="678683"/>
            <a:chOff x="5694482" y="4242301"/>
            <a:chExt cx="720080" cy="678683"/>
          </a:xfrm>
        </p:grpSpPr>
        <p:sp>
          <p:nvSpPr>
            <p:cNvPr id="70" name="مربع نص 60">
              <a:extLst>
                <a:ext uri="{FF2B5EF4-FFF2-40B4-BE49-F238E27FC236}">
                  <a16:creationId xmlns:a16="http://schemas.microsoft.com/office/drawing/2014/main" id="{33A857EE-FE70-CAD4-BFC6-BF9522438F0F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sp>
          <p:nvSpPr>
            <p:cNvPr id="71" name="مربع نص 61">
              <a:extLst>
                <a:ext uri="{FF2B5EF4-FFF2-40B4-BE49-F238E27FC236}">
                  <a16:creationId xmlns:a16="http://schemas.microsoft.com/office/drawing/2014/main" id="{9EC2F332-4F1C-3A89-4B07-20173F15C886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cxnSp>
          <p:nvCxnSpPr>
            <p:cNvPr id="72" name="رابط مستقيم 62">
              <a:extLst>
                <a:ext uri="{FF2B5EF4-FFF2-40B4-BE49-F238E27FC236}">
                  <a16:creationId xmlns:a16="http://schemas.microsoft.com/office/drawing/2014/main" id="{4C797EC1-457B-C5FF-9DF2-ED02C063FFCF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مجموعة 63">
            <a:extLst>
              <a:ext uri="{FF2B5EF4-FFF2-40B4-BE49-F238E27FC236}">
                <a16:creationId xmlns:a16="http://schemas.microsoft.com/office/drawing/2014/main" id="{976BA13B-0C0D-3EA1-6B61-88B12D72D08C}"/>
              </a:ext>
            </a:extLst>
          </p:cNvPr>
          <p:cNvGrpSpPr/>
          <p:nvPr/>
        </p:nvGrpSpPr>
        <p:grpSpPr>
          <a:xfrm>
            <a:off x="8785570" y="5219841"/>
            <a:ext cx="866829" cy="678683"/>
            <a:chOff x="5547733" y="4214591"/>
            <a:chExt cx="866829" cy="678683"/>
          </a:xfrm>
        </p:grpSpPr>
        <p:sp>
          <p:nvSpPr>
            <p:cNvPr id="75" name="مربع نص 64">
              <a:extLst>
                <a:ext uri="{FF2B5EF4-FFF2-40B4-BE49-F238E27FC236}">
                  <a16:creationId xmlns:a16="http://schemas.microsoft.com/office/drawing/2014/main" id="{DE7997BE-9B4A-FFA8-7752-3E6184E2A52B}"/>
                </a:ext>
              </a:extLst>
            </p:cNvPr>
            <p:cNvSpPr txBox="1"/>
            <p:nvPr/>
          </p:nvSpPr>
          <p:spPr>
            <a:xfrm>
              <a:off x="5755678" y="4214591"/>
              <a:ext cx="6561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ب جـ</a:t>
              </a:r>
            </a:p>
          </p:txBody>
        </p:sp>
        <p:sp>
          <p:nvSpPr>
            <p:cNvPr id="76" name="مربع نص 65">
              <a:extLst>
                <a:ext uri="{FF2B5EF4-FFF2-40B4-BE49-F238E27FC236}">
                  <a16:creationId xmlns:a16="http://schemas.microsoft.com/office/drawing/2014/main" id="{1C56A3E7-DF18-1906-456B-A4DBE545297A}"/>
                </a:ext>
              </a:extLst>
            </p:cNvPr>
            <p:cNvSpPr txBox="1"/>
            <p:nvPr/>
          </p:nvSpPr>
          <p:spPr>
            <a:xfrm>
              <a:off x="5694482" y="449316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وز</a:t>
              </a:r>
            </a:p>
          </p:txBody>
        </p:sp>
        <p:cxnSp>
          <p:nvCxnSpPr>
            <p:cNvPr id="77" name="رابط مستقيم 66">
              <a:extLst>
                <a:ext uri="{FF2B5EF4-FFF2-40B4-BE49-F238E27FC236}">
                  <a16:creationId xmlns:a16="http://schemas.microsoft.com/office/drawing/2014/main" id="{37EE87F4-6AFC-14C7-5705-C83F83E3AD2E}"/>
                </a:ext>
              </a:extLst>
            </p:cNvPr>
            <p:cNvCxnSpPr/>
            <p:nvPr/>
          </p:nvCxnSpPr>
          <p:spPr>
            <a:xfrm flipH="1">
              <a:off x="5908252" y="4567067"/>
              <a:ext cx="3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مربع نص 67">
              <a:extLst>
                <a:ext uri="{FF2B5EF4-FFF2-40B4-BE49-F238E27FC236}">
                  <a16:creationId xmlns:a16="http://schemas.microsoft.com/office/drawing/2014/main" id="{79F3AB3B-B451-6BAC-1703-B63A29C89CF3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84" name="مجموعة 73">
            <a:extLst>
              <a:ext uri="{FF2B5EF4-FFF2-40B4-BE49-F238E27FC236}">
                <a16:creationId xmlns:a16="http://schemas.microsoft.com/office/drawing/2014/main" id="{99F018CB-E492-D20C-E8FF-1B5BA924C849}"/>
              </a:ext>
            </a:extLst>
          </p:cNvPr>
          <p:cNvGrpSpPr/>
          <p:nvPr/>
        </p:nvGrpSpPr>
        <p:grpSpPr>
          <a:xfrm>
            <a:off x="8209506" y="5248021"/>
            <a:ext cx="720080" cy="678683"/>
            <a:chOff x="5694482" y="4242301"/>
            <a:chExt cx="720080" cy="678683"/>
          </a:xfrm>
        </p:grpSpPr>
        <p:sp>
          <p:nvSpPr>
            <p:cNvPr id="81" name="مربع نص 74">
              <a:extLst>
                <a:ext uri="{FF2B5EF4-FFF2-40B4-BE49-F238E27FC236}">
                  <a16:creationId xmlns:a16="http://schemas.microsoft.com/office/drawing/2014/main" id="{15264666-DF3B-D9B3-2863-7760D0EF7FC9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sp>
          <p:nvSpPr>
            <p:cNvPr id="82" name="مربع نص 75">
              <a:extLst>
                <a:ext uri="{FF2B5EF4-FFF2-40B4-BE49-F238E27FC236}">
                  <a16:creationId xmlns:a16="http://schemas.microsoft.com/office/drawing/2014/main" id="{F7D19053-77E6-0477-48C1-088F21E6A4A7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/>
                <a:t>٣</a:t>
              </a:r>
              <a:endParaRPr lang="ar-SA" sz="2000" b="1" dirty="0"/>
            </a:p>
          </p:txBody>
        </p:sp>
        <p:cxnSp>
          <p:nvCxnSpPr>
            <p:cNvPr id="83" name="رابط مستقيم 76">
              <a:extLst>
                <a:ext uri="{FF2B5EF4-FFF2-40B4-BE49-F238E27FC236}">
                  <a16:creationId xmlns:a16="http://schemas.microsoft.com/office/drawing/2014/main" id="{717CF0B2-29DA-A561-4C17-DF4AED0F2400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مجموعة 1">
            <a:extLst>
              <a:ext uri="{FF2B5EF4-FFF2-40B4-BE49-F238E27FC236}">
                <a16:creationId xmlns:a16="http://schemas.microsoft.com/office/drawing/2014/main" id="{209AD046-9BAA-E480-A2A6-DCA96220ECF8}"/>
              </a:ext>
            </a:extLst>
          </p:cNvPr>
          <p:cNvGrpSpPr/>
          <p:nvPr/>
        </p:nvGrpSpPr>
        <p:grpSpPr>
          <a:xfrm>
            <a:off x="3844728" y="3334437"/>
            <a:ext cx="2141178" cy="430887"/>
            <a:chOff x="2655494" y="3861069"/>
            <a:chExt cx="2141178" cy="430887"/>
          </a:xfrm>
        </p:grpSpPr>
        <p:grpSp>
          <p:nvGrpSpPr>
            <p:cNvPr id="86" name="مجموعة 78">
              <a:extLst>
                <a:ext uri="{FF2B5EF4-FFF2-40B4-BE49-F238E27FC236}">
                  <a16:creationId xmlns:a16="http://schemas.microsoft.com/office/drawing/2014/main" id="{97225BD4-D709-A00B-FBD9-6825839DF118}"/>
                </a:ext>
              </a:extLst>
            </p:cNvPr>
            <p:cNvGrpSpPr/>
            <p:nvPr/>
          </p:nvGrpSpPr>
          <p:grpSpPr>
            <a:xfrm>
              <a:off x="4109509" y="3861069"/>
              <a:ext cx="687163" cy="430887"/>
              <a:chOff x="7266173" y="3886711"/>
              <a:chExt cx="687163" cy="430887"/>
            </a:xfrm>
          </p:grpSpPr>
          <p:sp>
            <p:nvSpPr>
              <p:cNvPr id="91" name="مربع نص 82">
                <a:extLst>
                  <a:ext uri="{FF2B5EF4-FFF2-40B4-BE49-F238E27FC236}">
                    <a16:creationId xmlns:a16="http://schemas.microsoft.com/office/drawing/2014/main" id="{48272E6B-A499-FA90-BC06-D0EB224070D0}"/>
                  </a:ext>
                </a:extLst>
              </p:cNvPr>
              <p:cNvSpPr txBox="1"/>
              <p:nvPr/>
            </p:nvSpPr>
            <p:spPr>
              <a:xfrm>
                <a:off x="7266173" y="3886711"/>
                <a:ext cx="330163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أ</a:t>
                </a:r>
              </a:p>
            </p:txBody>
          </p:sp>
          <p:pic>
            <p:nvPicPr>
              <p:cNvPr id="92" name="Picture 4">
                <a:extLst>
                  <a:ext uri="{FF2B5EF4-FFF2-40B4-BE49-F238E27FC236}">
                    <a16:creationId xmlns:a16="http://schemas.microsoft.com/office/drawing/2014/main" id="{0483CB78-B822-9F52-F27C-EEC34975DE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7" name="Picture 2">
              <a:extLst>
                <a:ext uri="{FF2B5EF4-FFF2-40B4-BE49-F238E27FC236}">
                  <a16:creationId xmlns:a16="http://schemas.microsoft.com/office/drawing/2014/main" id="{F4FB40CF-3B3D-1B8C-0320-BF5628865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370" y="3933056"/>
              <a:ext cx="413154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8" name="مجموعة 84">
              <a:extLst>
                <a:ext uri="{FF2B5EF4-FFF2-40B4-BE49-F238E27FC236}">
                  <a16:creationId xmlns:a16="http://schemas.microsoft.com/office/drawing/2014/main" id="{A0A7DC81-A6F5-8307-C71F-C0457F75C930}"/>
                </a:ext>
              </a:extLst>
            </p:cNvPr>
            <p:cNvGrpSpPr/>
            <p:nvPr/>
          </p:nvGrpSpPr>
          <p:grpSpPr>
            <a:xfrm>
              <a:off x="2655494" y="3861069"/>
              <a:ext cx="803469" cy="430887"/>
              <a:chOff x="7149867" y="3886711"/>
              <a:chExt cx="803469" cy="430887"/>
            </a:xfrm>
          </p:grpSpPr>
          <p:sp>
            <p:nvSpPr>
              <p:cNvPr id="89" name="مربع نص 85">
                <a:extLst>
                  <a:ext uri="{FF2B5EF4-FFF2-40B4-BE49-F238E27FC236}">
                    <a16:creationId xmlns:a16="http://schemas.microsoft.com/office/drawing/2014/main" id="{8F2BD39C-8D4F-5819-C158-896EA1036D15}"/>
                  </a:ext>
                </a:extLst>
              </p:cNvPr>
              <p:cNvSpPr txBox="1"/>
              <p:nvPr/>
            </p:nvSpPr>
            <p:spPr>
              <a:xfrm>
                <a:off x="7149867" y="3886711"/>
                <a:ext cx="47417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هـ</a:t>
                </a:r>
              </a:p>
            </p:txBody>
          </p:sp>
          <p:pic>
            <p:nvPicPr>
              <p:cNvPr id="90" name="Picture 4">
                <a:extLst>
                  <a:ext uri="{FF2B5EF4-FFF2-40B4-BE49-F238E27FC236}">
                    <a16:creationId xmlns:a16="http://schemas.microsoft.com/office/drawing/2014/main" id="{88018952-F35D-8278-C37A-EDD789ABD5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02" name="مجموعة 87">
            <a:extLst>
              <a:ext uri="{FF2B5EF4-FFF2-40B4-BE49-F238E27FC236}">
                <a16:creationId xmlns:a16="http://schemas.microsoft.com/office/drawing/2014/main" id="{5FFC41BA-ADAB-712D-854C-7302307F45C4}"/>
              </a:ext>
            </a:extLst>
          </p:cNvPr>
          <p:cNvGrpSpPr/>
          <p:nvPr/>
        </p:nvGrpSpPr>
        <p:grpSpPr>
          <a:xfrm>
            <a:off x="3844728" y="3982488"/>
            <a:ext cx="2141178" cy="430887"/>
            <a:chOff x="2655494" y="3861069"/>
            <a:chExt cx="2141178" cy="430887"/>
          </a:xfrm>
        </p:grpSpPr>
        <p:grpSp>
          <p:nvGrpSpPr>
            <p:cNvPr id="95" name="مجموعة 88">
              <a:extLst>
                <a:ext uri="{FF2B5EF4-FFF2-40B4-BE49-F238E27FC236}">
                  <a16:creationId xmlns:a16="http://schemas.microsoft.com/office/drawing/2014/main" id="{B7D4DECC-96FC-4320-A589-CE6D2E6199E0}"/>
                </a:ext>
              </a:extLst>
            </p:cNvPr>
            <p:cNvGrpSpPr/>
            <p:nvPr/>
          </p:nvGrpSpPr>
          <p:grpSpPr>
            <a:xfrm>
              <a:off x="4095654" y="3861069"/>
              <a:ext cx="701018" cy="430887"/>
              <a:chOff x="7252318" y="3886711"/>
              <a:chExt cx="701018" cy="430887"/>
            </a:xfrm>
          </p:grpSpPr>
          <p:sp>
            <p:nvSpPr>
              <p:cNvPr id="100" name="مربع نص 93">
                <a:extLst>
                  <a:ext uri="{FF2B5EF4-FFF2-40B4-BE49-F238E27FC236}">
                    <a16:creationId xmlns:a16="http://schemas.microsoft.com/office/drawing/2014/main" id="{8D6BECB5-31C1-8E59-2E76-55EF55D6033D}"/>
                  </a:ext>
                </a:extLst>
              </p:cNvPr>
              <p:cNvSpPr txBox="1"/>
              <p:nvPr/>
            </p:nvSpPr>
            <p:spPr>
              <a:xfrm>
                <a:off x="7252318" y="3886711"/>
                <a:ext cx="330163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pic>
            <p:nvPicPr>
              <p:cNvPr id="101" name="Picture 4">
                <a:extLst>
                  <a:ext uri="{FF2B5EF4-FFF2-40B4-BE49-F238E27FC236}">
                    <a16:creationId xmlns:a16="http://schemas.microsoft.com/office/drawing/2014/main" id="{1FF28B18-F68C-4F02-2052-F4B88F4937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6" name="Picture 2">
              <a:extLst>
                <a:ext uri="{FF2B5EF4-FFF2-40B4-BE49-F238E27FC236}">
                  <a16:creationId xmlns:a16="http://schemas.microsoft.com/office/drawing/2014/main" id="{68C68E1C-24A0-02CC-98D6-30B4441C5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461" y="3933056"/>
              <a:ext cx="413154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7" name="مجموعة 90">
              <a:extLst>
                <a:ext uri="{FF2B5EF4-FFF2-40B4-BE49-F238E27FC236}">
                  <a16:creationId xmlns:a16="http://schemas.microsoft.com/office/drawing/2014/main" id="{0BF2098F-6A9E-260B-525E-96F3D1DB4226}"/>
                </a:ext>
              </a:extLst>
            </p:cNvPr>
            <p:cNvGrpSpPr/>
            <p:nvPr/>
          </p:nvGrpSpPr>
          <p:grpSpPr>
            <a:xfrm>
              <a:off x="2655494" y="3861069"/>
              <a:ext cx="803469" cy="430887"/>
              <a:chOff x="7149867" y="3886711"/>
              <a:chExt cx="803469" cy="430887"/>
            </a:xfrm>
          </p:grpSpPr>
          <p:sp>
            <p:nvSpPr>
              <p:cNvPr id="98" name="مربع نص 91">
                <a:extLst>
                  <a:ext uri="{FF2B5EF4-FFF2-40B4-BE49-F238E27FC236}">
                    <a16:creationId xmlns:a16="http://schemas.microsoft.com/office/drawing/2014/main" id="{99937649-DDEA-5E57-86D6-BB75089ABFC7}"/>
                  </a:ext>
                </a:extLst>
              </p:cNvPr>
              <p:cNvSpPr txBox="1"/>
              <p:nvPr/>
            </p:nvSpPr>
            <p:spPr>
              <a:xfrm>
                <a:off x="7149867" y="3886711"/>
                <a:ext cx="47417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و</a:t>
                </a:r>
              </a:p>
            </p:txBody>
          </p:sp>
          <p:pic>
            <p:nvPicPr>
              <p:cNvPr id="99" name="Picture 4">
                <a:extLst>
                  <a:ext uri="{FF2B5EF4-FFF2-40B4-BE49-F238E27FC236}">
                    <a16:creationId xmlns:a16="http://schemas.microsoft.com/office/drawing/2014/main" id="{5C23644F-8715-90B6-E904-32F6C7E29B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11" name="مجموعة 95">
            <a:extLst>
              <a:ext uri="{FF2B5EF4-FFF2-40B4-BE49-F238E27FC236}">
                <a16:creationId xmlns:a16="http://schemas.microsoft.com/office/drawing/2014/main" id="{DA747FDF-6FA9-557C-7210-98B74765D043}"/>
              </a:ext>
            </a:extLst>
          </p:cNvPr>
          <p:cNvGrpSpPr/>
          <p:nvPr/>
        </p:nvGrpSpPr>
        <p:grpSpPr>
          <a:xfrm>
            <a:off x="3836080" y="4703729"/>
            <a:ext cx="2141178" cy="430887"/>
            <a:chOff x="2655494" y="3861069"/>
            <a:chExt cx="2141178" cy="430887"/>
          </a:xfrm>
        </p:grpSpPr>
        <p:grpSp>
          <p:nvGrpSpPr>
            <p:cNvPr id="104" name="مجموعة 96">
              <a:extLst>
                <a:ext uri="{FF2B5EF4-FFF2-40B4-BE49-F238E27FC236}">
                  <a16:creationId xmlns:a16="http://schemas.microsoft.com/office/drawing/2014/main" id="{CC6DBFC4-509C-71AF-5F78-CF8A64A67017}"/>
                </a:ext>
              </a:extLst>
            </p:cNvPr>
            <p:cNvGrpSpPr/>
            <p:nvPr/>
          </p:nvGrpSpPr>
          <p:grpSpPr>
            <a:xfrm>
              <a:off x="4011418" y="3861069"/>
              <a:ext cx="785254" cy="430887"/>
              <a:chOff x="7168082" y="3886711"/>
              <a:chExt cx="785254" cy="430887"/>
            </a:xfrm>
          </p:grpSpPr>
          <p:sp>
            <p:nvSpPr>
              <p:cNvPr id="109" name="مربع نص 101">
                <a:extLst>
                  <a:ext uri="{FF2B5EF4-FFF2-40B4-BE49-F238E27FC236}">
                    <a16:creationId xmlns:a16="http://schemas.microsoft.com/office/drawing/2014/main" id="{309ED84D-FB0B-CB13-AC7D-36BB71A6DBC7}"/>
                  </a:ext>
                </a:extLst>
              </p:cNvPr>
              <p:cNvSpPr txBox="1"/>
              <p:nvPr/>
            </p:nvSpPr>
            <p:spPr>
              <a:xfrm>
                <a:off x="7168082" y="3886711"/>
                <a:ext cx="49722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جـ</a:t>
                </a:r>
              </a:p>
            </p:txBody>
          </p:sp>
          <p:pic>
            <p:nvPicPr>
              <p:cNvPr id="110" name="Picture 4">
                <a:extLst>
                  <a:ext uri="{FF2B5EF4-FFF2-40B4-BE49-F238E27FC236}">
                    <a16:creationId xmlns:a16="http://schemas.microsoft.com/office/drawing/2014/main" id="{B11E4D3A-3455-5769-C54C-9418AE1F0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5" name="Picture 2">
              <a:extLst>
                <a:ext uri="{FF2B5EF4-FFF2-40B4-BE49-F238E27FC236}">
                  <a16:creationId xmlns:a16="http://schemas.microsoft.com/office/drawing/2014/main" id="{DE01EDAC-01DA-C3AD-77B4-1EE62B5A3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461" y="3933056"/>
              <a:ext cx="413154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6" name="مجموعة 98">
              <a:extLst>
                <a:ext uri="{FF2B5EF4-FFF2-40B4-BE49-F238E27FC236}">
                  <a16:creationId xmlns:a16="http://schemas.microsoft.com/office/drawing/2014/main" id="{537BCB27-78D2-9424-BD93-86DEAB13D964}"/>
                </a:ext>
              </a:extLst>
            </p:cNvPr>
            <p:cNvGrpSpPr/>
            <p:nvPr/>
          </p:nvGrpSpPr>
          <p:grpSpPr>
            <a:xfrm>
              <a:off x="2655494" y="3861069"/>
              <a:ext cx="803469" cy="430887"/>
              <a:chOff x="7149867" y="3886711"/>
              <a:chExt cx="803469" cy="430887"/>
            </a:xfrm>
          </p:grpSpPr>
          <p:sp>
            <p:nvSpPr>
              <p:cNvPr id="107" name="مربع نص 99">
                <a:extLst>
                  <a:ext uri="{FF2B5EF4-FFF2-40B4-BE49-F238E27FC236}">
                    <a16:creationId xmlns:a16="http://schemas.microsoft.com/office/drawing/2014/main" id="{7EA2DBAB-0CEB-F130-44FD-A466D7B19E9A}"/>
                  </a:ext>
                </a:extLst>
              </p:cNvPr>
              <p:cNvSpPr txBox="1"/>
              <p:nvPr/>
            </p:nvSpPr>
            <p:spPr>
              <a:xfrm>
                <a:off x="7149867" y="3886711"/>
                <a:ext cx="47417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ز</a:t>
                </a:r>
              </a:p>
            </p:txBody>
          </p:sp>
          <p:pic>
            <p:nvPicPr>
              <p:cNvPr id="108" name="Picture 4">
                <a:extLst>
                  <a:ext uri="{FF2B5EF4-FFF2-40B4-BE49-F238E27FC236}">
                    <a16:creationId xmlns:a16="http://schemas.microsoft.com/office/drawing/2014/main" id="{A4C72D5C-01FE-3630-3C9F-67E0E6D9C5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20" name="مجموعة 103">
            <a:extLst>
              <a:ext uri="{FF2B5EF4-FFF2-40B4-BE49-F238E27FC236}">
                <a16:creationId xmlns:a16="http://schemas.microsoft.com/office/drawing/2014/main" id="{2C351DA9-0EEB-42A3-DC2A-17676E5C4899}"/>
              </a:ext>
            </a:extLst>
          </p:cNvPr>
          <p:cNvGrpSpPr/>
          <p:nvPr/>
        </p:nvGrpSpPr>
        <p:grpSpPr>
          <a:xfrm>
            <a:off x="3836080" y="5351801"/>
            <a:ext cx="2141178" cy="430887"/>
            <a:chOff x="2655494" y="3861069"/>
            <a:chExt cx="2141178" cy="430887"/>
          </a:xfrm>
        </p:grpSpPr>
        <p:grpSp>
          <p:nvGrpSpPr>
            <p:cNvPr id="113" name="مجموعة 104">
              <a:extLst>
                <a:ext uri="{FF2B5EF4-FFF2-40B4-BE49-F238E27FC236}">
                  <a16:creationId xmlns:a16="http://schemas.microsoft.com/office/drawing/2014/main" id="{F9C0AAC6-DE88-8563-A29E-9F5E5E183410}"/>
                </a:ext>
              </a:extLst>
            </p:cNvPr>
            <p:cNvGrpSpPr/>
            <p:nvPr/>
          </p:nvGrpSpPr>
          <p:grpSpPr>
            <a:xfrm>
              <a:off x="4011418" y="3861069"/>
              <a:ext cx="785254" cy="430887"/>
              <a:chOff x="7168082" y="3886711"/>
              <a:chExt cx="785254" cy="430887"/>
            </a:xfrm>
          </p:grpSpPr>
          <p:sp>
            <p:nvSpPr>
              <p:cNvPr id="118" name="مربع نص 109">
                <a:extLst>
                  <a:ext uri="{FF2B5EF4-FFF2-40B4-BE49-F238E27FC236}">
                    <a16:creationId xmlns:a16="http://schemas.microsoft.com/office/drawing/2014/main" id="{6008D7A2-AF52-661B-7649-3E3AA3536FCE}"/>
                  </a:ext>
                </a:extLst>
              </p:cNvPr>
              <p:cNvSpPr txBox="1"/>
              <p:nvPr/>
            </p:nvSpPr>
            <p:spPr>
              <a:xfrm>
                <a:off x="7168082" y="3886711"/>
                <a:ext cx="49722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د</a:t>
                </a:r>
              </a:p>
            </p:txBody>
          </p:sp>
          <p:pic>
            <p:nvPicPr>
              <p:cNvPr id="119" name="Picture 4">
                <a:extLst>
                  <a:ext uri="{FF2B5EF4-FFF2-40B4-BE49-F238E27FC236}">
                    <a16:creationId xmlns:a16="http://schemas.microsoft.com/office/drawing/2014/main" id="{64697B6F-7785-F957-6FA7-9E8F00D428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4" name="Picture 2">
              <a:extLst>
                <a:ext uri="{FF2B5EF4-FFF2-40B4-BE49-F238E27FC236}">
                  <a16:creationId xmlns:a16="http://schemas.microsoft.com/office/drawing/2014/main" id="{0273D2E5-E5BF-DD9E-F771-A199EC9E2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461" y="3933056"/>
              <a:ext cx="413154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5" name="مجموعة 106">
              <a:extLst>
                <a:ext uri="{FF2B5EF4-FFF2-40B4-BE49-F238E27FC236}">
                  <a16:creationId xmlns:a16="http://schemas.microsoft.com/office/drawing/2014/main" id="{95F1B0D5-3CED-BE53-C817-CE1247E4CC78}"/>
                </a:ext>
              </a:extLst>
            </p:cNvPr>
            <p:cNvGrpSpPr/>
            <p:nvPr/>
          </p:nvGrpSpPr>
          <p:grpSpPr>
            <a:xfrm>
              <a:off x="2655494" y="3861069"/>
              <a:ext cx="803469" cy="430887"/>
              <a:chOff x="7149867" y="3886711"/>
              <a:chExt cx="803469" cy="430887"/>
            </a:xfrm>
          </p:grpSpPr>
          <p:sp>
            <p:nvSpPr>
              <p:cNvPr id="116" name="مربع نص 107">
                <a:extLst>
                  <a:ext uri="{FF2B5EF4-FFF2-40B4-BE49-F238E27FC236}">
                    <a16:creationId xmlns:a16="http://schemas.microsoft.com/office/drawing/2014/main" id="{4B6F6FBA-F111-1750-9C6D-881295006649}"/>
                  </a:ext>
                </a:extLst>
              </p:cNvPr>
              <p:cNvSpPr txBox="1"/>
              <p:nvPr/>
            </p:nvSpPr>
            <p:spPr>
              <a:xfrm>
                <a:off x="7149867" y="3886711"/>
                <a:ext cx="47417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ح</a:t>
                </a:r>
              </a:p>
            </p:txBody>
          </p:sp>
          <p:pic>
            <p:nvPicPr>
              <p:cNvPr id="117" name="Picture 4">
                <a:extLst>
                  <a:ext uri="{FF2B5EF4-FFF2-40B4-BE49-F238E27FC236}">
                    <a16:creationId xmlns:a16="http://schemas.microsoft.com/office/drawing/2014/main" id="{333000DC-745A-9F43-E250-94A50078FB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933056"/>
                <a:ext cx="357000" cy="25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22" name="مربع نص 111">
            <a:extLst>
              <a:ext uri="{FF2B5EF4-FFF2-40B4-BE49-F238E27FC236}">
                <a16:creationId xmlns:a16="http://schemas.microsoft.com/office/drawing/2014/main" id="{7FEB1F5A-4DB0-D30A-2186-149AC1ED7F57}"/>
              </a:ext>
            </a:extLst>
          </p:cNvPr>
          <p:cNvSpPr txBox="1"/>
          <p:nvPr/>
        </p:nvSpPr>
        <p:spPr>
          <a:xfrm>
            <a:off x="7489426" y="6030650"/>
            <a:ext cx="24482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الأضلاع المتناظرة متناسبة</a:t>
            </a:r>
          </a:p>
        </p:txBody>
      </p:sp>
      <p:sp>
        <p:nvSpPr>
          <p:cNvPr id="124" name="مربع نص 112">
            <a:extLst>
              <a:ext uri="{FF2B5EF4-FFF2-40B4-BE49-F238E27FC236}">
                <a16:creationId xmlns:a16="http://schemas.microsoft.com/office/drawing/2014/main" id="{B8A4A957-F20A-FB29-8C4F-C70A7BF3E654}"/>
              </a:ext>
            </a:extLst>
          </p:cNvPr>
          <p:cNvSpPr txBox="1"/>
          <p:nvPr/>
        </p:nvSpPr>
        <p:spPr>
          <a:xfrm>
            <a:off x="4033042" y="6030650"/>
            <a:ext cx="1880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الزوايا متطابقة</a:t>
            </a:r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1F653C26-6972-AD87-17CD-AAB12218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122" grpId="0"/>
      <p:bldP spid="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4205062-4702-3AE5-23CE-6B286E8C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85" y="280119"/>
            <a:ext cx="18489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A8C15-F6EB-C1A2-EA5B-DD2D1FBDA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33" y="1114424"/>
            <a:ext cx="68580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ED481C-28D6-B566-E8F1-6A20C989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189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3598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B5ECB77-905B-3CFE-FC51-5E22E998C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46" y="510417"/>
            <a:ext cx="184896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F692B2-2B6A-9E1C-466A-083553F2D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087" y="1230497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003FF78-F8CF-E78D-1DFE-64BEF1B3A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48" y="1073334"/>
            <a:ext cx="3105150" cy="714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03FE84B-F887-E7B0-D705-2CAA8B0A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86" y="942465"/>
            <a:ext cx="2486397" cy="112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FE084583-F964-69F2-5962-7619808B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78" y="2665677"/>
            <a:ext cx="770485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مجموعة 8">
            <a:extLst>
              <a:ext uri="{FF2B5EF4-FFF2-40B4-BE49-F238E27FC236}">
                <a16:creationId xmlns:a16="http://schemas.microsoft.com/office/drawing/2014/main" id="{13C5420A-4D85-79DF-799C-9913500828E0}"/>
              </a:ext>
            </a:extLst>
          </p:cNvPr>
          <p:cNvGrpSpPr/>
          <p:nvPr/>
        </p:nvGrpSpPr>
        <p:grpSpPr>
          <a:xfrm>
            <a:off x="8786908" y="4388889"/>
            <a:ext cx="866829" cy="678683"/>
            <a:chOff x="5547733" y="4242301"/>
            <a:chExt cx="866829" cy="678683"/>
          </a:xfrm>
        </p:grpSpPr>
        <p:sp>
          <p:nvSpPr>
            <p:cNvPr id="19" name="مربع نص 9">
              <a:extLst>
                <a:ext uri="{FF2B5EF4-FFF2-40B4-BE49-F238E27FC236}">
                  <a16:creationId xmlns:a16="http://schemas.microsoft.com/office/drawing/2014/main" id="{FC265A16-A14C-42D0-636E-C39E610AD9A5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sp>
          <p:nvSpPr>
            <p:cNvPr id="20" name="مربع نص 10">
              <a:extLst>
                <a:ext uri="{FF2B5EF4-FFF2-40B4-BE49-F238E27FC236}">
                  <a16:creationId xmlns:a16="http://schemas.microsoft.com/office/drawing/2014/main" id="{8D87BE51-0290-E806-C799-2E82E42C0E78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 ٦</a:t>
              </a:r>
            </a:p>
          </p:txBody>
        </p:sp>
        <p:cxnSp>
          <p:nvCxnSpPr>
            <p:cNvPr id="21" name="رابط مستقيم 11">
              <a:extLst>
                <a:ext uri="{FF2B5EF4-FFF2-40B4-BE49-F238E27FC236}">
                  <a16:creationId xmlns:a16="http://schemas.microsoft.com/office/drawing/2014/main" id="{82BADEED-9937-A572-1A11-1B7508C28558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مربع نص 12">
              <a:extLst>
                <a:ext uri="{FF2B5EF4-FFF2-40B4-BE49-F238E27FC236}">
                  <a16:creationId xmlns:a16="http://schemas.microsoft.com/office/drawing/2014/main" id="{1D734755-80C5-D171-9D08-9AFF423C3227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28" name="مجموعة 13">
            <a:extLst>
              <a:ext uri="{FF2B5EF4-FFF2-40B4-BE49-F238E27FC236}">
                <a16:creationId xmlns:a16="http://schemas.microsoft.com/office/drawing/2014/main" id="{89F400A5-28F7-80A3-D708-08243AC5FC64}"/>
              </a:ext>
            </a:extLst>
          </p:cNvPr>
          <p:cNvGrpSpPr/>
          <p:nvPr/>
        </p:nvGrpSpPr>
        <p:grpSpPr>
          <a:xfrm>
            <a:off x="8335229" y="4388889"/>
            <a:ext cx="720080" cy="678683"/>
            <a:chOff x="5694482" y="4242301"/>
            <a:chExt cx="720080" cy="678683"/>
          </a:xfrm>
        </p:grpSpPr>
        <p:sp>
          <p:nvSpPr>
            <p:cNvPr id="25" name="مربع نص 14">
              <a:extLst>
                <a:ext uri="{FF2B5EF4-FFF2-40B4-BE49-F238E27FC236}">
                  <a16:creationId xmlns:a16="http://schemas.microsoft.com/office/drawing/2014/main" id="{8175E471-11DE-35D4-7346-3202D712D504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/>
                <a:t> </a:t>
              </a:r>
              <a:r>
                <a:rPr lang="ar-SA" sz="2000" b="1" dirty="0"/>
                <a:t>٢</a:t>
              </a:r>
            </a:p>
          </p:txBody>
        </p:sp>
        <p:sp>
          <p:nvSpPr>
            <p:cNvPr id="26" name="مربع نص 15">
              <a:extLst>
                <a:ext uri="{FF2B5EF4-FFF2-40B4-BE49-F238E27FC236}">
                  <a16:creationId xmlns:a16="http://schemas.microsoft.com/office/drawing/2014/main" id="{886F1A5F-3684-C30F-6529-1C32F11FB1C2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cxnSp>
          <p:nvCxnSpPr>
            <p:cNvPr id="27" name="رابط مستقيم 16">
              <a:extLst>
                <a:ext uri="{FF2B5EF4-FFF2-40B4-BE49-F238E27FC236}">
                  <a16:creationId xmlns:a16="http://schemas.microsoft.com/office/drawing/2014/main" id="{786805F4-D83E-5197-3F75-5DB07AD0003E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مجموعة 17">
            <a:extLst>
              <a:ext uri="{FF2B5EF4-FFF2-40B4-BE49-F238E27FC236}">
                <a16:creationId xmlns:a16="http://schemas.microsoft.com/office/drawing/2014/main" id="{CF81F318-173A-DDDA-89D8-D082FBFBC858}"/>
              </a:ext>
            </a:extLst>
          </p:cNvPr>
          <p:cNvGrpSpPr/>
          <p:nvPr/>
        </p:nvGrpSpPr>
        <p:grpSpPr>
          <a:xfrm>
            <a:off x="8782086" y="5115276"/>
            <a:ext cx="866829" cy="678683"/>
            <a:chOff x="5547733" y="4242301"/>
            <a:chExt cx="866829" cy="678683"/>
          </a:xfrm>
        </p:grpSpPr>
        <p:sp>
          <p:nvSpPr>
            <p:cNvPr id="30" name="مربع نص 19">
              <a:extLst>
                <a:ext uri="{FF2B5EF4-FFF2-40B4-BE49-F238E27FC236}">
                  <a16:creationId xmlns:a16="http://schemas.microsoft.com/office/drawing/2014/main" id="{37D36E8E-4854-FD5A-AAF0-64331308A14A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١٢</a:t>
              </a:r>
            </a:p>
          </p:txBody>
        </p:sp>
        <p:sp>
          <p:nvSpPr>
            <p:cNvPr id="31" name="مربع نص 20">
              <a:extLst>
                <a:ext uri="{FF2B5EF4-FFF2-40B4-BE49-F238E27FC236}">
                  <a16:creationId xmlns:a16="http://schemas.microsoft.com/office/drawing/2014/main" id="{EBB442EF-1B25-B9C2-BB0A-44F779B1C574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١٤</a:t>
              </a:r>
            </a:p>
          </p:txBody>
        </p:sp>
        <p:cxnSp>
          <p:nvCxnSpPr>
            <p:cNvPr id="32" name="رابط مستقيم 21">
              <a:extLst>
                <a:ext uri="{FF2B5EF4-FFF2-40B4-BE49-F238E27FC236}">
                  <a16:creationId xmlns:a16="http://schemas.microsoft.com/office/drawing/2014/main" id="{3DE350C5-B0A6-2CB2-3061-B76A7C8BFC40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مربع نص 22">
              <a:extLst>
                <a:ext uri="{FF2B5EF4-FFF2-40B4-BE49-F238E27FC236}">
                  <a16:creationId xmlns:a16="http://schemas.microsoft.com/office/drawing/2014/main" id="{A66317B8-D1CF-CD57-5D9E-BE1E0B1AB696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39" name="مجموعة 23">
            <a:extLst>
              <a:ext uri="{FF2B5EF4-FFF2-40B4-BE49-F238E27FC236}">
                <a16:creationId xmlns:a16="http://schemas.microsoft.com/office/drawing/2014/main" id="{BB3E2CD6-71F2-F2BE-8215-B811CC85EC90}"/>
              </a:ext>
            </a:extLst>
          </p:cNvPr>
          <p:cNvGrpSpPr/>
          <p:nvPr/>
        </p:nvGrpSpPr>
        <p:grpSpPr>
          <a:xfrm>
            <a:off x="8189434" y="5115276"/>
            <a:ext cx="720080" cy="678683"/>
            <a:chOff x="5694482" y="4242301"/>
            <a:chExt cx="720080" cy="678683"/>
          </a:xfrm>
        </p:grpSpPr>
        <p:sp>
          <p:nvSpPr>
            <p:cNvPr id="36" name="مربع نص 24">
              <a:extLst>
                <a:ext uri="{FF2B5EF4-FFF2-40B4-BE49-F238E27FC236}">
                  <a16:creationId xmlns:a16="http://schemas.microsoft.com/office/drawing/2014/main" id="{A41FEEF6-CB72-03B3-BE44-E9CFCCBDDC77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٦</a:t>
              </a:r>
            </a:p>
          </p:txBody>
        </p:sp>
        <p:sp>
          <p:nvSpPr>
            <p:cNvPr id="37" name="مربع نص 25">
              <a:extLst>
                <a:ext uri="{FF2B5EF4-FFF2-40B4-BE49-F238E27FC236}">
                  <a16:creationId xmlns:a16="http://schemas.microsoft.com/office/drawing/2014/main" id="{02F07D11-950B-6812-A7C6-D79FD9966C2C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٧</a:t>
              </a:r>
            </a:p>
          </p:txBody>
        </p:sp>
        <p:cxnSp>
          <p:nvCxnSpPr>
            <p:cNvPr id="38" name="رابط مستقيم 26">
              <a:extLst>
                <a:ext uri="{FF2B5EF4-FFF2-40B4-BE49-F238E27FC236}">
                  <a16:creationId xmlns:a16="http://schemas.microsoft.com/office/drawing/2014/main" id="{A659C295-7BBC-4A8D-55F9-758C3E0E6035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مربع نص 27">
            <a:extLst>
              <a:ext uri="{FF2B5EF4-FFF2-40B4-BE49-F238E27FC236}">
                <a16:creationId xmlns:a16="http://schemas.microsoft.com/office/drawing/2014/main" id="{16107DE3-B911-524F-69E3-40604EFAF703}"/>
              </a:ext>
            </a:extLst>
          </p:cNvPr>
          <p:cNvSpPr txBox="1"/>
          <p:nvPr/>
        </p:nvSpPr>
        <p:spPr>
          <a:xfrm>
            <a:off x="8487735" y="6009983"/>
            <a:ext cx="1001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لا يشابه</a:t>
            </a:r>
          </a:p>
        </p:txBody>
      </p:sp>
      <p:grpSp>
        <p:nvGrpSpPr>
          <p:cNvPr id="46" name="مجموعة 28">
            <a:extLst>
              <a:ext uri="{FF2B5EF4-FFF2-40B4-BE49-F238E27FC236}">
                <a16:creationId xmlns:a16="http://schemas.microsoft.com/office/drawing/2014/main" id="{9F2FF58B-DADC-BF30-0A4B-3A565869396E}"/>
              </a:ext>
            </a:extLst>
          </p:cNvPr>
          <p:cNvGrpSpPr/>
          <p:nvPr/>
        </p:nvGrpSpPr>
        <p:grpSpPr>
          <a:xfrm>
            <a:off x="5885178" y="4393869"/>
            <a:ext cx="720080" cy="678683"/>
            <a:chOff x="5694482" y="4242301"/>
            <a:chExt cx="720080" cy="678683"/>
          </a:xfrm>
        </p:grpSpPr>
        <p:sp>
          <p:nvSpPr>
            <p:cNvPr id="43" name="مربع نص 29">
              <a:extLst>
                <a:ext uri="{FF2B5EF4-FFF2-40B4-BE49-F238E27FC236}">
                  <a16:creationId xmlns:a16="http://schemas.microsoft.com/office/drawing/2014/main" id="{69BE2E3F-F8FB-EDA4-44FD-75058D71F7A1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sp>
          <p:nvSpPr>
            <p:cNvPr id="44" name="مربع نص 30">
              <a:extLst>
                <a:ext uri="{FF2B5EF4-FFF2-40B4-BE49-F238E27FC236}">
                  <a16:creationId xmlns:a16="http://schemas.microsoft.com/office/drawing/2014/main" id="{A3F5A35B-F917-382A-238B-F3EFEC473C18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cxnSp>
          <p:nvCxnSpPr>
            <p:cNvPr id="45" name="رابط مستقيم 31">
              <a:extLst>
                <a:ext uri="{FF2B5EF4-FFF2-40B4-BE49-F238E27FC236}">
                  <a16:creationId xmlns:a16="http://schemas.microsoft.com/office/drawing/2014/main" id="{803AEB25-69C6-4D55-3017-E0B900150772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مجموعة 37">
            <a:extLst>
              <a:ext uri="{FF2B5EF4-FFF2-40B4-BE49-F238E27FC236}">
                <a16:creationId xmlns:a16="http://schemas.microsoft.com/office/drawing/2014/main" id="{8C389C39-68B3-813B-3EF2-282BCB469229}"/>
              </a:ext>
            </a:extLst>
          </p:cNvPr>
          <p:cNvGrpSpPr/>
          <p:nvPr/>
        </p:nvGrpSpPr>
        <p:grpSpPr>
          <a:xfrm>
            <a:off x="5733607" y="5120256"/>
            <a:ext cx="866829" cy="678683"/>
            <a:chOff x="5547733" y="4242301"/>
            <a:chExt cx="866829" cy="678683"/>
          </a:xfrm>
        </p:grpSpPr>
        <p:sp>
          <p:nvSpPr>
            <p:cNvPr id="48" name="مربع نص 38">
              <a:extLst>
                <a:ext uri="{FF2B5EF4-FFF2-40B4-BE49-F238E27FC236}">
                  <a16:creationId xmlns:a16="http://schemas.microsoft.com/office/drawing/2014/main" id="{0659C897-E1D9-BD42-115C-CBF4BC423186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١٢</a:t>
              </a:r>
            </a:p>
          </p:txBody>
        </p:sp>
        <p:sp>
          <p:nvSpPr>
            <p:cNvPr id="49" name="مربع نص 39">
              <a:extLst>
                <a:ext uri="{FF2B5EF4-FFF2-40B4-BE49-F238E27FC236}">
                  <a16:creationId xmlns:a16="http://schemas.microsoft.com/office/drawing/2014/main" id="{91D877BE-1EB5-1E3E-3919-1D1AFE935A70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٩</a:t>
              </a:r>
            </a:p>
          </p:txBody>
        </p:sp>
        <p:cxnSp>
          <p:nvCxnSpPr>
            <p:cNvPr id="50" name="رابط مستقيم 40">
              <a:extLst>
                <a:ext uri="{FF2B5EF4-FFF2-40B4-BE49-F238E27FC236}">
                  <a16:creationId xmlns:a16="http://schemas.microsoft.com/office/drawing/2014/main" id="{615E8AA7-E772-306D-40A0-ACAD19829CCD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مربع نص 41">
              <a:extLst>
                <a:ext uri="{FF2B5EF4-FFF2-40B4-BE49-F238E27FC236}">
                  <a16:creationId xmlns:a16="http://schemas.microsoft.com/office/drawing/2014/main" id="{9B5E4EE5-6A52-5368-E39A-E029CD05D28D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57" name="مجموعة 42">
            <a:extLst>
              <a:ext uri="{FF2B5EF4-FFF2-40B4-BE49-F238E27FC236}">
                <a16:creationId xmlns:a16="http://schemas.microsoft.com/office/drawing/2014/main" id="{79E57645-1EA4-DA7C-2D21-D2877B9BC000}"/>
              </a:ext>
            </a:extLst>
          </p:cNvPr>
          <p:cNvGrpSpPr/>
          <p:nvPr/>
        </p:nvGrpSpPr>
        <p:grpSpPr>
          <a:xfrm>
            <a:off x="5140955" y="5120256"/>
            <a:ext cx="720080" cy="678683"/>
            <a:chOff x="5694482" y="4242301"/>
            <a:chExt cx="720080" cy="678683"/>
          </a:xfrm>
        </p:grpSpPr>
        <p:sp>
          <p:nvSpPr>
            <p:cNvPr id="54" name="مربع نص 43">
              <a:extLst>
                <a:ext uri="{FF2B5EF4-FFF2-40B4-BE49-F238E27FC236}">
                  <a16:creationId xmlns:a16="http://schemas.microsoft.com/office/drawing/2014/main" id="{81ED26E0-E8D3-B091-FE05-0F7FD8B128CB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sp>
          <p:nvSpPr>
            <p:cNvPr id="55" name="مربع نص 44">
              <a:extLst>
                <a:ext uri="{FF2B5EF4-FFF2-40B4-BE49-F238E27FC236}">
                  <a16:creationId xmlns:a16="http://schemas.microsoft.com/office/drawing/2014/main" id="{1D86E62B-8244-CF03-FDA6-D031C0DA877A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cxnSp>
          <p:nvCxnSpPr>
            <p:cNvPr id="56" name="رابط مستقيم 45">
              <a:extLst>
                <a:ext uri="{FF2B5EF4-FFF2-40B4-BE49-F238E27FC236}">
                  <a16:creationId xmlns:a16="http://schemas.microsoft.com/office/drawing/2014/main" id="{28A119C1-C583-B282-E965-19E626D9ADF1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مربع نص 46">
            <a:extLst>
              <a:ext uri="{FF2B5EF4-FFF2-40B4-BE49-F238E27FC236}">
                <a16:creationId xmlns:a16="http://schemas.microsoft.com/office/drawing/2014/main" id="{79A08041-CC1D-5A85-7C30-2F8AA977C663}"/>
              </a:ext>
            </a:extLst>
          </p:cNvPr>
          <p:cNvSpPr txBox="1"/>
          <p:nvPr/>
        </p:nvSpPr>
        <p:spPr>
          <a:xfrm>
            <a:off x="5459449" y="6014963"/>
            <a:ext cx="1001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يشابه</a:t>
            </a:r>
          </a:p>
        </p:txBody>
      </p:sp>
      <p:grpSp>
        <p:nvGrpSpPr>
          <p:cNvPr id="64" name="مجموعة 47">
            <a:extLst>
              <a:ext uri="{FF2B5EF4-FFF2-40B4-BE49-F238E27FC236}">
                <a16:creationId xmlns:a16="http://schemas.microsoft.com/office/drawing/2014/main" id="{C2DC76D4-881E-F525-64D6-96871272BE9E}"/>
              </a:ext>
            </a:extLst>
          </p:cNvPr>
          <p:cNvGrpSpPr/>
          <p:nvPr/>
        </p:nvGrpSpPr>
        <p:grpSpPr>
          <a:xfrm>
            <a:off x="3173017" y="4393869"/>
            <a:ext cx="720080" cy="678683"/>
            <a:chOff x="5694482" y="4242301"/>
            <a:chExt cx="720080" cy="678683"/>
          </a:xfrm>
        </p:grpSpPr>
        <p:sp>
          <p:nvSpPr>
            <p:cNvPr id="61" name="مربع نص 48">
              <a:extLst>
                <a:ext uri="{FF2B5EF4-FFF2-40B4-BE49-F238E27FC236}">
                  <a16:creationId xmlns:a16="http://schemas.microsoft.com/office/drawing/2014/main" id="{180D17EA-E226-CB82-B626-C30BB354A302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sp>
          <p:nvSpPr>
            <p:cNvPr id="62" name="مربع نص 49">
              <a:extLst>
                <a:ext uri="{FF2B5EF4-FFF2-40B4-BE49-F238E27FC236}">
                  <a16:creationId xmlns:a16="http://schemas.microsoft.com/office/drawing/2014/main" id="{D464BC2A-FD8A-0EE0-F5D1-9B532A7F0E66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</a:t>
              </a:r>
            </a:p>
          </p:txBody>
        </p:sp>
        <p:cxnSp>
          <p:nvCxnSpPr>
            <p:cNvPr id="63" name="رابط مستقيم 50">
              <a:extLst>
                <a:ext uri="{FF2B5EF4-FFF2-40B4-BE49-F238E27FC236}">
                  <a16:creationId xmlns:a16="http://schemas.microsoft.com/office/drawing/2014/main" id="{9E71F7ED-4678-6E47-2F51-581D238C72BC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مجموعة 51">
            <a:extLst>
              <a:ext uri="{FF2B5EF4-FFF2-40B4-BE49-F238E27FC236}">
                <a16:creationId xmlns:a16="http://schemas.microsoft.com/office/drawing/2014/main" id="{516F8B15-6377-B4CF-BB17-818C27308A4F}"/>
              </a:ext>
            </a:extLst>
          </p:cNvPr>
          <p:cNvGrpSpPr/>
          <p:nvPr/>
        </p:nvGrpSpPr>
        <p:grpSpPr>
          <a:xfrm>
            <a:off x="3021446" y="5120256"/>
            <a:ext cx="866829" cy="678683"/>
            <a:chOff x="5547733" y="4242301"/>
            <a:chExt cx="866829" cy="678683"/>
          </a:xfrm>
        </p:grpSpPr>
        <p:sp>
          <p:nvSpPr>
            <p:cNvPr id="66" name="مربع نص 52">
              <a:extLst>
                <a:ext uri="{FF2B5EF4-FFF2-40B4-BE49-F238E27FC236}">
                  <a16:creationId xmlns:a16="http://schemas.microsoft.com/office/drawing/2014/main" id="{AE8E7F27-C400-D0BC-F270-42C0CC24B856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١٢</a:t>
              </a:r>
            </a:p>
          </p:txBody>
        </p:sp>
        <p:sp>
          <p:nvSpPr>
            <p:cNvPr id="67" name="مربع نص 53">
              <a:extLst>
                <a:ext uri="{FF2B5EF4-FFF2-40B4-BE49-F238E27FC236}">
                  <a16:creationId xmlns:a16="http://schemas.microsoft.com/office/drawing/2014/main" id="{8566579A-7B7A-C704-808A-79BF5A77781D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١٠</a:t>
              </a:r>
            </a:p>
          </p:txBody>
        </p:sp>
        <p:cxnSp>
          <p:nvCxnSpPr>
            <p:cNvPr id="68" name="رابط مستقيم 54">
              <a:extLst>
                <a:ext uri="{FF2B5EF4-FFF2-40B4-BE49-F238E27FC236}">
                  <a16:creationId xmlns:a16="http://schemas.microsoft.com/office/drawing/2014/main" id="{143D02DD-BDAF-C218-EE46-2D6DE9121057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مربع نص 55">
              <a:extLst>
                <a:ext uri="{FF2B5EF4-FFF2-40B4-BE49-F238E27FC236}">
                  <a16:creationId xmlns:a16="http://schemas.microsoft.com/office/drawing/2014/main" id="{39317ED4-F715-2872-9399-A1E65B6530B3}"/>
                </a:ext>
              </a:extLst>
            </p:cNvPr>
            <p:cNvSpPr txBox="1"/>
            <p:nvPr/>
          </p:nvSpPr>
          <p:spPr>
            <a:xfrm>
              <a:off x="5547733" y="4353157"/>
              <a:ext cx="36004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75" name="مجموعة 56">
            <a:extLst>
              <a:ext uri="{FF2B5EF4-FFF2-40B4-BE49-F238E27FC236}">
                <a16:creationId xmlns:a16="http://schemas.microsoft.com/office/drawing/2014/main" id="{7381C705-14E2-6E0A-A8B8-2264C10BFE7C}"/>
              </a:ext>
            </a:extLst>
          </p:cNvPr>
          <p:cNvGrpSpPr/>
          <p:nvPr/>
        </p:nvGrpSpPr>
        <p:grpSpPr>
          <a:xfrm>
            <a:off x="2428794" y="5120256"/>
            <a:ext cx="720080" cy="678683"/>
            <a:chOff x="5694482" y="4242301"/>
            <a:chExt cx="720080" cy="678683"/>
          </a:xfrm>
        </p:grpSpPr>
        <p:sp>
          <p:nvSpPr>
            <p:cNvPr id="72" name="مربع نص 57">
              <a:extLst>
                <a:ext uri="{FF2B5EF4-FFF2-40B4-BE49-F238E27FC236}">
                  <a16:creationId xmlns:a16="http://schemas.microsoft.com/office/drawing/2014/main" id="{E32DBF58-B486-60AC-597D-58F42B9C63A3}"/>
                </a:ext>
              </a:extLst>
            </p:cNvPr>
            <p:cNvSpPr txBox="1"/>
            <p:nvPr/>
          </p:nvSpPr>
          <p:spPr>
            <a:xfrm>
              <a:off x="5769761" y="4242301"/>
              <a:ext cx="5531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٦</a:t>
              </a:r>
            </a:p>
          </p:txBody>
        </p:sp>
        <p:sp>
          <p:nvSpPr>
            <p:cNvPr id="73" name="مربع نص 58">
              <a:extLst>
                <a:ext uri="{FF2B5EF4-FFF2-40B4-BE49-F238E27FC236}">
                  <a16:creationId xmlns:a16="http://schemas.microsoft.com/office/drawing/2014/main" id="{68B1423C-EB16-4229-CE1E-4B8D151F0CC0}"/>
                </a:ext>
              </a:extLst>
            </p:cNvPr>
            <p:cNvSpPr txBox="1"/>
            <p:nvPr/>
          </p:nvSpPr>
          <p:spPr>
            <a:xfrm>
              <a:off x="5694482" y="4520874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</a:t>
              </a:r>
            </a:p>
          </p:txBody>
        </p:sp>
        <p:cxnSp>
          <p:nvCxnSpPr>
            <p:cNvPr id="74" name="رابط مستقيم 59">
              <a:extLst>
                <a:ext uri="{FF2B5EF4-FFF2-40B4-BE49-F238E27FC236}">
                  <a16:creationId xmlns:a16="http://schemas.microsoft.com/office/drawing/2014/main" id="{E341F03F-E19A-6D87-D9E2-59B8117B6486}"/>
                </a:ext>
              </a:extLst>
            </p:cNvPr>
            <p:cNvCxnSpPr/>
            <p:nvPr/>
          </p:nvCxnSpPr>
          <p:spPr>
            <a:xfrm flipH="1">
              <a:off x="5908252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مربع نص 60">
            <a:extLst>
              <a:ext uri="{FF2B5EF4-FFF2-40B4-BE49-F238E27FC236}">
                <a16:creationId xmlns:a16="http://schemas.microsoft.com/office/drawing/2014/main" id="{232653DC-5E88-F8B1-1ED0-FA4A30FAF920}"/>
              </a:ext>
            </a:extLst>
          </p:cNvPr>
          <p:cNvSpPr txBox="1"/>
          <p:nvPr/>
        </p:nvSpPr>
        <p:spPr>
          <a:xfrm>
            <a:off x="2747288" y="6014963"/>
            <a:ext cx="10017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لا يشابه</a:t>
            </a: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2DD449B-E358-0E82-3FCB-7BF73B49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878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9" grpId="0"/>
      <p:bldP spid="7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576</Words>
  <Application>Microsoft Macintosh PowerPoint</Application>
  <PresentationFormat>شاشة عريضة</PresentationFormat>
  <Paragraphs>480</Paragraphs>
  <Slides>20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44</cp:revision>
  <dcterms:created xsi:type="dcterms:W3CDTF">2021-08-28T07:17:54Z</dcterms:created>
  <dcterms:modified xsi:type="dcterms:W3CDTF">2022-08-09T13:45:04Z</dcterms:modified>
</cp:coreProperties>
</file>