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45" rtl="1" saveSubsetFonts="1" autoCompressPictures="0">
  <p:sldMasterIdLst>
    <p:sldMasterId id="2147483648" r:id="rId1"/>
  </p:sldMasterIdLst>
  <p:notesMasterIdLst>
    <p:notesMasterId r:id="rId18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59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/>
        </p14:section>
        <p14:section name="سبوره" id="{D768A564-C0C9-8243-A2F1-EE51E648924B}">
          <p14:sldIdLst>
            <p14:sldId id="273"/>
            <p14:sldId id="354"/>
          </p14:sldIdLst>
        </p14:section>
        <p14:section name="سبوره" id="{1888A7D2-A7A2-AD48-BA1F-C428CA3065D8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397"/>
    <a:srgbClr val="D5EBFB"/>
    <a:srgbClr val="C2EEC2"/>
    <a:srgbClr val="B2EEBA"/>
    <a:srgbClr val="C7F7A9"/>
    <a:srgbClr val="8CA0A3"/>
    <a:srgbClr val="BAC0C6"/>
    <a:srgbClr val="909497"/>
    <a:srgbClr val="C93ACD"/>
    <a:srgbClr val="83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13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148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41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7" Type="http://schemas.openxmlformats.org/officeDocument/2006/relationships/image" Target="../media/image25.png"/><Relationship Id="rId40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53.png"/><Relationship Id="rId4" Type="http://schemas.openxmlformats.org/officeDocument/2006/relationships/image" Target="../media/image35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12" Type="http://schemas.openxmlformats.org/officeDocument/2006/relationships/image" Target="../media/image5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57.png"/><Relationship Id="rId5" Type="http://schemas.openxmlformats.org/officeDocument/2006/relationships/image" Target="../media/image36.png"/><Relationship Id="rId10" Type="http://schemas.openxmlformats.org/officeDocument/2006/relationships/image" Target="../media/image56.png"/><Relationship Id="rId4" Type="http://schemas.openxmlformats.org/officeDocument/2006/relationships/image" Target="../media/image35.png"/><Relationship Id="rId9" Type="http://schemas.openxmlformats.org/officeDocument/2006/relationships/image" Target="../media/image55.png"/><Relationship Id="rId1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12" Type="http://schemas.openxmlformats.org/officeDocument/2006/relationships/audio" Target="NUL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audio" Target="../media/audio2.wav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12" Type="http://schemas.openxmlformats.org/officeDocument/2006/relationships/image" Target="../media/image4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7.png"/><Relationship Id="rId5" Type="http://schemas.openxmlformats.org/officeDocument/2006/relationships/image" Target="../media/image36.png"/><Relationship Id="rId10" Type="http://schemas.openxmlformats.org/officeDocument/2006/relationships/image" Target="../media/image46.png"/><Relationship Id="rId4" Type="http://schemas.openxmlformats.org/officeDocument/2006/relationships/image" Target="../media/image35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4.jpg"/><Relationship Id="rId7" Type="http://schemas.openxmlformats.org/officeDocument/2006/relationships/hyperlink" Target="http://www.google.com.sa/imgres?imgurl=http://becauseican.co.za/wp-content/uploads/2008/04/ruler_0_10.jpg&amp;imgrefurl=http://becauseican.co.za/2008/04/07/my-name-is/&amp;usg=__f_SJ1RKMkZAfmacHe6AWGtrZhxk=&amp;h=405&amp;w=1240&amp;sz=63&amp;hl=ar&amp;start=25&amp;zoom=1&amp;tbnid=2Z6ENEgRwNPUaM:&amp;tbnh=49&amp;tbnw=150&amp;prev=/images?q=%D9%85%D8%B3%D8%B7%D8%B1%D8%A9&amp;start=20&amp;hl=ar&amp;safe=active&amp;sa=N&amp;gbv=2&amp;tbs=isch:1&amp;itbs=1" TargetMode="External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52F1DE6-E934-A532-CD35-713F58AEBCC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447959" y="6409645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145</a:t>
            </a:fld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7" name="صورة المقطع 6">
                <a:extLst>
                  <a:ext uri="{FF2B5EF4-FFF2-40B4-BE49-F238E27FC236}">
                    <a16:creationId xmlns:a16="http://schemas.microsoft.com/office/drawing/2014/main" id="{6AA232E8-2F65-0A69-04A9-8FA9ED8160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4364806"/>
                  </p:ext>
                </p:extLst>
              </p:nvPr>
            </p:nvGraphicFramePr>
            <p:xfrm>
              <a:off x="647822" y="299913"/>
              <a:ext cx="5740301" cy="3228919"/>
            </p:xfrm>
            <a:graphic>
              <a:graphicData uri="http://schemas.microsoft.com/office/powerpoint/2016/sectionzoom">
                <psez:sectionZm>
                  <psez:sectionZmObj sectionId="{1888A7D2-A7A2-AD48-BA1F-C428CA3065D8}">
                    <psez:zmPr id="{FDBB7561-975A-0B4E-98B4-E8A0A3310BCB}" transitionDur="1000" showBg="0">
                      <p166:blipFill xmlns:p166="http://schemas.microsoft.com/office/powerpoint/2016/6/main">
                        <a:blip r:embed="rId4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740301" cy="3228919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7" name="صورة المقطع 6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6AA232E8-2F65-0A69-04A9-8FA9ED8160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7822" y="299913"/>
                <a:ext cx="5740301" cy="322891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68604" y="-2513681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3">
            <a:extLst>
              <a:ext uri="{FF2B5EF4-FFF2-40B4-BE49-F238E27FC236}">
                <a16:creationId xmlns:a16="http://schemas.microsoft.com/office/drawing/2014/main" id="{C481C6D2-321B-B6AD-E764-F442F2763E87}"/>
              </a:ext>
            </a:extLst>
          </p:cNvPr>
          <p:cNvGrpSpPr/>
          <p:nvPr/>
        </p:nvGrpSpPr>
        <p:grpSpPr>
          <a:xfrm>
            <a:off x="4125984" y="1404141"/>
            <a:ext cx="4140132" cy="360000"/>
            <a:chOff x="3242376" y="3332775"/>
            <a:chExt cx="4140132" cy="36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FBCB76F-696F-2613-8C6B-2E19D655A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332775"/>
              <a:ext cx="259448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55D431-3F2B-2CF2-218B-154A70D9B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376" y="3408865"/>
              <a:ext cx="14763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81C592-CF31-5E3D-8412-BBEE847AB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56" y="2461391"/>
            <a:ext cx="3781425" cy="742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Box 103">
            <a:extLst>
              <a:ext uri="{FF2B5EF4-FFF2-40B4-BE49-F238E27FC236}">
                <a16:creationId xmlns:a16="http://schemas.microsoft.com/office/drawing/2014/main" id="{50C1525A-A767-4BF1-3895-6495A2D4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8032" y="4460415"/>
            <a:ext cx="41257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٧١  ،  ٦٤ ،  ٥٧ ،  ٥٠  ،         ،        ،</a:t>
            </a:r>
            <a:endParaRPr lang="en-US" sz="2000" b="1" dirty="0"/>
          </a:p>
        </p:txBody>
      </p:sp>
      <p:sp>
        <p:nvSpPr>
          <p:cNvPr id="5" name="Text Box 103">
            <a:extLst>
              <a:ext uri="{FF2B5EF4-FFF2-40B4-BE49-F238E27FC236}">
                <a16:creationId xmlns:a16="http://schemas.microsoft.com/office/drawing/2014/main" id="{14352071-6EAA-3293-0669-F91EE8D23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42" y="4473696"/>
            <a:ext cx="708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٤٣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 Box 103">
            <a:extLst>
              <a:ext uri="{FF2B5EF4-FFF2-40B4-BE49-F238E27FC236}">
                <a16:creationId xmlns:a16="http://schemas.microsoft.com/office/drawing/2014/main" id="{84DA5FE6-C50E-1128-8C65-8B89F4711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50" y="4473696"/>
            <a:ext cx="708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٣٦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3" name="مجموعة 9">
            <a:extLst>
              <a:ext uri="{FF2B5EF4-FFF2-40B4-BE49-F238E27FC236}">
                <a16:creationId xmlns:a16="http://schemas.microsoft.com/office/drawing/2014/main" id="{4E1F3B17-09B6-80ED-FDDE-D43688838676}"/>
              </a:ext>
            </a:extLst>
          </p:cNvPr>
          <p:cNvGrpSpPr/>
          <p:nvPr/>
        </p:nvGrpSpPr>
        <p:grpSpPr>
          <a:xfrm>
            <a:off x="7840496" y="3812343"/>
            <a:ext cx="736129" cy="1624246"/>
            <a:chOff x="8028384" y="1988840"/>
            <a:chExt cx="736129" cy="1624246"/>
          </a:xfrm>
        </p:grpSpPr>
        <p:sp>
          <p:nvSpPr>
            <p:cNvPr id="21" name="قوس 10">
              <a:extLst>
                <a:ext uri="{FF2B5EF4-FFF2-40B4-BE49-F238E27FC236}">
                  <a16:creationId xmlns:a16="http://schemas.microsoft.com/office/drawing/2014/main" id="{E58966E0-AE2A-E6A0-9824-79B8594DC1ED}"/>
                </a:ext>
              </a:extLst>
            </p:cNvPr>
            <p:cNvSpPr/>
            <p:nvPr/>
          </p:nvSpPr>
          <p:spPr>
            <a:xfrm rot="10800000">
              <a:off x="8028384" y="1988840"/>
              <a:ext cx="736129" cy="1213556"/>
            </a:xfrm>
            <a:prstGeom prst="arc">
              <a:avLst>
                <a:gd name="adj1" fmla="val 14010284"/>
                <a:gd name="adj2" fmla="val 18434004"/>
              </a:avLst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Text Box 103">
              <a:extLst>
                <a:ext uri="{FF2B5EF4-FFF2-40B4-BE49-F238E27FC236}">
                  <a16:creationId xmlns:a16="http://schemas.microsoft.com/office/drawing/2014/main" id="{11D6C38E-D698-15F5-25F9-60BBE1737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9894" y="3212976"/>
              <a:ext cx="70857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>
                  <a:solidFill>
                    <a:srgbClr val="0070C0"/>
                  </a:solidFill>
                </a:rPr>
                <a:t>ــ ٧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7" name="مجموعة 12">
            <a:extLst>
              <a:ext uri="{FF2B5EF4-FFF2-40B4-BE49-F238E27FC236}">
                <a16:creationId xmlns:a16="http://schemas.microsoft.com/office/drawing/2014/main" id="{56AE5F48-BD53-6568-9B38-353880BF401A}"/>
              </a:ext>
            </a:extLst>
          </p:cNvPr>
          <p:cNvGrpSpPr/>
          <p:nvPr/>
        </p:nvGrpSpPr>
        <p:grpSpPr>
          <a:xfrm>
            <a:off x="7192424" y="3812343"/>
            <a:ext cx="736129" cy="1624246"/>
            <a:chOff x="8028384" y="1988840"/>
            <a:chExt cx="736129" cy="1624246"/>
          </a:xfrm>
        </p:grpSpPr>
        <p:sp>
          <p:nvSpPr>
            <p:cNvPr id="25" name="قوس 13">
              <a:extLst>
                <a:ext uri="{FF2B5EF4-FFF2-40B4-BE49-F238E27FC236}">
                  <a16:creationId xmlns:a16="http://schemas.microsoft.com/office/drawing/2014/main" id="{AAE32F41-49F9-9D61-ABF5-8E462F368048}"/>
                </a:ext>
              </a:extLst>
            </p:cNvPr>
            <p:cNvSpPr/>
            <p:nvPr/>
          </p:nvSpPr>
          <p:spPr>
            <a:xfrm rot="10800000">
              <a:off x="8028384" y="1988840"/>
              <a:ext cx="736129" cy="1213556"/>
            </a:xfrm>
            <a:prstGeom prst="arc">
              <a:avLst>
                <a:gd name="adj1" fmla="val 14010284"/>
                <a:gd name="adj2" fmla="val 18434004"/>
              </a:avLst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Text Box 103">
              <a:extLst>
                <a:ext uri="{FF2B5EF4-FFF2-40B4-BE49-F238E27FC236}">
                  <a16:creationId xmlns:a16="http://schemas.microsoft.com/office/drawing/2014/main" id="{BF4B842D-2AC3-2C44-BFEC-21F7B5D9C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9894" y="3212976"/>
              <a:ext cx="70857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>
                  <a:solidFill>
                    <a:srgbClr val="0070C0"/>
                  </a:solidFill>
                </a:rPr>
                <a:t>ــ ٧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1" name="مجموعة 15">
            <a:extLst>
              <a:ext uri="{FF2B5EF4-FFF2-40B4-BE49-F238E27FC236}">
                <a16:creationId xmlns:a16="http://schemas.microsoft.com/office/drawing/2014/main" id="{9E348213-1BC1-C7B5-8DBC-E9D6F98BCD4A}"/>
              </a:ext>
            </a:extLst>
          </p:cNvPr>
          <p:cNvGrpSpPr/>
          <p:nvPr/>
        </p:nvGrpSpPr>
        <p:grpSpPr>
          <a:xfrm>
            <a:off x="6544352" y="3812343"/>
            <a:ext cx="736129" cy="1624246"/>
            <a:chOff x="8028384" y="1988840"/>
            <a:chExt cx="736129" cy="1624246"/>
          </a:xfrm>
        </p:grpSpPr>
        <p:sp>
          <p:nvSpPr>
            <p:cNvPr id="29" name="قوس 16">
              <a:extLst>
                <a:ext uri="{FF2B5EF4-FFF2-40B4-BE49-F238E27FC236}">
                  <a16:creationId xmlns:a16="http://schemas.microsoft.com/office/drawing/2014/main" id="{6AACCD5D-ECAC-645C-5A69-B1C5FD2D60A3}"/>
                </a:ext>
              </a:extLst>
            </p:cNvPr>
            <p:cNvSpPr/>
            <p:nvPr/>
          </p:nvSpPr>
          <p:spPr>
            <a:xfrm rot="10800000">
              <a:off x="8028384" y="1988840"/>
              <a:ext cx="736129" cy="1213556"/>
            </a:xfrm>
            <a:prstGeom prst="arc">
              <a:avLst>
                <a:gd name="adj1" fmla="val 14010284"/>
                <a:gd name="adj2" fmla="val 18434004"/>
              </a:avLst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Text Box 103">
              <a:extLst>
                <a:ext uri="{FF2B5EF4-FFF2-40B4-BE49-F238E27FC236}">
                  <a16:creationId xmlns:a16="http://schemas.microsoft.com/office/drawing/2014/main" id="{34B3C697-036E-E063-81EF-DEF873350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9894" y="3212976"/>
              <a:ext cx="70857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>
                  <a:solidFill>
                    <a:srgbClr val="0070C0"/>
                  </a:solidFill>
                </a:rPr>
                <a:t>ــ ٧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5" name="مجموعة 18">
            <a:extLst>
              <a:ext uri="{FF2B5EF4-FFF2-40B4-BE49-F238E27FC236}">
                <a16:creationId xmlns:a16="http://schemas.microsoft.com/office/drawing/2014/main" id="{11D5A1C8-AE9D-CA56-7647-DF7BE8DCAF17}"/>
              </a:ext>
            </a:extLst>
          </p:cNvPr>
          <p:cNvGrpSpPr/>
          <p:nvPr/>
        </p:nvGrpSpPr>
        <p:grpSpPr>
          <a:xfrm>
            <a:off x="5896280" y="3812343"/>
            <a:ext cx="736129" cy="1624246"/>
            <a:chOff x="8028384" y="1988840"/>
            <a:chExt cx="736129" cy="1624246"/>
          </a:xfrm>
        </p:grpSpPr>
        <p:sp>
          <p:nvSpPr>
            <p:cNvPr id="33" name="قوس 19">
              <a:extLst>
                <a:ext uri="{FF2B5EF4-FFF2-40B4-BE49-F238E27FC236}">
                  <a16:creationId xmlns:a16="http://schemas.microsoft.com/office/drawing/2014/main" id="{FFE67672-BB22-1E39-482C-A5779350F26C}"/>
                </a:ext>
              </a:extLst>
            </p:cNvPr>
            <p:cNvSpPr/>
            <p:nvPr/>
          </p:nvSpPr>
          <p:spPr>
            <a:xfrm rot="10800000">
              <a:off x="8028384" y="1988840"/>
              <a:ext cx="736129" cy="1213556"/>
            </a:xfrm>
            <a:prstGeom prst="arc">
              <a:avLst>
                <a:gd name="adj1" fmla="val 14010284"/>
                <a:gd name="adj2" fmla="val 18434004"/>
              </a:avLst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" name="Text Box 103">
              <a:extLst>
                <a:ext uri="{FF2B5EF4-FFF2-40B4-BE49-F238E27FC236}">
                  <a16:creationId xmlns:a16="http://schemas.microsoft.com/office/drawing/2014/main" id="{F3739500-B400-41DD-AFBE-A76D91FA3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9894" y="3212976"/>
              <a:ext cx="70857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>
                  <a:solidFill>
                    <a:srgbClr val="0070C0"/>
                  </a:solidFill>
                </a:rPr>
                <a:t>ــ ٧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9" name="مجموعة 21">
            <a:extLst>
              <a:ext uri="{FF2B5EF4-FFF2-40B4-BE49-F238E27FC236}">
                <a16:creationId xmlns:a16="http://schemas.microsoft.com/office/drawing/2014/main" id="{66692C6D-F404-9675-F441-DBEC8306D2D8}"/>
              </a:ext>
            </a:extLst>
          </p:cNvPr>
          <p:cNvGrpSpPr/>
          <p:nvPr/>
        </p:nvGrpSpPr>
        <p:grpSpPr>
          <a:xfrm>
            <a:off x="5037940" y="3812343"/>
            <a:ext cx="930348" cy="1624246"/>
            <a:chOff x="7834165" y="1988840"/>
            <a:chExt cx="930348" cy="1624246"/>
          </a:xfrm>
        </p:grpSpPr>
        <p:sp>
          <p:nvSpPr>
            <p:cNvPr id="37" name="قوس 22">
              <a:extLst>
                <a:ext uri="{FF2B5EF4-FFF2-40B4-BE49-F238E27FC236}">
                  <a16:creationId xmlns:a16="http://schemas.microsoft.com/office/drawing/2014/main" id="{1479072D-3EC2-A34C-DC16-B720E137021B}"/>
                </a:ext>
              </a:extLst>
            </p:cNvPr>
            <p:cNvSpPr/>
            <p:nvPr/>
          </p:nvSpPr>
          <p:spPr>
            <a:xfrm rot="10800000">
              <a:off x="8028384" y="1988840"/>
              <a:ext cx="736129" cy="1213556"/>
            </a:xfrm>
            <a:prstGeom prst="arc">
              <a:avLst>
                <a:gd name="adj1" fmla="val 14010284"/>
                <a:gd name="adj2" fmla="val 18434004"/>
              </a:avLst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8" name="Text Box 103">
              <a:extLst>
                <a:ext uri="{FF2B5EF4-FFF2-40B4-BE49-F238E27FC236}">
                  <a16:creationId xmlns:a16="http://schemas.microsoft.com/office/drawing/2014/main" id="{8822555D-B212-806C-948B-AA98D6A6C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4165" y="3212976"/>
              <a:ext cx="9143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>
                  <a:solidFill>
                    <a:srgbClr val="0070C0"/>
                  </a:solidFill>
                </a:rPr>
                <a:t>ــ ٧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1" name="Text Box 103">
            <a:extLst>
              <a:ext uri="{FF2B5EF4-FFF2-40B4-BE49-F238E27FC236}">
                <a16:creationId xmlns:a16="http://schemas.microsoft.com/office/drawing/2014/main" id="{391FC17B-2969-46A1-0B6D-DCFD015D7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878" y="4473696"/>
            <a:ext cx="708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٢٩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5" name="مجموعة 25">
            <a:extLst>
              <a:ext uri="{FF2B5EF4-FFF2-40B4-BE49-F238E27FC236}">
                <a16:creationId xmlns:a16="http://schemas.microsoft.com/office/drawing/2014/main" id="{87692ED2-138A-DDA1-D0A9-D46AD1C5792A}"/>
              </a:ext>
            </a:extLst>
          </p:cNvPr>
          <p:cNvGrpSpPr/>
          <p:nvPr/>
        </p:nvGrpSpPr>
        <p:grpSpPr>
          <a:xfrm>
            <a:off x="4370935" y="3812343"/>
            <a:ext cx="930348" cy="1624246"/>
            <a:chOff x="7834165" y="1988840"/>
            <a:chExt cx="930348" cy="1624246"/>
          </a:xfrm>
        </p:grpSpPr>
        <p:sp>
          <p:nvSpPr>
            <p:cNvPr id="43" name="قوس 26">
              <a:extLst>
                <a:ext uri="{FF2B5EF4-FFF2-40B4-BE49-F238E27FC236}">
                  <a16:creationId xmlns:a16="http://schemas.microsoft.com/office/drawing/2014/main" id="{419CEAF3-6127-A5C8-BD1D-3A54FCE74D00}"/>
                </a:ext>
              </a:extLst>
            </p:cNvPr>
            <p:cNvSpPr/>
            <p:nvPr/>
          </p:nvSpPr>
          <p:spPr>
            <a:xfrm rot="10800000">
              <a:off x="8028384" y="1988840"/>
              <a:ext cx="736129" cy="1213556"/>
            </a:xfrm>
            <a:prstGeom prst="arc">
              <a:avLst>
                <a:gd name="adj1" fmla="val 14010284"/>
                <a:gd name="adj2" fmla="val 18434004"/>
              </a:avLst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4" name="Text Box 103">
              <a:extLst>
                <a:ext uri="{FF2B5EF4-FFF2-40B4-BE49-F238E27FC236}">
                  <a16:creationId xmlns:a16="http://schemas.microsoft.com/office/drawing/2014/main" id="{E21FFD01-BD90-0BD1-8427-525BD703D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4165" y="3212976"/>
              <a:ext cx="9143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>
                  <a:solidFill>
                    <a:srgbClr val="0070C0"/>
                  </a:solidFill>
                </a:rPr>
                <a:t>ــ ٧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6EBCB6D-01DB-5509-D2CA-4E68FB98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83272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154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76459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12859" y="-2452227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مجموعة 17">
            <a:extLst>
              <a:ext uri="{FF2B5EF4-FFF2-40B4-BE49-F238E27FC236}">
                <a16:creationId xmlns:a16="http://schemas.microsoft.com/office/drawing/2014/main" id="{6371AB8B-7A0D-FE4A-3425-673BB8DB2AE9}"/>
              </a:ext>
            </a:extLst>
          </p:cNvPr>
          <p:cNvGrpSpPr/>
          <p:nvPr/>
        </p:nvGrpSpPr>
        <p:grpSpPr>
          <a:xfrm>
            <a:off x="4090568" y="568151"/>
            <a:ext cx="4140132" cy="360000"/>
            <a:chOff x="3242376" y="3332775"/>
            <a:chExt cx="4140132" cy="3600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377B46B-5227-7074-4C18-67D3F53DD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332775"/>
              <a:ext cx="259448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373C412-6A88-0331-C9F9-5F631AA4B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376" y="3408865"/>
              <a:ext cx="14763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" name="Picture 2">
            <a:extLst>
              <a:ext uri="{FF2B5EF4-FFF2-40B4-BE49-F238E27FC236}">
                <a16:creationId xmlns:a16="http://schemas.microsoft.com/office/drawing/2014/main" id="{D1458258-F6B6-B2D3-8987-A02CC478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992" y="1432247"/>
            <a:ext cx="2219325" cy="1666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" name="Picture 3">
            <a:extLst>
              <a:ext uri="{FF2B5EF4-FFF2-40B4-BE49-F238E27FC236}">
                <a16:creationId xmlns:a16="http://schemas.microsoft.com/office/drawing/2014/main" id="{C249FD12-8F76-8BBF-4BE9-ABC54414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92" y="1475221"/>
            <a:ext cx="4427066" cy="34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مربع نص 6">
            <a:extLst>
              <a:ext uri="{FF2B5EF4-FFF2-40B4-BE49-F238E27FC236}">
                <a16:creationId xmlns:a16="http://schemas.microsoft.com/office/drawing/2014/main" id="{18AA171F-6F09-E18F-A854-938B41FFFA75}"/>
              </a:ext>
            </a:extLst>
          </p:cNvPr>
          <p:cNvSpPr txBox="1"/>
          <p:nvPr/>
        </p:nvSpPr>
        <p:spPr>
          <a:xfrm>
            <a:off x="4251674" y="3059440"/>
            <a:ext cx="442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3</a:t>
            </a:r>
          </a:p>
        </p:txBody>
      </p:sp>
      <p:sp>
        <p:nvSpPr>
          <p:cNvPr id="57" name="مربع نص 7">
            <a:extLst>
              <a:ext uri="{FF2B5EF4-FFF2-40B4-BE49-F238E27FC236}">
                <a16:creationId xmlns:a16="http://schemas.microsoft.com/office/drawing/2014/main" id="{6AA80FB0-FB18-5D29-F389-E2A6ADCC04A0}"/>
              </a:ext>
            </a:extLst>
          </p:cNvPr>
          <p:cNvSpPr txBox="1"/>
          <p:nvPr/>
        </p:nvSpPr>
        <p:spPr>
          <a:xfrm>
            <a:off x="3010448" y="3099122"/>
            <a:ext cx="442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</a:p>
        </p:txBody>
      </p:sp>
      <p:sp>
        <p:nvSpPr>
          <p:cNvPr id="59" name="مربع نص 8">
            <a:extLst>
              <a:ext uri="{FF2B5EF4-FFF2-40B4-BE49-F238E27FC236}">
                <a16:creationId xmlns:a16="http://schemas.microsoft.com/office/drawing/2014/main" id="{ADFEBB5C-7F04-1E5B-BFEA-3DDCE0AA56FF}"/>
              </a:ext>
            </a:extLst>
          </p:cNvPr>
          <p:cNvSpPr txBox="1"/>
          <p:nvPr/>
        </p:nvSpPr>
        <p:spPr>
          <a:xfrm>
            <a:off x="4251674" y="3994918"/>
            <a:ext cx="442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9</a:t>
            </a:r>
          </a:p>
        </p:txBody>
      </p:sp>
      <p:sp>
        <p:nvSpPr>
          <p:cNvPr id="61" name="مربع نص 9">
            <a:extLst>
              <a:ext uri="{FF2B5EF4-FFF2-40B4-BE49-F238E27FC236}">
                <a16:creationId xmlns:a16="http://schemas.microsoft.com/office/drawing/2014/main" id="{05F24957-FF34-1780-8266-1F08780A3460}"/>
              </a:ext>
            </a:extLst>
          </p:cNvPr>
          <p:cNvSpPr txBox="1"/>
          <p:nvPr/>
        </p:nvSpPr>
        <p:spPr>
          <a:xfrm>
            <a:off x="3231782" y="4960639"/>
            <a:ext cx="442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</a:t>
            </a:r>
          </a:p>
        </p:txBody>
      </p:sp>
      <p:sp>
        <p:nvSpPr>
          <p:cNvPr id="63" name="مربع نص 10">
            <a:extLst>
              <a:ext uri="{FF2B5EF4-FFF2-40B4-BE49-F238E27FC236}">
                <a16:creationId xmlns:a16="http://schemas.microsoft.com/office/drawing/2014/main" id="{A9F28491-B9CC-B7D6-5348-952F5F36E13C}"/>
              </a:ext>
            </a:extLst>
          </p:cNvPr>
          <p:cNvSpPr txBox="1"/>
          <p:nvPr/>
        </p:nvSpPr>
        <p:spPr>
          <a:xfrm>
            <a:off x="5167955" y="4960639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</a:t>
            </a:r>
          </a:p>
        </p:txBody>
      </p:sp>
      <p:sp>
        <p:nvSpPr>
          <p:cNvPr id="65" name="وسيلة شرح مستطيلة مستديرة الزوايا 1">
            <a:extLst>
              <a:ext uri="{FF2B5EF4-FFF2-40B4-BE49-F238E27FC236}">
                <a16:creationId xmlns:a16="http://schemas.microsoft.com/office/drawing/2014/main" id="{90830D5A-E8B9-8D3C-19D0-181201F2EF67}"/>
              </a:ext>
            </a:extLst>
          </p:cNvPr>
          <p:cNvSpPr/>
          <p:nvPr/>
        </p:nvSpPr>
        <p:spPr>
          <a:xfrm>
            <a:off x="2960840" y="3167123"/>
            <a:ext cx="1224136" cy="410853"/>
          </a:xfrm>
          <a:prstGeom prst="wedgeRoundRectCallout">
            <a:avLst>
              <a:gd name="adj1" fmla="val -11779"/>
              <a:gd name="adj2" fmla="val 377795"/>
              <a:gd name="adj3" fmla="val 16667"/>
            </a:avLst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وسيلة شرح مستطيلة مستديرة الزوايا 12">
            <a:extLst>
              <a:ext uri="{FF2B5EF4-FFF2-40B4-BE49-F238E27FC236}">
                <a16:creationId xmlns:a16="http://schemas.microsoft.com/office/drawing/2014/main" id="{D2A2DE2B-6D03-C8AC-901D-3E727EB7883A}"/>
              </a:ext>
            </a:extLst>
          </p:cNvPr>
          <p:cNvSpPr/>
          <p:nvPr/>
        </p:nvSpPr>
        <p:spPr>
          <a:xfrm>
            <a:off x="4320447" y="3069107"/>
            <a:ext cx="351535" cy="1332055"/>
          </a:xfrm>
          <a:prstGeom prst="wedgeRoundRectCallout">
            <a:avLst>
              <a:gd name="adj1" fmla="val 260161"/>
              <a:gd name="adj2" fmla="val 87538"/>
              <a:gd name="adj3" fmla="val 16667"/>
            </a:avLst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قوس كبير أيسر 2">
            <a:extLst>
              <a:ext uri="{FF2B5EF4-FFF2-40B4-BE49-F238E27FC236}">
                <a16:creationId xmlns:a16="http://schemas.microsoft.com/office/drawing/2014/main" id="{D370AED2-15B2-5967-9FA9-4F37C3522869}"/>
              </a:ext>
            </a:extLst>
          </p:cNvPr>
          <p:cNvSpPr/>
          <p:nvPr/>
        </p:nvSpPr>
        <p:spPr>
          <a:xfrm rot="16200000">
            <a:off x="4318007" y="4204039"/>
            <a:ext cx="396000" cy="24120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ربع نص 14">
            <a:extLst>
              <a:ext uri="{FF2B5EF4-FFF2-40B4-BE49-F238E27FC236}">
                <a16:creationId xmlns:a16="http://schemas.microsoft.com/office/drawing/2014/main" id="{71388982-0FEE-B819-6A6A-286FE34EC21B}"/>
              </a:ext>
            </a:extLst>
          </p:cNvPr>
          <p:cNvSpPr txBox="1"/>
          <p:nvPr/>
        </p:nvSpPr>
        <p:spPr>
          <a:xfrm>
            <a:off x="4184976" y="5625373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٢١</a:t>
            </a:r>
          </a:p>
        </p:txBody>
      </p:sp>
      <p:sp>
        <p:nvSpPr>
          <p:cNvPr id="73" name="مربع نص 15">
            <a:extLst>
              <a:ext uri="{FF2B5EF4-FFF2-40B4-BE49-F238E27FC236}">
                <a16:creationId xmlns:a16="http://schemas.microsoft.com/office/drawing/2014/main" id="{D87DF57D-CD13-F1D3-19B9-38D833AC46E3}"/>
              </a:ext>
            </a:extLst>
          </p:cNvPr>
          <p:cNvSpPr txBox="1"/>
          <p:nvPr/>
        </p:nvSpPr>
        <p:spPr>
          <a:xfrm>
            <a:off x="9275144" y="4750374"/>
            <a:ext cx="11392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أي أن :</a:t>
            </a:r>
          </a:p>
        </p:txBody>
      </p:sp>
      <p:sp>
        <p:nvSpPr>
          <p:cNvPr id="75" name="مربع نص 16">
            <a:extLst>
              <a:ext uri="{FF2B5EF4-FFF2-40B4-BE49-F238E27FC236}">
                <a16:creationId xmlns:a16="http://schemas.microsoft.com/office/drawing/2014/main" id="{24914EC4-9D75-6B39-E02F-CE81B33C9BA3}"/>
              </a:ext>
            </a:extLst>
          </p:cNvPr>
          <p:cNvSpPr txBox="1"/>
          <p:nvPr/>
        </p:nvSpPr>
        <p:spPr>
          <a:xfrm>
            <a:off x="7690968" y="5392687"/>
            <a:ext cx="27356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طول ضلع المربع الكبير  =</a:t>
            </a:r>
          </a:p>
        </p:txBody>
      </p:sp>
      <p:sp>
        <p:nvSpPr>
          <p:cNvPr id="77" name="مربع نص 18">
            <a:extLst>
              <a:ext uri="{FF2B5EF4-FFF2-40B4-BE49-F238E27FC236}">
                <a16:creationId xmlns:a16="http://schemas.microsoft.com/office/drawing/2014/main" id="{4BE4CB63-5733-C3CA-B5EA-3C0CB974786E}"/>
              </a:ext>
            </a:extLst>
          </p:cNvPr>
          <p:cNvSpPr txBox="1"/>
          <p:nvPr/>
        </p:nvSpPr>
        <p:spPr>
          <a:xfrm>
            <a:off x="4184976" y="5625372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٢١</a:t>
            </a:r>
          </a:p>
        </p:txBody>
      </p:sp>
      <p:sp>
        <p:nvSpPr>
          <p:cNvPr id="79" name="مربع نص 21">
            <a:extLst>
              <a:ext uri="{FF2B5EF4-FFF2-40B4-BE49-F238E27FC236}">
                <a16:creationId xmlns:a16="http://schemas.microsoft.com/office/drawing/2014/main" id="{90B5891A-C31A-143F-8ED9-B139AFE75F18}"/>
              </a:ext>
            </a:extLst>
          </p:cNvPr>
          <p:cNvSpPr txBox="1"/>
          <p:nvPr/>
        </p:nvSpPr>
        <p:spPr>
          <a:xfrm>
            <a:off x="8230700" y="6000689"/>
            <a:ext cx="21959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مساحة المربع الكبير  =</a:t>
            </a:r>
          </a:p>
        </p:txBody>
      </p:sp>
      <p:sp>
        <p:nvSpPr>
          <p:cNvPr id="81" name="مربع نص 22">
            <a:extLst>
              <a:ext uri="{FF2B5EF4-FFF2-40B4-BE49-F238E27FC236}">
                <a16:creationId xmlns:a16="http://schemas.microsoft.com/office/drawing/2014/main" id="{21F30EC0-E884-8ECD-02CF-1016A155D2ED}"/>
              </a:ext>
            </a:extLst>
          </p:cNvPr>
          <p:cNvSpPr txBox="1"/>
          <p:nvPr/>
        </p:nvSpPr>
        <p:spPr>
          <a:xfrm>
            <a:off x="6933458" y="6000689"/>
            <a:ext cx="13692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21 × 21  =</a:t>
            </a:r>
          </a:p>
        </p:txBody>
      </p:sp>
      <p:sp>
        <p:nvSpPr>
          <p:cNvPr id="83" name="مربع نص 23">
            <a:extLst>
              <a:ext uri="{FF2B5EF4-FFF2-40B4-BE49-F238E27FC236}">
                <a16:creationId xmlns:a16="http://schemas.microsoft.com/office/drawing/2014/main" id="{76998524-8523-B9FB-18CA-41BFB797FE18}"/>
              </a:ext>
            </a:extLst>
          </p:cNvPr>
          <p:cNvSpPr txBox="1"/>
          <p:nvPr/>
        </p:nvSpPr>
        <p:spPr>
          <a:xfrm>
            <a:off x="5167956" y="6000689"/>
            <a:ext cx="18760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441 وحدة مربعة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84EDAC4-105A-EEF7-CB8C-D755583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698" y="581812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155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6624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35989 -0.0335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9" grpId="0"/>
      <p:bldP spid="61" grpId="0"/>
      <p:bldP spid="63" grpId="0"/>
      <p:bldP spid="65" grpId="0" animBg="1"/>
      <p:bldP spid="67" grpId="0" animBg="1"/>
      <p:bldP spid="69" grpId="0" animBg="1"/>
      <p:bldP spid="71" grpId="0"/>
      <p:bldP spid="73" grpId="0"/>
      <p:bldP spid="75" grpId="0"/>
      <p:bldP spid="77" grpId="0"/>
      <p:bldP spid="77" grpId="1"/>
      <p:bldP spid="79" grpId="0"/>
      <p:bldP spid="81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62148" y="-2630409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64">
            <a:extLst>
              <a:ext uri="{FF2B5EF4-FFF2-40B4-BE49-F238E27FC236}">
                <a16:creationId xmlns:a16="http://schemas.microsoft.com/office/drawing/2014/main" id="{FFC30F55-EA59-F248-C3F4-3868875A400C}"/>
              </a:ext>
            </a:extLst>
          </p:cNvPr>
          <p:cNvGrpSpPr/>
          <p:nvPr/>
        </p:nvGrpSpPr>
        <p:grpSpPr>
          <a:xfrm>
            <a:off x="4103936" y="740245"/>
            <a:ext cx="4140132" cy="360000"/>
            <a:chOff x="3242376" y="3332775"/>
            <a:chExt cx="4140132" cy="36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2CDB7D-E98C-A747-A6D4-40DC5285E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332775"/>
              <a:ext cx="259448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577530-F631-9FC5-9C8D-E85CD5AF5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376" y="3408865"/>
              <a:ext cx="14763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1897D88-1F7F-E083-B2DC-F0D4DC0D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76" y="1588317"/>
            <a:ext cx="4162425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جدول 1">
            <a:extLst>
              <a:ext uri="{FF2B5EF4-FFF2-40B4-BE49-F238E27FC236}">
                <a16:creationId xmlns:a16="http://schemas.microsoft.com/office/drawing/2014/main" id="{520A2CA3-AEA6-FA59-AF35-160BBEC6B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152954"/>
              </p:ext>
            </p:extLst>
          </p:nvPr>
        </p:nvGraphicFramePr>
        <p:xfrm>
          <a:off x="1655665" y="3836589"/>
          <a:ext cx="8770936" cy="12241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96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3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63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63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اليوم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السبت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الأحد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الاثنين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الثلاثاء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الأربعاء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الخميس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الجمعة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الصفحات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مربع نص 6">
            <a:extLst>
              <a:ext uri="{FF2B5EF4-FFF2-40B4-BE49-F238E27FC236}">
                <a16:creationId xmlns:a16="http://schemas.microsoft.com/office/drawing/2014/main" id="{1CE9A6E7-4A30-B422-B647-BE2255E034F0}"/>
              </a:ext>
            </a:extLst>
          </p:cNvPr>
          <p:cNvSpPr txBox="1"/>
          <p:nvPr/>
        </p:nvSpPr>
        <p:spPr>
          <a:xfrm>
            <a:off x="8261789" y="4543959"/>
            <a:ext cx="108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</a:t>
            </a:r>
          </a:p>
        </p:txBody>
      </p:sp>
      <p:sp>
        <p:nvSpPr>
          <p:cNvPr id="19" name="مربع نص 7">
            <a:extLst>
              <a:ext uri="{FF2B5EF4-FFF2-40B4-BE49-F238E27FC236}">
                <a16:creationId xmlns:a16="http://schemas.microsoft.com/office/drawing/2014/main" id="{0C45D178-76E8-15CD-971D-A3176B67CE21}"/>
              </a:ext>
            </a:extLst>
          </p:cNvPr>
          <p:cNvSpPr txBox="1"/>
          <p:nvPr/>
        </p:nvSpPr>
        <p:spPr>
          <a:xfrm>
            <a:off x="7155982" y="4543959"/>
            <a:ext cx="108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٢٠</a:t>
            </a:r>
          </a:p>
        </p:txBody>
      </p:sp>
      <p:sp>
        <p:nvSpPr>
          <p:cNvPr id="21" name="مربع نص 8">
            <a:extLst>
              <a:ext uri="{FF2B5EF4-FFF2-40B4-BE49-F238E27FC236}">
                <a16:creationId xmlns:a16="http://schemas.microsoft.com/office/drawing/2014/main" id="{18293B7B-982D-3D04-6955-F6A6BA27AFF2}"/>
              </a:ext>
            </a:extLst>
          </p:cNvPr>
          <p:cNvSpPr txBox="1"/>
          <p:nvPr/>
        </p:nvSpPr>
        <p:spPr>
          <a:xfrm>
            <a:off x="6073839" y="4547616"/>
            <a:ext cx="108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</a:t>
            </a:r>
          </a:p>
        </p:txBody>
      </p:sp>
      <p:sp>
        <p:nvSpPr>
          <p:cNvPr id="23" name="مربع نص 9">
            <a:extLst>
              <a:ext uri="{FF2B5EF4-FFF2-40B4-BE49-F238E27FC236}">
                <a16:creationId xmlns:a16="http://schemas.microsoft.com/office/drawing/2014/main" id="{8B9B799D-49F8-6F7C-E040-4DD603B45999}"/>
              </a:ext>
            </a:extLst>
          </p:cNvPr>
          <p:cNvSpPr txBox="1"/>
          <p:nvPr/>
        </p:nvSpPr>
        <p:spPr>
          <a:xfrm>
            <a:off x="4968032" y="4547616"/>
            <a:ext cx="108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٨٠</a:t>
            </a:r>
          </a:p>
        </p:txBody>
      </p:sp>
      <p:sp>
        <p:nvSpPr>
          <p:cNvPr id="25" name="مربع نص 10">
            <a:extLst>
              <a:ext uri="{FF2B5EF4-FFF2-40B4-BE49-F238E27FC236}">
                <a16:creationId xmlns:a16="http://schemas.microsoft.com/office/drawing/2014/main" id="{0E6917D0-BB32-1BA9-8156-BE0FA2389617}"/>
              </a:ext>
            </a:extLst>
          </p:cNvPr>
          <p:cNvSpPr txBox="1"/>
          <p:nvPr/>
        </p:nvSpPr>
        <p:spPr>
          <a:xfrm>
            <a:off x="3874177" y="4553403"/>
            <a:ext cx="108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١٦٠</a:t>
            </a:r>
          </a:p>
        </p:txBody>
      </p:sp>
      <p:sp>
        <p:nvSpPr>
          <p:cNvPr id="27" name="مربع نص 11">
            <a:extLst>
              <a:ext uri="{FF2B5EF4-FFF2-40B4-BE49-F238E27FC236}">
                <a16:creationId xmlns:a16="http://schemas.microsoft.com/office/drawing/2014/main" id="{51D4721F-8E54-6A4D-16B8-F433098E7E05}"/>
              </a:ext>
            </a:extLst>
          </p:cNvPr>
          <p:cNvSpPr txBox="1"/>
          <p:nvPr/>
        </p:nvSpPr>
        <p:spPr>
          <a:xfrm>
            <a:off x="5904136" y="5708797"/>
            <a:ext cx="4320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أي أنه ينهي قراءة الكتاب في يوم الأربعاء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EE09AA86-6FDC-7073-364B-89D9F5A2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910" y="593962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156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68024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1" grpId="0"/>
      <p:bldP spid="23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44">
            <a:extLst>
              <a:ext uri="{FF2B5EF4-FFF2-40B4-BE49-F238E27FC236}">
                <a16:creationId xmlns:a16="http://schemas.microsoft.com/office/drawing/2014/main" id="{506547C2-BF72-242D-0E56-303B7B1D49B9}"/>
              </a:ext>
            </a:extLst>
          </p:cNvPr>
          <p:cNvGrpSpPr/>
          <p:nvPr/>
        </p:nvGrpSpPr>
        <p:grpSpPr>
          <a:xfrm>
            <a:off x="3752863" y="496101"/>
            <a:ext cx="4140132" cy="360000"/>
            <a:chOff x="3242376" y="3332775"/>
            <a:chExt cx="4140132" cy="36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726C9D-0ED7-AB78-DC43-00FB7E111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332775"/>
              <a:ext cx="259448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1D2779-B7AD-B6AF-C15F-3BBFA1022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376" y="3408865"/>
              <a:ext cx="14763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69196DD-EEBA-8A2A-4942-C96AA7EA3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45" y="1216181"/>
            <a:ext cx="4305300" cy="1971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سداسي 1">
            <a:extLst>
              <a:ext uri="{FF2B5EF4-FFF2-40B4-BE49-F238E27FC236}">
                <a16:creationId xmlns:a16="http://schemas.microsoft.com/office/drawing/2014/main" id="{E50ABAF9-2B11-F636-4489-CACA6EFC61A3}"/>
              </a:ext>
            </a:extLst>
          </p:cNvPr>
          <p:cNvSpPr/>
          <p:nvPr/>
        </p:nvSpPr>
        <p:spPr>
          <a:xfrm>
            <a:off x="2888767" y="1744818"/>
            <a:ext cx="1250432" cy="914400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" name="مجموعة 8">
            <a:extLst>
              <a:ext uri="{FF2B5EF4-FFF2-40B4-BE49-F238E27FC236}">
                <a16:creationId xmlns:a16="http://schemas.microsoft.com/office/drawing/2014/main" id="{7D15D6C4-C38B-5891-B476-518D78B36921}"/>
              </a:ext>
            </a:extLst>
          </p:cNvPr>
          <p:cNvGrpSpPr/>
          <p:nvPr/>
        </p:nvGrpSpPr>
        <p:grpSpPr>
          <a:xfrm>
            <a:off x="8577399" y="3520438"/>
            <a:ext cx="1339602" cy="2015062"/>
            <a:chOff x="7452320" y="3284985"/>
            <a:chExt cx="1339602" cy="2015062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01960853-7003-9C41-2D50-8C73763ED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3284985"/>
              <a:ext cx="1339602" cy="115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12">
              <a:extLst>
                <a:ext uri="{FF2B5EF4-FFF2-40B4-BE49-F238E27FC236}">
                  <a16:creationId xmlns:a16="http://schemas.microsoft.com/office/drawing/2014/main" id="{EF0E6D37-0FEA-0C38-8299-4896846E2581}"/>
                </a:ext>
              </a:extLst>
            </p:cNvPr>
            <p:cNvSpPr txBox="1"/>
            <p:nvPr/>
          </p:nvSpPr>
          <p:spPr>
            <a:xfrm>
              <a:off x="7726137" y="4869160"/>
              <a:ext cx="791967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٨٣</a:t>
              </a:r>
            </a:p>
          </p:txBody>
        </p:sp>
      </p:grpSp>
      <p:grpSp>
        <p:nvGrpSpPr>
          <p:cNvPr id="23" name="مجموعة 9">
            <a:extLst>
              <a:ext uri="{FF2B5EF4-FFF2-40B4-BE49-F238E27FC236}">
                <a16:creationId xmlns:a16="http://schemas.microsoft.com/office/drawing/2014/main" id="{B41593AA-8890-186F-6E07-2D973135A298}"/>
              </a:ext>
            </a:extLst>
          </p:cNvPr>
          <p:cNvGrpSpPr/>
          <p:nvPr/>
        </p:nvGrpSpPr>
        <p:grpSpPr>
          <a:xfrm>
            <a:off x="7065231" y="3543970"/>
            <a:ext cx="1101931" cy="1991530"/>
            <a:chOff x="5940152" y="3308517"/>
            <a:chExt cx="1101931" cy="1991530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3BFBC2B9-93EE-EAD1-05A9-0B87F97EC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308517"/>
              <a:ext cx="1101931" cy="1272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مربع نص 13">
              <a:extLst>
                <a:ext uri="{FF2B5EF4-FFF2-40B4-BE49-F238E27FC236}">
                  <a16:creationId xmlns:a16="http://schemas.microsoft.com/office/drawing/2014/main" id="{4B4F560C-C836-A499-E4DA-A7DAB4D47CD6}"/>
                </a:ext>
              </a:extLst>
            </p:cNvPr>
            <p:cNvSpPr txBox="1"/>
            <p:nvPr/>
          </p:nvSpPr>
          <p:spPr>
            <a:xfrm>
              <a:off x="5998426" y="4869160"/>
              <a:ext cx="791967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١٦</a:t>
              </a:r>
            </a:p>
          </p:txBody>
        </p:sp>
      </p:grpSp>
      <p:grpSp>
        <p:nvGrpSpPr>
          <p:cNvPr id="32" name="مجموعة 10">
            <a:extLst>
              <a:ext uri="{FF2B5EF4-FFF2-40B4-BE49-F238E27FC236}">
                <a16:creationId xmlns:a16="http://schemas.microsoft.com/office/drawing/2014/main" id="{2BD994DB-111E-0277-FF22-0914D7A19D08}"/>
              </a:ext>
            </a:extLst>
          </p:cNvPr>
          <p:cNvGrpSpPr/>
          <p:nvPr/>
        </p:nvGrpSpPr>
        <p:grpSpPr>
          <a:xfrm>
            <a:off x="4643996" y="3532479"/>
            <a:ext cx="1701155" cy="2003021"/>
            <a:chOff x="3518917" y="3297026"/>
            <a:chExt cx="1701155" cy="2003021"/>
          </a:xfrm>
        </p:grpSpPr>
        <p:sp>
          <p:nvSpPr>
            <p:cNvPr id="25" name="مربع نص 14">
              <a:extLst>
                <a:ext uri="{FF2B5EF4-FFF2-40B4-BE49-F238E27FC236}">
                  <a16:creationId xmlns:a16="http://schemas.microsoft.com/office/drawing/2014/main" id="{AE86F903-78BF-DFB7-0B99-FF52603F1AA3}"/>
                </a:ext>
              </a:extLst>
            </p:cNvPr>
            <p:cNvSpPr txBox="1"/>
            <p:nvPr/>
          </p:nvSpPr>
          <p:spPr>
            <a:xfrm>
              <a:off x="3923928" y="4869160"/>
              <a:ext cx="791967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٣٦</a:t>
              </a:r>
            </a:p>
          </p:txBody>
        </p:sp>
        <p:grpSp>
          <p:nvGrpSpPr>
            <p:cNvPr id="26" name="مجموعة 2">
              <a:extLst>
                <a:ext uri="{FF2B5EF4-FFF2-40B4-BE49-F238E27FC236}">
                  <a16:creationId xmlns:a16="http://schemas.microsoft.com/office/drawing/2014/main" id="{9896F839-219A-BF72-C728-33A06FD99170}"/>
                </a:ext>
              </a:extLst>
            </p:cNvPr>
            <p:cNvGrpSpPr/>
            <p:nvPr/>
          </p:nvGrpSpPr>
          <p:grpSpPr>
            <a:xfrm>
              <a:off x="3518917" y="3297026"/>
              <a:ext cx="1701155" cy="1367625"/>
              <a:chOff x="3518917" y="3297026"/>
              <a:chExt cx="1701155" cy="1367625"/>
            </a:xfrm>
          </p:grpSpPr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9D8AC172-6FC6-0B10-18EA-3F9522B8D3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8917" y="3297026"/>
                <a:ext cx="1701155" cy="1367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مربع نص 15">
                <a:extLst>
                  <a:ext uri="{FF2B5EF4-FFF2-40B4-BE49-F238E27FC236}">
                    <a16:creationId xmlns:a16="http://schemas.microsoft.com/office/drawing/2014/main" id="{3339EA20-6132-E3AB-9F50-46782E62C025}"/>
                  </a:ext>
                </a:extLst>
              </p:cNvPr>
              <p:cNvSpPr txBox="1"/>
              <p:nvPr/>
            </p:nvSpPr>
            <p:spPr>
              <a:xfrm>
                <a:off x="4788024" y="3430161"/>
                <a:ext cx="39598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٩</a:t>
                </a:r>
              </a:p>
            </p:txBody>
          </p:sp>
          <p:sp>
            <p:nvSpPr>
              <p:cNvPr id="29" name="مربع نص 16">
                <a:extLst>
                  <a:ext uri="{FF2B5EF4-FFF2-40B4-BE49-F238E27FC236}">
                    <a16:creationId xmlns:a16="http://schemas.microsoft.com/office/drawing/2014/main" id="{5429EAAD-B886-7D9A-B735-80B125D09AFE}"/>
                  </a:ext>
                </a:extLst>
              </p:cNvPr>
              <p:cNvSpPr txBox="1"/>
              <p:nvPr/>
            </p:nvSpPr>
            <p:spPr>
              <a:xfrm>
                <a:off x="3984814" y="3427118"/>
                <a:ext cx="39598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٩</a:t>
                </a:r>
              </a:p>
            </p:txBody>
          </p:sp>
          <p:sp>
            <p:nvSpPr>
              <p:cNvPr id="30" name="مربع نص 17">
                <a:extLst>
                  <a:ext uri="{FF2B5EF4-FFF2-40B4-BE49-F238E27FC236}">
                    <a16:creationId xmlns:a16="http://schemas.microsoft.com/office/drawing/2014/main" id="{FCEE4CC8-D179-E08D-8E39-C419E7EFCF30}"/>
                  </a:ext>
                </a:extLst>
              </p:cNvPr>
              <p:cNvSpPr txBox="1"/>
              <p:nvPr/>
            </p:nvSpPr>
            <p:spPr>
              <a:xfrm>
                <a:off x="4369494" y="4004177"/>
                <a:ext cx="39598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٩</a:t>
                </a:r>
              </a:p>
            </p:txBody>
          </p:sp>
          <p:sp>
            <p:nvSpPr>
              <p:cNvPr id="31" name="مربع نص 18">
                <a:extLst>
                  <a:ext uri="{FF2B5EF4-FFF2-40B4-BE49-F238E27FC236}">
                    <a16:creationId xmlns:a16="http://schemas.microsoft.com/office/drawing/2014/main" id="{02261DAE-F3C4-81FE-B7C1-FD4A76258AA3}"/>
                  </a:ext>
                </a:extLst>
              </p:cNvPr>
              <p:cNvSpPr txBox="1"/>
              <p:nvPr/>
            </p:nvSpPr>
            <p:spPr>
              <a:xfrm>
                <a:off x="3685815" y="4001134"/>
                <a:ext cx="39598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٩</a:t>
                </a:r>
              </a:p>
            </p:txBody>
          </p:sp>
        </p:grpSp>
      </p:grpSp>
      <p:grpSp>
        <p:nvGrpSpPr>
          <p:cNvPr id="36" name="مجموعة 3">
            <a:extLst>
              <a:ext uri="{FF2B5EF4-FFF2-40B4-BE49-F238E27FC236}">
                <a16:creationId xmlns:a16="http://schemas.microsoft.com/office/drawing/2014/main" id="{E83053F4-B6E8-8E72-1C70-10F4D09CF6DC}"/>
              </a:ext>
            </a:extLst>
          </p:cNvPr>
          <p:cNvGrpSpPr/>
          <p:nvPr/>
        </p:nvGrpSpPr>
        <p:grpSpPr>
          <a:xfrm>
            <a:off x="3728714" y="3651638"/>
            <a:ext cx="528205" cy="1495773"/>
            <a:chOff x="2469913" y="3416185"/>
            <a:chExt cx="528205" cy="1495773"/>
          </a:xfrm>
        </p:grpSpPr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974E85A6-0821-DC1A-A799-101F6A944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3416185"/>
              <a:ext cx="514350" cy="1057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مربع نص 24">
              <a:extLst>
                <a:ext uri="{FF2B5EF4-FFF2-40B4-BE49-F238E27FC236}">
                  <a16:creationId xmlns:a16="http://schemas.microsoft.com/office/drawing/2014/main" id="{70DD3C37-12CE-8C5C-9F7E-D67ACCEE25D8}"/>
                </a:ext>
              </a:extLst>
            </p:cNvPr>
            <p:cNvSpPr txBox="1"/>
            <p:nvPr/>
          </p:nvSpPr>
          <p:spPr>
            <a:xfrm>
              <a:off x="2469913" y="4481071"/>
              <a:ext cx="5091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</p:grpSp>
      <p:grpSp>
        <p:nvGrpSpPr>
          <p:cNvPr id="40" name="مجموعة 4">
            <a:extLst>
              <a:ext uri="{FF2B5EF4-FFF2-40B4-BE49-F238E27FC236}">
                <a16:creationId xmlns:a16="http://schemas.microsoft.com/office/drawing/2014/main" id="{8B62EF3F-C5F4-5B03-8A1F-46B989289A88}"/>
              </a:ext>
            </a:extLst>
          </p:cNvPr>
          <p:cNvGrpSpPr/>
          <p:nvPr/>
        </p:nvGrpSpPr>
        <p:grpSpPr>
          <a:xfrm>
            <a:off x="3152650" y="3665614"/>
            <a:ext cx="517911" cy="1482015"/>
            <a:chOff x="1893849" y="3430161"/>
            <a:chExt cx="517911" cy="1482015"/>
          </a:xfrm>
        </p:grpSpPr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A9C13B86-5A40-5FF2-E592-11583E6BE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410" y="3430161"/>
              <a:ext cx="514350" cy="1057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مربع نص 25">
              <a:extLst>
                <a:ext uri="{FF2B5EF4-FFF2-40B4-BE49-F238E27FC236}">
                  <a16:creationId xmlns:a16="http://schemas.microsoft.com/office/drawing/2014/main" id="{292E906C-0A88-37BE-2132-94207A969824}"/>
                </a:ext>
              </a:extLst>
            </p:cNvPr>
            <p:cNvSpPr txBox="1"/>
            <p:nvPr/>
          </p:nvSpPr>
          <p:spPr>
            <a:xfrm>
              <a:off x="1893849" y="4481289"/>
              <a:ext cx="5091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</p:grpSp>
      <p:grpSp>
        <p:nvGrpSpPr>
          <p:cNvPr id="44" name="مجموعة 5">
            <a:extLst>
              <a:ext uri="{FF2B5EF4-FFF2-40B4-BE49-F238E27FC236}">
                <a16:creationId xmlns:a16="http://schemas.microsoft.com/office/drawing/2014/main" id="{326D0A6A-C245-D758-D219-5ADF8BCF7A70}"/>
              </a:ext>
            </a:extLst>
          </p:cNvPr>
          <p:cNvGrpSpPr/>
          <p:nvPr/>
        </p:nvGrpSpPr>
        <p:grpSpPr>
          <a:xfrm>
            <a:off x="2579319" y="3673322"/>
            <a:ext cx="515178" cy="1475371"/>
            <a:chOff x="1320518" y="3437869"/>
            <a:chExt cx="515178" cy="1475371"/>
          </a:xfrm>
        </p:grpSpPr>
        <p:pic>
          <p:nvPicPr>
            <p:cNvPr id="42" name="Picture 6">
              <a:extLst>
                <a:ext uri="{FF2B5EF4-FFF2-40B4-BE49-F238E27FC236}">
                  <a16:creationId xmlns:a16="http://schemas.microsoft.com/office/drawing/2014/main" id="{A1D32A46-DE3C-25BE-B14F-4CAD8D821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346" y="3437869"/>
              <a:ext cx="514350" cy="1057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مربع نص 26">
              <a:extLst>
                <a:ext uri="{FF2B5EF4-FFF2-40B4-BE49-F238E27FC236}">
                  <a16:creationId xmlns:a16="http://schemas.microsoft.com/office/drawing/2014/main" id="{AD255473-09DF-086E-26AB-C39EAF4B7961}"/>
                </a:ext>
              </a:extLst>
            </p:cNvPr>
            <p:cNvSpPr txBox="1"/>
            <p:nvPr/>
          </p:nvSpPr>
          <p:spPr>
            <a:xfrm>
              <a:off x="1320518" y="4482353"/>
              <a:ext cx="5091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</p:grpSp>
      <p:grpSp>
        <p:nvGrpSpPr>
          <p:cNvPr id="48" name="مجموعة 6">
            <a:extLst>
              <a:ext uri="{FF2B5EF4-FFF2-40B4-BE49-F238E27FC236}">
                <a16:creationId xmlns:a16="http://schemas.microsoft.com/office/drawing/2014/main" id="{87ADD400-A6ED-522E-C02E-66A6A673C405}"/>
              </a:ext>
            </a:extLst>
          </p:cNvPr>
          <p:cNvGrpSpPr/>
          <p:nvPr/>
        </p:nvGrpSpPr>
        <p:grpSpPr>
          <a:xfrm>
            <a:off x="2003255" y="3687298"/>
            <a:ext cx="515178" cy="1461613"/>
            <a:chOff x="744454" y="3451845"/>
            <a:chExt cx="515178" cy="1461613"/>
          </a:xfrm>
        </p:grpSpPr>
        <p:pic>
          <p:nvPicPr>
            <p:cNvPr id="46" name="Picture 6">
              <a:extLst>
                <a:ext uri="{FF2B5EF4-FFF2-40B4-BE49-F238E27FC236}">
                  <a16:creationId xmlns:a16="http://schemas.microsoft.com/office/drawing/2014/main" id="{5519CD1C-4AEB-40CA-FF5D-5BD28504E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82" y="3451845"/>
              <a:ext cx="514350" cy="1057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مربع نص 27">
              <a:extLst>
                <a:ext uri="{FF2B5EF4-FFF2-40B4-BE49-F238E27FC236}">
                  <a16:creationId xmlns:a16="http://schemas.microsoft.com/office/drawing/2014/main" id="{609C7E51-19A2-69E0-0471-4410388FE84F}"/>
                </a:ext>
              </a:extLst>
            </p:cNvPr>
            <p:cNvSpPr txBox="1"/>
            <p:nvPr/>
          </p:nvSpPr>
          <p:spPr>
            <a:xfrm>
              <a:off x="744454" y="4482571"/>
              <a:ext cx="5091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</p:grpSp>
      <p:grpSp>
        <p:nvGrpSpPr>
          <p:cNvPr id="52" name="مجموعة 7">
            <a:extLst>
              <a:ext uri="{FF2B5EF4-FFF2-40B4-BE49-F238E27FC236}">
                <a16:creationId xmlns:a16="http://schemas.microsoft.com/office/drawing/2014/main" id="{437D16CD-0991-9B6C-180B-4D95BD7EB30E}"/>
              </a:ext>
            </a:extLst>
          </p:cNvPr>
          <p:cNvGrpSpPr/>
          <p:nvPr/>
        </p:nvGrpSpPr>
        <p:grpSpPr>
          <a:xfrm>
            <a:off x="1424458" y="3687298"/>
            <a:ext cx="517911" cy="1461613"/>
            <a:chOff x="165657" y="3451845"/>
            <a:chExt cx="517911" cy="1461613"/>
          </a:xfrm>
        </p:grpSpPr>
        <p:pic>
          <p:nvPicPr>
            <p:cNvPr id="50" name="Picture 6">
              <a:extLst>
                <a:ext uri="{FF2B5EF4-FFF2-40B4-BE49-F238E27FC236}">
                  <a16:creationId xmlns:a16="http://schemas.microsoft.com/office/drawing/2014/main" id="{74319A38-9528-8828-64C3-BB91DAEBD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18" y="3451845"/>
              <a:ext cx="514350" cy="1057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مربع نص 28">
              <a:extLst>
                <a:ext uri="{FF2B5EF4-FFF2-40B4-BE49-F238E27FC236}">
                  <a16:creationId xmlns:a16="http://schemas.microsoft.com/office/drawing/2014/main" id="{2E62C190-4159-B2A2-BCD8-687152E7F3BC}"/>
                </a:ext>
              </a:extLst>
            </p:cNvPr>
            <p:cNvSpPr txBox="1"/>
            <p:nvPr/>
          </p:nvSpPr>
          <p:spPr>
            <a:xfrm>
              <a:off x="165657" y="4482571"/>
              <a:ext cx="5091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</p:grpSp>
      <p:sp>
        <p:nvSpPr>
          <p:cNvPr id="54" name="مربع نص 32">
            <a:extLst>
              <a:ext uri="{FF2B5EF4-FFF2-40B4-BE49-F238E27FC236}">
                <a16:creationId xmlns:a16="http://schemas.microsoft.com/office/drawing/2014/main" id="{FCCC1BA9-A206-DF48-5159-B75AC073D820}"/>
              </a:ext>
            </a:extLst>
          </p:cNvPr>
          <p:cNvSpPr txBox="1"/>
          <p:nvPr/>
        </p:nvSpPr>
        <p:spPr>
          <a:xfrm>
            <a:off x="3111085" y="2000429"/>
            <a:ext cx="79196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165</a:t>
            </a:r>
          </a:p>
        </p:txBody>
      </p:sp>
      <p:sp>
        <p:nvSpPr>
          <p:cNvPr id="56" name="مربع نص 36">
            <a:extLst>
              <a:ext uri="{FF2B5EF4-FFF2-40B4-BE49-F238E27FC236}">
                <a16:creationId xmlns:a16="http://schemas.microsoft.com/office/drawing/2014/main" id="{BAD6E87D-2E24-EFC7-3004-D13F66E0A2E7}"/>
              </a:ext>
            </a:extLst>
          </p:cNvPr>
          <p:cNvSpPr txBox="1"/>
          <p:nvPr/>
        </p:nvSpPr>
        <p:spPr>
          <a:xfrm>
            <a:off x="3104791" y="2000429"/>
            <a:ext cx="79196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82</a:t>
            </a:r>
          </a:p>
        </p:txBody>
      </p:sp>
      <p:sp>
        <p:nvSpPr>
          <p:cNvPr id="58" name="مربع نص 37">
            <a:extLst>
              <a:ext uri="{FF2B5EF4-FFF2-40B4-BE49-F238E27FC236}">
                <a16:creationId xmlns:a16="http://schemas.microsoft.com/office/drawing/2014/main" id="{51342260-D458-911E-8A55-FDF6BC1D6EDC}"/>
              </a:ext>
            </a:extLst>
          </p:cNvPr>
          <p:cNvSpPr txBox="1"/>
          <p:nvPr/>
        </p:nvSpPr>
        <p:spPr>
          <a:xfrm>
            <a:off x="3130026" y="2011337"/>
            <a:ext cx="79196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66</a:t>
            </a:r>
          </a:p>
        </p:txBody>
      </p:sp>
      <p:sp>
        <p:nvSpPr>
          <p:cNvPr id="60" name="مربع نص 38">
            <a:extLst>
              <a:ext uri="{FF2B5EF4-FFF2-40B4-BE49-F238E27FC236}">
                <a16:creationId xmlns:a16="http://schemas.microsoft.com/office/drawing/2014/main" id="{6905481D-887C-A927-BEB4-C46FB5CE1FA2}"/>
              </a:ext>
            </a:extLst>
          </p:cNvPr>
          <p:cNvSpPr txBox="1"/>
          <p:nvPr/>
        </p:nvSpPr>
        <p:spPr>
          <a:xfrm>
            <a:off x="3112540" y="2000429"/>
            <a:ext cx="79196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30</a:t>
            </a:r>
          </a:p>
        </p:txBody>
      </p:sp>
      <p:sp>
        <p:nvSpPr>
          <p:cNvPr id="62" name="مربع نص 39">
            <a:extLst>
              <a:ext uri="{FF2B5EF4-FFF2-40B4-BE49-F238E27FC236}">
                <a16:creationId xmlns:a16="http://schemas.microsoft.com/office/drawing/2014/main" id="{96C7263B-7226-07CD-82A3-C108B68D0BA8}"/>
              </a:ext>
            </a:extLst>
          </p:cNvPr>
          <p:cNvSpPr txBox="1"/>
          <p:nvPr/>
        </p:nvSpPr>
        <p:spPr>
          <a:xfrm>
            <a:off x="3108588" y="1984307"/>
            <a:ext cx="79196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24</a:t>
            </a:r>
          </a:p>
        </p:txBody>
      </p:sp>
      <p:sp>
        <p:nvSpPr>
          <p:cNvPr id="64" name="مربع نص 40">
            <a:extLst>
              <a:ext uri="{FF2B5EF4-FFF2-40B4-BE49-F238E27FC236}">
                <a16:creationId xmlns:a16="http://schemas.microsoft.com/office/drawing/2014/main" id="{4089D443-95CF-03A1-F888-3139A3CEE27D}"/>
              </a:ext>
            </a:extLst>
          </p:cNvPr>
          <p:cNvSpPr txBox="1"/>
          <p:nvPr/>
        </p:nvSpPr>
        <p:spPr>
          <a:xfrm>
            <a:off x="3097744" y="2005237"/>
            <a:ext cx="79196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18</a:t>
            </a:r>
          </a:p>
        </p:txBody>
      </p:sp>
      <p:sp>
        <p:nvSpPr>
          <p:cNvPr id="66" name="مربع نص 41">
            <a:extLst>
              <a:ext uri="{FF2B5EF4-FFF2-40B4-BE49-F238E27FC236}">
                <a16:creationId xmlns:a16="http://schemas.microsoft.com/office/drawing/2014/main" id="{46C5ADDB-62B4-F4BD-9269-8913F35A9A08}"/>
              </a:ext>
            </a:extLst>
          </p:cNvPr>
          <p:cNvSpPr txBox="1"/>
          <p:nvPr/>
        </p:nvSpPr>
        <p:spPr>
          <a:xfrm>
            <a:off x="3097140" y="1998161"/>
            <a:ext cx="79196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12</a:t>
            </a:r>
          </a:p>
        </p:txBody>
      </p:sp>
      <p:sp>
        <p:nvSpPr>
          <p:cNvPr id="68" name="مربع نص 42">
            <a:extLst>
              <a:ext uri="{FF2B5EF4-FFF2-40B4-BE49-F238E27FC236}">
                <a16:creationId xmlns:a16="http://schemas.microsoft.com/office/drawing/2014/main" id="{8193A48C-45C0-6B55-1953-355F9D2FEDFA}"/>
              </a:ext>
            </a:extLst>
          </p:cNvPr>
          <p:cNvSpPr txBox="1"/>
          <p:nvPr/>
        </p:nvSpPr>
        <p:spPr>
          <a:xfrm>
            <a:off x="3104073" y="1991383"/>
            <a:ext cx="79196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6</a:t>
            </a:r>
          </a:p>
        </p:txBody>
      </p:sp>
      <p:sp>
        <p:nvSpPr>
          <p:cNvPr id="70" name="مربع نص 43">
            <a:extLst>
              <a:ext uri="{FF2B5EF4-FFF2-40B4-BE49-F238E27FC236}">
                <a16:creationId xmlns:a16="http://schemas.microsoft.com/office/drawing/2014/main" id="{38C14CE2-C3DF-50B0-ACAA-4B24B2FEB543}"/>
              </a:ext>
            </a:extLst>
          </p:cNvPr>
          <p:cNvSpPr txBox="1"/>
          <p:nvPr/>
        </p:nvSpPr>
        <p:spPr>
          <a:xfrm>
            <a:off x="3083889" y="1963971"/>
            <a:ext cx="79196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0</a:t>
            </a:r>
          </a:p>
        </p:txBody>
      </p:sp>
      <p:sp>
        <p:nvSpPr>
          <p:cNvPr id="72" name="مستطيل مستدير الزوايا 11">
            <a:extLst>
              <a:ext uri="{FF2B5EF4-FFF2-40B4-BE49-F238E27FC236}">
                <a16:creationId xmlns:a16="http://schemas.microsoft.com/office/drawing/2014/main" id="{3194BE7E-1032-2BDC-97FD-9C745D0BF517}"/>
              </a:ext>
            </a:extLst>
          </p:cNvPr>
          <p:cNvSpPr/>
          <p:nvPr/>
        </p:nvSpPr>
        <p:spPr>
          <a:xfrm>
            <a:off x="1383547" y="3587369"/>
            <a:ext cx="3089681" cy="1468355"/>
          </a:xfrm>
          <a:prstGeom prst="roundRect">
            <a:avLst/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ربع نص 47">
            <a:extLst>
              <a:ext uri="{FF2B5EF4-FFF2-40B4-BE49-F238E27FC236}">
                <a16:creationId xmlns:a16="http://schemas.microsoft.com/office/drawing/2014/main" id="{08B0E210-A01F-61FB-2D1F-AA572373FFF0}"/>
              </a:ext>
            </a:extLst>
          </p:cNvPr>
          <p:cNvSpPr txBox="1"/>
          <p:nvPr/>
        </p:nvSpPr>
        <p:spPr>
          <a:xfrm>
            <a:off x="7519487" y="6072655"/>
            <a:ext cx="23539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عدد مجموعات الأقلام  =</a:t>
            </a:r>
          </a:p>
        </p:txBody>
      </p:sp>
      <p:sp>
        <p:nvSpPr>
          <p:cNvPr id="76" name="مربع نص 48">
            <a:extLst>
              <a:ext uri="{FF2B5EF4-FFF2-40B4-BE49-F238E27FC236}">
                <a16:creationId xmlns:a16="http://schemas.microsoft.com/office/drawing/2014/main" id="{7AD9CDE0-BBD1-87E7-6A7F-F20014D25A13}"/>
              </a:ext>
            </a:extLst>
          </p:cNvPr>
          <p:cNvSpPr txBox="1"/>
          <p:nvPr/>
        </p:nvSpPr>
        <p:spPr>
          <a:xfrm>
            <a:off x="6345151" y="6072655"/>
            <a:ext cx="13458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٥  مجموعات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1977D016-5719-8ECB-6AF0-27E474D8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2446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4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/>
      <p:bldP spid="54" grpId="1"/>
      <p:bldP spid="56" grpId="0"/>
      <p:bldP spid="56" grpId="1"/>
      <p:bldP spid="58" grpId="0"/>
      <p:bldP spid="58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  <p:bldP spid="70" grpId="0"/>
      <p:bldP spid="72" grpId="0" animBg="1"/>
      <p:bldP spid="74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90812" y="-2533704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7">
            <a:extLst>
              <a:ext uri="{FF2B5EF4-FFF2-40B4-BE49-F238E27FC236}">
                <a16:creationId xmlns:a16="http://schemas.microsoft.com/office/drawing/2014/main" id="{A8D1C449-EB7E-4A18-6659-0608B469B598}"/>
              </a:ext>
            </a:extLst>
          </p:cNvPr>
          <p:cNvGrpSpPr/>
          <p:nvPr/>
        </p:nvGrpSpPr>
        <p:grpSpPr>
          <a:xfrm>
            <a:off x="2627784" y="260648"/>
            <a:ext cx="4140132" cy="360000"/>
            <a:chOff x="3242376" y="3332775"/>
            <a:chExt cx="4140132" cy="36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95A4DC-55EA-8E1F-6C51-61413E589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332775"/>
              <a:ext cx="259448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7F3841-DF9D-DBC8-A4D9-C4569FE32F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376" y="3408865"/>
              <a:ext cx="14763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B54E8E5-D061-4AFB-D7DC-F84C699C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03" y="980728"/>
            <a:ext cx="4162425" cy="1943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ربع نص 68">
            <a:extLst>
              <a:ext uri="{FF2B5EF4-FFF2-40B4-BE49-F238E27FC236}">
                <a16:creationId xmlns:a16="http://schemas.microsoft.com/office/drawing/2014/main" id="{FD5E0DA7-8F74-D40E-DEE8-07458B0F2797}"/>
              </a:ext>
            </a:extLst>
          </p:cNvPr>
          <p:cNvSpPr txBox="1"/>
          <p:nvPr/>
        </p:nvSpPr>
        <p:spPr>
          <a:xfrm>
            <a:off x="4982079" y="4018919"/>
            <a:ext cx="5537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٨٢</a:t>
            </a:r>
          </a:p>
        </p:txBody>
      </p:sp>
      <p:grpSp>
        <p:nvGrpSpPr>
          <p:cNvPr id="5" name="مجموعة 69">
            <a:extLst>
              <a:ext uri="{FF2B5EF4-FFF2-40B4-BE49-F238E27FC236}">
                <a16:creationId xmlns:a16="http://schemas.microsoft.com/office/drawing/2014/main" id="{72DE8834-D176-FB10-1B1A-472CB9383E0D}"/>
              </a:ext>
            </a:extLst>
          </p:cNvPr>
          <p:cNvGrpSpPr/>
          <p:nvPr/>
        </p:nvGrpSpPr>
        <p:grpSpPr>
          <a:xfrm>
            <a:off x="5411429" y="3861048"/>
            <a:ext cx="3076713" cy="720080"/>
            <a:chOff x="3246210" y="4200904"/>
            <a:chExt cx="3076713" cy="720080"/>
          </a:xfrm>
        </p:grpSpPr>
        <p:sp>
          <p:nvSpPr>
            <p:cNvPr id="18" name="مربع نص 70">
              <a:extLst>
                <a:ext uri="{FF2B5EF4-FFF2-40B4-BE49-F238E27FC236}">
                  <a16:creationId xmlns:a16="http://schemas.microsoft.com/office/drawing/2014/main" id="{F77C7A7D-DF59-3165-DDA7-0C669522DF3E}"/>
                </a:ext>
              </a:extLst>
            </p:cNvPr>
            <p:cNvSpPr txBox="1"/>
            <p:nvPr/>
          </p:nvSpPr>
          <p:spPr>
            <a:xfrm>
              <a:off x="3534242" y="4200904"/>
              <a:ext cx="278868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٧٣ + ٨٥ + ٩١ + ٨٢ + س</a:t>
              </a:r>
            </a:p>
          </p:txBody>
        </p:sp>
        <p:sp>
          <p:nvSpPr>
            <p:cNvPr id="19" name="مربع نص 71">
              <a:extLst>
                <a:ext uri="{FF2B5EF4-FFF2-40B4-BE49-F238E27FC236}">
                  <a16:creationId xmlns:a16="http://schemas.microsoft.com/office/drawing/2014/main" id="{40E22165-7556-546F-B782-D774B34813A0}"/>
                </a:ext>
              </a:extLst>
            </p:cNvPr>
            <p:cNvSpPr txBox="1"/>
            <p:nvPr/>
          </p:nvSpPr>
          <p:spPr>
            <a:xfrm>
              <a:off x="461436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5</a:t>
              </a:r>
            </a:p>
          </p:txBody>
        </p:sp>
        <p:cxnSp>
          <p:nvCxnSpPr>
            <p:cNvPr id="20" name="رابط مستقيم 72">
              <a:extLst>
                <a:ext uri="{FF2B5EF4-FFF2-40B4-BE49-F238E27FC236}">
                  <a16:creationId xmlns:a16="http://schemas.microsoft.com/office/drawing/2014/main" id="{3F303B4D-A39E-AE8C-5A09-3347D43472FF}"/>
                </a:ext>
              </a:extLst>
            </p:cNvPr>
            <p:cNvCxnSpPr/>
            <p:nvPr/>
          </p:nvCxnSpPr>
          <p:spPr>
            <a:xfrm flipH="1">
              <a:off x="3678586" y="4567067"/>
              <a:ext cx="25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مربع نص 73">
              <a:extLst>
                <a:ext uri="{FF2B5EF4-FFF2-40B4-BE49-F238E27FC236}">
                  <a16:creationId xmlns:a16="http://schemas.microsoft.com/office/drawing/2014/main" id="{88B9C6A3-826A-FF4A-3050-C9B94BDAAA8B}"/>
                </a:ext>
              </a:extLst>
            </p:cNvPr>
            <p:cNvSpPr txBox="1"/>
            <p:nvPr/>
          </p:nvSpPr>
          <p:spPr>
            <a:xfrm>
              <a:off x="3246210" y="4350475"/>
              <a:ext cx="4173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23" name="مربع نص 74">
            <a:extLst>
              <a:ext uri="{FF2B5EF4-FFF2-40B4-BE49-F238E27FC236}">
                <a16:creationId xmlns:a16="http://schemas.microsoft.com/office/drawing/2014/main" id="{27709991-863C-C3CA-24D9-0D69D1913851}"/>
              </a:ext>
            </a:extLst>
          </p:cNvPr>
          <p:cNvSpPr txBox="1"/>
          <p:nvPr/>
        </p:nvSpPr>
        <p:spPr>
          <a:xfrm>
            <a:off x="6372200" y="3284984"/>
            <a:ext cx="21079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المادة الخامسة  =  س</a:t>
            </a:r>
          </a:p>
        </p:txBody>
      </p:sp>
      <p:sp>
        <p:nvSpPr>
          <p:cNvPr id="25" name="مربع نص 75">
            <a:extLst>
              <a:ext uri="{FF2B5EF4-FFF2-40B4-BE49-F238E27FC236}">
                <a16:creationId xmlns:a16="http://schemas.microsoft.com/office/drawing/2014/main" id="{7F0EAB82-F174-A423-A4AE-19C43D7009A7}"/>
              </a:ext>
            </a:extLst>
          </p:cNvPr>
          <p:cNvSpPr txBox="1"/>
          <p:nvPr/>
        </p:nvSpPr>
        <p:spPr>
          <a:xfrm>
            <a:off x="4686703" y="4653136"/>
            <a:ext cx="39289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٧٣ + ٨٥ + ٩١ + ٨٢ + س  =  ٤١٠</a:t>
            </a:r>
          </a:p>
        </p:txBody>
      </p:sp>
      <p:sp>
        <p:nvSpPr>
          <p:cNvPr id="27" name="مربع نص 76">
            <a:extLst>
              <a:ext uri="{FF2B5EF4-FFF2-40B4-BE49-F238E27FC236}">
                <a16:creationId xmlns:a16="http://schemas.microsoft.com/office/drawing/2014/main" id="{CC4E2986-8F15-0E95-8ED1-DA3845A3A7DC}"/>
              </a:ext>
            </a:extLst>
          </p:cNvPr>
          <p:cNvSpPr txBox="1"/>
          <p:nvPr/>
        </p:nvSpPr>
        <p:spPr>
          <a:xfrm>
            <a:off x="4788024" y="5229200"/>
            <a:ext cx="22322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٣٣١ +  س  =  ٤١٠</a:t>
            </a:r>
          </a:p>
        </p:txBody>
      </p:sp>
      <p:sp>
        <p:nvSpPr>
          <p:cNvPr id="29" name="مربع نص 77">
            <a:extLst>
              <a:ext uri="{FF2B5EF4-FFF2-40B4-BE49-F238E27FC236}">
                <a16:creationId xmlns:a16="http://schemas.microsoft.com/office/drawing/2014/main" id="{0E1DFBD5-0391-8689-EFB4-E7017B5BF1D7}"/>
              </a:ext>
            </a:extLst>
          </p:cNvPr>
          <p:cNvSpPr txBox="1"/>
          <p:nvPr/>
        </p:nvSpPr>
        <p:spPr>
          <a:xfrm>
            <a:off x="4009791" y="5733256"/>
            <a:ext cx="22322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س  =  ٤١٠  ــ ٣٣١</a:t>
            </a:r>
          </a:p>
        </p:txBody>
      </p:sp>
      <p:sp>
        <p:nvSpPr>
          <p:cNvPr id="31" name="مربع نص 78">
            <a:extLst>
              <a:ext uri="{FF2B5EF4-FFF2-40B4-BE49-F238E27FC236}">
                <a16:creationId xmlns:a16="http://schemas.microsoft.com/office/drawing/2014/main" id="{C9E74D46-8430-6BB4-034C-F935A59EADDE}"/>
              </a:ext>
            </a:extLst>
          </p:cNvPr>
          <p:cNvSpPr txBox="1"/>
          <p:nvPr/>
        </p:nvSpPr>
        <p:spPr>
          <a:xfrm>
            <a:off x="4910691" y="6165304"/>
            <a:ext cx="13036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س  =  ٧٩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61F2815E-EEE3-A374-E7AA-18C24598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37" y="594501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158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62154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5" grpId="0"/>
      <p:bldP spid="27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3032748" y="-2414276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7">
            <a:extLst>
              <a:ext uri="{FF2B5EF4-FFF2-40B4-BE49-F238E27FC236}">
                <a16:creationId xmlns:a16="http://schemas.microsoft.com/office/drawing/2014/main" id="{5DDAD94F-1B43-BC21-6A7D-1F755BF52489}"/>
              </a:ext>
            </a:extLst>
          </p:cNvPr>
          <p:cNvGrpSpPr/>
          <p:nvPr/>
        </p:nvGrpSpPr>
        <p:grpSpPr>
          <a:xfrm>
            <a:off x="2821358" y="721228"/>
            <a:ext cx="4140132" cy="360000"/>
            <a:chOff x="3242376" y="3332775"/>
            <a:chExt cx="4140132" cy="36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D919F4-5929-CB12-7182-8086A27D5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332775"/>
              <a:ext cx="259448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BD594A-55C7-3EC0-BD6C-B3C32027C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376" y="3408865"/>
              <a:ext cx="14763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A3D02E3-E8CF-5749-CCA6-92201CF4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40" y="1585324"/>
            <a:ext cx="4076700" cy="1628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جدول 10">
            <a:extLst>
              <a:ext uri="{FF2B5EF4-FFF2-40B4-BE49-F238E27FC236}">
                <a16:creationId xmlns:a16="http://schemas.microsoft.com/office/drawing/2014/main" id="{723061F3-65C4-DC22-22D7-AD8370C2B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40402"/>
              </p:ext>
            </p:extLst>
          </p:nvPr>
        </p:nvGraphicFramePr>
        <p:xfrm>
          <a:off x="3662188" y="3817572"/>
          <a:ext cx="5481835" cy="12241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96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الشهر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الأول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الثاني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الثالث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الرابع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المبلغ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مربع نص 11">
            <a:extLst>
              <a:ext uri="{FF2B5EF4-FFF2-40B4-BE49-F238E27FC236}">
                <a16:creationId xmlns:a16="http://schemas.microsoft.com/office/drawing/2014/main" id="{F02CD922-9A24-C0BF-8736-BC8F9DDC3BF9}"/>
              </a:ext>
            </a:extLst>
          </p:cNvPr>
          <p:cNvSpPr txBox="1"/>
          <p:nvPr/>
        </p:nvSpPr>
        <p:spPr>
          <a:xfrm>
            <a:off x="6979211" y="4524942"/>
            <a:ext cx="108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٥٨٠</a:t>
            </a:r>
          </a:p>
        </p:txBody>
      </p:sp>
      <p:sp>
        <p:nvSpPr>
          <p:cNvPr id="19" name="مربع نص 12">
            <a:extLst>
              <a:ext uri="{FF2B5EF4-FFF2-40B4-BE49-F238E27FC236}">
                <a16:creationId xmlns:a16="http://schemas.microsoft.com/office/drawing/2014/main" id="{0D172079-C52C-27DF-4FA1-1536C76F9349}"/>
              </a:ext>
            </a:extLst>
          </p:cNvPr>
          <p:cNvSpPr txBox="1"/>
          <p:nvPr/>
        </p:nvSpPr>
        <p:spPr>
          <a:xfrm>
            <a:off x="5873404" y="4524942"/>
            <a:ext cx="108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٦٤٠</a:t>
            </a:r>
          </a:p>
        </p:txBody>
      </p:sp>
      <p:sp>
        <p:nvSpPr>
          <p:cNvPr id="21" name="مربع نص 13">
            <a:extLst>
              <a:ext uri="{FF2B5EF4-FFF2-40B4-BE49-F238E27FC236}">
                <a16:creationId xmlns:a16="http://schemas.microsoft.com/office/drawing/2014/main" id="{5477F043-C75F-3948-B669-851B751CF389}"/>
              </a:ext>
            </a:extLst>
          </p:cNvPr>
          <p:cNvSpPr txBox="1"/>
          <p:nvPr/>
        </p:nvSpPr>
        <p:spPr>
          <a:xfrm>
            <a:off x="4791261" y="4528599"/>
            <a:ext cx="108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٧٠٠</a:t>
            </a:r>
          </a:p>
        </p:txBody>
      </p:sp>
      <p:sp>
        <p:nvSpPr>
          <p:cNvPr id="23" name="مربع نص 14">
            <a:extLst>
              <a:ext uri="{FF2B5EF4-FFF2-40B4-BE49-F238E27FC236}">
                <a16:creationId xmlns:a16="http://schemas.microsoft.com/office/drawing/2014/main" id="{FB6F55A6-3B0E-3AE1-8273-1C20B704F4F6}"/>
              </a:ext>
            </a:extLst>
          </p:cNvPr>
          <p:cNvSpPr txBox="1"/>
          <p:nvPr/>
        </p:nvSpPr>
        <p:spPr>
          <a:xfrm>
            <a:off x="3685454" y="4528599"/>
            <a:ext cx="108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٧٦٠</a:t>
            </a:r>
          </a:p>
        </p:txBody>
      </p:sp>
      <p:sp>
        <p:nvSpPr>
          <p:cNvPr id="25" name="مربع نص 16">
            <a:extLst>
              <a:ext uri="{FF2B5EF4-FFF2-40B4-BE49-F238E27FC236}">
                <a16:creationId xmlns:a16="http://schemas.microsoft.com/office/drawing/2014/main" id="{6938F81F-428B-88F7-437B-D93659E2FFD7}"/>
              </a:ext>
            </a:extLst>
          </p:cNvPr>
          <p:cNvSpPr txBox="1"/>
          <p:nvPr/>
        </p:nvSpPr>
        <p:spPr>
          <a:xfrm>
            <a:off x="4621558" y="5689780"/>
            <a:ext cx="4320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أي أنه </a:t>
            </a:r>
            <a:r>
              <a:rPr lang="ar-SA" sz="2400" b="1"/>
              <a:t>يقبض ٧٦٠ </a:t>
            </a:r>
            <a:r>
              <a:rPr lang="ar-SA" sz="2400" b="1" dirty="0"/>
              <a:t>ريالا في الشهر الرابع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ED7BD4FB-6D0D-2062-A94A-973C93A9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254" y="558739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159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6092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1" grpId="0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92B9672-36F6-441B-80F1-95A22282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9749" y="635649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0222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التبرير المنطقي</a:t>
            </a: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176A92A-1803-C5C0-E1A8-580ED68B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146</a:t>
            </a:fld>
            <a:endParaRPr lang="ar-SA"/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CCA9B05A-338B-EEA2-0B3E-EED3950E2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162" y="2320001"/>
            <a:ext cx="21147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000" b="1" dirty="0">
                <a:solidFill>
                  <a:schemeClr val="accent2"/>
                </a:solidFill>
              </a:rPr>
              <a:t>٧-٥</a:t>
            </a:r>
            <a:endParaRPr lang="en-US" sz="6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4800" dirty="0">
              <a:solidFill>
                <a:srgbClr val="FF000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التبرير المنطقي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051" y="710767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66093D9-FEA5-00C1-FCA4-9505083C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5EBCE1E-AF75-52AE-2CF0-F870C6D3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148</a:t>
            </a:fld>
            <a:endParaRPr lang="en-US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4184B6B-66F5-C04F-608F-E0AA91B6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449" y="632606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149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90812" y="-2260231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43375" y="473977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3">
            <a:extLst>
              <a:ext uri="{FF2B5EF4-FFF2-40B4-BE49-F238E27FC236}">
                <a16:creationId xmlns:a16="http://schemas.microsoft.com/office/drawing/2014/main" id="{6AFEE3F8-2ED9-DC62-9CEA-31A6194B5341}"/>
              </a:ext>
            </a:extLst>
          </p:cNvPr>
          <p:cNvGrpSpPr/>
          <p:nvPr/>
        </p:nvGrpSpPr>
        <p:grpSpPr>
          <a:xfrm>
            <a:off x="4299104" y="499400"/>
            <a:ext cx="4140132" cy="360000"/>
            <a:chOff x="3242376" y="3332775"/>
            <a:chExt cx="4140132" cy="36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891E5BB-403A-E679-DED5-0A7077E76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332775"/>
              <a:ext cx="259448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689201-F952-94EB-9973-6B38391F6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376" y="3408865"/>
              <a:ext cx="14763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9E6C97-AF2E-B8D1-794A-0C93AE22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04" y="1219480"/>
            <a:ext cx="4086225" cy="1209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ثلث متساوي الساقين 7">
            <a:extLst>
              <a:ext uri="{FF2B5EF4-FFF2-40B4-BE49-F238E27FC236}">
                <a16:creationId xmlns:a16="http://schemas.microsoft.com/office/drawing/2014/main" id="{F3000DA2-300E-757C-24CF-1A3859E5FA97}"/>
              </a:ext>
            </a:extLst>
          </p:cNvPr>
          <p:cNvSpPr/>
          <p:nvPr/>
        </p:nvSpPr>
        <p:spPr>
          <a:xfrm>
            <a:off x="3461304" y="1374353"/>
            <a:ext cx="2212832" cy="899928"/>
          </a:xfrm>
          <a:prstGeom prst="triangle">
            <a:avLst>
              <a:gd name="adj" fmla="val 23078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ثلث متساوي الساقين 17">
            <a:extLst>
              <a:ext uri="{FF2B5EF4-FFF2-40B4-BE49-F238E27FC236}">
                <a16:creationId xmlns:a16="http://schemas.microsoft.com/office/drawing/2014/main" id="{867AAF17-FD39-8A12-B469-B47C5CD0D2C0}"/>
              </a:ext>
            </a:extLst>
          </p:cNvPr>
          <p:cNvSpPr/>
          <p:nvPr/>
        </p:nvSpPr>
        <p:spPr>
          <a:xfrm flipH="1">
            <a:off x="3461304" y="3091688"/>
            <a:ext cx="2271080" cy="1187960"/>
          </a:xfrm>
          <a:prstGeom prst="triangle">
            <a:avLst>
              <a:gd name="adj" fmla="val 1153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ثلث متساوي الساقين 18">
            <a:extLst>
              <a:ext uri="{FF2B5EF4-FFF2-40B4-BE49-F238E27FC236}">
                <a16:creationId xmlns:a16="http://schemas.microsoft.com/office/drawing/2014/main" id="{19F1CE5B-3BBD-7B95-19C9-D9A3EC95DFB8}"/>
              </a:ext>
            </a:extLst>
          </p:cNvPr>
          <p:cNvSpPr/>
          <p:nvPr/>
        </p:nvSpPr>
        <p:spPr>
          <a:xfrm flipH="1">
            <a:off x="3461304" y="5179920"/>
            <a:ext cx="2271080" cy="1187960"/>
          </a:xfrm>
          <a:prstGeom prst="triangle">
            <a:avLst>
              <a:gd name="adj" fmla="val 4203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2" name="Picture 36">
            <a:extLst>
              <a:ext uri="{FF2B5EF4-FFF2-40B4-BE49-F238E27FC236}">
                <a16:creationId xmlns:a16="http://schemas.microsoft.com/office/drawing/2014/main" id="{1D614E3B-093A-15E2-DBF0-FA1B0519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55" y="391549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مربع نص 20">
            <a:extLst>
              <a:ext uri="{FF2B5EF4-FFF2-40B4-BE49-F238E27FC236}">
                <a16:creationId xmlns:a16="http://schemas.microsoft.com/office/drawing/2014/main" id="{10657FB5-7B26-0199-6419-5F5A4A8B5D9F}"/>
              </a:ext>
            </a:extLst>
          </p:cNvPr>
          <p:cNvSpPr txBox="1"/>
          <p:nvPr/>
        </p:nvSpPr>
        <p:spPr>
          <a:xfrm>
            <a:off x="3417209" y="1985353"/>
            <a:ext cx="73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/>
              <a:t>٥</a:t>
            </a:r>
            <a:r>
              <a:rPr lang="ar-SA" sz="2000" b="1" dirty="0"/>
              <a:t>٦٠</a:t>
            </a:r>
          </a:p>
        </p:txBody>
      </p:sp>
      <p:pic>
        <p:nvPicPr>
          <p:cNvPr id="26" name="Picture 36">
            <a:extLst>
              <a:ext uri="{FF2B5EF4-FFF2-40B4-BE49-F238E27FC236}">
                <a16:creationId xmlns:a16="http://schemas.microsoft.com/office/drawing/2014/main" id="{34BC0EDE-F4A5-0E96-A301-D0A1A2C5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27" y="373306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مربع نص 22">
            <a:extLst>
              <a:ext uri="{FF2B5EF4-FFF2-40B4-BE49-F238E27FC236}">
                <a16:creationId xmlns:a16="http://schemas.microsoft.com/office/drawing/2014/main" id="{267E1B57-741B-9C66-DCE7-0D0360D5FC71}"/>
              </a:ext>
            </a:extLst>
          </p:cNvPr>
          <p:cNvSpPr txBox="1"/>
          <p:nvPr/>
        </p:nvSpPr>
        <p:spPr>
          <a:xfrm>
            <a:off x="4755359" y="1971498"/>
            <a:ext cx="73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/>
              <a:t>٥</a:t>
            </a:r>
            <a:r>
              <a:rPr lang="ar-SA" sz="2000" b="1" dirty="0"/>
              <a:t>٣٠</a:t>
            </a:r>
          </a:p>
        </p:txBody>
      </p:sp>
      <p:sp>
        <p:nvSpPr>
          <p:cNvPr id="30" name="مربع نص 23">
            <a:extLst>
              <a:ext uri="{FF2B5EF4-FFF2-40B4-BE49-F238E27FC236}">
                <a16:creationId xmlns:a16="http://schemas.microsoft.com/office/drawing/2014/main" id="{69C5798A-546B-D23C-FB29-3A484EE245D3}"/>
              </a:ext>
            </a:extLst>
          </p:cNvPr>
          <p:cNvSpPr txBox="1"/>
          <p:nvPr/>
        </p:nvSpPr>
        <p:spPr>
          <a:xfrm>
            <a:off x="3712996" y="1430866"/>
            <a:ext cx="73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/>
              <a:t>٥</a:t>
            </a:r>
            <a:r>
              <a:rPr lang="ar-SA" sz="2000" b="1" dirty="0"/>
              <a:t>٩٠</a:t>
            </a:r>
          </a:p>
        </p:txBody>
      </p:sp>
      <p:sp>
        <p:nvSpPr>
          <p:cNvPr id="32" name="مربع نص 25">
            <a:extLst>
              <a:ext uri="{FF2B5EF4-FFF2-40B4-BE49-F238E27FC236}">
                <a16:creationId xmlns:a16="http://schemas.microsoft.com/office/drawing/2014/main" id="{D5972D1F-0C1C-2643-567F-C738D2CD9D01}"/>
              </a:ext>
            </a:extLst>
          </p:cNvPr>
          <p:cNvSpPr txBox="1"/>
          <p:nvPr/>
        </p:nvSpPr>
        <p:spPr>
          <a:xfrm>
            <a:off x="5108858" y="3987722"/>
            <a:ext cx="73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/>
              <a:t>٥</a:t>
            </a:r>
            <a:r>
              <a:rPr lang="ar-SA" sz="2000" b="1" dirty="0"/>
              <a:t>٨٠</a:t>
            </a:r>
          </a:p>
        </p:txBody>
      </p:sp>
      <p:sp>
        <p:nvSpPr>
          <p:cNvPr id="34" name="مربع نص 26">
            <a:extLst>
              <a:ext uri="{FF2B5EF4-FFF2-40B4-BE49-F238E27FC236}">
                <a16:creationId xmlns:a16="http://schemas.microsoft.com/office/drawing/2014/main" id="{60A14280-2711-CF6B-9C6F-DF08680BFB67}"/>
              </a:ext>
            </a:extLst>
          </p:cNvPr>
          <p:cNvSpPr txBox="1"/>
          <p:nvPr/>
        </p:nvSpPr>
        <p:spPr>
          <a:xfrm>
            <a:off x="3572144" y="3989818"/>
            <a:ext cx="73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/>
              <a:t>٥</a:t>
            </a:r>
            <a:r>
              <a:rPr lang="ar-SA" sz="2000" b="1" dirty="0"/>
              <a:t>٣٠</a:t>
            </a:r>
          </a:p>
        </p:txBody>
      </p:sp>
      <p:sp>
        <p:nvSpPr>
          <p:cNvPr id="36" name="مربع نص 27">
            <a:extLst>
              <a:ext uri="{FF2B5EF4-FFF2-40B4-BE49-F238E27FC236}">
                <a16:creationId xmlns:a16="http://schemas.microsoft.com/office/drawing/2014/main" id="{65E3EBC9-73D7-9431-E46C-0945779EBFBB}"/>
              </a:ext>
            </a:extLst>
          </p:cNvPr>
          <p:cNvSpPr txBox="1"/>
          <p:nvPr/>
        </p:nvSpPr>
        <p:spPr>
          <a:xfrm>
            <a:off x="5026216" y="3097466"/>
            <a:ext cx="73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/>
              <a:t>٥</a:t>
            </a:r>
            <a:r>
              <a:rPr lang="ar-SA" sz="2000" b="1" dirty="0"/>
              <a:t>٧٠</a:t>
            </a:r>
          </a:p>
        </p:txBody>
      </p:sp>
      <p:pic>
        <p:nvPicPr>
          <p:cNvPr id="38" name="Picture 36">
            <a:extLst>
              <a:ext uri="{FF2B5EF4-FFF2-40B4-BE49-F238E27FC236}">
                <a16:creationId xmlns:a16="http://schemas.microsoft.com/office/drawing/2014/main" id="{E701715C-330C-8196-506D-A4F755BD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3" y="2382822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6">
            <a:extLst>
              <a:ext uri="{FF2B5EF4-FFF2-40B4-BE49-F238E27FC236}">
                <a16:creationId xmlns:a16="http://schemas.microsoft.com/office/drawing/2014/main" id="{A023B798-2F2C-5041-0059-CC70F5D7F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1" y="2403280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مربع نص 30">
            <a:extLst>
              <a:ext uri="{FF2B5EF4-FFF2-40B4-BE49-F238E27FC236}">
                <a16:creationId xmlns:a16="http://schemas.microsoft.com/office/drawing/2014/main" id="{632980A8-3BD1-3C7D-AE03-CDEAD5F50A47}"/>
              </a:ext>
            </a:extLst>
          </p:cNvPr>
          <p:cNvSpPr txBox="1"/>
          <p:nvPr/>
        </p:nvSpPr>
        <p:spPr>
          <a:xfrm>
            <a:off x="5070367" y="6074459"/>
            <a:ext cx="73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/>
              <a:t>٥</a:t>
            </a:r>
            <a:r>
              <a:rPr lang="ar-SA" sz="2000" b="1" dirty="0"/>
              <a:t>٥٠</a:t>
            </a:r>
          </a:p>
        </p:txBody>
      </p:sp>
      <p:sp>
        <p:nvSpPr>
          <p:cNvPr id="44" name="مربع نص 31">
            <a:extLst>
              <a:ext uri="{FF2B5EF4-FFF2-40B4-BE49-F238E27FC236}">
                <a16:creationId xmlns:a16="http://schemas.microsoft.com/office/drawing/2014/main" id="{593F9086-AFFF-5BF5-A15D-6945B66E9D9B}"/>
              </a:ext>
            </a:extLst>
          </p:cNvPr>
          <p:cNvSpPr txBox="1"/>
          <p:nvPr/>
        </p:nvSpPr>
        <p:spPr>
          <a:xfrm>
            <a:off x="3515074" y="6070066"/>
            <a:ext cx="73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/>
              <a:t>٥</a:t>
            </a:r>
            <a:r>
              <a:rPr lang="ar-SA" sz="2000" b="1" dirty="0"/>
              <a:t>٤٠</a:t>
            </a:r>
          </a:p>
        </p:txBody>
      </p:sp>
      <p:sp>
        <p:nvSpPr>
          <p:cNvPr id="46" name="مربع نص 32">
            <a:extLst>
              <a:ext uri="{FF2B5EF4-FFF2-40B4-BE49-F238E27FC236}">
                <a16:creationId xmlns:a16="http://schemas.microsoft.com/office/drawing/2014/main" id="{BD917836-D27C-2DFA-01BF-FD25915C7532}"/>
              </a:ext>
            </a:extLst>
          </p:cNvPr>
          <p:cNvSpPr txBox="1"/>
          <p:nvPr/>
        </p:nvSpPr>
        <p:spPr>
          <a:xfrm>
            <a:off x="4405366" y="5251928"/>
            <a:ext cx="73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/>
              <a:t>٥</a:t>
            </a:r>
            <a:r>
              <a:rPr lang="ar-SA" sz="2000" b="1" dirty="0"/>
              <a:t>٩٠</a:t>
            </a:r>
          </a:p>
        </p:txBody>
      </p:sp>
      <p:pic>
        <p:nvPicPr>
          <p:cNvPr id="48" name="Picture 36">
            <a:extLst>
              <a:ext uri="{FF2B5EF4-FFF2-40B4-BE49-F238E27FC236}">
                <a16:creationId xmlns:a16="http://schemas.microsoft.com/office/drawing/2014/main" id="{BD9CDFFA-A345-7589-7A1B-F15DA35E7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52" y="4485065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6">
            <a:extLst>
              <a:ext uri="{FF2B5EF4-FFF2-40B4-BE49-F238E27FC236}">
                <a16:creationId xmlns:a16="http://schemas.microsoft.com/office/drawing/2014/main" id="{0C231FED-60CD-5577-0AA1-001DB1FEE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90" y="4506897"/>
            <a:ext cx="37814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مربع نص 35">
            <a:extLst>
              <a:ext uri="{FF2B5EF4-FFF2-40B4-BE49-F238E27FC236}">
                <a16:creationId xmlns:a16="http://schemas.microsoft.com/office/drawing/2014/main" id="{2B0D88C1-1F37-424B-8614-5055CACFC1E5}"/>
              </a:ext>
            </a:extLst>
          </p:cNvPr>
          <p:cNvSpPr txBox="1"/>
          <p:nvPr/>
        </p:nvSpPr>
        <p:spPr>
          <a:xfrm>
            <a:off x="1706816" y="1611458"/>
            <a:ext cx="152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الزوايا مختلفة</a:t>
            </a:r>
          </a:p>
        </p:txBody>
      </p:sp>
      <p:sp>
        <p:nvSpPr>
          <p:cNvPr id="54" name="مربع نص 36">
            <a:extLst>
              <a:ext uri="{FF2B5EF4-FFF2-40B4-BE49-F238E27FC236}">
                <a16:creationId xmlns:a16="http://schemas.microsoft.com/office/drawing/2014/main" id="{90A6E136-10BD-F6B9-A8AB-88B2E2C85BBE}"/>
              </a:ext>
            </a:extLst>
          </p:cNvPr>
          <p:cNvSpPr txBox="1"/>
          <p:nvPr/>
        </p:nvSpPr>
        <p:spPr>
          <a:xfrm>
            <a:off x="1736129" y="3389381"/>
            <a:ext cx="152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الزوايا مختلفة</a:t>
            </a:r>
          </a:p>
        </p:txBody>
      </p:sp>
      <p:sp>
        <p:nvSpPr>
          <p:cNvPr id="56" name="مربع نص 37">
            <a:extLst>
              <a:ext uri="{FF2B5EF4-FFF2-40B4-BE49-F238E27FC236}">
                <a16:creationId xmlns:a16="http://schemas.microsoft.com/office/drawing/2014/main" id="{E3F4B58F-056A-2A60-BAC0-7E01B995F8D6}"/>
              </a:ext>
            </a:extLst>
          </p:cNvPr>
          <p:cNvSpPr txBox="1"/>
          <p:nvPr/>
        </p:nvSpPr>
        <p:spPr>
          <a:xfrm>
            <a:off x="1880189" y="5678324"/>
            <a:ext cx="152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الزوايا مختلفة</a:t>
            </a:r>
          </a:p>
        </p:txBody>
      </p:sp>
      <p:sp>
        <p:nvSpPr>
          <p:cNvPr id="58" name="مربع نص 38">
            <a:extLst>
              <a:ext uri="{FF2B5EF4-FFF2-40B4-BE49-F238E27FC236}">
                <a16:creationId xmlns:a16="http://schemas.microsoft.com/office/drawing/2014/main" id="{50DB1071-07AD-A993-8520-8C02CE81C456}"/>
              </a:ext>
            </a:extLst>
          </p:cNvPr>
          <p:cNvSpPr txBox="1"/>
          <p:nvPr/>
        </p:nvSpPr>
        <p:spPr>
          <a:xfrm>
            <a:off x="7899504" y="3489991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الزوايا في المثلثات مختلفة</a:t>
            </a:r>
          </a:p>
        </p:txBody>
      </p:sp>
      <p:sp>
        <p:nvSpPr>
          <p:cNvPr id="60" name="مربع نص 39">
            <a:extLst>
              <a:ext uri="{FF2B5EF4-FFF2-40B4-BE49-F238E27FC236}">
                <a16:creationId xmlns:a16="http://schemas.microsoft.com/office/drawing/2014/main" id="{B2C81DFB-25EF-0ECA-A3D8-02B152AFEEB2}"/>
              </a:ext>
            </a:extLst>
          </p:cNvPr>
          <p:cNvSpPr txBox="1"/>
          <p:nvPr/>
        </p:nvSpPr>
        <p:spPr>
          <a:xfrm>
            <a:off x="7504465" y="4027792"/>
            <a:ext cx="28502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لذا يبدو أن الزوايا في المثلث المختلف الأضلاع مختلفة .</a:t>
            </a:r>
          </a:p>
        </p:txBody>
      </p:sp>
      <p:sp>
        <p:nvSpPr>
          <p:cNvPr id="62" name="مربع نص 40">
            <a:extLst>
              <a:ext uri="{FF2B5EF4-FFF2-40B4-BE49-F238E27FC236}">
                <a16:creationId xmlns:a16="http://schemas.microsoft.com/office/drawing/2014/main" id="{B9C94F66-875A-0A38-DA5B-F153EB6E8F59}"/>
              </a:ext>
            </a:extLst>
          </p:cNvPr>
          <p:cNvSpPr txBox="1"/>
          <p:nvPr/>
        </p:nvSpPr>
        <p:spPr>
          <a:xfrm>
            <a:off x="7576332" y="5397942"/>
            <a:ext cx="28502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ارسم مثلثات أخرى مختلفة الأضلاع لكي تتأكد من تبريرك .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BB52D2AE-0762-4597-A2CD-68F86F54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126" y="4873713"/>
            <a:ext cx="1009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2953CFB6-0E67-405A-DD72-39069030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922" y="591366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150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4" grpId="0"/>
      <p:bldP spid="28" grpId="0"/>
      <p:bldP spid="30" grpId="0"/>
      <p:bldP spid="32" grpId="0"/>
      <p:bldP spid="34" grpId="0"/>
      <p:bldP spid="36" grpId="0"/>
      <p:bldP spid="42" grpId="0"/>
      <p:bldP spid="44" grpId="0"/>
      <p:bldP spid="46" grpId="0"/>
      <p:bldP spid="52" grpId="0"/>
      <p:bldP spid="54" grpId="0"/>
      <p:bldP spid="56" grpId="0"/>
      <p:bldP spid="58" grpId="0"/>
      <p:bldP spid="60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3137034" y="-2568093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543037" y="344466"/>
            <a:ext cx="11648963" cy="6337308"/>
            <a:chOff x="970867" y="478726"/>
            <a:chExt cx="11210342" cy="6337308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970867" y="478726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62281ACD-39D5-117F-EB4E-85450C82D739}"/>
              </a:ext>
            </a:extLst>
          </p:cNvPr>
          <p:cNvGrpSpPr/>
          <p:nvPr/>
        </p:nvGrpSpPr>
        <p:grpSpPr>
          <a:xfrm>
            <a:off x="4616157" y="697731"/>
            <a:ext cx="4140132" cy="360000"/>
            <a:chOff x="3242376" y="3332775"/>
            <a:chExt cx="4140132" cy="36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55C59-4D64-6662-81E0-95BED06A6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332775"/>
              <a:ext cx="259448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E894673-A62B-C26A-D248-8F3A5F38C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376" y="3408865"/>
              <a:ext cx="14763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640673F-166B-62F7-F266-52A091F72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73" y="1633835"/>
            <a:ext cx="4105275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 descr="C:\Users\4D11~1\AppData\Local\Temp\SNAGHTML9f982ab.PNG">
            <a:extLst>
              <a:ext uri="{FF2B5EF4-FFF2-40B4-BE49-F238E27FC236}">
                <a16:creationId xmlns:a16="http://schemas.microsoft.com/office/drawing/2014/main" id="{26D6B90B-E178-F519-AEE7-863C849B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25" y="1876722"/>
            <a:ext cx="311467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26">
            <a:extLst>
              <a:ext uri="{FF2B5EF4-FFF2-40B4-BE49-F238E27FC236}">
                <a16:creationId xmlns:a16="http://schemas.microsoft.com/office/drawing/2014/main" id="{81FEDCC1-3638-546E-E0CB-125F46231463}"/>
              </a:ext>
            </a:extLst>
          </p:cNvPr>
          <p:cNvSpPr txBox="1"/>
          <p:nvPr/>
        </p:nvSpPr>
        <p:spPr>
          <a:xfrm>
            <a:off x="9008645" y="6160016"/>
            <a:ext cx="15849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رقم اللوحة فردي</a:t>
            </a:r>
          </a:p>
        </p:txBody>
      </p:sp>
      <p:sp>
        <p:nvSpPr>
          <p:cNvPr id="8" name="سهم إلى اليسار 2">
            <a:extLst>
              <a:ext uri="{FF2B5EF4-FFF2-40B4-BE49-F238E27FC236}">
                <a16:creationId xmlns:a16="http://schemas.microsoft.com/office/drawing/2014/main" id="{3C4A76E3-DEEC-3DC8-B7FD-044FE009B376}"/>
              </a:ext>
            </a:extLst>
          </p:cNvPr>
          <p:cNvSpPr/>
          <p:nvPr/>
        </p:nvSpPr>
        <p:spPr>
          <a:xfrm>
            <a:off x="7784509" y="611775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7">
            <a:extLst>
              <a:ext uri="{FF2B5EF4-FFF2-40B4-BE49-F238E27FC236}">
                <a16:creationId xmlns:a16="http://schemas.microsoft.com/office/drawing/2014/main" id="{F179663F-5ED5-803E-5BB8-EE6CB1D88591}"/>
              </a:ext>
            </a:extLst>
          </p:cNvPr>
          <p:cNvSpPr txBox="1"/>
          <p:nvPr/>
        </p:nvSpPr>
        <p:spPr>
          <a:xfrm>
            <a:off x="4544149" y="6160016"/>
            <a:ext cx="2953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الآحاد يجب أن يكون فرديا</a:t>
            </a:r>
          </a:p>
        </p:txBody>
      </p:sp>
      <p:sp>
        <p:nvSpPr>
          <p:cNvPr id="24" name="مربع نص 28">
            <a:extLst>
              <a:ext uri="{FF2B5EF4-FFF2-40B4-BE49-F238E27FC236}">
                <a16:creationId xmlns:a16="http://schemas.microsoft.com/office/drawing/2014/main" id="{74310CA9-B51D-ADC0-6F82-2100E2E9CB9B}"/>
              </a:ext>
            </a:extLst>
          </p:cNvPr>
          <p:cNvSpPr txBox="1"/>
          <p:nvPr/>
        </p:nvSpPr>
        <p:spPr>
          <a:xfrm>
            <a:off x="8756289" y="4226123"/>
            <a:ext cx="190935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الرقمان في المنتصف مربعا كاملا</a:t>
            </a:r>
          </a:p>
        </p:txBody>
      </p:sp>
      <p:sp>
        <p:nvSpPr>
          <p:cNvPr id="26" name="سهم إلى اليسار 29">
            <a:extLst>
              <a:ext uri="{FF2B5EF4-FFF2-40B4-BE49-F238E27FC236}">
                <a16:creationId xmlns:a16="http://schemas.microsoft.com/office/drawing/2014/main" id="{1F1E3E08-4CAB-9086-B0D6-20F0BBD9C7BC}"/>
              </a:ext>
            </a:extLst>
          </p:cNvPr>
          <p:cNvSpPr/>
          <p:nvPr/>
        </p:nvSpPr>
        <p:spPr>
          <a:xfrm>
            <a:off x="7784509" y="437013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30">
            <a:extLst>
              <a:ext uri="{FF2B5EF4-FFF2-40B4-BE49-F238E27FC236}">
                <a16:creationId xmlns:a16="http://schemas.microsoft.com/office/drawing/2014/main" id="{59D995D3-759F-5AFA-8D4C-97B8D1B1E724}"/>
              </a:ext>
            </a:extLst>
          </p:cNvPr>
          <p:cNvSpPr txBox="1"/>
          <p:nvPr/>
        </p:nvSpPr>
        <p:spPr>
          <a:xfrm>
            <a:off x="2785514" y="2001190"/>
            <a:ext cx="9361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٥ ٢</a:t>
            </a:r>
          </a:p>
        </p:txBody>
      </p:sp>
      <p:graphicFrame>
        <p:nvGraphicFramePr>
          <p:cNvPr id="30" name="جدول 3">
            <a:extLst>
              <a:ext uri="{FF2B5EF4-FFF2-40B4-BE49-F238E27FC236}">
                <a16:creationId xmlns:a16="http://schemas.microsoft.com/office/drawing/2014/main" id="{6BB09EAD-2270-B477-B09D-0395DBE9D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928586"/>
              </p:ext>
            </p:extLst>
          </p:nvPr>
        </p:nvGraphicFramePr>
        <p:xfrm>
          <a:off x="2057625" y="4226123"/>
          <a:ext cx="5582868" cy="792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3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</a:rPr>
                        <a:t>٨٥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</a:rPr>
                        <a:t>٥٨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</a:rPr>
                        <a:t>٣٥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</a:rPr>
                        <a:t>٥٤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</a:rPr>
                        <a:t>٢٥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</a:rPr>
                        <a:t>٥٢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</a:rPr>
                        <a:t>٣٨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</a:rPr>
                        <a:t>٨٣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</a:rPr>
                        <a:t>٢٨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</a:rPr>
                        <a:t>٨٢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</a:rPr>
                        <a:t>٢٣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</a:rPr>
                        <a:t>٣٢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مستطيل 4">
            <a:extLst>
              <a:ext uri="{FF2B5EF4-FFF2-40B4-BE49-F238E27FC236}">
                <a16:creationId xmlns:a16="http://schemas.microsoft.com/office/drawing/2014/main" id="{7E8BEDF3-3675-1879-F418-292FD92284A2}"/>
              </a:ext>
            </a:extLst>
          </p:cNvPr>
          <p:cNvSpPr/>
          <p:nvPr/>
        </p:nvSpPr>
        <p:spPr>
          <a:xfrm>
            <a:off x="2976386" y="4232510"/>
            <a:ext cx="914400" cy="396000"/>
          </a:xfrm>
          <a:prstGeom prst="rect">
            <a:avLst/>
          </a:prstGeom>
          <a:solidFill>
            <a:srgbClr val="0070C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1">
            <a:extLst>
              <a:ext uri="{FF2B5EF4-FFF2-40B4-BE49-F238E27FC236}">
                <a16:creationId xmlns:a16="http://schemas.microsoft.com/office/drawing/2014/main" id="{81345914-6938-3A36-3B6B-CA56FF2F1F6C}"/>
              </a:ext>
            </a:extLst>
          </p:cNvPr>
          <p:cNvSpPr txBox="1"/>
          <p:nvPr/>
        </p:nvSpPr>
        <p:spPr>
          <a:xfrm>
            <a:off x="3433586" y="2001540"/>
            <a:ext cx="7200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٣</a:t>
            </a:r>
          </a:p>
        </p:txBody>
      </p:sp>
      <p:sp>
        <p:nvSpPr>
          <p:cNvPr id="36" name="مربع نص 32">
            <a:extLst>
              <a:ext uri="{FF2B5EF4-FFF2-40B4-BE49-F238E27FC236}">
                <a16:creationId xmlns:a16="http://schemas.microsoft.com/office/drawing/2014/main" id="{531DD763-46B9-C956-223F-9F234168F97A}"/>
              </a:ext>
            </a:extLst>
          </p:cNvPr>
          <p:cNvSpPr txBox="1"/>
          <p:nvPr/>
        </p:nvSpPr>
        <p:spPr>
          <a:xfrm>
            <a:off x="2455917" y="1995153"/>
            <a:ext cx="7200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٨</a:t>
            </a:r>
          </a:p>
        </p:txBody>
      </p:sp>
      <p:sp>
        <p:nvSpPr>
          <p:cNvPr id="38" name="مربع نص 33">
            <a:extLst>
              <a:ext uri="{FF2B5EF4-FFF2-40B4-BE49-F238E27FC236}">
                <a16:creationId xmlns:a16="http://schemas.microsoft.com/office/drawing/2014/main" id="{2A49AE0D-EF08-068D-82C9-8B901003FA83}"/>
              </a:ext>
            </a:extLst>
          </p:cNvPr>
          <p:cNvSpPr txBox="1"/>
          <p:nvPr/>
        </p:nvSpPr>
        <p:spPr>
          <a:xfrm>
            <a:off x="2599934" y="2690408"/>
            <a:ext cx="13325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8 2 5 3</a:t>
            </a:r>
            <a:endParaRPr lang="ar-SA" sz="3200" b="1" dirty="0"/>
          </a:p>
        </p:txBody>
      </p:sp>
      <p:sp>
        <p:nvSpPr>
          <p:cNvPr id="40" name="مربع نص 34">
            <a:extLst>
              <a:ext uri="{FF2B5EF4-FFF2-40B4-BE49-F238E27FC236}">
                <a16:creationId xmlns:a16="http://schemas.microsoft.com/office/drawing/2014/main" id="{B9A1CBCB-8D6C-86F3-DBE7-3C69AFF21BFD}"/>
              </a:ext>
            </a:extLst>
          </p:cNvPr>
          <p:cNvSpPr txBox="1"/>
          <p:nvPr/>
        </p:nvSpPr>
        <p:spPr>
          <a:xfrm>
            <a:off x="9008645" y="5439936"/>
            <a:ext cx="15849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بقي لدينا العددين</a:t>
            </a:r>
          </a:p>
        </p:txBody>
      </p:sp>
      <p:sp>
        <p:nvSpPr>
          <p:cNvPr id="42" name="مربع نص 36">
            <a:extLst>
              <a:ext uri="{FF2B5EF4-FFF2-40B4-BE49-F238E27FC236}">
                <a16:creationId xmlns:a16="http://schemas.microsoft.com/office/drawing/2014/main" id="{48381CDF-770A-4805-9BD9-BD373D432293}"/>
              </a:ext>
            </a:extLst>
          </p:cNvPr>
          <p:cNvSpPr txBox="1"/>
          <p:nvPr/>
        </p:nvSpPr>
        <p:spPr>
          <a:xfrm>
            <a:off x="7928525" y="5439936"/>
            <a:ext cx="936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  ،  ٨</a:t>
            </a:r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AA7083B4-4658-29ED-E0AD-83AA0AE5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418" y="597373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151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2" grpId="0"/>
      <p:bldP spid="24" grpId="0"/>
      <p:bldP spid="26" grpId="0" animBg="1"/>
      <p:bldP spid="28" grpId="0"/>
      <p:bldP spid="32" grpId="0" animBg="1"/>
      <p:bldP spid="34" grpId="0"/>
      <p:bldP spid="36" grpId="0"/>
      <p:bldP spid="38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68604" y="-2513681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0">
            <a:extLst>
              <a:ext uri="{FF2B5EF4-FFF2-40B4-BE49-F238E27FC236}">
                <a16:creationId xmlns:a16="http://schemas.microsoft.com/office/drawing/2014/main" id="{069E3E88-D947-B736-6B35-E2B2C764DD37}"/>
              </a:ext>
            </a:extLst>
          </p:cNvPr>
          <p:cNvGrpSpPr/>
          <p:nvPr/>
        </p:nvGrpSpPr>
        <p:grpSpPr>
          <a:xfrm>
            <a:off x="3792853" y="457201"/>
            <a:ext cx="4140132" cy="360000"/>
            <a:chOff x="3242376" y="3332775"/>
            <a:chExt cx="4140132" cy="36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E24266-D0A0-877A-B22D-C23B5840C0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332775"/>
              <a:ext cx="259448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6F21BB-8229-8148-F79D-7B623D934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376" y="3408865"/>
              <a:ext cx="14763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64D095C-2A3C-96DA-B740-BBD2E12A4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069" y="1196678"/>
            <a:ext cx="4324350" cy="1619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C93AB5-F596-26FA-44C5-6A00A143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69" y="1457542"/>
            <a:ext cx="1440000" cy="115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EFE43-84CB-4FC1-8E96-F4C31CBD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53" y="961257"/>
            <a:ext cx="1512000" cy="99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5B429049-8038-870E-6541-55F3F0EC5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45" y="2113385"/>
            <a:ext cx="1620000" cy="113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مستطيل مستدير الزوايا 1">
            <a:extLst>
              <a:ext uri="{FF2B5EF4-FFF2-40B4-BE49-F238E27FC236}">
                <a16:creationId xmlns:a16="http://schemas.microsoft.com/office/drawing/2014/main" id="{3E5CE3FD-1DAB-838C-4253-732AC5A57248}"/>
              </a:ext>
            </a:extLst>
          </p:cNvPr>
          <p:cNvSpPr/>
          <p:nvPr/>
        </p:nvSpPr>
        <p:spPr>
          <a:xfrm>
            <a:off x="5951667" y="3495599"/>
            <a:ext cx="1368152" cy="4572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علي</a:t>
            </a:r>
          </a:p>
        </p:txBody>
      </p:sp>
      <p:sp>
        <p:nvSpPr>
          <p:cNvPr id="23" name="مستطيل مستدير الزوايا 18">
            <a:extLst>
              <a:ext uri="{FF2B5EF4-FFF2-40B4-BE49-F238E27FC236}">
                <a16:creationId xmlns:a16="http://schemas.microsoft.com/office/drawing/2014/main" id="{38C40483-B5E9-E355-5A76-F2E71032951D}"/>
              </a:ext>
            </a:extLst>
          </p:cNvPr>
          <p:cNvSpPr/>
          <p:nvPr/>
        </p:nvSpPr>
        <p:spPr>
          <a:xfrm>
            <a:off x="4008877" y="3495599"/>
            <a:ext cx="1368152" cy="4572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أحمد</a:t>
            </a:r>
          </a:p>
        </p:txBody>
      </p:sp>
      <p:sp>
        <p:nvSpPr>
          <p:cNvPr id="25" name="مستطيل مستدير الزوايا 20">
            <a:extLst>
              <a:ext uri="{FF2B5EF4-FFF2-40B4-BE49-F238E27FC236}">
                <a16:creationId xmlns:a16="http://schemas.microsoft.com/office/drawing/2014/main" id="{6F6355BB-43BB-2087-DA8D-10FE9F4AD6EC}"/>
              </a:ext>
            </a:extLst>
          </p:cNvPr>
          <p:cNvSpPr/>
          <p:nvPr/>
        </p:nvSpPr>
        <p:spPr>
          <a:xfrm>
            <a:off x="2064661" y="3495599"/>
            <a:ext cx="1368152" cy="4572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محمود</a:t>
            </a:r>
          </a:p>
        </p:txBody>
      </p:sp>
      <p:sp>
        <p:nvSpPr>
          <p:cNvPr id="27" name="مربع نص 21">
            <a:extLst>
              <a:ext uri="{FF2B5EF4-FFF2-40B4-BE49-F238E27FC236}">
                <a16:creationId xmlns:a16="http://schemas.microsoft.com/office/drawing/2014/main" id="{C1C017EC-45C5-9621-8F32-51A4799E5E43}"/>
              </a:ext>
            </a:extLst>
          </p:cNvPr>
          <p:cNvSpPr txBox="1"/>
          <p:nvPr/>
        </p:nvSpPr>
        <p:spPr>
          <a:xfrm>
            <a:off x="7981053" y="3552689"/>
            <a:ext cx="2159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لم يأكل محمود موزا</a:t>
            </a: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3EA860C1-92ED-3698-F527-25E03161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45" y="4345633"/>
            <a:ext cx="1620000" cy="113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FAD956F2-5D38-0738-D2D9-2EF33BC3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61" y="5641777"/>
            <a:ext cx="1512000" cy="99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مربع نص 24">
            <a:extLst>
              <a:ext uri="{FF2B5EF4-FFF2-40B4-BE49-F238E27FC236}">
                <a16:creationId xmlns:a16="http://schemas.microsoft.com/office/drawing/2014/main" id="{D69EFDC5-E2C8-19D8-0C33-25F8114550DC}"/>
              </a:ext>
            </a:extLst>
          </p:cNvPr>
          <p:cNvSpPr txBox="1"/>
          <p:nvPr/>
        </p:nvSpPr>
        <p:spPr>
          <a:xfrm>
            <a:off x="7981053" y="4161547"/>
            <a:ext cx="2159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أكل علي المانجو</a:t>
            </a: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3FE3D23D-D477-FBED-D3CD-0F08DD6B0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77" y="4318644"/>
            <a:ext cx="1440000" cy="115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866FC960-3799-2993-D8CF-6B56C72E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461" y="587137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152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2556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42135 -0.188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68604" y="-2518882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720">
            <a:extLst>
              <a:ext uri="{FF2B5EF4-FFF2-40B4-BE49-F238E27FC236}">
                <a16:creationId xmlns:a16="http://schemas.microsoft.com/office/drawing/2014/main" id="{3F58E66F-9FDB-E1C4-53AA-69AAFCAFD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5326" y="2248490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00"/>
                </a:solidFill>
              </a:rPr>
              <a:t>طول القطر الأول =</a:t>
            </a:r>
            <a:endParaRPr lang="en-US" sz="2400" b="1">
              <a:solidFill>
                <a:srgbClr val="006600"/>
              </a:solidFill>
            </a:endParaRPr>
          </a:p>
        </p:txBody>
      </p:sp>
      <p:grpSp>
        <p:nvGrpSpPr>
          <p:cNvPr id="3" name="Group 799">
            <a:extLst>
              <a:ext uri="{FF2B5EF4-FFF2-40B4-BE49-F238E27FC236}">
                <a16:creationId xmlns:a16="http://schemas.microsoft.com/office/drawing/2014/main" id="{E523EFCF-DF86-48C9-6ABE-C2E5A0CB32E7}"/>
              </a:ext>
            </a:extLst>
          </p:cNvPr>
          <p:cNvGrpSpPr>
            <a:grpSpLocks/>
          </p:cNvGrpSpPr>
          <p:nvPr/>
        </p:nvGrpSpPr>
        <p:grpSpPr bwMode="auto">
          <a:xfrm>
            <a:off x="2405726" y="2453278"/>
            <a:ext cx="1512888" cy="1044575"/>
            <a:chOff x="612" y="1888"/>
            <a:chExt cx="953" cy="658"/>
          </a:xfrm>
        </p:grpSpPr>
        <p:sp>
          <p:nvSpPr>
            <p:cNvPr id="13" name="Rectangle 795">
              <a:extLst>
                <a:ext uri="{FF2B5EF4-FFF2-40B4-BE49-F238E27FC236}">
                  <a16:creationId xmlns:a16="http://schemas.microsoft.com/office/drawing/2014/main" id="{397220F9-66B4-3E93-9F27-0FA751E7D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1888"/>
              <a:ext cx="930" cy="65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" name="Line 797">
              <a:extLst>
                <a:ext uri="{FF2B5EF4-FFF2-40B4-BE49-F238E27FC236}">
                  <a16:creationId xmlns:a16="http://schemas.microsoft.com/office/drawing/2014/main" id="{D705D4B2-3777-F459-3ED6-BB406EA79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" y="1888"/>
              <a:ext cx="930" cy="6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Line 798">
              <a:extLst>
                <a:ext uri="{FF2B5EF4-FFF2-40B4-BE49-F238E27FC236}">
                  <a16:creationId xmlns:a16="http://schemas.microsoft.com/office/drawing/2014/main" id="{76F67F75-CF59-81A8-DA2D-8AE5C3AC9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888"/>
              <a:ext cx="953" cy="6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800">
            <a:extLst>
              <a:ext uri="{FF2B5EF4-FFF2-40B4-BE49-F238E27FC236}">
                <a16:creationId xmlns:a16="http://schemas.microsoft.com/office/drawing/2014/main" id="{AACC30AD-1C7B-6CB5-3B92-B98D7FA279B6}"/>
              </a:ext>
            </a:extLst>
          </p:cNvPr>
          <p:cNvGrpSpPr>
            <a:grpSpLocks/>
          </p:cNvGrpSpPr>
          <p:nvPr/>
        </p:nvGrpSpPr>
        <p:grpSpPr bwMode="auto">
          <a:xfrm>
            <a:off x="2046951" y="3821703"/>
            <a:ext cx="2195512" cy="1044575"/>
            <a:chOff x="612" y="1888"/>
            <a:chExt cx="953" cy="658"/>
          </a:xfrm>
        </p:grpSpPr>
        <p:sp>
          <p:nvSpPr>
            <p:cNvPr id="18" name="Rectangle 801">
              <a:extLst>
                <a:ext uri="{FF2B5EF4-FFF2-40B4-BE49-F238E27FC236}">
                  <a16:creationId xmlns:a16="http://schemas.microsoft.com/office/drawing/2014/main" id="{CA81ADCC-042A-5BAE-E460-1EA3BF384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1888"/>
              <a:ext cx="930" cy="65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" name="Line 802">
              <a:extLst>
                <a:ext uri="{FF2B5EF4-FFF2-40B4-BE49-F238E27FC236}">
                  <a16:creationId xmlns:a16="http://schemas.microsoft.com/office/drawing/2014/main" id="{BDBDFC85-D174-0748-3250-794E52773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" y="1888"/>
              <a:ext cx="930" cy="6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803">
              <a:extLst>
                <a:ext uri="{FF2B5EF4-FFF2-40B4-BE49-F238E27FC236}">
                  <a16:creationId xmlns:a16="http://schemas.microsoft.com/office/drawing/2014/main" id="{9255B942-B603-ECCC-01A7-6229B633E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888"/>
              <a:ext cx="953" cy="6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5" name="Picture 796">
            <a:hlinkClick r:id="rId7"/>
            <a:extLst>
              <a:ext uri="{FF2B5EF4-FFF2-40B4-BE49-F238E27FC236}">
                <a16:creationId xmlns:a16="http://schemas.microsoft.com/office/drawing/2014/main" id="{F669AC72-2E4C-3D65-7A53-6560AB68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25">
            <a:off x="1973926" y="3316878"/>
            <a:ext cx="319881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94">
            <a:hlinkClick r:id="rId7"/>
            <a:extLst>
              <a:ext uri="{FF2B5EF4-FFF2-40B4-BE49-F238E27FC236}">
                <a16:creationId xmlns:a16="http://schemas.microsoft.com/office/drawing/2014/main" id="{DCD0A265-B260-F70E-D0DE-E6674E97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9959">
            <a:off x="2262851" y="2567578"/>
            <a:ext cx="319881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04">
            <a:hlinkClick r:id="rId7"/>
            <a:extLst>
              <a:ext uri="{FF2B5EF4-FFF2-40B4-BE49-F238E27FC236}">
                <a16:creationId xmlns:a16="http://schemas.microsoft.com/office/drawing/2014/main" id="{FC27B4C6-2C58-BACF-89EB-FEFDC671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9145">
            <a:off x="1988213" y="4169365"/>
            <a:ext cx="319881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05">
            <a:hlinkClick r:id="rId7"/>
            <a:extLst>
              <a:ext uri="{FF2B5EF4-FFF2-40B4-BE49-F238E27FC236}">
                <a16:creationId xmlns:a16="http://schemas.microsoft.com/office/drawing/2014/main" id="{AEF3E012-2829-2D33-0D1F-1C93A6F72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2868">
            <a:off x="1792951" y="4491628"/>
            <a:ext cx="319881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806">
            <a:extLst>
              <a:ext uri="{FF2B5EF4-FFF2-40B4-BE49-F238E27FC236}">
                <a16:creationId xmlns:a16="http://schemas.microsoft.com/office/drawing/2014/main" id="{BB7B9E24-8A42-353E-A734-E74E1C4D5496}"/>
              </a:ext>
            </a:extLst>
          </p:cNvPr>
          <p:cNvGrpSpPr>
            <a:grpSpLocks/>
          </p:cNvGrpSpPr>
          <p:nvPr/>
        </p:nvGrpSpPr>
        <p:grpSpPr bwMode="auto">
          <a:xfrm>
            <a:off x="2046952" y="5190128"/>
            <a:ext cx="2590801" cy="1044575"/>
            <a:chOff x="612" y="1888"/>
            <a:chExt cx="953" cy="658"/>
          </a:xfrm>
        </p:grpSpPr>
        <p:sp>
          <p:nvSpPr>
            <p:cNvPr id="29" name="Rectangle 807">
              <a:extLst>
                <a:ext uri="{FF2B5EF4-FFF2-40B4-BE49-F238E27FC236}">
                  <a16:creationId xmlns:a16="http://schemas.microsoft.com/office/drawing/2014/main" id="{3ED56E54-38A4-6E2E-343C-DD812E44B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1888"/>
              <a:ext cx="930" cy="65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0" name="Line 808">
              <a:extLst>
                <a:ext uri="{FF2B5EF4-FFF2-40B4-BE49-F238E27FC236}">
                  <a16:creationId xmlns:a16="http://schemas.microsoft.com/office/drawing/2014/main" id="{DEFE449B-6465-B59C-6455-D64044E9C2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" y="1888"/>
              <a:ext cx="930" cy="6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Line 809">
              <a:extLst>
                <a:ext uri="{FF2B5EF4-FFF2-40B4-BE49-F238E27FC236}">
                  <a16:creationId xmlns:a16="http://schemas.microsoft.com/office/drawing/2014/main" id="{7A45BBEF-B4A6-1609-A838-EEB19725F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888"/>
              <a:ext cx="953" cy="6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34" name="Picture 810">
            <a:hlinkClick r:id="rId7"/>
            <a:extLst>
              <a:ext uri="{FF2B5EF4-FFF2-40B4-BE49-F238E27FC236}">
                <a16:creationId xmlns:a16="http://schemas.microsoft.com/office/drawing/2014/main" id="{4B19C5CA-FC4A-5145-5866-ED40D628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604">
            <a:off x="2081876" y="5617165"/>
            <a:ext cx="319881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11">
            <a:hlinkClick r:id="rId7"/>
            <a:extLst>
              <a:ext uri="{FF2B5EF4-FFF2-40B4-BE49-F238E27FC236}">
                <a16:creationId xmlns:a16="http://schemas.microsoft.com/office/drawing/2014/main" id="{77641842-2039-1B2D-B064-2D02329C3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670">
            <a:off x="1872326" y="5809253"/>
            <a:ext cx="319881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812">
            <a:extLst>
              <a:ext uri="{FF2B5EF4-FFF2-40B4-BE49-F238E27FC236}">
                <a16:creationId xmlns:a16="http://schemas.microsoft.com/office/drawing/2014/main" id="{020DA8A4-AA83-70B9-112B-C533C4E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1113" y="2259603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6 سم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40" name="Text Box 813">
            <a:extLst>
              <a:ext uri="{FF2B5EF4-FFF2-40B4-BE49-F238E27FC236}">
                <a16:creationId xmlns:a16="http://schemas.microsoft.com/office/drawing/2014/main" id="{3DB42CA6-3409-CF62-AB80-BA7357A07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7226" y="2777128"/>
            <a:ext cx="219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00"/>
                </a:solidFill>
              </a:rPr>
              <a:t>طول القطر الثاني =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42" name="Text Box 814">
            <a:extLst>
              <a:ext uri="{FF2B5EF4-FFF2-40B4-BE49-F238E27FC236}">
                <a16:creationId xmlns:a16="http://schemas.microsoft.com/office/drawing/2014/main" id="{57F54095-A82D-3B17-AB04-CE8B2B57D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1113" y="278824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6 سم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44" name="Text Box 815">
            <a:extLst>
              <a:ext uri="{FF2B5EF4-FFF2-40B4-BE49-F238E27FC236}">
                <a16:creationId xmlns:a16="http://schemas.microsoft.com/office/drawing/2014/main" id="{AAE7CD30-E35D-0F12-3440-9952F4B96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913" y="3759790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00"/>
                </a:solidFill>
              </a:rPr>
              <a:t>طول القطر الأول =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46" name="Text Box 816">
            <a:extLst>
              <a:ext uri="{FF2B5EF4-FFF2-40B4-BE49-F238E27FC236}">
                <a16:creationId xmlns:a16="http://schemas.microsoft.com/office/drawing/2014/main" id="{E44CBCCA-51AC-6B38-792C-4F4A7F5F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701" y="3770903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8 سم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48" name="Text Box 817">
            <a:extLst>
              <a:ext uri="{FF2B5EF4-FFF2-40B4-BE49-F238E27FC236}">
                <a16:creationId xmlns:a16="http://schemas.microsoft.com/office/drawing/2014/main" id="{5AC93A14-0DE1-DCE3-BFFF-0E748D8CD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813" y="4288428"/>
            <a:ext cx="219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00"/>
                </a:solidFill>
              </a:rPr>
              <a:t>طول القطر الثاني =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50" name="Text Box 818">
            <a:extLst>
              <a:ext uri="{FF2B5EF4-FFF2-40B4-BE49-F238E27FC236}">
                <a16:creationId xmlns:a16="http://schemas.microsoft.com/office/drawing/2014/main" id="{68AB557B-A54F-8ED0-E6A2-6999FBE17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701" y="4299540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8 سم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52" name="Text Box 819">
            <a:extLst>
              <a:ext uri="{FF2B5EF4-FFF2-40B4-BE49-F238E27FC236}">
                <a16:creationId xmlns:a16="http://schemas.microsoft.com/office/drawing/2014/main" id="{7749F3D6-2B26-84DF-3F6F-A2713E349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913" y="5261565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00"/>
                </a:solidFill>
              </a:rPr>
              <a:t>طول القطر الأول =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54" name="Text Box 820">
            <a:extLst>
              <a:ext uri="{FF2B5EF4-FFF2-40B4-BE49-F238E27FC236}">
                <a16:creationId xmlns:a16="http://schemas.microsoft.com/office/drawing/2014/main" id="{98171786-01EF-98BE-435C-D2CE7D0B5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701" y="527267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9 سم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56" name="Text Box 821">
            <a:extLst>
              <a:ext uri="{FF2B5EF4-FFF2-40B4-BE49-F238E27FC236}">
                <a16:creationId xmlns:a16="http://schemas.microsoft.com/office/drawing/2014/main" id="{E69B5AC1-7574-E8F0-C3D2-EB5CE02DD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813" y="5790203"/>
            <a:ext cx="219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00"/>
                </a:solidFill>
              </a:rPr>
              <a:t>طول القطر الثاني =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58" name="Text Box 822">
            <a:extLst>
              <a:ext uri="{FF2B5EF4-FFF2-40B4-BE49-F238E27FC236}">
                <a16:creationId xmlns:a16="http://schemas.microsoft.com/office/drawing/2014/main" id="{1E3FCE38-C135-D006-37BF-6CC473968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701" y="5801315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9 سم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60" name="AutoShape 825">
            <a:extLst>
              <a:ext uri="{FF2B5EF4-FFF2-40B4-BE49-F238E27FC236}">
                <a16:creationId xmlns:a16="http://schemas.microsoft.com/office/drawing/2014/main" id="{7EDDDDF6-6DB3-3F9F-E356-4F6543725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738" y="2200865"/>
            <a:ext cx="4464050" cy="4248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2" name="AutoShape 826">
            <a:extLst>
              <a:ext uri="{FF2B5EF4-FFF2-40B4-BE49-F238E27FC236}">
                <a16:creationId xmlns:a16="http://schemas.microsoft.com/office/drawing/2014/main" id="{CBA66E5B-9191-DA16-8F81-06A974CCA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088" y="2632665"/>
            <a:ext cx="1728788" cy="1152525"/>
          </a:xfrm>
          <a:prstGeom prst="downArrowCallout">
            <a:avLst>
              <a:gd name="adj1" fmla="val 37500"/>
              <a:gd name="adj2" fmla="val 37500"/>
              <a:gd name="adj3" fmla="val 16667"/>
              <a:gd name="adj4" fmla="val 66667"/>
            </a:avLst>
          </a:prstGeo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800" b="1"/>
              <a:t>نستنتج أن</a:t>
            </a:r>
            <a:endParaRPr lang="en-US" sz="2800" b="1"/>
          </a:p>
        </p:txBody>
      </p:sp>
      <p:sp>
        <p:nvSpPr>
          <p:cNvPr id="64" name="AutoShape 827">
            <a:extLst>
              <a:ext uri="{FF2B5EF4-FFF2-40B4-BE49-F238E27FC236}">
                <a16:creationId xmlns:a16="http://schemas.microsoft.com/office/drawing/2014/main" id="{65800E23-F47D-AF99-DB04-5B50F94ED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588" y="4145553"/>
            <a:ext cx="3995738" cy="16557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6" name="Text Box 828">
            <a:extLst>
              <a:ext uri="{FF2B5EF4-FFF2-40B4-BE49-F238E27FC236}">
                <a16:creationId xmlns:a16="http://schemas.microsoft.com/office/drawing/2014/main" id="{F12B2C2B-B8C5-BEE8-4003-E125F9B7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901" y="4432890"/>
            <a:ext cx="3097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/>
              <a:t>طولا قطري المستطيل</a:t>
            </a:r>
            <a:endParaRPr lang="en-US" sz="3200" b="1"/>
          </a:p>
        </p:txBody>
      </p:sp>
      <p:sp>
        <p:nvSpPr>
          <p:cNvPr id="68" name="Text Box 829">
            <a:extLst>
              <a:ext uri="{FF2B5EF4-FFF2-40B4-BE49-F238E27FC236}">
                <a16:creationId xmlns:a16="http://schemas.microsoft.com/office/drawing/2014/main" id="{00E762E9-8C49-2C27-E18A-9A1909BAB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3163" y="5005978"/>
            <a:ext cx="1944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FF0000"/>
                </a:solidFill>
              </a:rPr>
              <a:t>متطابقان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82549E3A-B58B-6EBF-1AEA-5DE070F0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70" y="941060"/>
            <a:ext cx="4114800" cy="771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4" name="مجموعة 41">
            <a:extLst>
              <a:ext uri="{FF2B5EF4-FFF2-40B4-BE49-F238E27FC236}">
                <a16:creationId xmlns:a16="http://schemas.microsoft.com/office/drawing/2014/main" id="{2B4ED74A-606F-5BD9-A89A-5642800825D7}"/>
              </a:ext>
            </a:extLst>
          </p:cNvPr>
          <p:cNvGrpSpPr/>
          <p:nvPr/>
        </p:nvGrpSpPr>
        <p:grpSpPr>
          <a:xfrm>
            <a:off x="4206422" y="292988"/>
            <a:ext cx="4140132" cy="360000"/>
            <a:chOff x="3242376" y="3332775"/>
            <a:chExt cx="4140132" cy="360000"/>
          </a:xfrm>
        </p:grpSpPr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61F5EF73-920C-8837-A723-77887C74D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332775"/>
              <a:ext cx="259448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3">
              <a:extLst>
                <a:ext uri="{FF2B5EF4-FFF2-40B4-BE49-F238E27FC236}">
                  <a16:creationId xmlns:a16="http://schemas.microsoft.com/office/drawing/2014/main" id="{BE97DA83-0672-85E5-36F7-273DB1D26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376" y="3408865"/>
              <a:ext cx="14763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D9BC4ABB-33A5-8C76-5DFB-FCE0381A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79" y="584325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9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40" grpId="0"/>
      <p:bldP spid="42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/>
      <p:bldP spid="60" grpId="0" animBg="1"/>
      <p:bldP spid="62" grpId="0" animBg="1"/>
      <p:bldP spid="64" grpId="0" animBg="1"/>
      <p:bldP spid="66" grpId="0"/>
      <p:bldP spid="6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520</Words>
  <Application>Microsoft Macintosh PowerPoint</Application>
  <PresentationFormat>شاشة عريضة</PresentationFormat>
  <Paragraphs>357</Paragraphs>
  <Slides>16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44</cp:revision>
  <dcterms:created xsi:type="dcterms:W3CDTF">2021-08-28T07:17:54Z</dcterms:created>
  <dcterms:modified xsi:type="dcterms:W3CDTF">2022-08-10T00:19:09Z</dcterms:modified>
</cp:coreProperties>
</file>