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3" rtl="1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5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76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jpg"/><Relationship Id="rId7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4.jp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audio" Target="../media/audio2.wav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6EE454-AC6E-E198-A08E-BA77A2367B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33858" y="637043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73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9EB990F-71E8-0946-8500-A60A2C2D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57" y="168653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10">
            <a:extLst>
              <a:ext uri="{FF2B5EF4-FFF2-40B4-BE49-F238E27FC236}">
                <a16:creationId xmlns:a16="http://schemas.microsoft.com/office/drawing/2014/main" id="{FFD1472B-75FF-6742-B27D-C2FB898CAA75}"/>
              </a:ext>
            </a:extLst>
          </p:cNvPr>
          <p:cNvSpPr txBox="1"/>
          <p:nvPr/>
        </p:nvSpPr>
        <p:spPr>
          <a:xfrm>
            <a:off x="7661194" y="4962841"/>
            <a:ext cx="16712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٨٥ + </a:t>
            </a:r>
            <a:r>
              <a:rPr lang="ar-SA" sz="2400" b="1" baseline="46000" dirty="0"/>
              <a:t>٥</a:t>
            </a:r>
            <a:r>
              <a:rPr lang="ar-SA" sz="2000" b="1" dirty="0"/>
              <a:t>٩٠  =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957CEF-9603-634E-AF88-5C5A22B2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09" y="2802601"/>
            <a:ext cx="7632848" cy="162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22">
            <a:extLst>
              <a:ext uri="{FF2B5EF4-FFF2-40B4-BE49-F238E27FC236}">
                <a16:creationId xmlns:a16="http://schemas.microsoft.com/office/drawing/2014/main" id="{7B93D165-99DB-9B46-B680-C696D5890BFB}"/>
              </a:ext>
            </a:extLst>
          </p:cNvPr>
          <p:cNvSpPr txBox="1"/>
          <p:nvPr/>
        </p:nvSpPr>
        <p:spPr>
          <a:xfrm>
            <a:off x="7057421" y="4962841"/>
            <a:ext cx="7658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١٧٥</a:t>
            </a:r>
          </a:p>
        </p:txBody>
      </p:sp>
      <p:sp>
        <p:nvSpPr>
          <p:cNvPr id="17" name="مربع نص 23">
            <a:extLst>
              <a:ext uri="{FF2B5EF4-FFF2-40B4-BE49-F238E27FC236}">
                <a16:creationId xmlns:a16="http://schemas.microsoft.com/office/drawing/2014/main" id="{DFE151E6-9EE9-964C-91EB-F720D37487D2}"/>
              </a:ext>
            </a:extLst>
          </p:cNvPr>
          <p:cNvSpPr txBox="1"/>
          <p:nvPr/>
        </p:nvSpPr>
        <p:spPr>
          <a:xfrm>
            <a:off x="8035479" y="5682921"/>
            <a:ext cx="1281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غير ذلك</a:t>
            </a:r>
          </a:p>
        </p:txBody>
      </p:sp>
      <p:sp>
        <p:nvSpPr>
          <p:cNvPr id="19" name="مربع نص 24">
            <a:extLst>
              <a:ext uri="{FF2B5EF4-FFF2-40B4-BE49-F238E27FC236}">
                <a16:creationId xmlns:a16="http://schemas.microsoft.com/office/drawing/2014/main" id="{60DBF2D8-EB37-1E44-8792-34308422E2CA}"/>
              </a:ext>
            </a:extLst>
          </p:cNvPr>
          <p:cNvSpPr txBox="1"/>
          <p:nvPr/>
        </p:nvSpPr>
        <p:spPr>
          <a:xfrm>
            <a:off x="3196698" y="4962841"/>
            <a:ext cx="16712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٧٥ + </a:t>
            </a:r>
            <a:r>
              <a:rPr lang="ar-SA" sz="2400" b="1" baseline="46000" dirty="0"/>
              <a:t>٥</a:t>
            </a:r>
            <a:r>
              <a:rPr lang="ar-SA" sz="2000" b="1" dirty="0"/>
              <a:t>١٥  =</a:t>
            </a:r>
          </a:p>
        </p:txBody>
      </p:sp>
      <p:sp>
        <p:nvSpPr>
          <p:cNvPr id="21" name="مربع نص 26">
            <a:extLst>
              <a:ext uri="{FF2B5EF4-FFF2-40B4-BE49-F238E27FC236}">
                <a16:creationId xmlns:a16="http://schemas.microsoft.com/office/drawing/2014/main" id="{62A688B3-2B39-5045-855B-7BFFADFA5130}"/>
              </a:ext>
            </a:extLst>
          </p:cNvPr>
          <p:cNvSpPr txBox="1"/>
          <p:nvPr/>
        </p:nvSpPr>
        <p:spPr>
          <a:xfrm>
            <a:off x="2592925" y="4962841"/>
            <a:ext cx="7658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٩٠</a:t>
            </a:r>
          </a:p>
        </p:txBody>
      </p:sp>
      <p:sp>
        <p:nvSpPr>
          <p:cNvPr id="23" name="مربع نص 27">
            <a:extLst>
              <a:ext uri="{FF2B5EF4-FFF2-40B4-BE49-F238E27FC236}">
                <a16:creationId xmlns:a16="http://schemas.microsoft.com/office/drawing/2014/main" id="{D759689F-5623-8149-A55D-FB049FCAA9B0}"/>
              </a:ext>
            </a:extLst>
          </p:cNvPr>
          <p:cNvSpPr txBox="1"/>
          <p:nvPr/>
        </p:nvSpPr>
        <p:spPr>
          <a:xfrm>
            <a:off x="2853247" y="5682921"/>
            <a:ext cx="20439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الزاويتان متتامتان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54C1F1E0-5984-9D48-98DB-EF2CB3D9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09" y="1794489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2C2466D-3241-F8BD-6FE9-84EEC599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5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0">
            <a:extLst>
              <a:ext uri="{FF2B5EF4-FFF2-40B4-BE49-F238E27FC236}">
                <a16:creationId xmlns:a16="http://schemas.microsoft.com/office/drawing/2014/main" id="{2E41F871-339A-DD4D-9DF2-099D2BFE7019}"/>
              </a:ext>
            </a:extLst>
          </p:cNvPr>
          <p:cNvSpPr txBox="1"/>
          <p:nvPr/>
        </p:nvSpPr>
        <p:spPr>
          <a:xfrm>
            <a:off x="7474336" y="4997565"/>
            <a:ext cx="19165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١٣٥ +  </a:t>
            </a:r>
            <a:r>
              <a:rPr lang="ar-SA" sz="2400" b="1" baseline="46000" dirty="0"/>
              <a:t>٥</a:t>
            </a:r>
            <a:r>
              <a:rPr lang="ar-SA" sz="2000" b="1" dirty="0"/>
              <a:t>٤٥  =</a:t>
            </a:r>
          </a:p>
        </p:txBody>
      </p:sp>
      <p:sp>
        <p:nvSpPr>
          <p:cNvPr id="3" name="مربع نص 22">
            <a:extLst>
              <a:ext uri="{FF2B5EF4-FFF2-40B4-BE49-F238E27FC236}">
                <a16:creationId xmlns:a16="http://schemas.microsoft.com/office/drawing/2014/main" id="{30D9837D-3F60-774D-BECC-A53C68A06DA7}"/>
              </a:ext>
            </a:extLst>
          </p:cNvPr>
          <p:cNvSpPr txBox="1"/>
          <p:nvPr/>
        </p:nvSpPr>
        <p:spPr>
          <a:xfrm>
            <a:off x="6870563" y="4997565"/>
            <a:ext cx="7658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١٨٠</a:t>
            </a:r>
          </a:p>
        </p:txBody>
      </p:sp>
      <p:sp>
        <p:nvSpPr>
          <p:cNvPr id="4" name="مربع نص 23">
            <a:extLst>
              <a:ext uri="{FF2B5EF4-FFF2-40B4-BE49-F238E27FC236}">
                <a16:creationId xmlns:a16="http://schemas.microsoft.com/office/drawing/2014/main" id="{E20EF547-50C7-F946-ACB1-526289F69E93}"/>
              </a:ext>
            </a:extLst>
          </p:cNvPr>
          <p:cNvSpPr txBox="1"/>
          <p:nvPr/>
        </p:nvSpPr>
        <p:spPr>
          <a:xfrm>
            <a:off x="7253478" y="5717645"/>
            <a:ext cx="18770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الزاويتان متكاملتان</a:t>
            </a:r>
          </a:p>
        </p:txBody>
      </p:sp>
      <p:sp>
        <p:nvSpPr>
          <p:cNvPr id="5" name="مربع نص 24">
            <a:extLst>
              <a:ext uri="{FF2B5EF4-FFF2-40B4-BE49-F238E27FC236}">
                <a16:creationId xmlns:a16="http://schemas.microsoft.com/office/drawing/2014/main" id="{E445E166-A599-AE47-A67A-05E700D1EF2D}"/>
              </a:ext>
            </a:extLst>
          </p:cNvPr>
          <p:cNvSpPr txBox="1"/>
          <p:nvPr/>
        </p:nvSpPr>
        <p:spPr>
          <a:xfrm>
            <a:off x="3009840" y="4997565"/>
            <a:ext cx="16712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٢٣ +  </a:t>
            </a:r>
            <a:r>
              <a:rPr lang="ar-SA" sz="2400" b="1" baseline="46000" dirty="0"/>
              <a:t>٥</a:t>
            </a:r>
            <a:r>
              <a:rPr lang="ar-SA" sz="2000" b="1" dirty="0"/>
              <a:t>٦٧  =</a:t>
            </a:r>
          </a:p>
        </p:txBody>
      </p:sp>
      <p:sp>
        <p:nvSpPr>
          <p:cNvPr id="17" name="مربع نص 26">
            <a:extLst>
              <a:ext uri="{FF2B5EF4-FFF2-40B4-BE49-F238E27FC236}">
                <a16:creationId xmlns:a16="http://schemas.microsoft.com/office/drawing/2014/main" id="{484F54A8-54B1-0F4A-A89D-7C33295259D4}"/>
              </a:ext>
            </a:extLst>
          </p:cNvPr>
          <p:cNvSpPr txBox="1"/>
          <p:nvPr/>
        </p:nvSpPr>
        <p:spPr>
          <a:xfrm>
            <a:off x="2334059" y="4997565"/>
            <a:ext cx="7658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baseline="46000" dirty="0"/>
              <a:t>٥</a:t>
            </a:r>
            <a:r>
              <a:rPr lang="ar-SA" sz="2000" b="1" dirty="0"/>
              <a:t>٩٠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854B9B3B-C351-F046-A702-9A9367180300}"/>
              </a:ext>
            </a:extLst>
          </p:cNvPr>
          <p:cNvSpPr txBox="1"/>
          <p:nvPr/>
        </p:nvSpPr>
        <p:spPr>
          <a:xfrm>
            <a:off x="2666389" y="5717645"/>
            <a:ext cx="20439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الزاويتان متتامتان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285C1AEF-AC9B-4F49-A33F-99B59780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63" y="1829213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010C44E-7819-EE4B-A980-4643D560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95" y="1723669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7D9FF21-F7AE-D14E-8859-30A07FBB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51" y="2909333"/>
            <a:ext cx="7704856" cy="16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61B3D1E-F2CB-B3E5-C9F6-28E3EBFE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12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9029417-6630-2049-931C-F9CF3493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8" y="2583379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7DD18F5-DD4E-C344-A751-C7D1341D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84" y="1719283"/>
            <a:ext cx="524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C18642F-E3CD-4A46-B18F-937AAAE1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21" y="2616716"/>
            <a:ext cx="1247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78E2E8-9918-5E40-9FE6-3CD96FF3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68" y="2295347"/>
            <a:ext cx="2088232" cy="19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6">
            <a:extLst>
              <a:ext uri="{FF2B5EF4-FFF2-40B4-BE49-F238E27FC236}">
                <a16:creationId xmlns:a16="http://schemas.microsoft.com/office/drawing/2014/main" id="{8BEADA50-8C0A-A143-A603-C71F2789EFBC}"/>
              </a:ext>
            </a:extLst>
          </p:cNvPr>
          <p:cNvSpPr txBox="1"/>
          <p:nvPr/>
        </p:nvSpPr>
        <p:spPr>
          <a:xfrm>
            <a:off x="4831462" y="3519483"/>
            <a:ext cx="37188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بما أن س</a:t>
            </a:r>
            <a:r>
              <a:rPr lang="ar-SA" sz="2400" b="1" baseline="46000" dirty="0"/>
              <a:t>٥</a:t>
            </a:r>
            <a:r>
              <a:rPr lang="ar-SA" sz="2000" b="1" dirty="0"/>
              <a:t> ، </a:t>
            </a:r>
            <a:r>
              <a:rPr lang="ar-SA" sz="2400" b="1" baseline="46000" dirty="0"/>
              <a:t>٥</a:t>
            </a:r>
            <a:r>
              <a:rPr lang="ar-SA" sz="2000" b="1" dirty="0"/>
              <a:t>٢٨ تشكلان زاوية قائمة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B77351DB-D43D-0B44-B549-FADD0748BFE8}"/>
              </a:ext>
            </a:extLst>
          </p:cNvPr>
          <p:cNvSpPr txBox="1"/>
          <p:nvPr/>
        </p:nvSpPr>
        <p:spPr>
          <a:xfrm>
            <a:off x="6320907" y="4263971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فهما زاويتان متتامتان</a:t>
            </a:r>
          </a:p>
        </p:txBody>
      </p:sp>
      <p:sp>
        <p:nvSpPr>
          <p:cNvPr id="23" name="مربع نص 18">
            <a:extLst>
              <a:ext uri="{FF2B5EF4-FFF2-40B4-BE49-F238E27FC236}">
                <a16:creationId xmlns:a16="http://schemas.microsoft.com/office/drawing/2014/main" id="{192ED091-5A99-5E4A-9E59-F800DFE953E0}"/>
              </a:ext>
            </a:extLst>
          </p:cNvPr>
          <p:cNvSpPr txBox="1"/>
          <p:nvPr/>
        </p:nvSpPr>
        <p:spPr>
          <a:xfrm>
            <a:off x="6305875" y="4887635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+  </a:t>
            </a:r>
            <a:r>
              <a:rPr lang="ar-SA" sz="2400" b="1" baseline="46000" dirty="0"/>
              <a:t>٥</a:t>
            </a:r>
            <a:r>
              <a:rPr lang="ar-SA" sz="2000" b="1" dirty="0"/>
              <a:t>٢٨ =  </a:t>
            </a:r>
            <a:r>
              <a:rPr lang="ar-SA" sz="2400" b="1" baseline="46000" dirty="0"/>
              <a:t>٥</a:t>
            </a:r>
            <a:r>
              <a:rPr lang="ar-SA" sz="2000" b="1" dirty="0"/>
              <a:t>٩٠</a:t>
            </a:r>
          </a:p>
        </p:txBody>
      </p:sp>
      <p:sp>
        <p:nvSpPr>
          <p:cNvPr id="25" name="مربع نص 20">
            <a:extLst>
              <a:ext uri="{FF2B5EF4-FFF2-40B4-BE49-F238E27FC236}">
                <a16:creationId xmlns:a16="http://schemas.microsoft.com/office/drawing/2014/main" id="{F5310C68-E154-1749-AB2C-0F9B1972DBBD}"/>
              </a:ext>
            </a:extLst>
          </p:cNvPr>
          <p:cNvSpPr txBox="1"/>
          <p:nvPr/>
        </p:nvSpPr>
        <p:spPr>
          <a:xfrm>
            <a:off x="6305875" y="5639653"/>
            <a:ext cx="22294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= </a:t>
            </a:r>
            <a:r>
              <a:rPr lang="ar-SA" sz="2400" b="1" baseline="46000" dirty="0"/>
              <a:t>٥</a:t>
            </a:r>
            <a:r>
              <a:rPr lang="ar-SA" sz="2000" b="1" dirty="0"/>
              <a:t>٦٢</a:t>
            </a:r>
          </a:p>
          <a:p>
            <a:endParaRPr lang="ar-SA" sz="2000" b="1" dirty="0"/>
          </a:p>
        </p:txBody>
      </p:sp>
      <p:sp>
        <p:nvSpPr>
          <p:cNvPr id="27" name="مربع نص 21">
            <a:extLst>
              <a:ext uri="{FF2B5EF4-FFF2-40B4-BE49-F238E27FC236}">
                <a16:creationId xmlns:a16="http://schemas.microsoft.com/office/drawing/2014/main" id="{7D74CE55-EC9D-A944-9568-B65FF6F2E6E4}"/>
              </a:ext>
            </a:extLst>
          </p:cNvPr>
          <p:cNvSpPr txBox="1"/>
          <p:nvPr/>
        </p:nvSpPr>
        <p:spPr>
          <a:xfrm>
            <a:off x="7204328" y="5639653"/>
            <a:ext cx="706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46000" dirty="0"/>
              <a:t>٥</a:t>
            </a:r>
            <a:r>
              <a:rPr lang="ar-SA" sz="2000" b="1" dirty="0"/>
              <a:t>٦٢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FE7583E-6FC3-7A24-22D6-72900DBC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13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44948 -0.36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F879FC-C624-DC4F-A83B-DBA3B424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67" y="1439671"/>
            <a:ext cx="1247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C1C6C53-E981-BD4C-B71A-7A995B34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71" y="1079631"/>
            <a:ext cx="3185367" cy="11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6">
            <a:extLst>
              <a:ext uri="{FF2B5EF4-FFF2-40B4-BE49-F238E27FC236}">
                <a16:creationId xmlns:a16="http://schemas.microsoft.com/office/drawing/2014/main" id="{BA21CA3C-5622-B442-8E60-191BF9205ECB}"/>
              </a:ext>
            </a:extLst>
          </p:cNvPr>
          <p:cNvSpPr txBox="1"/>
          <p:nvPr/>
        </p:nvSpPr>
        <p:spPr>
          <a:xfrm>
            <a:off x="6310489" y="2159751"/>
            <a:ext cx="37188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بما أن س</a:t>
            </a:r>
            <a:r>
              <a:rPr lang="ar-SA" sz="2400" b="1" baseline="46000" dirty="0"/>
              <a:t>٥</a:t>
            </a:r>
            <a:r>
              <a:rPr lang="ar-SA" sz="2000" b="1" dirty="0"/>
              <a:t> ، </a:t>
            </a:r>
            <a:r>
              <a:rPr lang="ar-SA" sz="2400" b="1" baseline="46000" dirty="0"/>
              <a:t>٥</a:t>
            </a:r>
            <a:r>
              <a:rPr lang="ar-SA" sz="2000" b="1" dirty="0"/>
              <a:t>٤٦ تشكلان زاوية مستقيمة</a:t>
            </a: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734A2DA1-72E0-CD4A-BE47-549F3006B6BC}"/>
              </a:ext>
            </a:extLst>
          </p:cNvPr>
          <p:cNvSpPr txBox="1"/>
          <p:nvPr/>
        </p:nvSpPr>
        <p:spPr>
          <a:xfrm>
            <a:off x="7799934" y="2591799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فهما زاويتان متكاملتان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5CD5B52-E6D6-B544-851E-FC0C070AEE7E}"/>
              </a:ext>
            </a:extLst>
          </p:cNvPr>
          <p:cNvSpPr txBox="1"/>
          <p:nvPr/>
        </p:nvSpPr>
        <p:spPr>
          <a:xfrm>
            <a:off x="7565010" y="3023847"/>
            <a:ext cx="2449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+  </a:t>
            </a:r>
            <a:r>
              <a:rPr lang="ar-SA" sz="2400" b="1" baseline="46000" dirty="0"/>
              <a:t>٥</a:t>
            </a:r>
            <a:r>
              <a:rPr lang="ar-SA" sz="2000" b="1" dirty="0"/>
              <a:t>٤٦ =  </a:t>
            </a:r>
            <a:r>
              <a:rPr lang="ar-SA" sz="2400" b="1" baseline="46000" dirty="0"/>
              <a:t>٥</a:t>
            </a:r>
            <a:r>
              <a:rPr lang="ar-SA" sz="2000" b="1" dirty="0"/>
              <a:t>١٨٠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490E2CA-CD01-4146-B553-DCF62E623726}"/>
              </a:ext>
            </a:extLst>
          </p:cNvPr>
          <p:cNvSpPr txBox="1"/>
          <p:nvPr/>
        </p:nvSpPr>
        <p:spPr>
          <a:xfrm>
            <a:off x="7784902" y="3533099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=  </a:t>
            </a:r>
            <a:r>
              <a:rPr lang="ar-SA" sz="2400" b="1" baseline="46000" dirty="0"/>
              <a:t>٥</a:t>
            </a:r>
            <a:r>
              <a:rPr lang="ar-SA" sz="2000" b="1" dirty="0"/>
              <a:t>١٣٤</a:t>
            </a:r>
          </a:p>
        </p:txBody>
      </p:sp>
      <p:sp>
        <p:nvSpPr>
          <p:cNvPr id="23" name="مربع نص 21">
            <a:extLst>
              <a:ext uri="{FF2B5EF4-FFF2-40B4-BE49-F238E27FC236}">
                <a16:creationId xmlns:a16="http://schemas.microsoft.com/office/drawing/2014/main" id="{22237495-ECD6-A746-8B18-63997D1E38D1}"/>
              </a:ext>
            </a:extLst>
          </p:cNvPr>
          <p:cNvSpPr txBox="1"/>
          <p:nvPr/>
        </p:nvSpPr>
        <p:spPr>
          <a:xfrm>
            <a:off x="8467563" y="3533099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46000" dirty="0"/>
              <a:t>٥</a:t>
            </a:r>
            <a:r>
              <a:rPr lang="ar-SA" sz="2000" b="1" dirty="0"/>
              <a:t>١٣٤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98E1969-C206-EE4B-A0A0-05A03F0B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63" y="133171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رابط مستقيم 2">
            <a:extLst>
              <a:ext uri="{FF2B5EF4-FFF2-40B4-BE49-F238E27FC236}">
                <a16:creationId xmlns:a16="http://schemas.microsoft.com/office/drawing/2014/main" id="{6D852395-736A-B04B-BE71-51EE79514704}"/>
              </a:ext>
            </a:extLst>
          </p:cNvPr>
          <p:cNvCxnSpPr/>
          <p:nvPr/>
        </p:nvCxnSpPr>
        <p:spPr>
          <a:xfrm flipH="1">
            <a:off x="2103639" y="4103967"/>
            <a:ext cx="803559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8F42BEF0-2E29-144A-AA3B-455DF45D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30" y="4335221"/>
            <a:ext cx="52482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مربع نص 22">
            <a:extLst>
              <a:ext uri="{FF2B5EF4-FFF2-40B4-BE49-F238E27FC236}">
                <a16:creationId xmlns:a16="http://schemas.microsoft.com/office/drawing/2014/main" id="{9122C05F-BA66-B844-9CCF-B1DE0D473D96}"/>
              </a:ext>
            </a:extLst>
          </p:cNvPr>
          <p:cNvSpPr txBox="1"/>
          <p:nvPr/>
        </p:nvSpPr>
        <p:spPr>
          <a:xfrm>
            <a:off x="7565010" y="5498861"/>
            <a:ext cx="2449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</a:t>
            </a:r>
            <a:r>
              <a:rPr lang="ar-SA" sz="2400" b="1" baseline="46000" dirty="0"/>
              <a:t>٥</a:t>
            </a:r>
            <a:r>
              <a:rPr lang="ar-SA" sz="2000" b="1" dirty="0"/>
              <a:t>  +  </a:t>
            </a:r>
            <a:r>
              <a:rPr lang="ar-SA" sz="2400" b="1" baseline="46000" dirty="0"/>
              <a:t>٥</a:t>
            </a:r>
            <a:r>
              <a:rPr lang="ar-SA" sz="2000" b="1" dirty="0"/>
              <a:t>٦٥ =  </a:t>
            </a:r>
            <a:r>
              <a:rPr lang="ar-SA" sz="2400" b="1" baseline="46000" dirty="0"/>
              <a:t>٥</a:t>
            </a:r>
            <a:r>
              <a:rPr lang="ar-SA" sz="2000" b="1" dirty="0"/>
              <a:t>٩٠</a:t>
            </a:r>
          </a:p>
        </p:txBody>
      </p:sp>
      <p:sp>
        <p:nvSpPr>
          <p:cNvPr id="33" name="مربع نص 23">
            <a:extLst>
              <a:ext uri="{FF2B5EF4-FFF2-40B4-BE49-F238E27FC236}">
                <a16:creationId xmlns:a16="http://schemas.microsoft.com/office/drawing/2014/main" id="{CD3D70B3-3B2C-A843-A65A-DC9902EBDB9F}"/>
              </a:ext>
            </a:extLst>
          </p:cNvPr>
          <p:cNvSpPr txBox="1"/>
          <p:nvPr/>
        </p:nvSpPr>
        <p:spPr>
          <a:xfrm>
            <a:off x="7784902" y="6008113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</a:t>
            </a:r>
            <a:r>
              <a:rPr lang="ar-SA" sz="2400" b="1" baseline="46000" dirty="0"/>
              <a:t>٥</a:t>
            </a:r>
            <a:r>
              <a:rPr lang="ar-SA" sz="2000" b="1" dirty="0"/>
              <a:t>  =  </a:t>
            </a:r>
            <a:r>
              <a:rPr lang="ar-SA" sz="2400" b="1" baseline="46000" dirty="0"/>
              <a:t>٥</a:t>
            </a:r>
            <a:r>
              <a:rPr lang="ar-SA" sz="2000" b="1" dirty="0"/>
              <a:t>٢٥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79C9D6-1EA6-B3FA-3917-BD683930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32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57483 -0.291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  <p:bldP spid="23" grpId="1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F73A1E4-C6E4-BB41-BC14-CC3B4FE3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27" y="2473094"/>
            <a:ext cx="12477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16">
            <a:extLst>
              <a:ext uri="{FF2B5EF4-FFF2-40B4-BE49-F238E27FC236}">
                <a16:creationId xmlns:a16="http://schemas.microsoft.com/office/drawing/2014/main" id="{CA22E8E6-F378-2F49-AB7F-B01865FD79F8}"/>
              </a:ext>
            </a:extLst>
          </p:cNvPr>
          <p:cNvSpPr txBox="1"/>
          <p:nvPr/>
        </p:nvSpPr>
        <p:spPr>
          <a:xfrm>
            <a:off x="5250764" y="3369128"/>
            <a:ext cx="37188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بما أن س</a:t>
            </a:r>
            <a:r>
              <a:rPr lang="ar-SA" sz="2400" b="1" baseline="46000" dirty="0"/>
              <a:t>٥</a:t>
            </a:r>
            <a:r>
              <a:rPr lang="ar-SA" sz="2000" b="1" dirty="0"/>
              <a:t> ، </a:t>
            </a:r>
            <a:r>
              <a:rPr lang="ar-SA" sz="2400" b="1" baseline="46000" dirty="0"/>
              <a:t>٥</a:t>
            </a:r>
            <a:r>
              <a:rPr lang="ar-SA" sz="2000" b="1" dirty="0"/>
              <a:t>٤٥ تشكلان زاوية مستقيمة</a:t>
            </a:r>
          </a:p>
        </p:txBody>
      </p:sp>
      <p:sp>
        <p:nvSpPr>
          <p:cNvPr id="5" name="مربع نص 17">
            <a:extLst>
              <a:ext uri="{FF2B5EF4-FFF2-40B4-BE49-F238E27FC236}">
                <a16:creationId xmlns:a16="http://schemas.microsoft.com/office/drawing/2014/main" id="{8DF0CCBC-FAC8-F846-952F-2F9D182A029C}"/>
              </a:ext>
            </a:extLst>
          </p:cNvPr>
          <p:cNvSpPr txBox="1"/>
          <p:nvPr/>
        </p:nvSpPr>
        <p:spPr>
          <a:xfrm>
            <a:off x="6740209" y="3945192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فهما زاويتان متكاملتان</a:t>
            </a:r>
          </a:p>
        </p:txBody>
      </p:sp>
      <p:sp>
        <p:nvSpPr>
          <p:cNvPr id="17" name="مربع نص 18">
            <a:extLst>
              <a:ext uri="{FF2B5EF4-FFF2-40B4-BE49-F238E27FC236}">
                <a16:creationId xmlns:a16="http://schemas.microsoft.com/office/drawing/2014/main" id="{B239CAE8-74EB-8D4F-8C30-1759ECAC3664}"/>
              </a:ext>
            </a:extLst>
          </p:cNvPr>
          <p:cNvSpPr txBox="1"/>
          <p:nvPr/>
        </p:nvSpPr>
        <p:spPr>
          <a:xfrm>
            <a:off x="6505285" y="4593264"/>
            <a:ext cx="2449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+  </a:t>
            </a:r>
            <a:r>
              <a:rPr lang="ar-SA" sz="2400" b="1" baseline="46000" dirty="0"/>
              <a:t>٥</a:t>
            </a:r>
            <a:r>
              <a:rPr lang="ar-SA" sz="2000" b="1" dirty="0"/>
              <a:t>٤٥ =  </a:t>
            </a:r>
            <a:r>
              <a:rPr lang="ar-SA" sz="2400" b="1" baseline="46000" dirty="0"/>
              <a:t>٥</a:t>
            </a:r>
            <a:r>
              <a:rPr lang="ar-SA" sz="2000" b="1" dirty="0"/>
              <a:t>١٨٠</a:t>
            </a:r>
          </a:p>
        </p:txBody>
      </p:sp>
      <p:sp>
        <p:nvSpPr>
          <p:cNvPr id="19" name="مربع نص 20">
            <a:extLst>
              <a:ext uri="{FF2B5EF4-FFF2-40B4-BE49-F238E27FC236}">
                <a16:creationId xmlns:a16="http://schemas.microsoft.com/office/drawing/2014/main" id="{1388E2EF-FA36-EE43-A35F-EAAD1A49F48A}"/>
              </a:ext>
            </a:extLst>
          </p:cNvPr>
          <p:cNvSpPr txBox="1"/>
          <p:nvPr/>
        </p:nvSpPr>
        <p:spPr>
          <a:xfrm>
            <a:off x="6725177" y="5241336"/>
            <a:ext cx="22294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س</a:t>
            </a:r>
            <a:r>
              <a:rPr lang="ar-SA" sz="2400" b="1" baseline="46000" dirty="0"/>
              <a:t>٥</a:t>
            </a:r>
            <a:r>
              <a:rPr lang="ar-SA" sz="2000" b="1" dirty="0"/>
              <a:t>  =  </a:t>
            </a:r>
            <a:r>
              <a:rPr lang="ar-SA" sz="2400" b="1" baseline="46000" dirty="0"/>
              <a:t>٥</a:t>
            </a:r>
            <a:r>
              <a:rPr lang="ar-SA" sz="2000" b="1" dirty="0"/>
              <a:t>١٣٥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F56849-F3A2-0748-AE8E-D6E15EF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86" y="2243208"/>
            <a:ext cx="2986633" cy="1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5BB5937-1B72-E64B-AE92-C6CE7FA5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34" y="2367550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مربع نص 21">
            <a:extLst>
              <a:ext uri="{FF2B5EF4-FFF2-40B4-BE49-F238E27FC236}">
                <a16:creationId xmlns:a16="http://schemas.microsoft.com/office/drawing/2014/main" id="{ED393384-DE52-094F-ABD1-9442101CC20B}"/>
              </a:ext>
            </a:extLst>
          </p:cNvPr>
          <p:cNvSpPr txBox="1"/>
          <p:nvPr/>
        </p:nvSpPr>
        <p:spPr>
          <a:xfrm>
            <a:off x="7407838" y="5241336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baseline="46000" dirty="0"/>
              <a:t>٥</a:t>
            </a:r>
            <a:r>
              <a:rPr lang="ar-SA" sz="2000" b="1" dirty="0"/>
              <a:t>١٣٥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48D225D-1DBC-37DA-17E7-ABF40F4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91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46458 -0.379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21A1AC2-8241-6A2F-033A-9A3C1BA8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الزوايا المتتامة والمتكاملة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072F12-8C89-9FA0-87D9-E970393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٧-٢</a:t>
            </a: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الزوايا المتتامة والمتكاملة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301AC3-7F5F-D3D9-8B82-31A0705C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FF9C91-49B7-68D3-FBD1-FFDF0EEB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76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AE184F2-EB91-5E63-3CFA-6874798F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0B8496-8A60-8344-B575-4EC9C134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01" y="1362188"/>
            <a:ext cx="62103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14">
            <a:extLst>
              <a:ext uri="{FF2B5EF4-FFF2-40B4-BE49-F238E27FC236}">
                <a16:creationId xmlns:a16="http://schemas.microsoft.com/office/drawing/2014/main" id="{282E8FED-9B68-4D48-B755-9BA4C8E7A74F}"/>
              </a:ext>
            </a:extLst>
          </p:cNvPr>
          <p:cNvSpPr txBox="1"/>
          <p:nvPr/>
        </p:nvSpPr>
        <p:spPr>
          <a:xfrm>
            <a:off x="3729857" y="2920631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قائمة</a:t>
            </a:r>
          </a:p>
        </p:txBody>
      </p:sp>
      <p:sp>
        <p:nvSpPr>
          <p:cNvPr id="5" name="مربع نص 15">
            <a:extLst>
              <a:ext uri="{FF2B5EF4-FFF2-40B4-BE49-F238E27FC236}">
                <a16:creationId xmlns:a16="http://schemas.microsoft.com/office/drawing/2014/main" id="{99848053-2948-D84A-B4F9-8D732A844F9B}"/>
              </a:ext>
            </a:extLst>
          </p:cNvPr>
          <p:cNvSpPr txBox="1"/>
          <p:nvPr/>
        </p:nvSpPr>
        <p:spPr>
          <a:xfrm>
            <a:off x="5890097" y="4247218"/>
            <a:ext cx="14313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٤٥  ،  </a:t>
            </a:r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٤٥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884F930-2671-FF42-BA40-E1C0CBA6E727}"/>
              </a:ext>
            </a:extLst>
          </p:cNvPr>
          <p:cNvSpPr txBox="1"/>
          <p:nvPr/>
        </p:nvSpPr>
        <p:spPr>
          <a:xfrm>
            <a:off x="6591327" y="4706976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0FA6E54-BB5E-7543-98C6-B2F90B4E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82" y="4687875"/>
            <a:ext cx="14382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رابط مستقيم 7">
            <a:extLst>
              <a:ext uri="{FF2B5EF4-FFF2-40B4-BE49-F238E27FC236}">
                <a16:creationId xmlns:a16="http://schemas.microsoft.com/office/drawing/2014/main" id="{E88EACE2-531C-084B-8470-F800B89A735C}"/>
              </a:ext>
            </a:extLst>
          </p:cNvPr>
          <p:cNvCxnSpPr/>
          <p:nvPr/>
        </p:nvCxnSpPr>
        <p:spPr>
          <a:xfrm flipH="1" flipV="1">
            <a:off x="4216301" y="1362188"/>
            <a:ext cx="1241748" cy="111254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E84027D-9EA5-2240-B70D-B5A2DC1AE1EB}"/>
              </a:ext>
            </a:extLst>
          </p:cNvPr>
          <p:cNvSpPr txBox="1"/>
          <p:nvPr/>
        </p:nvSpPr>
        <p:spPr>
          <a:xfrm>
            <a:off x="4809977" y="1754648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٤٥</a:t>
            </a:r>
          </a:p>
        </p:txBody>
      </p:sp>
      <p:sp>
        <p:nvSpPr>
          <p:cNvPr id="25" name="مربع نص 23">
            <a:extLst>
              <a:ext uri="{FF2B5EF4-FFF2-40B4-BE49-F238E27FC236}">
                <a16:creationId xmlns:a16="http://schemas.microsoft.com/office/drawing/2014/main" id="{9848D2A4-D1F5-4A42-8824-BA344255CAFB}"/>
              </a:ext>
            </a:extLst>
          </p:cNvPr>
          <p:cNvSpPr txBox="1"/>
          <p:nvPr/>
        </p:nvSpPr>
        <p:spPr>
          <a:xfrm>
            <a:off x="4377929" y="2114688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٤٥</a:t>
            </a:r>
          </a:p>
        </p:txBody>
      </p:sp>
      <p:cxnSp>
        <p:nvCxnSpPr>
          <p:cNvPr id="27" name="رابط مستقيم 24">
            <a:extLst>
              <a:ext uri="{FF2B5EF4-FFF2-40B4-BE49-F238E27FC236}">
                <a16:creationId xmlns:a16="http://schemas.microsoft.com/office/drawing/2014/main" id="{2F39D01D-0CBE-5347-9333-C715C6506542}"/>
              </a:ext>
            </a:extLst>
          </p:cNvPr>
          <p:cNvCxnSpPr/>
          <p:nvPr/>
        </p:nvCxnSpPr>
        <p:spPr>
          <a:xfrm flipH="1" flipV="1">
            <a:off x="2291582" y="5093231"/>
            <a:ext cx="1269458" cy="69271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6">
            <a:extLst>
              <a:ext uri="{FF2B5EF4-FFF2-40B4-BE49-F238E27FC236}">
                <a16:creationId xmlns:a16="http://schemas.microsoft.com/office/drawing/2014/main" id="{6D1DFFF1-447D-874F-B31A-1B7D3ECD31C4}"/>
              </a:ext>
            </a:extLst>
          </p:cNvPr>
          <p:cNvSpPr txBox="1"/>
          <p:nvPr/>
        </p:nvSpPr>
        <p:spPr>
          <a:xfrm>
            <a:off x="2862504" y="5139024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5</a:t>
            </a:r>
            <a:r>
              <a:rPr lang="ar-SA" sz="2000" b="1" dirty="0">
                <a:solidFill>
                  <a:srgbClr val="FF0000"/>
                </a:solidFill>
              </a:rPr>
              <a:t>٦٠</a:t>
            </a:r>
          </a:p>
        </p:txBody>
      </p:sp>
      <p:sp>
        <p:nvSpPr>
          <p:cNvPr id="31" name="مربع نص 27">
            <a:extLst>
              <a:ext uri="{FF2B5EF4-FFF2-40B4-BE49-F238E27FC236}">
                <a16:creationId xmlns:a16="http://schemas.microsoft.com/office/drawing/2014/main" id="{F64350E2-80C6-A044-AF48-9886ACDCD5E9}"/>
              </a:ext>
            </a:extLst>
          </p:cNvPr>
          <p:cNvSpPr txBox="1"/>
          <p:nvPr/>
        </p:nvSpPr>
        <p:spPr>
          <a:xfrm>
            <a:off x="3223688" y="5413548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33" name="مربع نص 28">
            <a:extLst>
              <a:ext uri="{FF2B5EF4-FFF2-40B4-BE49-F238E27FC236}">
                <a16:creationId xmlns:a16="http://schemas.microsoft.com/office/drawing/2014/main" id="{451D51E9-3662-2240-9CA7-3C9EF9D03528}"/>
              </a:ext>
            </a:extLst>
          </p:cNvPr>
          <p:cNvSpPr txBox="1"/>
          <p:nvPr/>
        </p:nvSpPr>
        <p:spPr>
          <a:xfrm>
            <a:off x="3020319" y="5526549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</a:t>
            </a:r>
          </a:p>
        </p:txBody>
      </p:sp>
      <p:sp>
        <p:nvSpPr>
          <p:cNvPr id="35" name="مربع نص 29">
            <a:extLst>
              <a:ext uri="{FF2B5EF4-FFF2-40B4-BE49-F238E27FC236}">
                <a16:creationId xmlns:a16="http://schemas.microsoft.com/office/drawing/2014/main" id="{BBD7E8B5-631F-8141-8AFD-6FE156233EE8}"/>
              </a:ext>
            </a:extLst>
          </p:cNvPr>
          <p:cNvSpPr txBox="1"/>
          <p:nvPr/>
        </p:nvSpPr>
        <p:spPr>
          <a:xfrm>
            <a:off x="5173067" y="2058649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37" name="مربع نص 30">
            <a:extLst>
              <a:ext uri="{FF2B5EF4-FFF2-40B4-BE49-F238E27FC236}">
                <a16:creationId xmlns:a16="http://schemas.microsoft.com/office/drawing/2014/main" id="{66196393-553B-5448-9568-02CF192AF393}"/>
              </a:ext>
            </a:extLst>
          </p:cNvPr>
          <p:cNvSpPr txBox="1"/>
          <p:nvPr/>
        </p:nvSpPr>
        <p:spPr>
          <a:xfrm>
            <a:off x="4997408" y="2227070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</a:t>
            </a:r>
          </a:p>
        </p:txBody>
      </p:sp>
      <p:sp>
        <p:nvSpPr>
          <p:cNvPr id="39" name="مربع نص 31">
            <a:extLst>
              <a:ext uri="{FF2B5EF4-FFF2-40B4-BE49-F238E27FC236}">
                <a16:creationId xmlns:a16="http://schemas.microsoft.com/office/drawing/2014/main" id="{327E54AF-CEBB-1C48-B7DC-664853857E78}"/>
              </a:ext>
            </a:extLst>
          </p:cNvPr>
          <p:cNvSpPr txBox="1"/>
          <p:nvPr/>
        </p:nvSpPr>
        <p:spPr>
          <a:xfrm>
            <a:off x="2490635" y="5454843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٣٠</a:t>
            </a:r>
          </a:p>
        </p:txBody>
      </p:sp>
      <p:sp>
        <p:nvSpPr>
          <p:cNvPr id="41" name="مربع نص 32">
            <a:extLst>
              <a:ext uri="{FF2B5EF4-FFF2-40B4-BE49-F238E27FC236}">
                <a16:creationId xmlns:a16="http://schemas.microsoft.com/office/drawing/2014/main" id="{6CD5A690-2D38-E942-8DF8-7E0F8BDB6B8A}"/>
              </a:ext>
            </a:extLst>
          </p:cNvPr>
          <p:cNvSpPr txBox="1"/>
          <p:nvPr/>
        </p:nvSpPr>
        <p:spPr>
          <a:xfrm>
            <a:off x="4583909" y="6067478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5A8F55-4416-387C-0B0F-E20A0A26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23" grpId="0"/>
      <p:bldP spid="25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6">
            <a:extLst>
              <a:ext uri="{FF2B5EF4-FFF2-40B4-BE49-F238E27FC236}">
                <a16:creationId xmlns:a16="http://schemas.microsoft.com/office/drawing/2014/main" id="{4FAE4711-DB80-6E4A-BB7C-65826A260E0F}"/>
              </a:ext>
            </a:extLst>
          </p:cNvPr>
          <p:cNvSpPr txBox="1"/>
          <p:nvPr/>
        </p:nvSpPr>
        <p:spPr>
          <a:xfrm>
            <a:off x="2500130" y="5145145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١٢٠</a:t>
            </a:r>
          </a:p>
        </p:txBody>
      </p:sp>
      <p:sp>
        <p:nvSpPr>
          <p:cNvPr id="4" name="مربع نص 31">
            <a:extLst>
              <a:ext uri="{FF2B5EF4-FFF2-40B4-BE49-F238E27FC236}">
                <a16:creationId xmlns:a16="http://schemas.microsoft.com/office/drawing/2014/main" id="{3412FFC8-B2D0-BD42-969E-C98733E4D7D5}"/>
              </a:ext>
            </a:extLst>
          </p:cNvPr>
          <p:cNvSpPr txBox="1"/>
          <p:nvPr/>
        </p:nvSpPr>
        <p:spPr>
          <a:xfrm>
            <a:off x="1757099" y="5357018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٦٠</a:t>
            </a:r>
          </a:p>
        </p:txBody>
      </p:sp>
      <p:pic>
        <p:nvPicPr>
          <p:cNvPr id="5" name="Picture 4" descr="C:\Users\4D11~1\AppData\Local\Temp\SNAGHTML30ba15f7.PNG">
            <a:extLst>
              <a:ext uri="{FF2B5EF4-FFF2-40B4-BE49-F238E27FC236}">
                <a16:creationId xmlns:a16="http://schemas.microsoft.com/office/drawing/2014/main" id="{FAEA1C7F-61B5-D940-B79B-07014521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4" y="1321513"/>
            <a:ext cx="62103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23">
            <a:extLst>
              <a:ext uri="{FF2B5EF4-FFF2-40B4-BE49-F238E27FC236}">
                <a16:creationId xmlns:a16="http://schemas.microsoft.com/office/drawing/2014/main" id="{340CBD93-57C9-334E-A459-6FF5AF7F11DF}"/>
              </a:ext>
            </a:extLst>
          </p:cNvPr>
          <p:cNvSpPr txBox="1"/>
          <p:nvPr/>
        </p:nvSpPr>
        <p:spPr>
          <a:xfrm>
            <a:off x="3708348" y="1656823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</a:t>
            </a:r>
          </a:p>
        </p:txBody>
      </p:sp>
      <p:sp>
        <p:nvSpPr>
          <p:cNvPr id="19" name="مربع نص 22">
            <a:extLst>
              <a:ext uri="{FF2B5EF4-FFF2-40B4-BE49-F238E27FC236}">
                <a16:creationId xmlns:a16="http://schemas.microsoft.com/office/drawing/2014/main" id="{134DD7E0-2DCA-5141-A21C-875BF14D7C69}"/>
              </a:ext>
            </a:extLst>
          </p:cNvPr>
          <p:cNvSpPr txBox="1"/>
          <p:nvPr/>
        </p:nvSpPr>
        <p:spPr>
          <a:xfrm>
            <a:off x="4299482" y="1664820"/>
            <a:ext cx="7122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49A6E579-38AA-E44A-9F74-18442C2BE6BC}"/>
              </a:ext>
            </a:extLst>
          </p:cNvPr>
          <p:cNvSpPr txBox="1"/>
          <p:nvPr/>
        </p:nvSpPr>
        <p:spPr>
          <a:xfrm>
            <a:off x="4042861" y="1894185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</a:t>
            </a:r>
          </a:p>
        </p:txBody>
      </p:sp>
      <p:sp>
        <p:nvSpPr>
          <p:cNvPr id="23" name="مربع نص 29">
            <a:extLst>
              <a:ext uri="{FF2B5EF4-FFF2-40B4-BE49-F238E27FC236}">
                <a16:creationId xmlns:a16="http://schemas.microsoft.com/office/drawing/2014/main" id="{F39A8B1C-DC30-BE49-8166-259623F00575}"/>
              </a:ext>
            </a:extLst>
          </p:cNvPr>
          <p:cNvSpPr txBox="1"/>
          <p:nvPr/>
        </p:nvSpPr>
        <p:spPr>
          <a:xfrm>
            <a:off x="4338648" y="1894185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25" name="مربع نص 14">
            <a:extLst>
              <a:ext uri="{FF2B5EF4-FFF2-40B4-BE49-F238E27FC236}">
                <a16:creationId xmlns:a16="http://schemas.microsoft.com/office/drawing/2014/main" id="{76B3DCF5-4D61-8D41-BACF-EED86D62F7C0}"/>
              </a:ext>
            </a:extLst>
          </p:cNvPr>
          <p:cNvSpPr txBox="1"/>
          <p:nvPr/>
        </p:nvSpPr>
        <p:spPr>
          <a:xfrm>
            <a:off x="3250632" y="2822806"/>
            <a:ext cx="10537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مستقيمة</a:t>
            </a:r>
          </a:p>
        </p:txBody>
      </p:sp>
      <p:grpSp>
        <p:nvGrpSpPr>
          <p:cNvPr id="29" name="مجموعة 2">
            <a:extLst>
              <a:ext uri="{FF2B5EF4-FFF2-40B4-BE49-F238E27FC236}">
                <a16:creationId xmlns:a16="http://schemas.microsoft.com/office/drawing/2014/main" id="{31A6A0E3-8A73-D94E-8B99-68603223AEEA}"/>
              </a:ext>
            </a:extLst>
          </p:cNvPr>
          <p:cNvGrpSpPr/>
          <p:nvPr/>
        </p:nvGrpSpPr>
        <p:grpSpPr>
          <a:xfrm>
            <a:off x="3250632" y="2159768"/>
            <a:ext cx="2339862" cy="343710"/>
            <a:chOff x="1872098" y="1771705"/>
            <a:chExt cx="2339862" cy="343710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16C07594-1FA9-5142-80F1-B998BDD54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098" y="1771705"/>
              <a:ext cx="2339862" cy="17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577E6D2A-FFFC-FE4D-8594-04A3DC2DA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0" y="1943965"/>
              <a:ext cx="1047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مجموعة 25">
            <a:extLst>
              <a:ext uri="{FF2B5EF4-FFF2-40B4-BE49-F238E27FC236}">
                <a16:creationId xmlns:a16="http://schemas.microsoft.com/office/drawing/2014/main" id="{61323322-D055-3F49-8686-3C14DCEBACF9}"/>
              </a:ext>
            </a:extLst>
          </p:cNvPr>
          <p:cNvGrpSpPr/>
          <p:nvPr/>
        </p:nvGrpSpPr>
        <p:grpSpPr>
          <a:xfrm>
            <a:off x="1671252" y="5656979"/>
            <a:ext cx="2339862" cy="343710"/>
            <a:chOff x="1872098" y="1771705"/>
            <a:chExt cx="2339862" cy="343710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298F118B-F7E5-4F49-9D67-1D85F15C8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098" y="1771705"/>
              <a:ext cx="2339862" cy="17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FF275EF5-58E7-AC40-A3A8-DB37B8C1F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570" y="1943965"/>
              <a:ext cx="10477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5" name="رابط مستقيم 24">
            <a:extLst>
              <a:ext uri="{FF2B5EF4-FFF2-40B4-BE49-F238E27FC236}">
                <a16:creationId xmlns:a16="http://schemas.microsoft.com/office/drawing/2014/main" id="{32AFE619-6802-1048-8087-A118AA609B5B}"/>
              </a:ext>
            </a:extLst>
          </p:cNvPr>
          <p:cNvCxnSpPr/>
          <p:nvPr/>
        </p:nvCxnSpPr>
        <p:spPr>
          <a:xfrm flipH="1" flipV="1">
            <a:off x="1558046" y="5023116"/>
            <a:ext cx="1269458" cy="69271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27">
            <a:extLst>
              <a:ext uri="{FF2B5EF4-FFF2-40B4-BE49-F238E27FC236}">
                <a16:creationId xmlns:a16="http://schemas.microsoft.com/office/drawing/2014/main" id="{4F09A2C3-94B2-204A-9CB8-EF9B6DF36FC1}"/>
              </a:ext>
            </a:extLst>
          </p:cNvPr>
          <p:cNvSpPr txBox="1"/>
          <p:nvPr/>
        </p:nvSpPr>
        <p:spPr>
          <a:xfrm>
            <a:off x="2686679" y="5419322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39" name="مربع نص 28">
            <a:extLst>
              <a:ext uri="{FF2B5EF4-FFF2-40B4-BE49-F238E27FC236}">
                <a16:creationId xmlns:a16="http://schemas.microsoft.com/office/drawing/2014/main" id="{8EA8DACB-A6C0-5549-8F84-764257B73862}"/>
              </a:ext>
            </a:extLst>
          </p:cNvPr>
          <p:cNvSpPr txBox="1"/>
          <p:nvPr/>
        </p:nvSpPr>
        <p:spPr>
          <a:xfrm>
            <a:off x="2286783" y="5455615"/>
            <a:ext cx="36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</a:t>
            </a:r>
          </a:p>
        </p:txBody>
      </p:sp>
      <p:sp>
        <p:nvSpPr>
          <p:cNvPr id="41" name="مربع نص 15">
            <a:extLst>
              <a:ext uri="{FF2B5EF4-FFF2-40B4-BE49-F238E27FC236}">
                <a16:creationId xmlns:a16="http://schemas.microsoft.com/office/drawing/2014/main" id="{5007B4DA-2333-6E45-9373-FBBC569E7F8C}"/>
              </a:ext>
            </a:extLst>
          </p:cNvPr>
          <p:cNvSpPr txBox="1"/>
          <p:nvPr/>
        </p:nvSpPr>
        <p:spPr>
          <a:xfrm>
            <a:off x="5734510" y="4168324"/>
            <a:ext cx="14313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  ،  </a:t>
            </a:r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٩٠</a:t>
            </a:r>
          </a:p>
        </p:txBody>
      </p:sp>
      <p:sp>
        <p:nvSpPr>
          <p:cNvPr id="43" name="مربع نص 16">
            <a:extLst>
              <a:ext uri="{FF2B5EF4-FFF2-40B4-BE49-F238E27FC236}">
                <a16:creationId xmlns:a16="http://schemas.microsoft.com/office/drawing/2014/main" id="{8BAB8A30-F0B9-F347-900B-49FD27DB96DA}"/>
              </a:ext>
            </a:extLst>
          </p:cNvPr>
          <p:cNvSpPr txBox="1"/>
          <p:nvPr/>
        </p:nvSpPr>
        <p:spPr>
          <a:xfrm>
            <a:off x="6450187" y="4609151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١٨٠</a:t>
            </a:r>
          </a:p>
        </p:txBody>
      </p:sp>
      <p:sp>
        <p:nvSpPr>
          <p:cNvPr id="45" name="مربع نص 32">
            <a:extLst>
              <a:ext uri="{FF2B5EF4-FFF2-40B4-BE49-F238E27FC236}">
                <a16:creationId xmlns:a16="http://schemas.microsoft.com/office/drawing/2014/main" id="{AF13A422-00A2-D242-979A-7623EBBDD858}"/>
              </a:ext>
            </a:extLst>
          </p:cNvPr>
          <p:cNvSpPr txBox="1"/>
          <p:nvPr/>
        </p:nvSpPr>
        <p:spPr>
          <a:xfrm>
            <a:off x="4356314" y="6000689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baseline="30000" dirty="0">
                <a:solidFill>
                  <a:srgbClr val="FF0000"/>
                </a:solidFill>
              </a:rPr>
              <a:t>٥</a:t>
            </a:r>
            <a:r>
              <a:rPr lang="ar-SA" sz="2000" b="1" dirty="0">
                <a:solidFill>
                  <a:srgbClr val="FF0000"/>
                </a:solidFill>
              </a:rPr>
              <a:t>١٨٠</a:t>
            </a:r>
          </a:p>
        </p:txBody>
      </p:sp>
      <p:cxnSp>
        <p:nvCxnSpPr>
          <p:cNvPr id="47" name="رابط مستقيم 7">
            <a:extLst>
              <a:ext uri="{FF2B5EF4-FFF2-40B4-BE49-F238E27FC236}">
                <a16:creationId xmlns:a16="http://schemas.microsoft.com/office/drawing/2014/main" id="{EDD8C577-1148-014C-B5F9-2BD9F2D0D32A}"/>
              </a:ext>
            </a:extLst>
          </p:cNvPr>
          <p:cNvCxnSpPr/>
          <p:nvPr/>
        </p:nvCxnSpPr>
        <p:spPr>
          <a:xfrm flipV="1">
            <a:off x="4395396" y="1139463"/>
            <a:ext cx="0" cy="111254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24371D-6156-F727-0FB1-1CE2805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9" grpId="0"/>
      <p:bldP spid="21" grpId="0"/>
      <p:bldP spid="23" grpId="0"/>
      <p:bldP spid="25" grpId="0"/>
      <p:bldP spid="37" grpId="0"/>
      <p:bldP spid="39" grpId="0"/>
      <p:bldP spid="4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0045BC-BA05-A241-B927-A1799BAC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885725"/>
            <a:ext cx="6867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7C3CD-3853-2845-9ED1-3F323589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389781"/>
            <a:ext cx="68103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D691F-ADFC-D545-86BF-4231B55D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335213"/>
            <a:ext cx="6819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4075-9C66-250C-529F-F74CC4E8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09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79B36D4-5F0D-AA41-88CF-D2D194A1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69" y="188800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EE0FE75-EE16-0045-86C0-87EC3668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49" y="4624304"/>
            <a:ext cx="3267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F0373E-6C1A-A641-A236-6A15ABD8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00" y="1888000"/>
            <a:ext cx="609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0103830-10D6-7248-88DB-78523DBE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12" y="2896112"/>
            <a:ext cx="25556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3435CE7-4CFF-544F-8C3C-004A8C05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00" y="2752096"/>
            <a:ext cx="2592288" cy="13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AB082A40-374B-BA4D-933F-F55E9955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99" y="5272376"/>
            <a:ext cx="2028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36B16D3A-C566-0948-B118-6811A427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96" y="4624304"/>
            <a:ext cx="1485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B845CEA0-3166-234B-AB96-E11752B2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54" y="5282039"/>
            <a:ext cx="18764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79A015C-1FD6-2C61-6990-537A87CD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95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355</Words>
  <Application>Microsoft Macintosh PowerPoint</Application>
  <PresentationFormat>شاشة عريضة</PresentationFormat>
  <Paragraphs>272</Paragraphs>
  <Slides>15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2022-08-08T23:15:18Z</dcterms:modified>
</cp:coreProperties>
</file>