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93" rtl="1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354" r:id="rId3"/>
    <p:sldId id="257" r:id="rId4"/>
    <p:sldId id="258" r:id="rId5"/>
    <p:sldId id="259" r:id="rId6"/>
    <p:sldId id="358" r:id="rId7"/>
    <p:sldId id="360" r:id="rId8"/>
    <p:sldId id="361" r:id="rId9"/>
    <p:sldId id="362" r:id="rId10"/>
    <p:sldId id="363" r:id="rId11"/>
    <p:sldId id="366" r:id="rId12"/>
    <p:sldId id="370" r:id="rId13"/>
    <p:sldId id="364" r:id="rId14"/>
    <p:sldId id="365" r:id="rId15"/>
    <p:sldId id="371" r:id="rId16"/>
    <p:sldId id="367" r:id="rId17"/>
    <p:sldId id="368" r:id="rId18"/>
    <p:sldId id="369" r:id="rId19"/>
    <p:sldId id="372" r:id="rId20"/>
    <p:sldId id="374" r:id="rId21"/>
    <p:sldId id="373" r:id="rId22"/>
    <p:sldId id="35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2"/>
            <p14:sldId id="363"/>
            <p14:sldId id="366"/>
            <p14:sldId id="370"/>
            <p14:sldId id="364"/>
            <p14:sldId id="365"/>
            <p14:sldId id="371"/>
            <p14:sldId id="367"/>
            <p14:sldId id="368"/>
            <p14:sldId id="369"/>
            <p14:sldId id="372"/>
            <p14:sldId id="374"/>
            <p14:sldId id="373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/>
    <p:restoredTop sz="93451"/>
  </p:normalViewPr>
  <p:slideViewPr>
    <p:cSldViewPr snapToGrid="0" snapToObjects="1">
      <p:cViewPr varScale="1">
        <p:scale>
          <a:sx n="112" d="100"/>
          <a:sy n="112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14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396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png"/><Relationship Id="rId7" Type="http://schemas.openxmlformats.org/officeDocument/2006/relationships/image" Target="../media/image5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png"/><Relationship Id="rId7" Type="http://schemas.openxmlformats.org/officeDocument/2006/relationships/image" Target="../media/image5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png"/><Relationship Id="rId7" Type="http://schemas.openxmlformats.org/officeDocument/2006/relationships/image" Target="../media/image6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4.png"/><Relationship Id="rId7" Type="http://schemas.openxmlformats.org/officeDocument/2006/relationships/image" Target="../media/image5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6.jpeg"/><Relationship Id="rId10" Type="http://schemas.openxmlformats.org/officeDocument/2006/relationships/image" Target="../media/image67.png"/><Relationship Id="rId4" Type="http://schemas.openxmlformats.org/officeDocument/2006/relationships/image" Target="../media/image35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6.jpeg"/><Relationship Id="rId10" Type="http://schemas.openxmlformats.org/officeDocument/2006/relationships/image" Target="../media/image71.png"/><Relationship Id="rId4" Type="http://schemas.openxmlformats.org/officeDocument/2006/relationships/image" Target="../media/image35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5.png"/><Relationship Id="rId7" Type="http://schemas.openxmlformats.org/officeDocument/2006/relationships/image" Target="../media/image7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6.jpe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9E946B-CB3F-4927-4287-52689739013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90087" y="6310168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393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024E4B1E-5DC6-4C4D-B1D4-30106781DEF6}"/>
              </a:ext>
            </a:extLst>
          </p:cNvPr>
          <p:cNvGrpSpPr/>
          <p:nvPr/>
        </p:nvGrpSpPr>
        <p:grpSpPr>
          <a:xfrm>
            <a:off x="4694488" y="2379229"/>
            <a:ext cx="3901855" cy="4133699"/>
            <a:chOff x="3239055" y="2097088"/>
            <a:chExt cx="3901855" cy="4427537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F00A7653-ED7A-D94A-97D1-8422C118E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055" y="2097088"/>
              <a:ext cx="3888000" cy="44275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Text Box 26">
              <a:extLst>
                <a:ext uri="{FF2B5EF4-FFF2-40B4-BE49-F238E27FC236}">
                  <a16:creationId xmlns:a16="http://schemas.microsoft.com/office/drawing/2014/main" id="{AA03B04F-98CB-754A-9829-591B8CC5B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910" y="2105146"/>
              <a:ext cx="3888000" cy="4285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الصفحات التي قرأها </a:t>
              </a:r>
              <a:endParaRPr lang="en-US" sz="2000" b="1" dirty="0"/>
            </a:p>
          </p:txBody>
        </p:sp>
      </p:grpSp>
      <p:grpSp>
        <p:nvGrpSpPr>
          <p:cNvPr id="3" name="مجموعة 3">
            <a:extLst>
              <a:ext uri="{FF2B5EF4-FFF2-40B4-BE49-F238E27FC236}">
                <a16:creationId xmlns:a16="http://schemas.microsoft.com/office/drawing/2014/main" id="{127C95A7-BDC9-2E4C-9863-A0C4E78FDBF6}"/>
              </a:ext>
            </a:extLst>
          </p:cNvPr>
          <p:cNvGrpSpPr/>
          <p:nvPr/>
        </p:nvGrpSpPr>
        <p:grpSpPr>
          <a:xfrm>
            <a:off x="4838073" y="2862947"/>
            <a:ext cx="1079002" cy="2792410"/>
            <a:chOff x="3347865" y="2435228"/>
            <a:chExt cx="1079002" cy="2792410"/>
          </a:xfrm>
        </p:grpSpPr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368398D4-0043-A34E-ACBA-2B0D18E3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680" y="2435228"/>
              <a:ext cx="611187" cy="2686052"/>
              <a:chOff x="3266" y="1194"/>
              <a:chExt cx="272" cy="1692"/>
            </a:xfrm>
          </p:grpSpPr>
          <p:sp>
            <p:nvSpPr>
              <p:cNvPr id="18" name="Text Box 29">
                <a:extLst>
                  <a:ext uri="{FF2B5EF4-FFF2-40B4-BE49-F238E27FC236}">
                    <a16:creationId xmlns:a16="http://schemas.microsoft.com/office/drawing/2014/main" id="{B17F9E74-DA02-7446-BCD7-6679F62A2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46034310-B5E3-C740-B51C-341361B84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20" name="Text Box 31">
                <a:extLst>
                  <a:ext uri="{FF2B5EF4-FFF2-40B4-BE49-F238E27FC236}">
                    <a16:creationId xmlns:a16="http://schemas.microsoft.com/office/drawing/2014/main" id="{1F81ECDA-C43F-9641-A836-273A1388C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٢٠</a:t>
                </a:r>
                <a:endParaRPr lang="en-US" sz="2000" b="1" dirty="0"/>
              </a:p>
            </p:txBody>
          </p:sp>
          <p:sp>
            <p:nvSpPr>
              <p:cNvPr id="21" name="Text Box 32">
                <a:extLst>
                  <a:ext uri="{FF2B5EF4-FFF2-40B4-BE49-F238E27FC236}">
                    <a16:creationId xmlns:a16="http://schemas.microsoft.com/office/drawing/2014/main" id="{CF9BD31C-FCEB-4444-BC22-2C2A999E7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٣٠</a:t>
                </a:r>
                <a:endParaRPr lang="en-US" sz="2000" b="1" dirty="0"/>
              </a:p>
            </p:txBody>
          </p:sp>
          <p:sp>
            <p:nvSpPr>
              <p:cNvPr id="22" name="Text Box 33">
                <a:extLst>
                  <a:ext uri="{FF2B5EF4-FFF2-40B4-BE49-F238E27FC236}">
                    <a16:creationId xmlns:a16="http://schemas.microsoft.com/office/drawing/2014/main" id="{6A7D8502-0BB8-4B40-924B-71D375DEA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21B34FC2-4D1A-A341-98C8-FFDA65BD8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84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٥٠</a:t>
                </a:r>
                <a:endParaRPr lang="en-US" sz="2000" b="1" dirty="0"/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94BA1E95-55B8-6047-82EA-20EB116B6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68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٦٠</a:t>
                </a:r>
                <a:endParaRPr lang="en-US" sz="2000" b="1" dirty="0"/>
              </a:p>
            </p:txBody>
          </p: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3DFC09ED-A38D-8249-B822-7FA1CA483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51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٧٠</a:t>
                </a:r>
                <a:endParaRPr lang="en-US" sz="2000" b="1" dirty="0"/>
              </a:p>
            </p:txBody>
          </p:sp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D95DD321-27A5-9243-A3CC-59CCB25EC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35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٨٠</a:t>
                </a:r>
                <a:endParaRPr lang="en-US" sz="2000" b="1" dirty="0"/>
              </a:p>
            </p:txBody>
          </p:sp>
          <p:sp>
            <p:nvSpPr>
              <p:cNvPr id="27" name="Text Box 37">
                <a:extLst>
                  <a:ext uri="{FF2B5EF4-FFF2-40B4-BE49-F238E27FC236}">
                    <a16:creationId xmlns:a16="http://schemas.microsoft.com/office/drawing/2014/main" id="{F209761B-DB03-CB41-B0BE-103BE6295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194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٩٠</a:t>
                </a:r>
                <a:endParaRPr lang="en-US" sz="2000" b="1" dirty="0"/>
              </a:p>
            </p:txBody>
          </p:sp>
        </p:grpSp>
        <p:sp>
          <p:nvSpPr>
            <p:cNvPr id="17" name="Text Box 38">
              <a:extLst>
                <a:ext uri="{FF2B5EF4-FFF2-40B4-BE49-F238E27FC236}">
                  <a16:creationId xmlns:a16="http://schemas.microsoft.com/office/drawing/2014/main" id="{DB41139B-629E-1C47-968B-74BF0C5CE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30265" y="3713163"/>
              <a:ext cx="2632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الصفحات</a:t>
              </a:r>
              <a:endParaRPr lang="en-US" sz="2000" b="1" dirty="0"/>
            </a:p>
          </p:txBody>
        </p:sp>
      </p:grpSp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6652F319-00BE-5E48-B9D8-285B10FF8211}"/>
              </a:ext>
            </a:extLst>
          </p:cNvPr>
          <p:cNvGrpSpPr/>
          <p:nvPr/>
        </p:nvGrpSpPr>
        <p:grpSpPr>
          <a:xfrm>
            <a:off x="5630160" y="5079293"/>
            <a:ext cx="2474419" cy="1433635"/>
            <a:chOff x="4139952" y="4912520"/>
            <a:chExt cx="2474419" cy="1433635"/>
          </a:xfrm>
        </p:grpSpPr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9236CFBE-4476-0B4F-8A94-9F690CB4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5949280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الطلاب</a:t>
              </a:r>
              <a:endParaRPr lang="en-US" sz="2000" b="1" dirty="0"/>
            </a:p>
          </p:txBody>
        </p:sp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49D04DBC-4212-6A44-A81D-2D9557DD5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393460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محمد</a:t>
              </a:r>
              <a:endParaRPr lang="en-US" sz="2000" b="1" dirty="0"/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B951B86E-DC47-3743-A519-E1DD5027D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38905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خالد</a:t>
              </a:r>
              <a:endParaRPr lang="en-US" sz="2000" b="1" dirty="0"/>
            </a:p>
          </p:txBody>
        </p: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FB694473-8285-8C44-B21A-F770D4DB7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82966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حسام</a:t>
              </a:r>
              <a:endParaRPr lang="en-US" sz="2000" b="1" dirty="0"/>
            </a:p>
          </p:txBody>
        </p: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84811151-11AC-E847-BF02-CA53C23C7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533953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فادي</a:t>
              </a:r>
              <a:endParaRPr lang="en-US" sz="2000" b="1" dirty="0"/>
            </a:p>
          </p:txBody>
        </p:sp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EAA0E97B-1B0E-4641-AA3E-BB1310C16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5778553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نواف</a:t>
              </a:r>
              <a:endParaRPr lang="en-US" sz="2000" b="1" dirty="0"/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2C4E3D28-D71E-B746-B85E-8594EEF1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32" y="114444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>
            <a:extLst>
              <a:ext uri="{FF2B5EF4-FFF2-40B4-BE49-F238E27FC236}">
                <a16:creationId xmlns:a16="http://schemas.microsoft.com/office/drawing/2014/main" id="{BE534221-B14D-744E-AC32-9141B8F5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44" y="3130834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مجموعة 4">
            <a:extLst>
              <a:ext uri="{FF2B5EF4-FFF2-40B4-BE49-F238E27FC236}">
                <a16:creationId xmlns:a16="http://schemas.microsoft.com/office/drawing/2014/main" id="{ADC7F36B-8B39-964E-AAE2-826694B4C198}"/>
              </a:ext>
            </a:extLst>
          </p:cNvPr>
          <p:cNvGrpSpPr/>
          <p:nvPr/>
        </p:nvGrpSpPr>
        <p:grpSpPr>
          <a:xfrm>
            <a:off x="5844051" y="1431248"/>
            <a:ext cx="2354499" cy="3936077"/>
            <a:chOff x="4353843" y="1293819"/>
            <a:chExt cx="2354499" cy="3648069"/>
          </a:xfrm>
        </p:grpSpPr>
        <p:grpSp>
          <p:nvGrpSpPr>
            <p:cNvPr id="43" name="Group 16">
              <a:extLst>
                <a:ext uri="{FF2B5EF4-FFF2-40B4-BE49-F238E27FC236}">
                  <a16:creationId xmlns:a16="http://schemas.microsoft.com/office/drawing/2014/main" id="{58328CFD-248E-8147-92EA-C3D7A2ECE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843" y="1293819"/>
              <a:ext cx="2354499" cy="2888"/>
              <a:chOff x="2886" y="2172"/>
              <a:chExt cx="2184" cy="2888"/>
            </a:xfrm>
          </p:grpSpPr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25C109FC-F01D-A74C-8C29-81E6E54AB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506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8C904F93-1B5C-EA4C-8985-52DF3E79F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69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1676AFA2-72D1-5D4A-9B3F-BFF1A5552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33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DED46F96-A88B-3340-A993-932A27F3F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974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A6677B39-8482-B046-8E0F-7297BBBB5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61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22">
                <a:extLst>
                  <a:ext uri="{FF2B5EF4-FFF2-40B4-BE49-F238E27FC236}">
                    <a16:creationId xmlns:a16="http://schemas.microsoft.com/office/drawing/2014/main" id="{B65394B6-D2CD-2142-81A5-24E58D205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25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23">
                <a:extLst>
                  <a:ext uri="{FF2B5EF4-FFF2-40B4-BE49-F238E27FC236}">
                    <a16:creationId xmlns:a16="http://schemas.microsoft.com/office/drawing/2014/main" id="{E12EEBD6-6344-8B4A-B5DD-716B957E7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88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39F533AE-7419-B347-AF69-D473FB690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52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24">
                <a:extLst>
                  <a:ext uri="{FF2B5EF4-FFF2-40B4-BE49-F238E27FC236}">
                    <a16:creationId xmlns:a16="http://schemas.microsoft.com/office/drawing/2014/main" id="{E0395473-7BCC-0D4E-A8BC-E145E0958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17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425EE4DD-6D3F-024A-B408-F0FC446E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843" y="2595563"/>
              <a:ext cx="2341562" cy="2346325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7CBC5CF1-4671-9D4E-A10B-857C630F5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0101" y="3028386"/>
            <a:ext cx="215900" cy="23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97AA6623-59B4-5149-A0A8-F80DE24B3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001" y="4108953"/>
            <a:ext cx="214312" cy="126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id="{20B476B4-2E2C-134A-A479-CB61D570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938" y="4712727"/>
            <a:ext cx="212725" cy="64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id="{206EF086-7184-0744-B0C4-C597B6A4E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038" y="4466112"/>
            <a:ext cx="215900" cy="90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64" name="Rectangle 48">
            <a:extLst>
              <a:ext uri="{FF2B5EF4-FFF2-40B4-BE49-F238E27FC236}">
                <a16:creationId xmlns:a16="http://schemas.microsoft.com/office/drawing/2014/main" id="{325AC146-C801-EC4F-844C-F24B01D1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901" y="4180962"/>
            <a:ext cx="212725" cy="118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05FA1545-FB73-D145-B4EA-DD8DA86D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03" y="922229"/>
            <a:ext cx="3648075" cy="112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B639FB7-3C9C-F40A-ED17-67B2125C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63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2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4A1FC1DD-434B-8C41-AB6F-528FC43F8D34}"/>
              </a:ext>
            </a:extLst>
          </p:cNvPr>
          <p:cNvGrpSpPr/>
          <p:nvPr/>
        </p:nvGrpSpPr>
        <p:grpSpPr>
          <a:xfrm>
            <a:off x="6036085" y="2465907"/>
            <a:ext cx="3901855" cy="4133699"/>
            <a:chOff x="3239055" y="2097088"/>
            <a:chExt cx="3901855" cy="4427537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E6391005-0ECC-D742-9F00-32B5FC866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055" y="2097088"/>
              <a:ext cx="3888000" cy="44275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Text Box 26">
              <a:extLst>
                <a:ext uri="{FF2B5EF4-FFF2-40B4-BE49-F238E27FC236}">
                  <a16:creationId xmlns:a16="http://schemas.microsoft.com/office/drawing/2014/main" id="{AD1029CE-00BB-D74D-B6C9-8F2E8F5B4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910" y="2105146"/>
              <a:ext cx="3888000" cy="4285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الميداليات لكل لاعب</a:t>
              </a:r>
              <a:endParaRPr lang="en-US" sz="2000" b="1" dirty="0"/>
            </a:p>
          </p:txBody>
        </p:sp>
      </p:grpSp>
      <p:grpSp>
        <p:nvGrpSpPr>
          <p:cNvPr id="3" name="مجموعة 3">
            <a:extLst>
              <a:ext uri="{FF2B5EF4-FFF2-40B4-BE49-F238E27FC236}">
                <a16:creationId xmlns:a16="http://schemas.microsoft.com/office/drawing/2014/main" id="{8D14C58B-1831-9549-A86A-9F717B7FD83B}"/>
              </a:ext>
            </a:extLst>
          </p:cNvPr>
          <p:cNvGrpSpPr/>
          <p:nvPr/>
        </p:nvGrpSpPr>
        <p:grpSpPr>
          <a:xfrm>
            <a:off x="6179670" y="2949625"/>
            <a:ext cx="1079002" cy="2792410"/>
            <a:chOff x="3347865" y="2435228"/>
            <a:chExt cx="1079002" cy="2792410"/>
          </a:xfrm>
        </p:grpSpPr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698DB95D-75D1-0C48-927C-FBD64E1FF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680" y="2435228"/>
              <a:ext cx="611187" cy="2686052"/>
              <a:chOff x="3266" y="1194"/>
              <a:chExt cx="272" cy="1692"/>
            </a:xfrm>
          </p:grpSpPr>
          <p:sp>
            <p:nvSpPr>
              <p:cNvPr id="18" name="Text Box 29">
                <a:extLst>
                  <a:ext uri="{FF2B5EF4-FFF2-40B4-BE49-F238E27FC236}">
                    <a16:creationId xmlns:a16="http://schemas.microsoft.com/office/drawing/2014/main" id="{A9652EA9-F99A-9B43-B0A8-2A5CA3BA2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EC247660-2D76-2643-8C02-D0D4FC3D4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</a:t>
                </a:r>
                <a:endParaRPr lang="en-US" sz="2000" b="1" dirty="0"/>
              </a:p>
            </p:txBody>
          </p:sp>
          <p:sp>
            <p:nvSpPr>
              <p:cNvPr id="20" name="Text Box 31">
                <a:extLst>
                  <a:ext uri="{FF2B5EF4-FFF2-40B4-BE49-F238E27FC236}">
                    <a16:creationId xmlns:a16="http://schemas.microsoft.com/office/drawing/2014/main" id="{6D7882E0-BF3D-1C44-AD20-3A495E20A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</a:t>
                </a:r>
                <a:endParaRPr lang="en-US" sz="2000" b="1" dirty="0"/>
              </a:p>
            </p:txBody>
          </p:sp>
          <p:sp>
            <p:nvSpPr>
              <p:cNvPr id="21" name="Text Box 32">
                <a:extLst>
                  <a:ext uri="{FF2B5EF4-FFF2-40B4-BE49-F238E27FC236}">
                    <a16:creationId xmlns:a16="http://schemas.microsoft.com/office/drawing/2014/main" id="{A6003E1F-B38D-A84B-87E8-F1E017B5A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</a:t>
                </a:r>
                <a:endParaRPr lang="en-US" sz="2000" b="1" dirty="0"/>
              </a:p>
            </p:txBody>
          </p:sp>
          <p:sp>
            <p:nvSpPr>
              <p:cNvPr id="22" name="Text Box 33">
                <a:extLst>
                  <a:ext uri="{FF2B5EF4-FFF2-40B4-BE49-F238E27FC236}">
                    <a16:creationId xmlns:a16="http://schemas.microsoft.com/office/drawing/2014/main" id="{B9BEC05E-6F51-5A45-B432-C240F736F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</a:t>
                </a:r>
                <a:endParaRPr lang="en-US" sz="2000" b="1" dirty="0"/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D367766B-5C88-4643-B83B-2F6B0E7B1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84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CF0F029B-DCEB-1345-8BC1-6C1A8A8C1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68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١٢</a:t>
                </a:r>
                <a:endParaRPr lang="en-US" sz="2000" b="1" dirty="0"/>
              </a:p>
            </p:txBody>
          </p: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086CE8BB-5A92-3E4B-B7B4-2F8D9C900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51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١٤</a:t>
                </a:r>
                <a:endParaRPr lang="en-US" sz="2000" b="1" dirty="0"/>
              </a:p>
            </p:txBody>
          </p:sp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2DC6CD2E-1D6C-7E42-A50E-8B359DA7E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35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١٦</a:t>
                </a:r>
                <a:endParaRPr lang="en-US" sz="2000" b="1" dirty="0"/>
              </a:p>
            </p:txBody>
          </p:sp>
          <p:sp>
            <p:nvSpPr>
              <p:cNvPr id="27" name="Text Box 37">
                <a:extLst>
                  <a:ext uri="{FF2B5EF4-FFF2-40B4-BE49-F238E27FC236}">
                    <a16:creationId xmlns:a16="http://schemas.microsoft.com/office/drawing/2014/main" id="{B5C8E776-155C-DB4E-A943-D096A7848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194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١٨</a:t>
                </a:r>
                <a:endParaRPr lang="en-US" sz="2000" b="1" dirty="0"/>
              </a:p>
            </p:txBody>
          </p:sp>
        </p:grpSp>
        <p:sp>
          <p:nvSpPr>
            <p:cNvPr id="17" name="Text Box 38">
              <a:extLst>
                <a:ext uri="{FF2B5EF4-FFF2-40B4-BE49-F238E27FC236}">
                  <a16:creationId xmlns:a16="http://schemas.microsoft.com/office/drawing/2014/main" id="{29D8AE2A-1479-984A-AB49-4C1C9A9C2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30265" y="3713163"/>
              <a:ext cx="2632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الميداليات</a:t>
              </a:r>
              <a:endParaRPr lang="en-US" sz="2000" b="1" dirty="0"/>
            </a:p>
          </p:txBody>
        </p:sp>
      </p:grpSp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C1892098-1C98-6842-A373-D11BB5548B31}"/>
              </a:ext>
            </a:extLst>
          </p:cNvPr>
          <p:cNvGrpSpPr/>
          <p:nvPr/>
        </p:nvGrpSpPr>
        <p:grpSpPr>
          <a:xfrm>
            <a:off x="6971757" y="5165971"/>
            <a:ext cx="2474419" cy="1433635"/>
            <a:chOff x="4139952" y="4912520"/>
            <a:chExt cx="2474419" cy="1433635"/>
          </a:xfrm>
        </p:grpSpPr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1CF3FC1-0B88-204C-A838-C8054632D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5949280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اللاعب</a:t>
              </a:r>
              <a:endParaRPr lang="en-US" sz="2000" b="1" dirty="0"/>
            </a:p>
          </p:txBody>
        </p:sp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73E75AE2-B5D7-EE48-B62A-0C173103E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393460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سعد</a:t>
              </a:r>
              <a:endParaRPr lang="en-US" sz="2000" b="1" dirty="0"/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F4876C54-5308-AA42-8C98-0C7543C8B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38905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صالح</a:t>
              </a:r>
              <a:endParaRPr lang="en-US" sz="2000" b="1" dirty="0"/>
            </a:p>
          </p:txBody>
        </p: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515689DB-3AEB-8B46-85C2-45F5B8F63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82966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علي</a:t>
              </a:r>
              <a:endParaRPr lang="en-US" sz="2000" b="1" dirty="0"/>
            </a:p>
          </p:txBody>
        </p: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043F56E0-B00D-ED4B-8082-0AC26A688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533953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فهد</a:t>
              </a:r>
              <a:endParaRPr lang="en-US" sz="2000" b="1" dirty="0"/>
            </a:p>
          </p:txBody>
        </p:sp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3B846753-D697-B748-A7B3-E2A674E43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5778553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حمد</a:t>
              </a:r>
              <a:endParaRPr lang="en-US" sz="2000" b="1" dirty="0"/>
            </a:p>
          </p:txBody>
        </p:sp>
      </p:grpSp>
      <p:grpSp>
        <p:nvGrpSpPr>
          <p:cNvPr id="48" name="مجموعة 4">
            <a:extLst>
              <a:ext uri="{FF2B5EF4-FFF2-40B4-BE49-F238E27FC236}">
                <a16:creationId xmlns:a16="http://schemas.microsoft.com/office/drawing/2014/main" id="{E87691F3-2223-9540-8D48-1C0FD58A3A56}"/>
              </a:ext>
            </a:extLst>
          </p:cNvPr>
          <p:cNvGrpSpPr/>
          <p:nvPr/>
        </p:nvGrpSpPr>
        <p:grpSpPr>
          <a:xfrm>
            <a:off x="7185648" y="1805934"/>
            <a:ext cx="2354499" cy="3648069"/>
            <a:chOff x="4353843" y="1293819"/>
            <a:chExt cx="2354499" cy="3648069"/>
          </a:xfrm>
        </p:grpSpPr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7921025F-9E63-5E4D-AAA1-6E7364358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843" y="1293819"/>
              <a:ext cx="2354499" cy="2888"/>
              <a:chOff x="2886" y="2172"/>
              <a:chExt cx="2184" cy="2888"/>
            </a:xfrm>
          </p:grpSpPr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481BAA27-5B0F-174A-AE1C-370CB958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506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A10ECE96-60DF-204D-8A3B-13E07DB15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69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51A0FB8F-AB40-AF49-A198-FF1BA052F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33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D34BF2C0-E622-7E4F-8825-30417DE43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974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A65EAE4D-3319-354C-9628-4540D0F2E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61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80D10AB4-D0DC-7C40-9787-71D7B92F5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25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508BA851-BF1F-2549-89AC-C6CCE56C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88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BB682D3C-66F5-7B40-858F-ABE7B2245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52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24">
                <a:extLst>
                  <a:ext uri="{FF2B5EF4-FFF2-40B4-BE49-F238E27FC236}">
                    <a16:creationId xmlns:a16="http://schemas.microsoft.com/office/drawing/2014/main" id="{9CC44471-FE40-6F45-9ECF-2F56E57FC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17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705F1350-03EF-A348-A775-D5A8E06D4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843" y="2595563"/>
              <a:ext cx="2341562" cy="2346325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0" name="Rectangle 44">
            <a:extLst>
              <a:ext uri="{FF2B5EF4-FFF2-40B4-BE49-F238E27FC236}">
                <a16:creationId xmlns:a16="http://schemas.microsoft.com/office/drawing/2014/main" id="{38D3BDDE-1672-FE4F-84B5-C5F69983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698" y="3611534"/>
            <a:ext cx="215900" cy="1836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6389BE64-7932-3041-A160-E42DC3AE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598" y="3863302"/>
            <a:ext cx="214312" cy="158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5F895171-222F-EB42-A803-EB5FF953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535" y="4411656"/>
            <a:ext cx="212725" cy="104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05F55864-8F73-D349-9FEA-9DA92606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635" y="4007318"/>
            <a:ext cx="215900" cy="14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BAC5BAC1-E59D-8B48-B027-6D266CFC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498" y="4007318"/>
            <a:ext cx="212725" cy="14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420B27FB-F580-8145-ABED-C134E48D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15" y="1126998"/>
            <a:ext cx="68484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9EC51682-2F67-7B40-9B33-CE532BB8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62" y="949446"/>
            <a:ext cx="1750181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56E26E5B-509F-764C-A701-59453A00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5" y="3163931"/>
            <a:ext cx="2619375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D30EE4E-6CE5-0538-E606-EC1779BE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565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4A1FC1DD-434B-8C41-AB6F-528FC43F8D34}"/>
              </a:ext>
            </a:extLst>
          </p:cNvPr>
          <p:cNvGrpSpPr/>
          <p:nvPr/>
        </p:nvGrpSpPr>
        <p:grpSpPr>
          <a:xfrm>
            <a:off x="6235738" y="2171878"/>
            <a:ext cx="3901855" cy="4133699"/>
            <a:chOff x="3239055" y="2097088"/>
            <a:chExt cx="3901855" cy="4427537"/>
          </a:xfrm>
        </p:grpSpPr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E6391005-0ECC-D742-9F00-32B5FC866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055" y="2097088"/>
              <a:ext cx="3888000" cy="442753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3" name="Text Box 26">
              <a:extLst>
                <a:ext uri="{FF2B5EF4-FFF2-40B4-BE49-F238E27FC236}">
                  <a16:creationId xmlns:a16="http://schemas.microsoft.com/office/drawing/2014/main" id="{AD1029CE-00BB-D74D-B6C9-8F2E8F5B4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910" y="2105146"/>
              <a:ext cx="3888000" cy="4285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algn="ctr" defTabSz="914400" rtl="0" eaLnBrk="1" latinLnBrk="0" hangingPunct="1">
                <a:spcBef>
                  <a:spcPct val="50000"/>
                </a:spcBef>
              </a:pPr>
              <a:r>
                <a:rPr lang="ar-SA" sz="2000" b="1" dirty="0"/>
                <a:t>عدد طلاب الصف</a:t>
              </a:r>
              <a:endParaRPr lang="en-US" sz="2000" b="1" dirty="0"/>
            </a:p>
          </p:txBody>
        </p:sp>
      </p:grpSp>
      <p:grpSp>
        <p:nvGrpSpPr>
          <p:cNvPr id="3" name="مجموعة 3">
            <a:extLst>
              <a:ext uri="{FF2B5EF4-FFF2-40B4-BE49-F238E27FC236}">
                <a16:creationId xmlns:a16="http://schemas.microsoft.com/office/drawing/2014/main" id="{8D14C58B-1831-9549-A86A-9F717B7FD83B}"/>
              </a:ext>
            </a:extLst>
          </p:cNvPr>
          <p:cNvGrpSpPr/>
          <p:nvPr/>
        </p:nvGrpSpPr>
        <p:grpSpPr>
          <a:xfrm>
            <a:off x="6379323" y="2655596"/>
            <a:ext cx="1079002" cy="2792410"/>
            <a:chOff x="3347865" y="2435228"/>
            <a:chExt cx="1079002" cy="2792410"/>
          </a:xfrm>
        </p:grpSpPr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698DB95D-75D1-0C48-927C-FBD64E1FF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680" y="2435228"/>
              <a:ext cx="611187" cy="2686052"/>
              <a:chOff x="3266" y="1194"/>
              <a:chExt cx="272" cy="1692"/>
            </a:xfrm>
          </p:grpSpPr>
          <p:sp>
            <p:nvSpPr>
              <p:cNvPr id="18" name="Text Box 29">
                <a:extLst>
                  <a:ext uri="{FF2B5EF4-FFF2-40B4-BE49-F238E27FC236}">
                    <a16:creationId xmlns:a16="http://schemas.microsoft.com/office/drawing/2014/main" id="{A9652EA9-F99A-9B43-B0A8-2A5CA3BA2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19" name="Text Box 30">
                <a:extLst>
                  <a:ext uri="{FF2B5EF4-FFF2-40B4-BE49-F238E27FC236}">
                    <a16:creationId xmlns:a16="http://schemas.microsoft.com/office/drawing/2014/main" id="{EC247660-2D76-2643-8C02-D0D4FC3D4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20" name="Text Box 31">
                <a:extLst>
                  <a:ext uri="{FF2B5EF4-FFF2-40B4-BE49-F238E27FC236}">
                    <a16:creationId xmlns:a16="http://schemas.microsoft.com/office/drawing/2014/main" id="{6D7882E0-BF3D-1C44-AD20-3A495E20A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١٥</a:t>
                </a:r>
                <a:endParaRPr lang="en-US" sz="2000" b="1" dirty="0"/>
              </a:p>
            </p:txBody>
          </p:sp>
          <p:sp>
            <p:nvSpPr>
              <p:cNvPr id="21" name="Text Box 32">
                <a:extLst>
                  <a:ext uri="{FF2B5EF4-FFF2-40B4-BE49-F238E27FC236}">
                    <a16:creationId xmlns:a16="http://schemas.microsoft.com/office/drawing/2014/main" id="{A6003E1F-B38D-A84B-87E8-F1E017B5A3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٢٠</a:t>
                </a:r>
                <a:endParaRPr lang="en-US" sz="2000" b="1" dirty="0"/>
              </a:p>
            </p:txBody>
          </p:sp>
          <p:sp>
            <p:nvSpPr>
              <p:cNvPr id="22" name="Text Box 33">
                <a:extLst>
                  <a:ext uri="{FF2B5EF4-FFF2-40B4-BE49-F238E27FC236}">
                    <a16:creationId xmlns:a16="http://schemas.microsoft.com/office/drawing/2014/main" id="{B9BEC05E-6F51-5A45-B432-C240F736F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٢٥</a:t>
                </a:r>
                <a:endParaRPr lang="en-US" sz="2000" b="1" dirty="0"/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D367766B-5C88-4643-B83B-2F6B0E7B1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84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٣٠</a:t>
                </a:r>
                <a:endParaRPr lang="en-US" sz="2000" b="1" dirty="0"/>
              </a:p>
            </p:txBody>
          </p:sp>
          <p:sp>
            <p:nvSpPr>
              <p:cNvPr id="24" name="Text Box 35">
                <a:extLst>
                  <a:ext uri="{FF2B5EF4-FFF2-40B4-BE49-F238E27FC236}">
                    <a16:creationId xmlns:a16="http://schemas.microsoft.com/office/drawing/2014/main" id="{CF0F029B-DCEB-1345-8BC1-6C1A8A8C1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68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٣٥</a:t>
                </a:r>
                <a:endParaRPr lang="en-US" sz="2000" b="1" dirty="0"/>
              </a:p>
            </p:txBody>
          </p:sp>
          <p:sp>
            <p:nvSpPr>
              <p:cNvPr id="25" name="Text Box 36">
                <a:extLst>
                  <a:ext uri="{FF2B5EF4-FFF2-40B4-BE49-F238E27FC236}">
                    <a16:creationId xmlns:a16="http://schemas.microsoft.com/office/drawing/2014/main" id="{086CE8BB-5A92-3E4B-B7B4-2F8D9C900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51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٤٠</a:t>
                </a:r>
                <a:endParaRPr lang="en-US" sz="2000" b="1" dirty="0"/>
              </a:p>
            </p:txBody>
          </p:sp>
          <p:sp>
            <p:nvSpPr>
              <p:cNvPr id="26" name="Text Box 37">
                <a:extLst>
                  <a:ext uri="{FF2B5EF4-FFF2-40B4-BE49-F238E27FC236}">
                    <a16:creationId xmlns:a16="http://schemas.microsoft.com/office/drawing/2014/main" id="{2DC6CD2E-1D6C-7E42-A50E-8B359DA7E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353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٤٥</a:t>
                </a:r>
                <a:endParaRPr lang="en-US" sz="2000" b="1" dirty="0"/>
              </a:p>
            </p:txBody>
          </p:sp>
          <p:sp>
            <p:nvSpPr>
              <p:cNvPr id="27" name="Text Box 37">
                <a:extLst>
                  <a:ext uri="{FF2B5EF4-FFF2-40B4-BE49-F238E27FC236}">
                    <a16:creationId xmlns:a16="http://schemas.microsoft.com/office/drawing/2014/main" id="{B5C8E776-155C-DB4E-A943-D096A7848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1194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٥٠</a:t>
                </a:r>
                <a:endParaRPr lang="en-US" sz="2000" b="1" dirty="0"/>
              </a:p>
            </p:txBody>
          </p:sp>
        </p:grpSp>
        <p:sp>
          <p:nvSpPr>
            <p:cNvPr id="17" name="Text Box 38">
              <a:extLst>
                <a:ext uri="{FF2B5EF4-FFF2-40B4-BE49-F238E27FC236}">
                  <a16:creationId xmlns:a16="http://schemas.microsoft.com/office/drawing/2014/main" id="{29D8AE2A-1479-984A-AB49-4C1C9A9C2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30265" y="3713163"/>
              <a:ext cx="26320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الميداليات</a:t>
              </a:r>
              <a:endParaRPr lang="en-US" sz="2000" b="1" dirty="0"/>
            </a:p>
          </p:txBody>
        </p:sp>
      </p:grpSp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C1892098-1C98-6842-A373-D11BB5548B31}"/>
              </a:ext>
            </a:extLst>
          </p:cNvPr>
          <p:cNvGrpSpPr/>
          <p:nvPr/>
        </p:nvGrpSpPr>
        <p:grpSpPr>
          <a:xfrm>
            <a:off x="6966058" y="5310885"/>
            <a:ext cx="3118715" cy="994692"/>
            <a:chOff x="3934600" y="5351463"/>
            <a:chExt cx="3118715" cy="994692"/>
          </a:xfrm>
        </p:grpSpPr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1CF3FC1-0B88-204C-A838-C8054632D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952" y="5949280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الصف</a:t>
              </a:r>
              <a:endParaRPr lang="en-US" sz="2000" b="1" dirty="0"/>
            </a:p>
          </p:txBody>
        </p:sp>
        <p:sp>
          <p:nvSpPr>
            <p:cNvPr id="30" name="Text Box 39">
              <a:extLst>
                <a:ext uri="{FF2B5EF4-FFF2-40B4-BE49-F238E27FC236}">
                  <a16:creationId xmlns:a16="http://schemas.microsoft.com/office/drawing/2014/main" id="{73E75AE2-B5D7-EE48-B62A-0C173103E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60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 err="1"/>
                <a:t>أ</a:t>
              </a:r>
              <a:endParaRPr lang="en-US" sz="2000" b="1" dirty="0"/>
            </a:p>
          </p:txBody>
        </p:sp>
        <p:sp>
          <p:nvSpPr>
            <p:cNvPr id="31" name="Text Box 40">
              <a:extLst>
                <a:ext uri="{FF2B5EF4-FFF2-40B4-BE49-F238E27FC236}">
                  <a16:creationId xmlns:a16="http://schemas.microsoft.com/office/drawing/2014/main" id="{F4876C54-5308-AA42-8C98-0C7543C8B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05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ب</a:t>
              </a:r>
              <a:endParaRPr lang="en-US" sz="2000" b="1" dirty="0"/>
            </a:p>
          </p:txBody>
        </p:sp>
        <p:sp>
          <p:nvSpPr>
            <p:cNvPr id="32" name="Text Box 41">
              <a:extLst>
                <a:ext uri="{FF2B5EF4-FFF2-40B4-BE49-F238E27FC236}">
                  <a16:creationId xmlns:a16="http://schemas.microsoft.com/office/drawing/2014/main" id="{515689DB-3AEB-8B46-85C2-45F5B8F63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9660" y="5351463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 err="1"/>
                <a:t>ج</a:t>
              </a:r>
              <a:r>
                <a:rPr lang="ar-SA" sz="2000" b="1" dirty="0"/>
                <a:t>ـ</a:t>
              </a:r>
              <a:endParaRPr lang="en-US" sz="2000" b="1" dirty="0"/>
            </a:p>
          </p:txBody>
        </p:sp>
        <p:sp>
          <p:nvSpPr>
            <p:cNvPr id="33" name="Text Box 42">
              <a:extLst>
                <a:ext uri="{FF2B5EF4-FFF2-40B4-BE49-F238E27FC236}">
                  <a16:creationId xmlns:a16="http://schemas.microsoft.com/office/drawing/2014/main" id="{043F56E0-B00D-ED4B-8082-0AC26A688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156402">
              <a:off x="5339538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د</a:t>
              </a:r>
              <a:endParaRPr lang="en-US" sz="2000" b="1" dirty="0"/>
            </a:p>
          </p:txBody>
        </p:sp>
        <p:sp>
          <p:nvSpPr>
            <p:cNvPr id="34" name="Text Box 43">
              <a:extLst>
                <a:ext uri="{FF2B5EF4-FFF2-40B4-BE49-F238E27FC236}">
                  <a16:creationId xmlns:a16="http://schemas.microsoft.com/office/drawing/2014/main" id="{3B846753-D697-B748-A7B3-E2A674E43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10930">
              <a:off x="5778553" y="5365750"/>
              <a:ext cx="1274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هـ</a:t>
              </a:r>
              <a:endParaRPr lang="en-US" sz="2000" b="1" dirty="0"/>
            </a:p>
          </p:txBody>
        </p:sp>
      </p:grpSp>
      <p:grpSp>
        <p:nvGrpSpPr>
          <p:cNvPr id="48" name="مجموعة 4">
            <a:extLst>
              <a:ext uri="{FF2B5EF4-FFF2-40B4-BE49-F238E27FC236}">
                <a16:creationId xmlns:a16="http://schemas.microsoft.com/office/drawing/2014/main" id="{E87691F3-2223-9540-8D48-1C0FD58A3A56}"/>
              </a:ext>
            </a:extLst>
          </p:cNvPr>
          <p:cNvGrpSpPr/>
          <p:nvPr/>
        </p:nvGrpSpPr>
        <p:grpSpPr>
          <a:xfrm>
            <a:off x="7385301" y="1511905"/>
            <a:ext cx="2354499" cy="3648069"/>
            <a:chOff x="4353843" y="1293819"/>
            <a:chExt cx="2354499" cy="3648069"/>
          </a:xfrm>
        </p:grpSpPr>
        <p:grpSp>
          <p:nvGrpSpPr>
            <p:cNvPr id="37" name="Group 16">
              <a:extLst>
                <a:ext uri="{FF2B5EF4-FFF2-40B4-BE49-F238E27FC236}">
                  <a16:creationId xmlns:a16="http://schemas.microsoft.com/office/drawing/2014/main" id="{7921025F-9E63-5E4D-AAA1-6E7364358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843" y="1293819"/>
              <a:ext cx="2354499" cy="2888"/>
              <a:chOff x="2886" y="2172"/>
              <a:chExt cx="2184" cy="2888"/>
            </a:xfrm>
          </p:grpSpPr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481BAA27-5B0F-174A-AE1C-370CB958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506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A10ECE96-60DF-204D-8A3B-13E07DB15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69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51A0FB8F-AB40-AF49-A198-FF1BA052F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433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D34BF2C0-E622-7E4F-8825-30417DE43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974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21">
                <a:extLst>
                  <a:ext uri="{FF2B5EF4-FFF2-40B4-BE49-F238E27FC236}">
                    <a16:creationId xmlns:a16="http://schemas.microsoft.com/office/drawing/2014/main" id="{A65EAE4D-3319-354C-9628-4540D0F2E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61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80D10AB4-D0DC-7C40-9787-71D7B92F5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3250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508BA851-BF1F-2549-89AC-C6CCE56C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888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BB682D3C-66F5-7B40-858F-ABE7B2245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2526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24">
                <a:extLst>
                  <a:ext uri="{FF2B5EF4-FFF2-40B4-BE49-F238E27FC236}">
                    <a16:creationId xmlns:a16="http://schemas.microsoft.com/office/drawing/2014/main" id="{9CC44471-FE40-6F45-9ECF-2F56E57FC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2172"/>
                <a:ext cx="2172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705F1350-03EF-A348-A775-D5A8E06D4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843" y="2595563"/>
              <a:ext cx="2341562" cy="2346325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0" name="Rectangle 44">
            <a:extLst>
              <a:ext uri="{FF2B5EF4-FFF2-40B4-BE49-F238E27FC236}">
                <a16:creationId xmlns:a16="http://schemas.microsoft.com/office/drawing/2014/main" id="{38D3BDDE-1672-FE4F-84B5-C5F69983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265" y="3486371"/>
            <a:ext cx="217986" cy="1667133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6389BE64-7932-3041-A160-E42DC3AE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250" y="3713273"/>
            <a:ext cx="212725" cy="14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5F895171-222F-EB42-A803-EB5FF9534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6188" y="4117627"/>
            <a:ext cx="212725" cy="104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05F55864-8F73-D349-9FEA-9DA92606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288" y="3936709"/>
            <a:ext cx="199592" cy="121658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BAC5BAC1-E59D-8B48-B027-6D266CFC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151" y="3828759"/>
            <a:ext cx="212725" cy="132453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420B27FB-F580-8145-ABED-C134E48D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4" y="1150240"/>
            <a:ext cx="9587968" cy="46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77EFD258-5EDC-2C47-8A5C-0F501F922C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784" t="21418" r="8110" b="7771"/>
          <a:stretch/>
        </p:blipFill>
        <p:spPr>
          <a:xfrm>
            <a:off x="1385454" y="2873539"/>
            <a:ext cx="3153185" cy="2032403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FA03FC3-F1F3-DE4B-A397-9CDE8A37559F}"/>
              </a:ext>
            </a:extLst>
          </p:cNvPr>
          <p:cNvSpPr txBox="1"/>
          <p:nvPr/>
        </p:nvSpPr>
        <p:spPr>
          <a:xfrm>
            <a:off x="10361652" y="2130472"/>
            <a:ext cx="1493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تدرب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9B8038-6D72-B04D-D5FD-4C271FBC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39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49EB2-7C1A-BA4B-BA3A-B275CDEB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36" y="936641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CFF6238-F805-BD46-8499-132A7E0F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50" y="839928"/>
            <a:ext cx="4076700" cy="733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374C86E-4339-B848-A7FB-43E1EFC2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90" y="2895279"/>
            <a:ext cx="2057400" cy="1866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1" name="مجموعة 42">
            <a:extLst>
              <a:ext uri="{FF2B5EF4-FFF2-40B4-BE49-F238E27FC236}">
                <a16:creationId xmlns:a16="http://schemas.microsoft.com/office/drawing/2014/main" id="{F6022152-11FF-6A45-BC80-FE5277EE2224}"/>
              </a:ext>
            </a:extLst>
          </p:cNvPr>
          <p:cNvGrpSpPr/>
          <p:nvPr/>
        </p:nvGrpSpPr>
        <p:grpSpPr>
          <a:xfrm>
            <a:off x="5366956" y="2042359"/>
            <a:ext cx="4391596" cy="4427538"/>
            <a:chOff x="4140844" y="2025798"/>
            <a:chExt cx="4391596" cy="4427538"/>
          </a:xfrm>
        </p:grpSpPr>
        <p:grpSp>
          <p:nvGrpSpPr>
            <p:cNvPr id="17" name="مجموعة 41">
              <a:extLst>
                <a:ext uri="{FF2B5EF4-FFF2-40B4-BE49-F238E27FC236}">
                  <a16:creationId xmlns:a16="http://schemas.microsoft.com/office/drawing/2014/main" id="{BBC93737-8EF8-2940-A342-804DAEA7FC2E}"/>
                </a:ext>
              </a:extLst>
            </p:cNvPr>
            <p:cNvGrpSpPr/>
            <p:nvPr/>
          </p:nvGrpSpPr>
          <p:grpSpPr>
            <a:xfrm>
              <a:off x="4140844" y="2025798"/>
              <a:ext cx="4391596" cy="4427538"/>
              <a:chOff x="4067944" y="2025798"/>
              <a:chExt cx="4391596" cy="4427538"/>
            </a:xfrm>
          </p:grpSpPr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840E2385-32BA-E94F-A0DC-27E1DCC44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944" y="2025798"/>
                <a:ext cx="4391596" cy="442753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" name="Text Box 16">
                <a:extLst>
                  <a:ext uri="{FF2B5EF4-FFF2-40B4-BE49-F238E27FC236}">
                    <a16:creationId xmlns:a16="http://schemas.microsoft.com/office/drawing/2014/main" id="{57139A90-96C8-B847-974C-678D32656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1799" y="2040086"/>
                <a:ext cx="4356000" cy="400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قوة عدد من الهزات الأرضية</a:t>
                </a:r>
                <a:endParaRPr lang="en-US" sz="2000" b="1" dirty="0"/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2F0C91-E407-6C43-8D7A-D645C00098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4576" y="2781448"/>
              <a:ext cx="2592000" cy="2089150"/>
              <a:chOff x="2886" y="2164"/>
              <a:chExt cx="2439" cy="2896"/>
            </a:xfrm>
          </p:grpSpPr>
          <p:grpSp>
            <p:nvGrpSpPr>
              <p:cNvPr id="19" name="Group 6">
                <a:extLst>
                  <a:ext uri="{FF2B5EF4-FFF2-40B4-BE49-F238E27FC236}">
                    <a16:creationId xmlns:a16="http://schemas.microsoft.com/office/drawing/2014/main" id="{00734BBD-C9B9-1C49-A155-4109CD997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6" y="2526"/>
                <a:ext cx="2438" cy="2534"/>
                <a:chOff x="2886" y="2526"/>
                <a:chExt cx="2438" cy="2534"/>
              </a:xfrm>
            </p:grpSpPr>
            <p:sp>
              <p:nvSpPr>
                <p:cNvPr id="21" name="Line 7">
                  <a:extLst>
                    <a:ext uri="{FF2B5EF4-FFF2-40B4-BE49-F238E27FC236}">
                      <a16:creationId xmlns:a16="http://schemas.microsoft.com/office/drawing/2014/main" id="{9C6891FB-9DA3-D54A-A93B-D88710140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5060"/>
                  <a:ext cx="2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Line 8">
                  <a:extLst>
                    <a:ext uri="{FF2B5EF4-FFF2-40B4-BE49-F238E27FC236}">
                      <a16:creationId xmlns:a16="http://schemas.microsoft.com/office/drawing/2014/main" id="{DC71BF3D-70C2-7C4A-902A-C57FE79AD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698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9">
                  <a:extLst>
                    <a:ext uri="{FF2B5EF4-FFF2-40B4-BE49-F238E27FC236}">
                      <a16:creationId xmlns:a16="http://schemas.microsoft.com/office/drawing/2014/main" id="{0862DEDF-925D-AF46-B300-0D7A62C31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336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Line 10">
                  <a:extLst>
                    <a:ext uri="{FF2B5EF4-FFF2-40B4-BE49-F238E27FC236}">
                      <a16:creationId xmlns:a16="http://schemas.microsoft.com/office/drawing/2014/main" id="{76EDE84A-69EA-B041-A342-C7D555CFD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974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Line 11">
                  <a:extLst>
                    <a:ext uri="{FF2B5EF4-FFF2-40B4-BE49-F238E27FC236}">
                      <a16:creationId xmlns:a16="http://schemas.microsoft.com/office/drawing/2014/main" id="{4A9AAAD5-7316-2646-868B-F85A4EE89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612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6" name="Line 12">
                  <a:extLst>
                    <a:ext uri="{FF2B5EF4-FFF2-40B4-BE49-F238E27FC236}">
                      <a16:creationId xmlns:a16="http://schemas.microsoft.com/office/drawing/2014/main" id="{94DB0122-1664-F04D-BE65-4379EF68E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250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7" name="Line 13">
                  <a:extLst>
                    <a:ext uri="{FF2B5EF4-FFF2-40B4-BE49-F238E27FC236}">
                      <a16:creationId xmlns:a16="http://schemas.microsoft.com/office/drawing/2014/main" id="{D7FC4EE3-054D-AC4B-97C9-51B013E92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888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8" name="Line 14">
                  <a:extLst>
                    <a:ext uri="{FF2B5EF4-FFF2-40B4-BE49-F238E27FC236}">
                      <a16:creationId xmlns:a16="http://schemas.microsoft.com/office/drawing/2014/main" id="{842F515B-9C06-3748-9BDF-59C6139BF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526"/>
                  <a:ext cx="2438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1B5BBD2E-D6B7-D247-8917-4D1F739F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64"/>
                <a:ext cx="2439" cy="2896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0">
            <a:extLst>
              <a:ext uri="{FF2B5EF4-FFF2-40B4-BE49-F238E27FC236}">
                <a16:creationId xmlns:a16="http://schemas.microsoft.com/office/drawing/2014/main" id="{46536B7A-99D4-F249-82E9-1FF179BA5F09}"/>
              </a:ext>
            </a:extLst>
          </p:cNvPr>
          <p:cNvGrpSpPr/>
          <p:nvPr/>
        </p:nvGrpSpPr>
        <p:grpSpPr>
          <a:xfrm>
            <a:off x="5437801" y="2545597"/>
            <a:ext cx="1007496" cy="2520953"/>
            <a:chOff x="35497" y="2347913"/>
            <a:chExt cx="1007496" cy="2520953"/>
          </a:xfrm>
        </p:grpSpPr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7F867624-6C27-CB44-8CC8-2FEC1C777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05" y="2435227"/>
              <a:ext cx="611188" cy="2433639"/>
              <a:chOff x="3153" y="1353"/>
              <a:chExt cx="385" cy="1533"/>
            </a:xfrm>
          </p:grpSpPr>
          <p:sp>
            <p:nvSpPr>
              <p:cNvPr id="35" name="Text Box 19">
                <a:extLst>
                  <a:ext uri="{FF2B5EF4-FFF2-40B4-BE49-F238E27FC236}">
                    <a16:creationId xmlns:a16="http://schemas.microsoft.com/office/drawing/2014/main" id="{72432167-2938-E049-BE3B-A5642165C8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36" name="Text Box 20">
                <a:extLst>
                  <a:ext uri="{FF2B5EF4-FFF2-40B4-BE49-F238E27FC236}">
                    <a16:creationId xmlns:a16="http://schemas.microsoft.com/office/drawing/2014/main" id="{B4D0002E-8B64-D545-B3F4-4099BAE4A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</a:t>
                </a:r>
                <a:endParaRPr lang="en-US" sz="2000" b="1" dirty="0"/>
              </a:p>
            </p:txBody>
          </p:sp>
          <p:sp>
            <p:nvSpPr>
              <p:cNvPr id="37" name="Text Box 21">
                <a:extLst>
                  <a:ext uri="{FF2B5EF4-FFF2-40B4-BE49-F238E27FC236}">
                    <a16:creationId xmlns:a16="http://schemas.microsoft.com/office/drawing/2014/main" id="{F3DF7BB7-822F-BA43-A031-8F5FD0AA6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</a:t>
                </a:r>
                <a:endParaRPr lang="en-US" sz="2000" b="1" dirty="0"/>
              </a:p>
            </p:txBody>
          </p:sp>
          <p:sp>
            <p:nvSpPr>
              <p:cNvPr id="38" name="Text Box 22">
                <a:extLst>
                  <a:ext uri="{FF2B5EF4-FFF2-40B4-BE49-F238E27FC236}">
                    <a16:creationId xmlns:a16="http://schemas.microsoft.com/office/drawing/2014/main" id="{05346194-C7BF-884F-BF1E-F53177DBC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</a:t>
                </a:r>
                <a:endParaRPr lang="en-US" sz="2000" b="1" dirty="0"/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4319F3DA-0E9F-7C40-AEE8-451AE9E2BF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</a:t>
                </a:r>
                <a:endParaRPr lang="en-US" sz="2000" b="1" dirty="0"/>
              </a:p>
            </p:txBody>
          </p:sp>
          <p:sp>
            <p:nvSpPr>
              <p:cNvPr id="40" name="Text Box 24">
                <a:extLst>
                  <a:ext uri="{FF2B5EF4-FFF2-40B4-BE49-F238E27FC236}">
                    <a16:creationId xmlns:a16="http://schemas.microsoft.com/office/drawing/2014/main" id="{2BE01E8C-D73A-5842-AF06-C5FC54862C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842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41" name="Text Box 25">
                <a:extLst>
                  <a:ext uri="{FF2B5EF4-FFF2-40B4-BE49-F238E27FC236}">
                    <a16:creationId xmlns:a16="http://schemas.microsoft.com/office/drawing/2014/main" id="{7D8CD278-E1BC-B843-BCB1-941E504DF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683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١٢</a:t>
                </a:r>
                <a:endParaRPr lang="en-US" sz="2000" b="1" dirty="0"/>
              </a:p>
            </p:txBody>
          </p:sp>
          <p:sp>
            <p:nvSpPr>
              <p:cNvPr id="42" name="Text Box 26">
                <a:extLst>
                  <a:ext uri="{FF2B5EF4-FFF2-40B4-BE49-F238E27FC236}">
                    <a16:creationId xmlns:a16="http://schemas.microsoft.com/office/drawing/2014/main" id="{60642A45-9EE6-E046-AB8B-537A91504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515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١٤</a:t>
                </a:r>
                <a:endParaRPr lang="en-US" sz="2000" b="1" dirty="0"/>
              </a:p>
            </p:txBody>
          </p:sp>
          <p:sp>
            <p:nvSpPr>
              <p:cNvPr id="43" name="Text Box 27">
                <a:extLst>
                  <a:ext uri="{FF2B5EF4-FFF2-40B4-BE49-F238E27FC236}">
                    <a16:creationId xmlns:a16="http://schemas.microsoft.com/office/drawing/2014/main" id="{0A4EE8FA-4D0F-EB49-B972-F24B500EF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353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١٦</a:t>
                </a:r>
                <a:endParaRPr lang="en-US" sz="2000" b="1" dirty="0"/>
              </a:p>
            </p:txBody>
          </p:sp>
        </p:grpSp>
        <p:sp>
          <p:nvSpPr>
            <p:cNvPr id="34" name="Text Box 28">
              <a:extLst>
                <a:ext uri="{FF2B5EF4-FFF2-40B4-BE49-F238E27FC236}">
                  <a16:creationId xmlns:a16="http://schemas.microsoft.com/office/drawing/2014/main" id="{C379A5AA-DE62-8E4B-AB28-82665C47F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936053" y="3319463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التكرار</a:t>
              </a:r>
              <a:endParaRPr lang="en-US" sz="2000" b="1" dirty="0"/>
            </a:p>
          </p:txBody>
        </p:sp>
      </p:grpSp>
      <p:grpSp>
        <p:nvGrpSpPr>
          <p:cNvPr id="52" name="مجموعة 39">
            <a:extLst>
              <a:ext uri="{FF2B5EF4-FFF2-40B4-BE49-F238E27FC236}">
                <a16:creationId xmlns:a16="http://schemas.microsoft.com/office/drawing/2014/main" id="{7F25386C-A206-214D-BE4D-AAE7A249ED8D}"/>
              </a:ext>
            </a:extLst>
          </p:cNvPr>
          <p:cNvGrpSpPr/>
          <p:nvPr/>
        </p:nvGrpSpPr>
        <p:grpSpPr>
          <a:xfrm>
            <a:off x="6409894" y="4857790"/>
            <a:ext cx="2508206" cy="1577182"/>
            <a:chOff x="899319" y="4660106"/>
            <a:chExt cx="2508206" cy="1577182"/>
          </a:xfrm>
        </p:grpSpPr>
        <p:sp>
          <p:nvSpPr>
            <p:cNvPr id="46" name="Text Box 17">
              <a:extLst>
                <a:ext uri="{FF2B5EF4-FFF2-40B4-BE49-F238E27FC236}">
                  <a16:creationId xmlns:a16="http://schemas.microsoft.com/office/drawing/2014/main" id="{58122764-1E6A-6143-A1F3-C5A6C0F59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890" y="5840413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القوة</a:t>
              </a:r>
              <a:endParaRPr lang="en-US" sz="2000" b="1" dirty="0"/>
            </a:p>
          </p:txBody>
        </p:sp>
        <p:sp>
          <p:nvSpPr>
            <p:cNvPr id="47" name="Text Box 29">
              <a:extLst>
                <a:ext uri="{FF2B5EF4-FFF2-40B4-BE49-F238E27FC236}">
                  <a16:creationId xmlns:a16="http://schemas.microsoft.com/office/drawing/2014/main" id="{046D4D3A-799F-4A49-970C-4126EAC5D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60375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٧.٠ ــ ٧.٤</a:t>
              </a:r>
              <a:endParaRPr lang="en-US" sz="2000" b="1" dirty="0"/>
            </a:p>
          </p:txBody>
        </p:sp>
        <p:sp>
          <p:nvSpPr>
            <p:cNvPr id="48" name="Text Box 30">
              <a:extLst>
                <a:ext uri="{FF2B5EF4-FFF2-40B4-BE49-F238E27FC236}">
                  <a16:creationId xmlns:a16="http://schemas.microsoft.com/office/drawing/2014/main" id="{21EF3E5B-8CD0-2642-A6A2-2BD630EE5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031828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٧.٥ ــ ٧.٩</a:t>
              </a:r>
              <a:endParaRPr lang="en-US" sz="2000" b="1" dirty="0"/>
            </a:p>
          </p:txBody>
        </p:sp>
        <p:sp>
          <p:nvSpPr>
            <p:cNvPr id="49" name="Text Box 31">
              <a:extLst>
                <a:ext uri="{FF2B5EF4-FFF2-40B4-BE49-F238E27FC236}">
                  <a16:creationId xmlns:a16="http://schemas.microsoft.com/office/drawing/2014/main" id="{C8272B6A-5127-3A49-B71B-064DD9E21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549739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٨.٠ ــ ٨.٤</a:t>
              </a:r>
              <a:endParaRPr lang="en-US" sz="2000" b="1" dirty="0"/>
            </a:p>
          </p:txBody>
        </p:sp>
        <p:sp>
          <p:nvSpPr>
            <p:cNvPr id="50" name="Text Box 32">
              <a:extLst>
                <a:ext uri="{FF2B5EF4-FFF2-40B4-BE49-F238E27FC236}">
                  <a16:creationId xmlns:a16="http://schemas.microsoft.com/office/drawing/2014/main" id="{DD78944D-05B4-6548-8865-FEFBA82E6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2020619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٨.٥ ــ ٨.٩</a:t>
              </a:r>
              <a:endParaRPr lang="en-US" sz="2000" b="1" dirty="0"/>
            </a:p>
          </p:txBody>
        </p:sp>
        <p:sp>
          <p:nvSpPr>
            <p:cNvPr id="51" name="Text Box 33">
              <a:extLst>
                <a:ext uri="{FF2B5EF4-FFF2-40B4-BE49-F238E27FC236}">
                  <a16:creationId xmlns:a16="http://schemas.microsoft.com/office/drawing/2014/main" id="{C8A7495F-51F5-D148-9D74-0025270B2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2571706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٩.٠ ــ ٩.٤</a:t>
              </a:r>
              <a:endParaRPr lang="en-US" sz="2000" b="1" dirty="0"/>
            </a:p>
          </p:txBody>
        </p:sp>
      </p:grpSp>
      <p:sp>
        <p:nvSpPr>
          <p:cNvPr id="54" name="Rectangle 81">
            <a:extLst>
              <a:ext uri="{FF2B5EF4-FFF2-40B4-BE49-F238E27FC236}">
                <a16:creationId xmlns:a16="http://schemas.microsoft.com/office/drawing/2014/main" id="{EEC4AE0E-9D30-9448-8F17-9A31B86D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100" y="4353955"/>
            <a:ext cx="540000" cy="5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6" name="Rectangle 82">
            <a:extLst>
              <a:ext uri="{FF2B5EF4-FFF2-40B4-BE49-F238E27FC236}">
                <a16:creationId xmlns:a16="http://schemas.microsoft.com/office/drawing/2014/main" id="{9BE52744-1231-A24B-8AA6-3829AB81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091" y="3057810"/>
            <a:ext cx="540000" cy="1836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8" name="Rectangle 84">
            <a:extLst>
              <a:ext uri="{FF2B5EF4-FFF2-40B4-BE49-F238E27FC236}">
                <a16:creationId xmlns:a16="http://schemas.microsoft.com/office/drawing/2014/main" id="{92A3E261-E2E8-6748-BF76-31CA57038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9435" y="4748027"/>
            <a:ext cx="504000" cy="14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60" name="Rectangle 123">
            <a:extLst>
              <a:ext uri="{FF2B5EF4-FFF2-40B4-BE49-F238E27FC236}">
                <a16:creationId xmlns:a16="http://schemas.microsoft.com/office/drawing/2014/main" id="{DA92775C-65E3-A14C-8A29-67A4B908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6" y="4607037"/>
            <a:ext cx="504000" cy="28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62" name="Rectangle 124">
            <a:extLst>
              <a:ext uri="{FF2B5EF4-FFF2-40B4-BE49-F238E27FC236}">
                <a16:creationId xmlns:a16="http://schemas.microsoft.com/office/drawing/2014/main" id="{BA707A38-227A-7244-B746-706F6A0BD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90" y="4209939"/>
            <a:ext cx="504000" cy="68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823D108-BB7F-82F0-1F76-8CBDAF7C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66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60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42">
            <a:extLst>
              <a:ext uri="{FF2B5EF4-FFF2-40B4-BE49-F238E27FC236}">
                <a16:creationId xmlns:a16="http://schemas.microsoft.com/office/drawing/2014/main" id="{3BB960AC-B92C-854C-B0EF-5B8EC211BF7E}"/>
              </a:ext>
            </a:extLst>
          </p:cNvPr>
          <p:cNvGrpSpPr/>
          <p:nvPr/>
        </p:nvGrpSpPr>
        <p:grpSpPr>
          <a:xfrm>
            <a:off x="6141035" y="2172068"/>
            <a:ext cx="4679628" cy="4427538"/>
            <a:chOff x="4140844" y="2025798"/>
            <a:chExt cx="4679628" cy="4427538"/>
          </a:xfrm>
        </p:grpSpPr>
        <p:grpSp>
          <p:nvGrpSpPr>
            <p:cNvPr id="13" name="مجموعة 41">
              <a:extLst>
                <a:ext uri="{FF2B5EF4-FFF2-40B4-BE49-F238E27FC236}">
                  <a16:creationId xmlns:a16="http://schemas.microsoft.com/office/drawing/2014/main" id="{FA8CE2AC-C641-3E4B-97F5-99D5F352266C}"/>
                </a:ext>
              </a:extLst>
            </p:cNvPr>
            <p:cNvGrpSpPr/>
            <p:nvPr/>
          </p:nvGrpSpPr>
          <p:grpSpPr>
            <a:xfrm>
              <a:off x="4140844" y="2025798"/>
              <a:ext cx="4679628" cy="4427538"/>
              <a:chOff x="4067944" y="2025798"/>
              <a:chExt cx="4679628" cy="4427538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4B07D49E-67A7-6346-8632-0E4EBA526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944" y="2025798"/>
                <a:ext cx="4679628" cy="442753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7" name="Text Box 16">
                <a:extLst>
                  <a:ext uri="{FF2B5EF4-FFF2-40B4-BE49-F238E27FC236}">
                    <a16:creationId xmlns:a16="http://schemas.microsoft.com/office/drawing/2014/main" id="{3586AA64-6D22-3A42-9372-D8E9CF1F6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1799" y="2040086"/>
                <a:ext cx="4356000" cy="400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نسبة التخفيض في محل تجاري</a:t>
                </a:r>
                <a:endParaRPr lang="en-US" sz="2000" b="1" dirty="0"/>
              </a:p>
            </p:txBody>
          </p:sp>
        </p:grp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B6BC2D2A-49DC-004D-800A-1FC856D52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4576" y="2781448"/>
              <a:ext cx="3103173" cy="2089150"/>
              <a:chOff x="2886" y="2164"/>
              <a:chExt cx="2920" cy="2896"/>
            </a:xfrm>
          </p:grpSpPr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F30E9B04-54DD-BA43-A49F-8F2249E88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6" y="2526"/>
                <a:ext cx="2913" cy="2534"/>
                <a:chOff x="2886" y="2526"/>
                <a:chExt cx="2913" cy="2534"/>
              </a:xfrm>
            </p:grpSpPr>
            <p:sp>
              <p:nvSpPr>
                <p:cNvPr id="18" name="Line 7">
                  <a:extLst>
                    <a:ext uri="{FF2B5EF4-FFF2-40B4-BE49-F238E27FC236}">
                      <a16:creationId xmlns:a16="http://schemas.microsoft.com/office/drawing/2014/main" id="{FBDFA142-C7C7-AF4F-9D70-EEAC0B0F7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5060"/>
                  <a:ext cx="2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8">
                  <a:extLst>
                    <a:ext uri="{FF2B5EF4-FFF2-40B4-BE49-F238E27FC236}">
                      <a16:creationId xmlns:a16="http://schemas.microsoft.com/office/drawing/2014/main" id="{A24C5E71-7D33-8644-84D6-A7C358BDC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698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9">
                  <a:extLst>
                    <a:ext uri="{FF2B5EF4-FFF2-40B4-BE49-F238E27FC236}">
                      <a16:creationId xmlns:a16="http://schemas.microsoft.com/office/drawing/2014/main" id="{6A8CE2C5-A72B-2E44-9266-A51E86F62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336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10">
                  <a:extLst>
                    <a:ext uri="{FF2B5EF4-FFF2-40B4-BE49-F238E27FC236}">
                      <a16:creationId xmlns:a16="http://schemas.microsoft.com/office/drawing/2014/main" id="{8FED39A6-7115-6846-A03C-0D9023AA4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974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id="{DFAC5760-B9DA-9E40-9CB4-8793B0EC4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612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id="{C91C1069-CBC0-434A-8FF3-47BB4243B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250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Line 13">
                  <a:extLst>
                    <a:ext uri="{FF2B5EF4-FFF2-40B4-BE49-F238E27FC236}">
                      <a16:creationId xmlns:a16="http://schemas.microsoft.com/office/drawing/2014/main" id="{22F316D3-6FFC-5944-859C-A402AFAAF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888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Line 14">
                  <a:extLst>
                    <a:ext uri="{FF2B5EF4-FFF2-40B4-BE49-F238E27FC236}">
                      <a16:creationId xmlns:a16="http://schemas.microsoft.com/office/drawing/2014/main" id="{9576A0ED-0801-804A-B140-579D21C1E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526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374BC42-D71C-7049-BFE3-A0E43076B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64"/>
                <a:ext cx="2920" cy="2896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" name="مجموعة 40">
            <a:extLst>
              <a:ext uri="{FF2B5EF4-FFF2-40B4-BE49-F238E27FC236}">
                <a16:creationId xmlns:a16="http://schemas.microsoft.com/office/drawing/2014/main" id="{7EE3D904-8E8E-B24B-93AB-C0175D2B6DF0}"/>
              </a:ext>
            </a:extLst>
          </p:cNvPr>
          <p:cNvGrpSpPr/>
          <p:nvPr/>
        </p:nvGrpSpPr>
        <p:grpSpPr>
          <a:xfrm>
            <a:off x="6211880" y="2675306"/>
            <a:ext cx="1007496" cy="2520953"/>
            <a:chOff x="35497" y="2347913"/>
            <a:chExt cx="1007496" cy="252095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C400C61-7B8F-9F4C-B40A-BCC01FC12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05" y="2435227"/>
              <a:ext cx="611188" cy="2433639"/>
              <a:chOff x="3153" y="1353"/>
              <a:chExt cx="385" cy="1533"/>
            </a:xfrm>
          </p:grpSpPr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B123A8D1-CFE4-344E-B83A-07772EA4B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66CBE5A3-55B8-DB44-87EF-EBE007AEA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</a:t>
                </a:r>
                <a:endParaRPr lang="en-US" sz="2000" b="1" dirty="0"/>
              </a:p>
            </p:txBody>
          </p:sp>
          <p:sp>
            <p:nvSpPr>
              <p:cNvPr id="33" name="Text Box 21">
                <a:extLst>
                  <a:ext uri="{FF2B5EF4-FFF2-40B4-BE49-F238E27FC236}">
                    <a16:creationId xmlns:a16="http://schemas.microsoft.com/office/drawing/2014/main" id="{9DD3272D-8C47-4E41-B9BA-7D3844990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</a:t>
                </a:r>
                <a:endParaRPr lang="en-US" sz="2000" b="1" dirty="0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A5FB0258-FE6D-584F-A253-9289AC683C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</a:t>
                </a:r>
                <a:endParaRPr lang="en-US" sz="2000" b="1" dirty="0"/>
              </a:p>
            </p:txBody>
          </p:sp>
          <p:sp>
            <p:nvSpPr>
              <p:cNvPr id="35" name="Text Box 23">
                <a:extLst>
                  <a:ext uri="{FF2B5EF4-FFF2-40B4-BE49-F238E27FC236}">
                    <a16:creationId xmlns:a16="http://schemas.microsoft.com/office/drawing/2014/main" id="{CA404EDD-6B33-174C-A892-2CD629166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٨</a:t>
                </a:r>
                <a:endParaRPr lang="en-US" sz="2000" b="1" dirty="0"/>
              </a:p>
            </p:txBody>
          </p:sp>
          <p:sp>
            <p:nvSpPr>
              <p:cNvPr id="36" name="Text Box 24">
                <a:extLst>
                  <a:ext uri="{FF2B5EF4-FFF2-40B4-BE49-F238E27FC236}">
                    <a16:creationId xmlns:a16="http://schemas.microsoft.com/office/drawing/2014/main" id="{C48E46C0-DB84-6045-803F-B7BA6207B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842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١٠</a:t>
                </a:r>
                <a:endParaRPr lang="en-US" sz="2000" b="1" dirty="0"/>
              </a:p>
            </p:txBody>
          </p:sp>
          <p:sp>
            <p:nvSpPr>
              <p:cNvPr id="37" name="Text Box 25">
                <a:extLst>
                  <a:ext uri="{FF2B5EF4-FFF2-40B4-BE49-F238E27FC236}">
                    <a16:creationId xmlns:a16="http://schemas.microsoft.com/office/drawing/2014/main" id="{4C29D2C4-10DA-554B-A06F-44DD98B68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683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١٢</a:t>
                </a:r>
                <a:endParaRPr lang="en-US" sz="2000" b="1" dirty="0"/>
              </a:p>
            </p:txBody>
          </p:sp>
          <p:sp>
            <p:nvSpPr>
              <p:cNvPr id="38" name="Text Box 26">
                <a:extLst>
                  <a:ext uri="{FF2B5EF4-FFF2-40B4-BE49-F238E27FC236}">
                    <a16:creationId xmlns:a16="http://schemas.microsoft.com/office/drawing/2014/main" id="{29A7E757-FFC5-C44B-831F-5616B6E90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515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١٤</a:t>
                </a:r>
                <a:endParaRPr lang="en-US" sz="2000" b="1" dirty="0"/>
              </a:p>
            </p:txBody>
          </p:sp>
          <p:sp>
            <p:nvSpPr>
              <p:cNvPr id="39" name="Text Box 27">
                <a:extLst>
                  <a:ext uri="{FF2B5EF4-FFF2-40B4-BE49-F238E27FC236}">
                    <a16:creationId xmlns:a16="http://schemas.microsoft.com/office/drawing/2014/main" id="{3703E284-F28E-F34A-8381-E9811F961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3" y="1353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١٦</a:t>
                </a:r>
                <a:endParaRPr lang="en-US" sz="2000" b="1" dirty="0"/>
              </a:p>
            </p:txBody>
          </p:sp>
        </p:grp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880E1B32-172E-2D4C-8AD2-7C18EC6FC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936053" y="3319463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عدد السلع</a:t>
              </a:r>
              <a:endParaRPr lang="en-US" sz="2000" b="1" dirty="0"/>
            </a:p>
          </p:txBody>
        </p:sp>
      </p:grpSp>
      <p:grpSp>
        <p:nvGrpSpPr>
          <p:cNvPr id="5" name="مجموعة 39">
            <a:extLst>
              <a:ext uri="{FF2B5EF4-FFF2-40B4-BE49-F238E27FC236}">
                <a16:creationId xmlns:a16="http://schemas.microsoft.com/office/drawing/2014/main" id="{A6DA59D0-4474-B344-AA02-F7769D7A65BF}"/>
              </a:ext>
            </a:extLst>
          </p:cNvPr>
          <p:cNvGrpSpPr/>
          <p:nvPr/>
        </p:nvGrpSpPr>
        <p:grpSpPr>
          <a:xfrm>
            <a:off x="7142408" y="4987499"/>
            <a:ext cx="2984552" cy="1577182"/>
            <a:chOff x="857754" y="4660106"/>
            <a:chExt cx="2984552" cy="1577182"/>
          </a:xfrm>
        </p:grpSpPr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id="{B24272CF-94E7-1049-A0CC-4D19CA1FF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890" y="5840413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نسبة التخفيض</a:t>
              </a:r>
              <a:endParaRPr lang="en-US" sz="2000" b="1" dirty="0"/>
            </a:p>
          </p:txBody>
        </p:sp>
        <p:sp>
          <p:nvSpPr>
            <p:cNvPr id="42" name="Text Box 29">
              <a:extLst>
                <a:ext uri="{FF2B5EF4-FFF2-40B4-BE49-F238E27FC236}">
                  <a16:creationId xmlns:a16="http://schemas.microsoft.com/office/drawing/2014/main" id="{4BF89059-C610-4A41-811F-D4DAE7CFB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18810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٢.٠ ــ ٢.٩</a:t>
              </a:r>
              <a:endParaRPr lang="en-US" sz="2000" b="1" dirty="0"/>
            </a:p>
          </p:txBody>
        </p:sp>
        <p:sp>
          <p:nvSpPr>
            <p:cNvPr id="43" name="Text Box 30">
              <a:extLst>
                <a:ext uri="{FF2B5EF4-FFF2-40B4-BE49-F238E27FC236}">
                  <a16:creationId xmlns:a16="http://schemas.microsoft.com/office/drawing/2014/main" id="{BBB6C806-061F-5B44-AF5B-82439E879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976408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٣.٠ ــ ٣.٩</a:t>
              </a:r>
              <a:endParaRPr lang="en-US" sz="2000" b="1" dirty="0"/>
            </a:p>
          </p:txBody>
        </p:sp>
        <p:sp>
          <p:nvSpPr>
            <p:cNvPr id="44" name="Text Box 31">
              <a:extLst>
                <a:ext uri="{FF2B5EF4-FFF2-40B4-BE49-F238E27FC236}">
                  <a16:creationId xmlns:a16="http://schemas.microsoft.com/office/drawing/2014/main" id="{3FFF9B93-A6EF-734A-93A3-CCC176F0D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508174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٤.٠ ــ ٤.٩</a:t>
              </a:r>
              <a:endParaRPr lang="en-US" sz="2000" b="1" dirty="0"/>
            </a:p>
          </p:txBody>
        </p:sp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014506F7-F225-C047-A928-C08EE82AE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992909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٥.٠ ــ ٥.٩</a:t>
              </a:r>
              <a:endParaRPr lang="en-US" sz="2000" b="1" dirty="0"/>
            </a:p>
          </p:txBody>
        </p:sp>
        <p:sp>
          <p:nvSpPr>
            <p:cNvPr id="46" name="Text Box 33">
              <a:extLst>
                <a:ext uri="{FF2B5EF4-FFF2-40B4-BE49-F238E27FC236}">
                  <a16:creationId xmlns:a16="http://schemas.microsoft.com/office/drawing/2014/main" id="{516518A6-CB19-FC4F-B9D0-14F6376A1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2516286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٦.٠ ــ ٦.٩</a:t>
              </a:r>
              <a:endParaRPr lang="en-US" sz="2000" b="1" dirty="0"/>
            </a:p>
          </p:txBody>
        </p:sp>
        <p:sp>
          <p:nvSpPr>
            <p:cNvPr id="47" name="Text Box 33">
              <a:extLst>
                <a:ext uri="{FF2B5EF4-FFF2-40B4-BE49-F238E27FC236}">
                  <a16:creationId xmlns:a16="http://schemas.microsoft.com/office/drawing/2014/main" id="{07FABEB5-8BCE-7F4C-AE3C-3E871D062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3006487" y="5113337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٧.٠ ــ ٧.٩</a:t>
              </a:r>
              <a:endParaRPr lang="en-US" sz="2000" b="1" dirty="0"/>
            </a:p>
          </p:txBody>
        </p:sp>
      </p:grpSp>
      <p:sp>
        <p:nvSpPr>
          <p:cNvPr id="49" name="Rectangle 81">
            <a:extLst>
              <a:ext uri="{FF2B5EF4-FFF2-40B4-BE49-F238E27FC236}">
                <a16:creationId xmlns:a16="http://schemas.microsoft.com/office/drawing/2014/main" id="{A0B0A0E8-35AE-054A-BB28-6877A071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179" y="4865913"/>
            <a:ext cx="540000" cy="14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96FB1646-7992-2845-82C8-CE19088D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514" y="2927198"/>
            <a:ext cx="504000" cy="208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3" name="Rectangle 123">
            <a:extLst>
              <a:ext uri="{FF2B5EF4-FFF2-40B4-BE49-F238E27FC236}">
                <a16:creationId xmlns:a16="http://schemas.microsoft.com/office/drawing/2014/main" id="{57A76F00-34F5-B143-98FB-B8A1B936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725" y="3431254"/>
            <a:ext cx="504000" cy="158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5" name="Rectangle 124">
            <a:extLst>
              <a:ext uri="{FF2B5EF4-FFF2-40B4-BE49-F238E27FC236}">
                <a16:creationId xmlns:a16="http://schemas.microsoft.com/office/drawing/2014/main" id="{6415D40A-651C-D245-A900-8388253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669" y="3431254"/>
            <a:ext cx="504000" cy="158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A647DE0-E99A-D548-B9F8-7AB6EC22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50" y="1199006"/>
            <a:ext cx="68484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1FA51DBA-568F-384B-8832-BF65A07C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197" y="1021454"/>
            <a:ext cx="1750181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" name="Picture 3">
            <a:extLst>
              <a:ext uri="{FF2B5EF4-FFF2-40B4-BE49-F238E27FC236}">
                <a16:creationId xmlns:a16="http://schemas.microsoft.com/office/drawing/2014/main" id="{4812799B-2B8F-FA49-9153-35781991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1" y="3073768"/>
            <a:ext cx="2486025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Rectangle 84">
            <a:extLst>
              <a:ext uri="{FF2B5EF4-FFF2-40B4-BE49-F238E27FC236}">
                <a16:creationId xmlns:a16="http://schemas.microsoft.com/office/drawing/2014/main" id="{F03FF6B4-D239-C24F-91A8-3761D436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317" y="4469809"/>
            <a:ext cx="504000" cy="540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70CC46-5B10-F894-AB3B-53CD0D9D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192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5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42">
            <a:extLst>
              <a:ext uri="{FF2B5EF4-FFF2-40B4-BE49-F238E27FC236}">
                <a16:creationId xmlns:a16="http://schemas.microsoft.com/office/drawing/2014/main" id="{3BB960AC-B92C-854C-B0EF-5B8EC211BF7E}"/>
              </a:ext>
            </a:extLst>
          </p:cNvPr>
          <p:cNvGrpSpPr/>
          <p:nvPr/>
        </p:nvGrpSpPr>
        <p:grpSpPr>
          <a:xfrm>
            <a:off x="6141035" y="2172068"/>
            <a:ext cx="4679628" cy="4119613"/>
            <a:chOff x="4140844" y="2025798"/>
            <a:chExt cx="4679628" cy="4119613"/>
          </a:xfrm>
        </p:grpSpPr>
        <p:grpSp>
          <p:nvGrpSpPr>
            <p:cNvPr id="13" name="مجموعة 41">
              <a:extLst>
                <a:ext uri="{FF2B5EF4-FFF2-40B4-BE49-F238E27FC236}">
                  <a16:creationId xmlns:a16="http://schemas.microsoft.com/office/drawing/2014/main" id="{FA8CE2AC-C641-3E4B-97F5-99D5F352266C}"/>
                </a:ext>
              </a:extLst>
            </p:cNvPr>
            <p:cNvGrpSpPr/>
            <p:nvPr/>
          </p:nvGrpSpPr>
          <p:grpSpPr>
            <a:xfrm>
              <a:off x="4140844" y="2025798"/>
              <a:ext cx="4679628" cy="4119613"/>
              <a:chOff x="4067944" y="2025798"/>
              <a:chExt cx="4679628" cy="4119613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4B07D49E-67A7-6346-8632-0E4EBA526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944" y="2025798"/>
                <a:ext cx="4679628" cy="411961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7" name="Text Box 16">
                <a:extLst>
                  <a:ext uri="{FF2B5EF4-FFF2-40B4-BE49-F238E27FC236}">
                    <a16:creationId xmlns:a16="http://schemas.microsoft.com/office/drawing/2014/main" id="{3586AA64-6D22-3A42-9372-D8E9CF1F6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1798" y="2040086"/>
                <a:ext cx="4658215" cy="40005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000" b="1" dirty="0"/>
              </a:p>
            </p:txBody>
          </p:sp>
        </p:grp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B6BC2D2A-49DC-004D-800A-1FC856D52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4576" y="2781448"/>
              <a:ext cx="3103173" cy="2089150"/>
              <a:chOff x="2886" y="2164"/>
              <a:chExt cx="2920" cy="2896"/>
            </a:xfrm>
          </p:grpSpPr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F30E9B04-54DD-BA43-A49F-8F2249E88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6" y="2526"/>
                <a:ext cx="2913" cy="2534"/>
                <a:chOff x="2886" y="2526"/>
                <a:chExt cx="2913" cy="2534"/>
              </a:xfrm>
            </p:grpSpPr>
            <p:sp>
              <p:nvSpPr>
                <p:cNvPr id="18" name="Line 7">
                  <a:extLst>
                    <a:ext uri="{FF2B5EF4-FFF2-40B4-BE49-F238E27FC236}">
                      <a16:creationId xmlns:a16="http://schemas.microsoft.com/office/drawing/2014/main" id="{FBDFA142-C7C7-AF4F-9D70-EEAC0B0F7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5060"/>
                  <a:ext cx="2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9" name="Line 8">
                  <a:extLst>
                    <a:ext uri="{FF2B5EF4-FFF2-40B4-BE49-F238E27FC236}">
                      <a16:creationId xmlns:a16="http://schemas.microsoft.com/office/drawing/2014/main" id="{A24C5E71-7D33-8644-84D6-A7C358BDC3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698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0" name="Line 9">
                  <a:extLst>
                    <a:ext uri="{FF2B5EF4-FFF2-40B4-BE49-F238E27FC236}">
                      <a16:creationId xmlns:a16="http://schemas.microsoft.com/office/drawing/2014/main" id="{6A8CE2C5-A72B-2E44-9266-A51E86F62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4336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1" name="Line 10">
                  <a:extLst>
                    <a:ext uri="{FF2B5EF4-FFF2-40B4-BE49-F238E27FC236}">
                      <a16:creationId xmlns:a16="http://schemas.microsoft.com/office/drawing/2014/main" id="{8FED39A6-7115-6846-A03C-0D9023AA4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974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2" name="Line 11">
                  <a:extLst>
                    <a:ext uri="{FF2B5EF4-FFF2-40B4-BE49-F238E27FC236}">
                      <a16:creationId xmlns:a16="http://schemas.microsoft.com/office/drawing/2014/main" id="{DFAC5760-B9DA-9E40-9CB4-8793B0EC4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612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3" name="Line 12">
                  <a:extLst>
                    <a:ext uri="{FF2B5EF4-FFF2-40B4-BE49-F238E27FC236}">
                      <a16:creationId xmlns:a16="http://schemas.microsoft.com/office/drawing/2014/main" id="{C91C1069-CBC0-434A-8FF3-47BB4243B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3250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4" name="Line 13">
                  <a:extLst>
                    <a:ext uri="{FF2B5EF4-FFF2-40B4-BE49-F238E27FC236}">
                      <a16:creationId xmlns:a16="http://schemas.microsoft.com/office/drawing/2014/main" id="{22F316D3-6FFC-5944-859C-A402AFAAF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888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5" name="Line 14">
                  <a:extLst>
                    <a:ext uri="{FF2B5EF4-FFF2-40B4-BE49-F238E27FC236}">
                      <a16:creationId xmlns:a16="http://schemas.microsoft.com/office/drawing/2014/main" id="{9576A0ED-0801-804A-B140-579D21C1E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526"/>
                  <a:ext cx="2913" cy="0"/>
                </a:xfrm>
                <a:prstGeom prst="line">
                  <a:avLst/>
                </a:prstGeom>
                <a:noFill/>
                <a:ln w="9525">
                  <a:solidFill>
                    <a:srgbClr val="3333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374BC42-D71C-7049-BFE3-A0E43076B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6" y="2164"/>
                <a:ext cx="2920" cy="2896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" name="مجموعة 40">
            <a:extLst>
              <a:ext uri="{FF2B5EF4-FFF2-40B4-BE49-F238E27FC236}">
                <a16:creationId xmlns:a16="http://schemas.microsoft.com/office/drawing/2014/main" id="{7EE3D904-8E8E-B24B-93AB-C0175D2B6DF0}"/>
              </a:ext>
            </a:extLst>
          </p:cNvPr>
          <p:cNvGrpSpPr/>
          <p:nvPr/>
        </p:nvGrpSpPr>
        <p:grpSpPr>
          <a:xfrm>
            <a:off x="6211880" y="2675306"/>
            <a:ext cx="1104333" cy="2520952"/>
            <a:chOff x="35497" y="2347913"/>
            <a:chExt cx="1104333" cy="252095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C400C61-7B8F-9F4C-B40A-BCC01FC12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842" y="2713039"/>
              <a:ext cx="661988" cy="2155826"/>
              <a:chOff x="3182" y="1528"/>
              <a:chExt cx="417" cy="1358"/>
            </a:xfrm>
          </p:grpSpPr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B123A8D1-CFE4-344E-B83A-07772EA4B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63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٠</a:t>
                </a:r>
                <a:endParaRPr lang="en-US" sz="2000" b="1" dirty="0"/>
              </a:p>
            </p:txBody>
          </p:sp>
          <p:sp>
            <p:nvSpPr>
              <p:cNvPr id="32" name="Text Box 20">
                <a:extLst>
                  <a:ext uri="{FF2B5EF4-FFF2-40B4-BE49-F238E27FC236}">
                    <a16:creationId xmlns:a16="http://schemas.microsoft.com/office/drawing/2014/main" id="{66CBE5A3-55B8-DB44-87EF-EBE007AEA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50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١</a:t>
                </a:r>
                <a:endParaRPr lang="en-US" sz="2000" b="1" dirty="0"/>
              </a:p>
            </p:txBody>
          </p:sp>
          <p:sp>
            <p:nvSpPr>
              <p:cNvPr id="33" name="Text Box 21">
                <a:extLst>
                  <a:ext uri="{FF2B5EF4-FFF2-40B4-BE49-F238E27FC236}">
                    <a16:creationId xmlns:a16="http://schemas.microsoft.com/office/drawing/2014/main" id="{9DD3272D-8C47-4E41-B9BA-7D3844990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332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٢</a:t>
                </a:r>
                <a:endParaRPr lang="en-US" sz="2000" b="1" dirty="0"/>
              </a:p>
            </p:txBody>
          </p:sp>
          <p:sp>
            <p:nvSpPr>
              <p:cNvPr id="34" name="Text Box 22">
                <a:extLst>
                  <a:ext uri="{FF2B5EF4-FFF2-40B4-BE49-F238E27FC236}">
                    <a16:creationId xmlns:a16="http://schemas.microsoft.com/office/drawing/2014/main" id="{A5FB0258-FE6D-584F-A253-9289AC683C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178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٣</a:t>
                </a:r>
                <a:endParaRPr lang="en-US" sz="2000" b="1" dirty="0"/>
              </a:p>
            </p:txBody>
          </p:sp>
          <p:sp>
            <p:nvSpPr>
              <p:cNvPr id="35" name="Text Box 23">
                <a:extLst>
                  <a:ext uri="{FF2B5EF4-FFF2-40B4-BE49-F238E27FC236}">
                    <a16:creationId xmlns:a16="http://schemas.microsoft.com/office/drawing/2014/main" id="{CA404EDD-6B33-174C-A892-2CD629166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200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٤</a:t>
                </a:r>
                <a:endParaRPr lang="en-US" sz="2000" b="1" dirty="0"/>
              </a:p>
            </p:txBody>
          </p:sp>
          <p:sp>
            <p:nvSpPr>
              <p:cNvPr id="36" name="Text Box 24">
                <a:extLst>
                  <a:ext uri="{FF2B5EF4-FFF2-40B4-BE49-F238E27FC236}">
                    <a16:creationId xmlns:a16="http://schemas.microsoft.com/office/drawing/2014/main" id="{C48E46C0-DB84-6045-803F-B7BA6207B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4" y="1869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٥</a:t>
                </a:r>
                <a:endParaRPr lang="en-US" sz="2000" b="1" dirty="0"/>
              </a:p>
            </p:txBody>
          </p:sp>
          <p:sp>
            <p:nvSpPr>
              <p:cNvPr id="37" name="Text Box 25">
                <a:extLst>
                  <a:ext uri="{FF2B5EF4-FFF2-40B4-BE49-F238E27FC236}">
                    <a16:creationId xmlns:a16="http://schemas.microsoft.com/office/drawing/2014/main" id="{4C29D2C4-10DA-554B-A06F-44DD98B68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1684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٦</a:t>
                </a:r>
                <a:endParaRPr lang="en-US" sz="2000" b="1" dirty="0"/>
              </a:p>
            </p:txBody>
          </p:sp>
          <p:sp>
            <p:nvSpPr>
              <p:cNvPr id="38" name="Text Box 26">
                <a:extLst>
                  <a:ext uri="{FF2B5EF4-FFF2-40B4-BE49-F238E27FC236}">
                    <a16:creationId xmlns:a16="http://schemas.microsoft.com/office/drawing/2014/main" id="{29A7E757-FFC5-C44B-831F-5616B6E90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1528"/>
                <a:ext cx="38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000" b="1" dirty="0"/>
                  <a:t>٧</a:t>
                </a:r>
                <a:endParaRPr lang="en-US" sz="2000" b="1" dirty="0"/>
              </a:p>
            </p:txBody>
          </p:sp>
        </p:grp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880E1B32-172E-2D4C-8AD2-7C18EC6FC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936053" y="3319463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التكرار</a:t>
              </a:r>
              <a:endParaRPr lang="en-US" sz="2000" b="1" dirty="0"/>
            </a:p>
          </p:txBody>
        </p:sp>
      </p:grpSp>
      <p:grpSp>
        <p:nvGrpSpPr>
          <p:cNvPr id="5" name="مجموعة 39">
            <a:extLst>
              <a:ext uri="{FF2B5EF4-FFF2-40B4-BE49-F238E27FC236}">
                <a16:creationId xmlns:a16="http://schemas.microsoft.com/office/drawing/2014/main" id="{A6DA59D0-4474-B344-AA02-F7769D7A65BF}"/>
              </a:ext>
            </a:extLst>
          </p:cNvPr>
          <p:cNvGrpSpPr/>
          <p:nvPr/>
        </p:nvGrpSpPr>
        <p:grpSpPr>
          <a:xfrm>
            <a:off x="7142408" y="4973260"/>
            <a:ext cx="2453237" cy="1452717"/>
            <a:chOff x="857754" y="4645867"/>
            <a:chExt cx="2453237" cy="1452717"/>
          </a:xfrm>
        </p:grpSpPr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id="{B24272CF-94E7-1049-A0CC-4D19CA1FF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024" y="5701709"/>
              <a:ext cx="2339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الفئة</a:t>
              </a:r>
              <a:endParaRPr lang="en-US" sz="2000" b="1" dirty="0"/>
            </a:p>
          </p:txBody>
        </p:sp>
        <p:sp>
          <p:nvSpPr>
            <p:cNvPr id="42" name="Text Box 29">
              <a:extLst>
                <a:ext uri="{FF2B5EF4-FFF2-40B4-BE49-F238E27FC236}">
                  <a16:creationId xmlns:a16="http://schemas.microsoft.com/office/drawing/2014/main" id="{4BF89059-C610-4A41-811F-D4DAE7CFB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418810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٣١ ــ ٣٦</a:t>
              </a:r>
              <a:endParaRPr lang="en-US" sz="2000" b="1" dirty="0"/>
            </a:p>
          </p:txBody>
        </p:sp>
        <p:sp>
          <p:nvSpPr>
            <p:cNvPr id="43" name="Text Box 30">
              <a:extLst>
                <a:ext uri="{FF2B5EF4-FFF2-40B4-BE49-F238E27FC236}">
                  <a16:creationId xmlns:a16="http://schemas.microsoft.com/office/drawing/2014/main" id="{BBB6C806-061F-5B44-AF5B-82439E879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976408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٣٧ ــ ٤٢</a:t>
              </a:r>
              <a:endParaRPr lang="en-US" sz="2000" b="1" dirty="0"/>
            </a:p>
          </p:txBody>
        </p:sp>
        <p:sp>
          <p:nvSpPr>
            <p:cNvPr id="44" name="Text Box 31">
              <a:extLst>
                <a:ext uri="{FF2B5EF4-FFF2-40B4-BE49-F238E27FC236}">
                  <a16:creationId xmlns:a16="http://schemas.microsoft.com/office/drawing/2014/main" id="{3FFF9B93-A6EF-734A-93A3-CCC176F0D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508174" y="5099050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٤٣ ــ ٤٨</a:t>
              </a:r>
              <a:endParaRPr lang="en-US" sz="2000" b="1" dirty="0"/>
            </a:p>
          </p:txBody>
        </p:sp>
        <p:sp>
          <p:nvSpPr>
            <p:cNvPr id="45" name="Text Box 32">
              <a:extLst>
                <a:ext uri="{FF2B5EF4-FFF2-40B4-BE49-F238E27FC236}">
                  <a16:creationId xmlns:a16="http://schemas.microsoft.com/office/drawing/2014/main" id="{014506F7-F225-C047-A928-C08EE82AE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1992909" y="5113338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٤٩ ــ ٥٤</a:t>
              </a:r>
              <a:endParaRPr lang="en-US" sz="2000" b="1" dirty="0"/>
            </a:p>
          </p:txBody>
        </p:sp>
        <p:sp>
          <p:nvSpPr>
            <p:cNvPr id="46" name="Text Box 33">
              <a:extLst>
                <a:ext uri="{FF2B5EF4-FFF2-40B4-BE49-F238E27FC236}">
                  <a16:creationId xmlns:a16="http://schemas.microsoft.com/office/drawing/2014/main" id="{516518A6-CB19-FC4F-B9D0-14F6376A1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401325">
              <a:off x="2475172" y="5084811"/>
              <a:ext cx="12747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٥٥ ــ ٦٠</a:t>
              </a:r>
              <a:endParaRPr lang="en-US" sz="2000" b="1" dirty="0"/>
            </a:p>
          </p:txBody>
        </p:sp>
      </p:grpSp>
      <p:sp>
        <p:nvSpPr>
          <p:cNvPr id="49" name="Rectangle 81">
            <a:extLst>
              <a:ext uri="{FF2B5EF4-FFF2-40B4-BE49-F238E27FC236}">
                <a16:creationId xmlns:a16="http://schemas.microsoft.com/office/drawing/2014/main" id="{A0B0A0E8-35AE-054A-BB28-6877A071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179" y="4722336"/>
            <a:ext cx="540000" cy="28757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96FB1646-7992-2845-82C8-CE19088D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833" y="3711149"/>
            <a:ext cx="531936" cy="1297756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3" name="Rectangle 123">
            <a:extLst>
              <a:ext uri="{FF2B5EF4-FFF2-40B4-BE49-F238E27FC236}">
                <a16:creationId xmlns:a16="http://schemas.microsoft.com/office/drawing/2014/main" id="{57A76F00-34F5-B143-98FB-B8A1B936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382" y="3218446"/>
            <a:ext cx="494139" cy="1791467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5" name="Rectangle 124">
            <a:extLst>
              <a:ext uri="{FF2B5EF4-FFF2-40B4-BE49-F238E27FC236}">
                <a16:creationId xmlns:a16="http://schemas.microsoft.com/office/drawing/2014/main" id="{6415D40A-651C-D245-A900-838825399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764" y="3958005"/>
            <a:ext cx="434155" cy="1056538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A647DE0-E99A-D548-B9F8-7AB6EC22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91" y="1253253"/>
            <a:ext cx="6848475" cy="333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3" name="Rectangle 84">
            <a:extLst>
              <a:ext uri="{FF2B5EF4-FFF2-40B4-BE49-F238E27FC236}">
                <a16:creationId xmlns:a16="http://schemas.microsoft.com/office/drawing/2014/main" id="{F03FF6B4-D239-C24F-91A8-3761D436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627" y="4223910"/>
            <a:ext cx="494139" cy="784171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AEC7733-179C-FB49-ABC4-1EEEAED6CC4F}"/>
              </a:ext>
            </a:extLst>
          </p:cNvPr>
          <p:cNvSpPr txBox="1"/>
          <p:nvPr/>
        </p:nvSpPr>
        <p:spPr>
          <a:xfrm>
            <a:off x="9319617" y="1301601"/>
            <a:ext cx="1493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تدرب</a:t>
            </a:r>
          </a:p>
        </p:txBody>
      </p:sp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EB0E8B7-BC22-994B-B603-8CC9CDB158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40" t="16692" r="59392" b="9778"/>
          <a:stretch/>
        </p:blipFill>
        <p:spPr>
          <a:xfrm>
            <a:off x="1489741" y="2472995"/>
            <a:ext cx="3594037" cy="26545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26DFD9-32A0-6EF3-A839-CA3897A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29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55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02984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1C4BE3-0082-664A-A044-4256FD49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53" y="1388317"/>
            <a:ext cx="3400425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BEE81C-5834-3447-91A5-BDE21940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67" y="173605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DF400A1-81CA-E54B-8ABC-91ED8B07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86" y="1316309"/>
            <a:ext cx="34004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1952BDF-897B-FC46-8A17-472EDBD8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46" y="2993056"/>
            <a:ext cx="3152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1CB82899-A8AF-4C40-B51D-1445CB2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98" y="4399869"/>
            <a:ext cx="6315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ربع نص 67">
            <a:extLst>
              <a:ext uri="{FF2B5EF4-FFF2-40B4-BE49-F238E27FC236}">
                <a16:creationId xmlns:a16="http://schemas.microsoft.com/office/drawing/2014/main" id="{A27F047A-0824-D649-8EA9-3DEFC74F8A93}"/>
              </a:ext>
            </a:extLst>
          </p:cNvPr>
          <p:cNvSpPr txBox="1"/>
          <p:nvPr/>
        </p:nvSpPr>
        <p:spPr>
          <a:xfrm>
            <a:off x="2609401" y="2809101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١٠</a:t>
            </a:r>
          </a:p>
        </p:txBody>
      </p:sp>
      <p:sp>
        <p:nvSpPr>
          <p:cNvPr id="23" name="مربع نص 68">
            <a:extLst>
              <a:ext uri="{FF2B5EF4-FFF2-40B4-BE49-F238E27FC236}">
                <a16:creationId xmlns:a16="http://schemas.microsoft.com/office/drawing/2014/main" id="{7D7DA533-B051-C241-BE5A-1DCA712F5503}"/>
              </a:ext>
            </a:extLst>
          </p:cNvPr>
          <p:cNvSpPr txBox="1"/>
          <p:nvPr/>
        </p:nvSpPr>
        <p:spPr>
          <a:xfrm>
            <a:off x="3090175" y="2809101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١٤</a:t>
            </a:r>
          </a:p>
        </p:txBody>
      </p:sp>
      <p:sp>
        <p:nvSpPr>
          <p:cNvPr id="25" name="مربع نص 69">
            <a:extLst>
              <a:ext uri="{FF2B5EF4-FFF2-40B4-BE49-F238E27FC236}">
                <a16:creationId xmlns:a16="http://schemas.microsoft.com/office/drawing/2014/main" id="{C0C9C9D9-0323-7345-873A-6802B1D58E14}"/>
              </a:ext>
            </a:extLst>
          </p:cNvPr>
          <p:cNvSpPr txBox="1"/>
          <p:nvPr/>
        </p:nvSpPr>
        <p:spPr>
          <a:xfrm>
            <a:off x="3573215" y="3095882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</a:t>
            </a:r>
          </a:p>
        </p:txBody>
      </p:sp>
      <p:sp>
        <p:nvSpPr>
          <p:cNvPr id="27" name="مربع نص 70">
            <a:extLst>
              <a:ext uri="{FF2B5EF4-FFF2-40B4-BE49-F238E27FC236}">
                <a16:creationId xmlns:a16="http://schemas.microsoft.com/office/drawing/2014/main" id="{EC2BCD2F-DE35-0D41-9D25-1C15F8B80D55}"/>
              </a:ext>
            </a:extLst>
          </p:cNvPr>
          <p:cNvSpPr txBox="1"/>
          <p:nvPr/>
        </p:nvSpPr>
        <p:spPr>
          <a:xfrm>
            <a:off x="4049119" y="3209211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29" name="مربع نص 71">
            <a:extLst>
              <a:ext uri="{FF2B5EF4-FFF2-40B4-BE49-F238E27FC236}">
                <a16:creationId xmlns:a16="http://schemas.microsoft.com/office/drawing/2014/main" id="{264E969A-0E14-754C-8CDE-A9A9273799F6}"/>
              </a:ext>
            </a:extLst>
          </p:cNvPr>
          <p:cNvSpPr txBox="1"/>
          <p:nvPr/>
        </p:nvSpPr>
        <p:spPr>
          <a:xfrm>
            <a:off x="4523174" y="3209211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31" name="مربع نص 72">
            <a:extLst>
              <a:ext uri="{FF2B5EF4-FFF2-40B4-BE49-F238E27FC236}">
                <a16:creationId xmlns:a16="http://schemas.microsoft.com/office/drawing/2014/main" id="{A1CEF83E-E79F-8E40-8B5F-F33002444A11}"/>
              </a:ext>
            </a:extLst>
          </p:cNvPr>
          <p:cNvSpPr txBox="1"/>
          <p:nvPr/>
        </p:nvSpPr>
        <p:spPr>
          <a:xfrm>
            <a:off x="9239292" y="3926099"/>
            <a:ext cx="1548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عدد المكتبات  =</a:t>
            </a:r>
          </a:p>
        </p:txBody>
      </p:sp>
      <p:sp>
        <p:nvSpPr>
          <p:cNvPr id="33" name="مربع نص 73">
            <a:extLst>
              <a:ext uri="{FF2B5EF4-FFF2-40B4-BE49-F238E27FC236}">
                <a16:creationId xmlns:a16="http://schemas.microsoft.com/office/drawing/2014/main" id="{785C77E2-82B2-474D-BCD6-69B2467E081F}"/>
              </a:ext>
            </a:extLst>
          </p:cNvPr>
          <p:cNvSpPr txBox="1"/>
          <p:nvPr/>
        </p:nvSpPr>
        <p:spPr>
          <a:xfrm>
            <a:off x="6538752" y="3926099"/>
            <a:ext cx="2773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١٠ + ١٤ + ٤ + ١ + ١  =</a:t>
            </a:r>
          </a:p>
        </p:txBody>
      </p:sp>
      <p:sp>
        <p:nvSpPr>
          <p:cNvPr id="35" name="مربع نص 74">
            <a:extLst>
              <a:ext uri="{FF2B5EF4-FFF2-40B4-BE49-F238E27FC236}">
                <a16:creationId xmlns:a16="http://schemas.microsoft.com/office/drawing/2014/main" id="{EE5ED265-F400-AC4C-ABD0-55D7926845BF}"/>
              </a:ext>
            </a:extLst>
          </p:cNvPr>
          <p:cNvSpPr txBox="1"/>
          <p:nvPr/>
        </p:nvSpPr>
        <p:spPr>
          <a:xfrm>
            <a:off x="5678802" y="3926099"/>
            <a:ext cx="114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٣٠ مكتبة</a:t>
            </a:r>
          </a:p>
        </p:txBody>
      </p:sp>
      <p:sp>
        <p:nvSpPr>
          <p:cNvPr id="44" name="مربع نص 81">
            <a:extLst>
              <a:ext uri="{FF2B5EF4-FFF2-40B4-BE49-F238E27FC236}">
                <a16:creationId xmlns:a16="http://schemas.microsoft.com/office/drawing/2014/main" id="{1BE06D37-800F-CC4F-83CD-E7C0E1435DD5}"/>
              </a:ext>
            </a:extLst>
          </p:cNvPr>
          <p:cNvSpPr txBox="1"/>
          <p:nvPr/>
        </p:nvSpPr>
        <p:spPr>
          <a:xfrm>
            <a:off x="7212434" y="5910308"/>
            <a:ext cx="89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٢٠٪</a:t>
            </a:r>
          </a:p>
        </p:txBody>
      </p:sp>
      <p:grpSp>
        <p:nvGrpSpPr>
          <p:cNvPr id="50" name="مجموعة 11">
            <a:extLst>
              <a:ext uri="{FF2B5EF4-FFF2-40B4-BE49-F238E27FC236}">
                <a16:creationId xmlns:a16="http://schemas.microsoft.com/office/drawing/2014/main" id="{F0E49374-5EA3-9F4C-8883-37ACF904D1D9}"/>
              </a:ext>
            </a:extLst>
          </p:cNvPr>
          <p:cNvGrpSpPr/>
          <p:nvPr/>
        </p:nvGrpSpPr>
        <p:grpSpPr>
          <a:xfrm>
            <a:off x="2074902" y="3067337"/>
            <a:ext cx="3256409" cy="2986021"/>
            <a:chOff x="323528" y="2515732"/>
            <a:chExt cx="3256409" cy="2986021"/>
          </a:xfrm>
        </p:grpSpPr>
        <p:sp>
          <p:nvSpPr>
            <p:cNvPr id="48" name="وسيلة شرح مستطيلة مستديرة الزوايا 5">
              <a:extLst>
                <a:ext uri="{FF2B5EF4-FFF2-40B4-BE49-F238E27FC236}">
                  <a16:creationId xmlns:a16="http://schemas.microsoft.com/office/drawing/2014/main" id="{B10FFA91-8CF6-9745-8B7B-5C01BBF8ACC9}"/>
                </a:ext>
              </a:extLst>
            </p:cNvPr>
            <p:cNvSpPr/>
            <p:nvPr/>
          </p:nvSpPr>
          <p:spPr>
            <a:xfrm>
              <a:off x="323528" y="4653136"/>
              <a:ext cx="3256409" cy="848617"/>
            </a:xfrm>
            <a:prstGeom prst="wedgeRoundRectCallout">
              <a:avLst>
                <a:gd name="adj1" fmla="val 20861"/>
                <a:gd name="adj2" fmla="val -24606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/>
                <a:t>عدد المكتبات التي يزيد عدد الكتب فيها على ٢٧٤ كتابا  = ٦ كتب</a:t>
              </a:r>
            </a:p>
          </p:txBody>
        </p:sp>
        <p:sp>
          <p:nvSpPr>
            <p:cNvPr id="49" name="مستطيل 6">
              <a:extLst>
                <a:ext uri="{FF2B5EF4-FFF2-40B4-BE49-F238E27FC236}">
                  <a16:creationId xmlns:a16="http://schemas.microsoft.com/office/drawing/2014/main" id="{C1B75BD6-DF98-D446-AEE6-1E317652D802}"/>
                </a:ext>
              </a:extLst>
            </p:cNvPr>
            <p:cNvSpPr/>
            <p:nvPr/>
          </p:nvSpPr>
          <p:spPr>
            <a:xfrm>
              <a:off x="1879724" y="2515732"/>
              <a:ext cx="1507288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4" name="مجموعة 10">
            <a:extLst>
              <a:ext uri="{FF2B5EF4-FFF2-40B4-BE49-F238E27FC236}">
                <a16:creationId xmlns:a16="http://schemas.microsoft.com/office/drawing/2014/main" id="{2C5D01B3-61DF-2E4E-A403-F831C999D44D}"/>
              </a:ext>
            </a:extLst>
          </p:cNvPr>
          <p:cNvGrpSpPr/>
          <p:nvPr/>
        </p:nvGrpSpPr>
        <p:grpSpPr>
          <a:xfrm>
            <a:off x="3171610" y="3409266"/>
            <a:ext cx="825606" cy="1551478"/>
            <a:chOff x="1420236" y="2857661"/>
            <a:chExt cx="825606" cy="1551478"/>
          </a:xfrm>
        </p:grpSpPr>
        <p:cxnSp>
          <p:nvCxnSpPr>
            <p:cNvPr id="52" name="رابط كسهم مستقيم 8">
              <a:extLst>
                <a:ext uri="{FF2B5EF4-FFF2-40B4-BE49-F238E27FC236}">
                  <a16:creationId xmlns:a16="http://schemas.microsoft.com/office/drawing/2014/main" id="{2B22FD86-A59E-AE46-99B5-7D3E69A9F9DC}"/>
                </a:ext>
              </a:extLst>
            </p:cNvPr>
            <p:cNvCxnSpPr/>
            <p:nvPr/>
          </p:nvCxnSpPr>
          <p:spPr>
            <a:xfrm flipV="1">
              <a:off x="1849551" y="2857661"/>
              <a:ext cx="0" cy="1159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مربع نص 83">
              <a:extLst>
                <a:ext uri="{FF2B5EF4-FFF2-40B4-BE49-F238E27FC236}">
                  <a16:creationId xmlns:a16="http://schemas.microsoft.com/office/drawing/2014/main" id="{18F11A9C-9A44-AE41-A580-FE7099D09291}"/>
                </a:ext>
              </a:extLst>
            </p:cNvPr>
            <p:cNvSpPr txBox="1"/>
            <p:nvPr/>
          </p:nvSpPr>
          <p:spPr>
            <a:xfrm>
              <a:off x="1420236" y="4009029"/>
              <a:ext cx="82560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٢٧٤</a:t>
              </a:r>
            </a:p>
          </p:txBody>
        </p:sp>
      </p:grpSp>
      <p:sp>
        <p:nvSpPr>
          <p:cNvPr id="43" name="مربع نص 82">
            <a:extLst>
              <a:ext uri="{FF2B5EF4-FFF2-40B4-BE49-F238E27FC236}">
                <a16:creationId xmlns:a16="http://schemas.microsoft.com/office/drawing/2014/main" id="{C96380F7-AFD4-D14F-893D-99A9FFF2D356}"/>
              </a:ext>
            </a:extLst>
          </p:cNvPr>
          <p:cNvSpPr txBox="1"/>
          <p:nvPr/>
        </p:nvSpPr>
        <p:spPr>
          <a:xfrm>
            <a:off x="7837757" y="5876890"/>
            <a:ext cx="19267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النسبة المئوية  =</a:t>
            </a:r>
          </a:p>
        </p:txBody>
      </p:sp>
      <p:sp>
        <p:nvSpPr>
          <p:cNvPr id="59" name="مربع نص 39">
            <a:extLst>
              <a:ext uri="{FF2B5EF4-FFF2-40B4-BE49-F238E27FC236}">
                <a16:creationId xmlns:a16="http://schemas.microsoft.com/office/drawing/2014/main" id="{42C45391-AD30-9441-B39C-6786455E97A2}"/>
              </a:ext>
            </a:extLst>
          </p:cNvPr>
          <p:cNvSpPr txBox="1"/>
          <p:nvPr/>
        </p:nvSpPr>
        <p:spPr>
          <a:xfrm>
            <a:off x="8940065" y="4796659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    =  ن</a:t>
            </a:r>
          </a:p>
        </p:txBody>
      </p:sp>
      <p:cxnSp>
        <p:nvCxnSpPr>
          <p:cNvPr id="60" name="رابط مستقيم 5">
            <a:extLst>
              <a:ext uri="{FF2B5EF4-FFF2-40B4-BE49-F238E27FC236}">
                <a16:creationId xmlns:a16="http://schemas.microsoft.com/office/drawing/2014/main" id="{D40150D8-3AEF-9241-A3A2-63AB2EF33959}"/>
              </a:ext>
            </a:extLst>
          </p:cNvPr>
          <p:cNvCxnSpPr/>
          <p:nvPr/>
        </p:nvCxnSpPr>
        <p:spPr>
          <a:xfrm flipH="1">
            <a:off x="9993905" y="523188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25">
            <a:extLst>
              <a:ext uri="{FF2B5EF4-FFF2-40B4-BE49-F238E27FC236}">
                <a16:creationId xmlns:a16="http://schemas.microsoft.com/office/drawing/2014/main" id="{A587E08B-8047-2644-B607-0E52CF9BE02C}"/>
              </a:ext>
            </a:extLst>
          </p:cNvPr>
          <p:cNvCxnSpPr/>
          <p:nvPr/>
        </p:nvCxnSpPr>
        <p:spPr>
          <a:xfrm flipH="1">
            <a:off x="9080491" y="525525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31">
            <a:extLst>
              <a:ext uri="{FF2B5EF4-FFF2-40B4-BE49-F238E27FC236}">
                <a16:creationId xmlns:a16="http://schemas.microsoft.com/office/drawing/2014/main" id="{55DEC2AE-1674-2642-B778-60DBD004EA00}"/>
              </a:ext>
            </a:extLst>
          </p:cNvPr>
          <p:cNvSpPr txBox="1"/>
          <p:nvPr/>
        </p:nvSpPr>
        <p:spPr>
          <a:xfrm>
            <a:off x="9970864" y="5332678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63" name="مربع نص 32">
            <a:extLst>
              <a:ext uri="{FF2B5EF4-FFF2-40B4-BE49-F238E27FC236}">
                <a16:creationId xmlns:a16="http://schemas.microsoft.com/office/drawing/2014/main" id="{BA68B0A0-3684-DA49-A5BF-0C8648609BFB}"/>
              </a:ext>
            </a:extLst>
          </p:cNvPr>
          <p:cNvSpPr txBox="1"/>
          <p:nvPr/>
        </p:nvSpPr>
        <p:spPr>
          <a:xfrm>
            <a:off x="9013022" y="529142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64" name="مربع نص 17">
            <a:extLst>
              <a:ext uri="{FF2B5EF4-FFF2-40B4-BE49-F238E27FC236}">
                <a16:creationId xmlns:a16="http://schemas.microsoft.com/office/drawing/2014/main" id="{63672E0E-D951-564C-8875-357D7A83F752}"/>
              </a:ext>
            </a:extLst>
          </p:cNvPr>
          <p:cNvSpPr txBox="1"/>
          <p:nvPr/>
        </p:nvSpPr>
        <p:spPr>
          <a:xfrm>
            <a:off x="7430575" y="4872327"/>
            <a:ext cx="1421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/>
              <a:t>٣٠</a:t>
            </a:r>
            <a:r>
              <a:rPr lang="ar-SA" sz="2400" b="1" dirty="0"/>
              <a:t> ن =</a:t>
            </a:r>
          </a:p>
        </p:txBody>
      </p:sp>
      <p:sp>
        <p:nvSpPr>
          <p:cNvPr id="65" name="مربع نص 38">
            <a:extLst>
              <a:ext uri="{FF2B5EF4-FFF2-40B4-BE49-F238E27FC236}">
                <a16:creationId xmlns:a16="http://schemas.microsoft.com/office/drawing/2014/main" id="{D9E88F85-3003-0348-B73B-ED396002567F}"/>
              </a:ext>
            </a:extLst>
          </p:cNvPr>
          <p:cNvSpPr txBox="1"/>
          <p:nvPr/>
        </p:nvSpPr>
        <p:spPr>
          <a:xfrm>
            <a:off x="6550906" y="4851239"/>
            <a:ext cx="89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/>
              <a:t>٦٠٠</a:t>
            </a:r>
          </a:p>
        </p:txBody>
      </p:sp>
      <p:sp>
        <p:nvSpPr>
          <p:cNvPr id="66" name="مربع نص 31">
            <a:extLst>
              <a:ext uri="{FF2B5EF4-FFF2-40B4-BE49-F238E27FC236}">
                <a16:creationId xmlns:a16="http://schemas.microsoft.com/office/drawing/2014/main" id="{1E0AB7B7-C24E-4241-931B-92D8B13CFDE5}"/>
              </a:ext>
            </a:extLst>
          </p:cNvPr>
          <p:cNvSpPr txBox="1"/>
          <p:nvPr/>
        </p:nvSpPr>
        <p:spPr>
          <a:xfrm>
            <a:off x="7975527" y="521513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sp>
        <p:nvSpPr>
          <p:cNvPr id="67" name="مربع نص 31">
            <a:extLst>
              <a:ext uri="{FF2B5EF4-FFF2-40B4-BE49-F238E27FC236}">
                <a16:creationId xmlns:a16="http://schemas.microsoft.com/office/drawing/2014/main" id="{0D825CBA-EC16-1B4D-BCF8-8822C3CBBB2A}"/>
              </a:ext>
            </a:extLst>
          </p:cNvPr>
          <p:cNvSpPr txBox="1"/>
          <p:nvPr/>
        </p:nvSpPr>
        <p:spPr>
          <a:xfrm>
            <a:off x="6594998" y="5255251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٣٠</a:t>
            </a:r>
          </a:p>
        </p:txBody>
      </p:sp>
      <p:cxnSp>
        <p:nvCxnSpPr>
          <p:cNvPr id="68" name="رابط مستقيم 34">
            <a:extLst>
              <a:ext uri="{FF2B5EF4-FFF2-40B4-BE49-F238E27FC236}">
                <a16:creationId xmlns:a16="http://schemas.microsoft.com/office/drawing/2014/main" id="{B12F251B-DA9F-C04B-B681-7779F6CE4122}"/>
              </a:ext>
            </a:extLst>
          </p:cNvPr>
          <p:cNvCxnSpPr/>
          <p:nvPr/>
        </p:nvCxnSpPr>
        <p:spPr>
          <a:xfrm flipH="1">
            <a:off x="8143180" y="502263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34">
            <a:extLst>
              <a:ext uri="{FF2B5EF4-FFF2-40B4-BE49-F238E27FC236}">
                <a16:creationId xmlns:a16="http://schemas.microsoft.com/office/drawing/2014/main" id="{73C90039-4E6C-5D4D-84E8-17C334D992A1}"/>
              </a:ext>
            </a:extLst>
          </p:cNvPr>
          <p:cNvCxnSpPr/>
          <p:nvPr/>
        </p:nvCxnSpPr>
        <p:spPr>
          <a:xfrm flipH="1">
            <a:off x="8110784" y="535721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996769-4859-1CDD-92F6-B5B6CB02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76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44" grpId="0"/>
      <p:bldP spid="43" grpId="0"/>
      <p:bldP spid="59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72">
            <a:extLst>
              <a:ext uri="{FF2B5EF4-FFF2-40B4-BE49-F238E27FC236}">
                <a16:creationId xmlns:a16="http://schemas.microsoft.com/office/drawing/2014/main" id="{9462FFC2-E90A-104E-B0A3-65B38260519A}"/>
              </a:ext>
            </a:extLst>
          </p:cNvPr>
          <p:cNvSpPr txBox="1"/>
          <p:nvPr/>
        </p:nvSpPr>
        <p:spPr>
          <a:xfrm>
            <a:off x="8505409" y="2697922"/>
            <a:ext cx="1548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عدد المدارس =</a:t>
            </a:r>
          </a:p>
        </p:txBody>
      </p:sp>
      <p:sp>
        <p:nvSpPr>
          <p:cNvPr id="4" name="مربع نص 73">
            <a:extLst>
              <a:ext uri="{FF2B5EF4-FFF2-40B4-BE49-F238E27FC236}">
                <a16:creationId xmlns:a16="http://schemas.microsoft.com/office/drawing/2014/main" id="{964EFAE4-AA9E-4241-9C55-1566FCFA8425}"/>
              </a:ext>
            </a:extLst>
          </p:cNvPr>
          <p:cNvSpPr txBox="1"/>
          <p:nvPr/>
        </p:nvSpPr>
        <p:spPr>
          <a:xfrm>
            <a:off x="5740672" y="2708853"/>
            <a:ext cx="2773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 + ٦ + ١٤ + ١٨ + ٦ + ٤  </a:t>
            </a:r>
          </a:p>
        </p:txBody>
      </p:sp>
      <p:sp>
        <p:nvSpPr>
          <p:cNvPr id="5" name="مربع نص 74">
            <a:extLst>
              <a:ext uri="{FF2B5EF4-FFF2-40B4-BE49-F238E27FC236}">
                <a16:creationId xmlns:a16="http://schemas.microsoft.com/office/drawing/2014/main" id="{D58061B8-8761-9D41-A990-DE06997E3C2C}"/>
              </a:ext>
            </a:extLst>
          </p:cNvPr>
          <p:cNvSpPr txBox="1"/>
          <p:nvPr/>
        </p:nvSpPr>
        <p:spPr>
          <a:xfrm>
            <a:off x="6862908" y="3272511"/>
            <a:ext cx="1752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=  ٤٩ مدرسة</a:t>
            </a:r>
          </a:p>
        </p:txBody>
      </p:sp>
      <p:sp>
        <p:nvSpPr>
          <p:cNvPr id="24" name="مربع نص 81">
            <a:extLst>
              <a:ext uri="{FF2B5EF4-FFF2-40B4-BE49-F238E27FC236}">
                <a16:creationId xmlns:a16="http://schemas.microsoft.com/office/drawing/2014/main" id="{F71B3055-033A-0E4C-BA14-1D1FBAB8A5EC}"/>
              </a:ext>
            </a:extLst>
          </p:cNvPr>
          <p:cNvSpPr txBox="1"/>
          <p:nvPr/>
        </p:nvSpPr>
        <p:spPr>
          <a:xfrm>
            <a:off x="6747640" y="5839594"/>
            <a:ext cx="89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٥٧٪</a:t>
            </a:r>
          </a:p>
        </p:txBody>
      </p:sp>
      <p:sp>
        <p:nvSpPr>
          <p:cNvPr id="26" name="مربع نص 82">
            <a:extLst>
              <a:ext uri="{FF2B5EF4-FFF2-40B4-BE49-F238E27FC236}">
                <a16:creationId xmlns:a16="http://schemas.microsoft.com/office/drawing/2014/main" id="{8C49F48C-BF65-8947-8B1E-F57E6F819DB2}"/>
              </a:ext>
            </a:extLst>
          </p:cNvPr>
          <p:cNvSpPr txBox="1"/>
          <p:nvPr/>
        </p:nvSpPr>
        <p:spPr>
          <a:xfrm>
            <a:off x="7689447" y="5873413"/>
            <a:ext cx="19267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النسبة المئوية  =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D03ABB7-7927-5F4F-ABA7-4F52E531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08" y="833421"/>
            <a:ext cx="2847975" cy="1076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CE32400-BC8F-CB4A-8494-6688BA9E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43" y="108550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38701516-4186-9D4F-8845-D2C75984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31" y="833421"/>
            <a:ext cx="38290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مربع نص 67">
            <a:extLst>
              <a:ext uri="{FF2B5EF4-FFF2-40B4-BE49-F238E27FC236}">
                <a16:creationId xmlns:a16="http://schemas.microsoft.com/office/drawing/2014/main" id="{D138342B-81D4-3D43-B273-B6C74E9F1A59}"/>
              </a:ext>
            </a:extLst>
          </p:cNvPr>
          <p:cNvSpPr txBox="1"/>
          <p:nvPr/>
        </p:nvSpPr>
        <p:spPr>
          <a:xfrm>
            <a:off x="2459146" y="3629373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36" name="مربع نص 68">
            <a:extLst>
              <a:ext uri="{FF2B5EF4-FFF2-40B4-BE49-F238E27FC236}">
                <a16:creationId xmlns:a16="http://schemas.microsoft.com/office/drawing/2014/main" id="{A0082830-54C1-CE4D-9451-BCBA5421C655}"/>
              </a:ext>
            </a:extLst>
          </p:cNvPr>
          <p:cNvSpPr txBox="1"/>
          <p:nvPr/>
        </p:nvSpPr>
        <p:spPr>
          <a:xfrm>
            <a:off x="2939920" y="3493820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</a:t>
            </a:r>
          </a:p>
        </p:txBody>
      </p:sp>
      <p:sp>
        <p:nvSpPr>
          <p:cNvPr id="38" name="مربع نص 69">
            <a:extLst>
              <a:ext uri="{FF2B5EF4-FFF2-40B4-BE49-F238E27FC236}">
                <a16:creationId xmlns:a16="http://schemas.microsoft.com/office/drawing/2014/main" id="{90A1F27C-381F-964F-88EF-41D3752D79D8}"/>
              </a:ext>
            </a:extLst>
          </p:cNvPr>
          <p:cNvSpPr txBox="1"/>
          <p:nvPr/>
        </p:nvSpPr>
        <p:spPr>
          <a:xfrm>
            <a:off x="3422960" y="3483862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١٤</a:t>
            </a:r>
          </a:p>
        </p:txBody>
      </p:sp>
      <p:sp>
        <p:nvSpPr>
          <p:cNvPr id="40" name="مربع نص 70">
            <a:extLst>
              <a:ext uri="{FF2B5EF4-FFF2-40B4-BE49-F238E27FC236}">
                <a16:creationId xmlns:a16="http://schemas.microsoft.com/office/drawing/2014/main" id="{F010216C-39A6-1245-AF63-2BC5E00647BB}"/>
              </a:ext>
            </a:extLst>
          </p:cNvPr>
          <p:cNvSpPr txBox="1"/>
          <p:nvPr/>
        </p:nvSpPr>
        <p:spPr>
          <a:xfrm>
            <a:off x="3898864" y="3457647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١٨</a:t>
            </a:r>
          </a:p>
        </p:txBody>
      </p:sp>
      <p:sp>
        <p:nvSpPr>
          <p:cNvPr id="42" name="مربع نص 71">
            <a:extLst>
              <a:ext uri="{FF2B5EF4-FFF2-40B4-BE49-F238E27FC236}">
                <a16:creationId xmlns:a16="http://schemas.microsoft.com/office/drawing/2014/main" id="{0E28E665-82A4-564D-A862-337023424E74}"/>
              </a:ext>
            </a:extLst>
          </p:cNvPr>
          <p:cNvSpPr txBox="1"/>
          <p:nvPr/>
        </p:nvSpPr>
        <p:spPr>
          <a:xfrm>
            <a:off x="4372919" y="3457647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</a:t>
            </a:r>
          </a:p>
        </p:txBody>
      </p:sp>
      <p:grpSp>
        <p:nvGrpSpPr>
          <p:cNvPr id="46" name="مجموعة 11">
            <a:extLst>
              <a:ext uri="{FF2B5EF4-FFF2-40B4-BE49-F238E27FC236}">
                <a16:creationId xmlns:a16="http://schemas.microsoft.com/office/drawing/2014/main" id="{5AA3D287-B2DE-304C-A0DC-655AFCE506EB}"/>
              </a:ext>
            </a:extLst>
          </p:cNvPr>
          <p:cNvGrpSpPr/>
          <p:nvPr/>
        </p:nvGrpSpPr>
        <p:grpSpPr>
          <a:xfrm>
            <a:off x="2384405" y="3425709"/>
            <a:ext cx="3256409" cy="2986021"/>
            <a:chOff x="323528" y="2515732"/>
            <a:chExt cx="3256409" cy="2986021"/>
          </a:xfrm>
        </p:grpSpPr>
        <p:sp>
          <p:nvSpPr>
            <p:cNvPr id="44" name="وسيلة شرح مستطيلة مستديرة الزوايا 5">
              <a:extLst>
                <a:ext uri="{FF2B5EF4-FFF2-40B4-BE49-F238E27FC236}">
                  <a16:creationId xmlns:a16="http://schemas.microsoft.com/office/drawing/2014/main" id="{8ADF2027-C23D-F548-8C11-D1454F5333F9}"/>
                </a:ext>
              </a:extLst>
            </p:cNvPr>
            <p:cNvSpPr/>
            <p:nvPr/>
          </p:nvSpPr>
          <p:spPr>
            <a:xfrm>
              <a:off x="323528" y="4653136"/>
              <a:ext cx="3256409" cy="848617"/>
            </a:xfrm>
            <a:prstGeom prst="wedgeRoundRectCallout">
              <a:avLst>
                <a:gd name="adj1" fmla="val 20861"/>
                <a:gd name="adj2" fmla="val -24606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/>
                <a:t>عدد المدارس التي يزيد طلابها عن ٢٣٥ طالبا  =  ٢٨ مدرسة</a:t>
              </a:r>
            </a:p>
          </p:txBody>
        </p:sp>
        <p:sp>
          <p:nvSpPr>
            <p:cNvPr id="45" name="مستطيل 6">
              <a:extLst>
                <a:ext uri="{FF2B5EF4-FFF2-40B4-BE49-F238E27FC236}">
                  <a16:creationId xmlns:a16="http://schemas.microsoft.com/office/drawing/2014/main" id="{E3DF5AA2-8255-C54E-8677-30C7AD660B1E}"/>
                </a:ext>
              </a:extLst>
            </p:cNvPr>
            <p:cNvSpPr/>
            <p:nvPr/>
          </p:nvSpPr>
          <p:spPr>
            <a:xfrm>
              <a:off x="1879724" y="2515732"/>
              <a:ext cx="1507288" cy="432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0" name="مجموعة 10">
            <a:extLst>
              <a:ext uri="{FF2B5EF4-FFF2-40B4-BE49-F238E27FC236}">
                <a16:creationId xmlns:a16="http://schemas.microsoft.com/office/drawing/2014/main" id="{448668B4-5281-DD4D-8064-099A0F7287DF}"/>
              </a:ext>
            </a:extLst>
          </p:cNvPr>
          <p:cNvGrpSpPr/>
          <p:nvPr/>
        </p:nvGrpSpPr>
        <p:grpSpPr>
          <a:xfrm>
            <a:off x="3489160" y="3888200"/>
            <a:ext cx="825606" cy="1551478"/>
            <a:chOff x="1420236" y="2857661"/>
            <a:chExt cx="825606" cy="1551478"/>
          </a:xfrm>
        </p:grpSpPr>
        <p:cxnSp>
          <p:nvCxnSpPr>
            <p:cNvPr id="48" name="رابط كسهم مستقيم 8">
              <a:extLst>
                <a:ext uri="{FF2B5EF4-FFF2-40B4-BE49-F238E27FC236}">
                  <a16:creationId xmlns:a16="http://schemas.microsoft.com/office/drawing/2014/main" id="{32C0325A-1403-9247-BA40-84CA645CF0F0}"/>
                </a:ext>
              </a:extLst>
            </p:cNvPr>
            <p:cNvCxnSpPr/>
            <p:nvPr/>
          </p:nvCxnSpPr>
          <p:spPr>
            <a:xfrm flipV="1">
              <a:off x="1849551" y="2857661"/>
              <a:ext cx="0" cy="1159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مربع نص 83">
              <a:extLst>
                <a:ext uri="{FF2B5EF4-FFF2-40B4-BE49-F238E27FC236}">
                  <a16:creationId xmlns:a16="http://schemas.microsoft.com/office/drawing/2014/main" id="{198BDF90-D135-8C48-95D4-156845411D98}"/>
                </a:ext>
              </a:extLst>
            </p:cNvPr>
            <p:cNvSpPr txBox="1"/>
            <p:nvPr/>
          </p:nvSpPr>
          <p:spPr>
            <a:xfrm>
              <a:off x="1420236" y="4009029"/>
              <a:ext cx="82560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٢٣٥</a:t>
              </a:r>
            </a:p>
          </p:txBody>
        </p:sp>
      </p:grpSp>
      <p:pic>
        <p:nvPicPr>
          <p:cNvPr id="52" name="Picture 4">
            <a:extLst>
              <a:ext uri="{FF2B5EF4-FFF2-40B4-BE49-F238E27FC236}">
                <a16:creationId xmlns:a16="http://schemas.microsoft.com/office/drawing/2014/main" id="{996FB1EC-4A03-FC4A-A62A-F43D741E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15" y="2216034"/>
            <a:ext cx="21336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id="{D4786051-D4D0-EA47-B662-93B3B4F5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16" y="3733204"/>
            <a:ext cx="2419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مربع نص 34">
            <a:extLst>
              <a:ext uri="{FF2B5EF4-FFF2-40B4-BE49-F238E27FC236}">
                <a16:creationId xmlns:a16="http://schemas.microsoft.com/office/drawing/2014/main" id="{B117EA45-04E4-C340-97E9-FB36D7E3AE72}"/>
              </a:ext>
            </a:extLst>
          </p:cNvPr>
          <p:cNvSpPr txBox="1"/>
          <p:nvPr/>
        </p:nvSpPr>
        <p:spPr>
          <a:xfrm>
            <a:off x="4883669" y="3457647"/>
            <a:ext cx="510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</a:t>
            </a:r>
          </a:p>
        </p:txBody>
      </p:sp>
      <p:sp>
        <p:nvSpPr>
          <p:cNvPr id="37" name="مربع نص 39">
            <a:extLst>
              <a:ext uri="{FF2B5EF4-FFF2-40B4-BE49-F238E27FC236}">
                <a16:creationId xmlns:a16="http://schemas.microsoft.com/office/drawing/2014/main" id="{BD07E964-D28E-2C44-8856-11919388E050}"/>
              </a:ext>
            </a:extLst>
          </p:cNvPr>
          <p:cNvSpPr txBox="1"/>
          <p:nvPr/>
        </p:nvSpPr>
        <p:spPr>
          <a:xfrm>
            <a:off x="6628576" y="388397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٢٨     =  ن</a:t>
            </a:r>
          </a:p>
        </p:txBody>
      </p:sp>
      <p:cxnSp>
        <p:nvCxnSpPr>
          <p:cNvPr id="41" name="رابط مستقيم 5">
            <a:extLst>
              <a:ext uri="{FF2B5EF4-FFF2-40B4-BE49-F238E27FC236}">
                <a16:creationId xmlns:a16="http://schemas.microsoft.com/office/drawing/2014/main" id="{9FC313B6-5CCD-1F4A-A5D5-728D09F15A31}"/>
              </a:ext>
            </a:extLst>
          </p:cNvPr>
          <p:cNvCxnSpPr/>
          <p:nvPr/>
        </p:nvCxnSpPr>
        <p:spPr>
          <a:xfrm flipH="1">
            <a:off x="7738434" y="432179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25">
            <a:extLst>
              <a:ext uri="{FF2B5EF4-FFF2-40B4-BE49-F238E27FC236}">
                <a16:creationId xmlns:a16="http://schemas.microsoft.com/office/drawing/2014/main" id="{B23C120F-1585-2240-B206-E8410F215EEB}"/>
              </a:ext>
            </a:extLst>
          </p:cNvPr>
          <p:cNvCxnSpPr/>
          <p:nvPr/>
        </p:nvCxnSpPr>
        <p:spPr>
          <a:xfrm flipH="1">
            <a:off x="6658081" y="4321792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31">
            <a:extLst>
              <a:ext uri="{FF2B5EF4-FFF2-40B4-BE49-F238E27FC236}">
                <a16:creationId xmlns:a16="http://schemas.microsoft.com/office/drawing/2014/main" id="{31DA028C-D361-E143-978D-7C4796A3F2EA}"/>
              </a:ext>
            </a:extLst>
          </p:cNvPr>
          <p:cNvSpPr txBox="1"/>
          <p:nvPr/>
        </p:nvSpPr>
        <p:spPr>
          <a:xfrm>
            <a:off x="7689447" y="432179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٤٩</a:t>
            </a:r>
          </a:p>
        </p:txBody>
      </p:sp>
      <p:sp>
        <p:nvSpPr>
          <p:cNvPr id="51" name="مربع نص 32">
            <a:extLst>
              <a:ext uri="{FF2B5EF4-FFF2-40B4-BE49-F238E27FC236}">
                <a16:creationId xmlns:a16="http://schemas.microsoft.com/office/drawing/2014/main" id="{C0052093-B500-4347-90AD-EDFD1B16234A}"/>
              </a:ext>
            </a:extLst>
          </p:cNvPr>
          <p:cNvSpPr txBox="1"/>
          <p:nvPr/>
        </p:nvSpPr>
        <p:spPr>
          <a:xfrm>
            <a:off x="6572539" y="435295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١٠٠</a:t>
            </a:r>
          </a:p>
        </p:txBody>
      </p:sp>
      <p:sp>
        <p:nvSpPr>
          <p:cNvPr id="59" name="مربع نص 17">
            <a:extLst>
              <a:ext uri="{FF2B5EF4-FFF2-40B4-BE49-F238E27FC236}">
                <a16:creationId xmlns:a16="http://schemas.microsoft.com/office/drawing/2014/main" id="{91BE17A5-79B3-8B41-A95D-0D242F570D9D}"/>
              </a:ext>
            </a:extLst>
          </p:cNvPr>
          <p:cNvSpPr txBox="1"/>
          <p:nvPr/>
        </p:nvSpPr>
        <p:spPr>
          <a:xfrm>
            <a:off x="7430575" y="4872327"/>
            <a:ext cx="1421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/>
              <a:t>٤٩</a:t>
            </a:r>
            <a:r>
              <a:rPr lang="ar-SA" sz="2400" b="1" dirty="0"/>
              <a:t> ن =</a:t>
            </a:r>
          </a:p>
        </p:txBody>
      </p:sp>
      <p:sp>
        <p:nvSpPr>
          <p:cNvPr id="60" name="مربع نص 38">
            <a:extLst>
              <a:ext uri="{FF2B5EF4-FFF2-40B4-BE49-F238E27FC236}">
                <a16:creationId xmlns:a16="http://schemas.microsoft.com/office/drawing/2014/main" id="{3A7CF919-020B-D04E-8274-69A4DAF2A764}"/>
              </a:ext>
            </a:extLst>
          </p:cNvPr>
          <p:cNvSpPr txBox="1"/>
          <p:nvPr/>
        </p:nvSpPr>
        <p:spPr>
          <a:xfrm>
            <a:off x="6550906" y="4851239"/>
            <a:ext cx="89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/>
              <a:t>٢٨٠٠</a:t>
            </a:r>
          </a:p>
        </p:txBody>
      </p:sp>
      <p:sp>
        <p:nvSpPr>
          <p:cNvPr id="61" name="مربع نص 31">
            <a:extLst>
              <a:ext uri="{FF2B5EF4-FFF2-40B4-BE49-F238E27FC236}">
                <a16:creationId xmlns:a16="http://schemas.microsoft.com/office/drawing/2014/main" id="{0D48B6CC-2B0E-3741-AD9D-1DEA70776064}"/>
              </a:ext>
            </a:extLst>
          </p:cNvPr>
          <p:cNvSpPr txBox="1"/>
          <p:nvPr/>
        </p:nvSpPr>
        <p:spPr>
          <a:xfrm>
            <a:off x="8065182" y="520256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٤٩</a:t>
            </a:r>
          </a:p>
        </p:txBody>
      </p:sp>
      <p:sp>
        <p:nvSpPr>
          <p:cNvPr id="62" name="مربع نص 31">
            <a:extLst>
              <a:ext uri="{FF2B5EF4-FFF2-40B4-BE49-F238E27FC236}">
                <a16:creationId xmlns:a16="http://schemas.microsoft.com/office/drawing/2014/main" id="{568FE4B7-DF88-7644-B22D-B68724010F4B}"/>
              </a:ext>
            </a:extLst>
          </p:cNvPr>
          <p:cNvSpPr txBox="1"/>
          <p:nvPr/>
        </p:nvSpPr>
        <p:spPr>
          <a:xfrm>
            <a:off x="6513208" y="524196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٤٩</a:t>
            </a:r>
          </a:p>
        </p:txBody>
      </p:sp>
      <p:cxnSp>
        <p:nvCxnSpPr>
          <p:cNvPr id="63" name="رابط مستقيم 34">
            <a:extLst>
              <a:ext uri="{FF2B5EF4-FFF2-40B4-BE49-F238E27FC236}">
                <a16:creationId xmlns:a16="http://schemas.microsoft.com/office/drawing/2014/main" id="{5A560592-BD80-7C49-A19E-64BD01A2E839}"/>
              </a:ext>
            </a:extLst>
          </p:cNvPr>
          <p:cNvCxnSpPr/>
          <p:nvPr/>
        </p:nvCxnSpPr>
        <p:spPr>
          <a:xfrm flipH="1">
            <a:off x="8207383" y="504800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34">
            <a:extLst>
              <a:ext uri="{FF2B5EF4-FFF2-40B4-BE49-F238E27FC236}">
                <a16:creationId xmlns:a16="http://schemas.microsoft.com/office/drawing/2014/main" id="{90A8A698-2991-D947-B083-82FBE82F70A5}"/>
              </a:ext>
            </a:extLst>
          </p:cNvPr>
          <p:cNvCxnSpPr/>
          <p:nvPr/>
        </p:nvCxnSpPr>
        <p:spPr>
          <a:xfrm flipH="1">
            <a:off x="8207383" y="532834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F6E5C9-4231-DE61-4C3E-6111C9DE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5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4" grpId="0"/>
      <p:bldP spid="26" grpId="0"/>
      <p:bldP spid="34" grpId="0"/>
      <p:bldP spid="36" grpId="0"/>
      <p:bldP spid="38" grpId="0"/>
      <p:bldP spid="40" grpId="0"/>
      <p:bldP spid="42" grpId="0"/>
      <p:bldP spid="56" grpId="0"/>
      <p:bldP spid="37" grpId="0"/>
      <p:bldP spid="47" grpId="0"/>
      <p:bldP spid="51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  <a:solidFill>
            <a:schemeClr val="bg1"/>
          </a:solidFill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  <a:grpFill/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72">
            <a:extLst>
              <a:ext uri="{FF2B5EF4-FFF2-40B4-BE49-F238E27FC236}">
                <a16:creationId xmlns:a16="http://schemas.microsoft.com/office/drawing/2014/main" id="{0FF70008-BA54-1B47-A5E9-465012A19066}"/>
              </a:ext>
            </a:extLst>
          </p:cNvPr>
          <p:cNvSpPr txBox="1"/>
          <p:nvPr/>
        </p:nvSpPr>
        <p:spPr>
          <a:xfrm>
            <a:off x="5872325" y="2309651"/>
            <a:ext cx="1548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كتاب للغتي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73B5A7-0D8A-094E-9C52-32EA2742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887736"/>
            <a:ext cx="4695825" cy="69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C0C04B-A91D-5C41-B9C2-E61F8CE9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95" y="2300186"/>
            <a:ext cx="3048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5766F269-743D-EC44-A52A-996EC932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20" y="3236290"/>
            <a:ext cx="4580254" cy="7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FF556DF-BD70-6B46-A36E-AB67A1FB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03" y="2223848"/>
            <a:ext cx="29527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ربع نص 35">
            <a:extLst>
              <a:ext uri="{FF2B5EF4-FFF2-40B4-BE49-F238E27FC236}">
                <a16:creationId xmlns:a16="http://schemas.microsoft.com/office/drawing/2014/main" id="{2F524B06-4A5D-D74B-BA45-1D64DC7AE34A}"/>
              </a:ext>
            </a:extLst>
          </p:cNvPr>
          <p:cNvSpPr txBox="1"/>
          <p:nvPr/>
        </p:nvSpPr>
        <p:spPr>
          <a:xfrm>
            <a:off x="7132871" y="4316410"/>
            <a:ext cx="3264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متوسط عدد صفحات كتاب للغتي  ≈</a:t>
            </a:r>
          </a:p>
        </p:txBody>
      </p:sp>
      <p:sp>
        <p:nvSpPr>
          <p:cNvPr id="23" name="مربع نص 36">
            <a:extLst>
              <a:ext uri="{FF2B5EF4-FFF2-40B4-BE49-F238E27FC236}">
                <a16:creationId xmlns:a16="http://schemas.microsoft.com/office/drawing/2014/main" id="{2825F90F-EFF3-A34D-B933-B794526275DA}"/>
              </a:ext>
            </a:extLst>
          </p:cNvPr>
          <p:cNvSpPr txBox="1"/>
          <p:nvPr/>
        </p:nvSpPr>
        <p:spPr>
          <a:xfrm>
            <a:off x="5872325" y="4316410"/>
            <a:ext cx="1428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١٠٠ صفحة</a:t>
            </a:r>
          </a:p>
        </p:txBody>
      </p:sp>
      <p:sp>
        <p:nvSpPr>
          <p:cNvPr id="25" name="مربع نص 37">
            <a:extLst>
              <a:ext uri="{FF2B5EF4-FFF2-40B4-BE49-F238E27FC236}">
                <a16:creationId xmlns:a16="http://schemas.microsoft.com/office/drawing/2014/main" id="{43AC1D73-B3D7-6C49-9D9B-CC921DB21294}"/>
              </a:ext>
            </a:extLst>
          </p:cNvPr>
          <p:cNvSpPr txBox="1"/>
          <p:nvPr/>
        </p:nvSpPr>
        <p:spPr>
          <a:xfrm>
            <a:off x="7132871" y="4834349"/>
            <a:ext cx="3264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متوسط عدد صفحات كتاب العلوم  ≈</a:t>
            </a:r>
          </a:p>
        </p:txBody>
      </p:sp>
      <p:sp>
        <p:nvSpPr>
          <p:cNvPr id="27" name="مربع نص 38">
            <a:extLst>
              <a:ext uri="{FF2B5EF4-FFF2-40B4-BE49-F238E27FC236}">
                <a16:creationId xmlns:a16="http://schemas.microsoft.com/office/drawing/2014/main" id="{9EB48C8D-B70D-694A-BAB3-D546D5422F48}"/>
              </a:ext>
            </a:extLst>
          </p:cNvPr>
          <p:cNvSpPr txBox="1"/>
          <p:nvPr/>
        </p:nvSpPr>
        <p:spPr>
          <a:xfrm>
            <a:off x="5872325" y="4834349"/>
            <a:ext cx="1428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/>
              <a:t>٢٠٠ </a:t>
            </a:r>
            <a:r>
              <a:rPr lang="ar-SA" sz="2000" b="1" dirty="0"/>
              <a:t>صفحة</a:t>
            </a:r>
          </a:p>
        </p:txBody>
      </p:sp>
      <p:sp>
        <p:nvSpPr>
          <p:cNvPr id="29" name="مربع نص 39">
            <a:extLst>
              <a:ext uri="{FF2B5EF4-FFF2-40B4-BE49-F238E27FC236}">
                <a16:creationId xmlns:a16="http://schemas.microsoft.com/office/drawing/2014/main" id="{C3F80701-0ADF-BE4A-A3C5-202C4694D3EB}"/>
              </a:ext>
            </a:extLst>
          </p:cNvPr>
          <p:cNvSpPr txBox="1"/>
          <p:nvPr/>
        </p:nvSpPr>
        <p:spPr>
          <a:xfrm>
            <a:off x="6484799" y="5522491"/>
            <a:ext cx="38995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أي أن متوسط عدد صفحات كتاب للغتي  ≈</a:t>
            </a:r>
          </a:p>
        </p:txBody>
      </p:sp>
      <p:sp>
        <p:nvSpPr>
          <p:cNvPr id="31" name="مربع نص 40">
            <a:extLst>
              <a:ext uri="{FF2B5EF4-FFF2-40B4-BE49-F238E27FC236}">
                <a16:creationId xmlns:a16="http://schemas.microsoft.com/office/drawing/2014/main" id="{F9BE975A-A388-BE41-A2B7-47308D47FF9A}"/>
              </a:ext>
            </a:extLst>
          </p:cNvPr>
          <p:cNvSpPr txBox="1"/>
          <p:nvPr/>
        </p:nvSpPr>
        <p:spPr>
          <a:xfrm>
            <a:off x="2740383" y="5540546"/>
            <a:ext cx="389955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نصف متوسط عدد صفحات كتاب العلوم</a:t>
            </a:r>
          </a:p>
        </p:txBody>
      </p:sp>
      <p:sp>
        <p:nvSpPr>
          <p:cNvPr id="33" name="مربع نص 41">
            <a:extLst>
              <a:ext uri="{FF2B5EF4-FFF2-40B4-BE49-F238E27FC236}">
                <a16:creationId xmlns:a16="http://schemas.microsoft.com/office/drawing/2014/main" id="{19B28286-09B8-CF49-8B93-F995A1E84A03}"/>
              </a:ext>
            </a:extLst>
          </p:cNvPr>
          <p:cNvSpPr txBox="1"/>
          <p:nvPr/>
        </p:nvSpPr>
        <p:spPr>
          <a:xfrm>
            <a:off x="8434574" y="5976557"/>
            <a:ext cx="1949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أي أن العبارة معقولة</a:t>
            </a:r>
          </a:p>
        </p:txBody>
      </p:sp>
      <p:sp>
        <p:nvSpPr>
          <p:cNvPr id="35" name="شكل بيضاوي 1">
            <a:extLst>
              <a:ext uri="{FF2B5EF4-FFF2-40B4-BE49-F238E27FC236}">
                <a16:creationId xmlns:a16="http://schemas.microsoft.com/office/drawing/2014/main" id="{3B49F5D9-9C48-AB4E-97EB-AE64582652CD}"/>
              </a:ext>
            </a:extLst>
          </p:cNvPr>
          <p:cNvSpPr/>
          <p:nvPr/>
        </p:nvSpPr>
        <p:spPr>
          <a:xfrm>
            <a:off x="2856689" y="3006411"/>
            <a:ext cx="313184" cy="7200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7" name="شكل بيضاوي 42">
            <a:extLst>
              <a:ext uri="{FF2B5EF4-FFF2-40B4-BE49-F238E27FC236}">
                <a16:creationId xmlns:a16="http://schemas.microsoft.com/office/drawing/2014/main" id="{1AB2CE7B-95E5-8144-A55B-8FDFA761026C}"/>
              </a:ext>
            </a:extLst>
          </p:cNvPr>
          <p:cNvSpPr/>
          <p:nvPr/>
        </p:nvSpPr>
        <p:spPr>
          <a:xfrm>
            <a:off x="3816865" y="2629783"/>
            <a:ext cx="313184" cy="10862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D42756E-F7E6-4A4D-8FBE-0B861708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7" y="898498"/>
            <a:ext cx="1750181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3B9E905-00D5-FA41-BD14-B56F5A81D858}"/>
              </a:ext>
            </a:extLst>
          </p:cNvPr>
          <p:cNvSpPr txBox="1"/>
          <p:nvPr/>
        </p:nvSpPr>
        <p:spPr>
          <a:xfrm>
            <a:off x="5640733" y="3244333"/>
            <a:ext cx="8808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للغتي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9E4B0FD-54AF-44F4-36AB-852DD548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26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3" descr="التمثيل بالاعمدة و المدرجات التكرارية_15">
            <a:extLst>
              <a:ext uri="{FF2B5EF4-FFF2-40B4-BE49-F238E27FC236}">
                <a16:creationId xmlns:a16="http://schemas.microsoft.com/office/drawing/2014/main" id="{C5D10FCC-1233-6549-BBEC-ADDA4982BA3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7159" r="59782" b="11465"/>
          <a:stretch/>
        </p:blipFill>
        <p:spPr>
          <a:xfrm>
            <a:off x="1190847" y="1508098"/>
            <a:ext cx="4266524" cy="4892701"/>
          </a:xfrm>
          <a:prstGeom prst="rect">
            <a:avLst/>
          </a:prstGeom>
        </p:spPr>
      </p:pic>
      <p:pic>
        <p:nvPicPr>
          <p:cNvPr id="26" name="صورة 25" descr="التمثيل بالاعمدة و المدرجات التكرارية_15">
            <a:extLst>
              <a:ext uri="{FF2B5EF4-FFF2-40B4-BE49-F238E27FC236}">
                <a16:creationId xmlns:a16="http://schemas.microsoft.com/office/drawing/2014/main" id="{7794B23F-A190-2E4A-86AA-F2D766744A1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22049" r="8291" b="22658"/>
          <a:stretch/>
        </p:blipFill>
        <p:spPr>
          <a:xfrm>
            <a:off x="6096000" y="1906939"/>
            <a:ext cx="4827743" cy="379021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EF89297-1D57-364B-9874-6153B6D21FB0}"/>
              </a:ext>
            </a:extLst>
          </p:cNvPr>
          <p:cNvSpPr/>
          <p:nvPr/>
        </p:nvSpPr>
        <p:spPr>
          <a:xfrm>
            <a:off x="5940413" y="3918858"/>
            <a:ext cx="5302663" cy="82731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5658422-F7E1-440B-93CE-D2A07D4D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8360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بالأعمدة والمدرجات التكرارية 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6EEDF8-CCD2-0481-8315-E38FC906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728990-EF12-FF4B-B540-EA57C239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01" y="1523999"/>
            <a:ext cx="11290300" cy="487679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54B23F7-E333-1360-BEFF-F9E8CA08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89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 descr="التمثيل بالاعمدة و المدرجات التكرارية_17">
            <a:extLst>
              <a:ext uri="{FF2B5EF4-FFF2-40B4-BE49-F238E27FC236}">
                <a16:creationId xmlns:a16="http://schemas.microsoft.com/office/drawing/2014/main" id="{ECE35B3B-1DD3-1246-BEE3-A7FC43EAFD0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3452"/>
          <a:stretch/>
        </p:blipFill>
        <p:spPr>
          <a:xfrm>
            <a:off x="1837289" y="1203298"/>
            <a:ext cx="8708572" cy="511841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A41B06-D498-8DA4-2C01-6628A5CC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26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E3B26CE-C47E-4265-DB4D-6D196732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بالأعمدة والمدرجات التكرارية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اعرض البيانات واحللها باستعمال الاعمدة والمدرجات التكرارية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060013" y="4119941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7561839" y="478038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التمثيل بالأعمدة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التمثيل بالمدرجات التكرارية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8632988" y="4493314"/>
            <a:ext cx="3326179" cy="151570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E7622-A3CD-A673-9985-C4536721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FAE52A-BC40-8CFA-8C8D-E3853326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396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342763-7A3C-254F-A211-CA4BD416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46" y="692876"/>
            <a:ext cx="10096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DC5E4D9-E32F-1F47-96B0-406DE668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70" y="1633172"/>
            <a:ext cx="4229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8993EC7-47B8-C64F-8179-02C2B0E7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95" y="3001324"/>
            <a:ext cx="3762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B6111-0481-3C4B-BC69-DC5E1A8C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45" y="4074675"/>
            <a:ext cx="3971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992C3827-4474-1E44-BC7C-D446D7BA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20" y="5233572"/>
            <a:ext cx="41338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44D30E9B-0BB9-534A-8119-457F76EB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78" y="1633172"/>
            <a:ext cx="17716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مربع نص 45">
            <a:extLst>
              <a:ext uri="{FF2B5EF4-FFF2-40B4-BE49-F238E27FC236}">
                <a16:creationId xmlns:a16="http://schemas.microsoft.com/office/drawing/2014/main" id="{1E2B4455-320F-A743-8472-119043E5AC37}"/>
              </a:ext>
            </a:extLst>
          </p:cNvPr>
          <p:cNvSpPr txBox="1"/>
          <p:nvPr/>
        </p:nvSpPr>
        <p:spPr>
          <a:xfrm>
            <a:off x="4414607" y="3001324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٥٥ ، ٤٢</a:t>
            </a:r>
          </a:p>
        </p:txBody>
      </p:sp>
      <p:sp>
        <p:nvSpPr>
          <p:cNvPr id="26" name="مربع نص 46">
            <a:extLst>
              <a:ext uri="{FF2B5EF4-FFF2-40B4-BE49-F238E27FC236}">
                <a16:creationId xmlns:a16="http://schemas.microsoft.com/office/drawing/2014/main" id="{7C6FC572-96AD-1E4C-B202-A98C8480CC08}"/>
              </a:ext>
            </a:extLst>
          </p:cNvPr>
          <p:cNvSpPr txBox="1"/>
          <p:nvPr/>
        </p:nvSpPr>
        <p:spPr>
          <a:xfrm>
            <a:off x="2409650" y="4074675"/>
            <a:ext cx="2975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باستعمال التمثيل بالنقاط .</a:t>
            </a:r>
          </a:p>
        </p:txBody>
      </p:sp>
      <p:sp>
        <p:nvSpPr>
          <p:cNvPr id="28" name="مربع نص 47">
            <a:extLst>
              <a:ext uri="{FF2B5EF4-FFF2-40B4-BE49-F238E27FC236}">
                <a16:creationId xmlns:a16="http://schemas.microsoft.com/office/drawing/2014/main" id="{36A4E469-2A1E-D348-8F20-ED374FC2370B}"/>
              </a:ext>
            </a:extLst>
          </p:cNvPr>
          <p:cNvSpPr txBox="1"/>
          <p:nvPr/>
        </p:nvSpPr>
        <p:spPr>
          <a:xfrm>
            <a:off x="3129730" y="5633622"/>
            <a:ext cx="37432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لا تظهر الفصول ولكنها تظهر أعداد الأعمال الفنية التي نفذت فقط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BCB710-1218-CC41-6262-3AD1DBD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1">
            <a:extLst>
              <a:ext uri="{FF2B5EF4-FFF2-40B4-BE49-F238E27FC236}">
                <a16:creationId xmlns:a16="http://schemas.microsoft.com/office/drawing/2014/main" id="{34FEDF01-2CD9-EF4E-BD9A-4FE91B1FBAF6}"/>
              </a:ext>
            </a:extLst>
          </p:cNvPr>
          <p:cNvSpPr txBox="1"/>
          <p:nvPr/>
        </p:nvSpPr>
        <p:spPr>
          <a:xfrm>
            <a:off x="2374744" y="1532333"/>
            <a:ext cx="6623595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اذا كان أطوال مجموعة من الحشرات هي :</a:t>
            </a:r>
          </a:p>
          <a:p>
            <a:r>
              <a:rPr lang="ar-SA" sz="2000" b="1" dirty="0"/>
              <a:t> ٣ سم  ،  ٣.٨ سم  ،  ٤.٣ سم  ،  ٥.٧ سم  ،  ٦.١ سم  ،  ٦.٢ سم  ،  ٦.٩ سم </a:t>
            </a:r>
          </a:p>
        </p:txBody>
      </p:sp>
      <p:sp>
        <p:nvSpPr>
          <p:cNvPr id="4" name="مربع نص 12">
            <a:extLst>
              <a:ext uri="{FF2B5EF4-FFF2-40B4-BE49-F238E27FC236}">
                <a16:creationId xmlns:a16="http://schemas.microsoft.com/office/drawing/2014/main" id="{2C7FBB29-BFA7-214B-8247-C9B646730617}"/>
              </a:ext>
            </a:extLst>
          </p:cNvPr>
          <p:cNvSpPr txBox="1"/>
          <p:nvPr/>
        </p:nvSpPr>
        <p:spPr>
          <a:xfrm>
            <a:off x="3597740" y="2840671"/>
            <a:ext cx="5400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عدد الحشرات التي تتراوح أطوالها بين ٣ سم إلى ٣.٩ سم ؟</a:t>
            </a:r>
          </a:p>
        </p:txBody>
      </p:sp>
      <p:sp>
        <p:nvSpPr>
          <p:cNvPr id="5" name="مربع نص 13">
            <a:extLst>
              <a:ext uri="{FF2B5EF4-FFF2-40B4-BE49-F238E27FC236}">
                <a16:creationId xmlns:a16="http://schemas.microsoft.com/office/drawing/2014/main" id="{A9F4578B-D68D-674D-A7BA-075187127023}"/>
              </a:ext>
            </a:extLst>
          </p:cNvPr>
          <p:cNvSpPr txBox="1"/>
          <p:nvPr/>
        </p:nvSpPr>
        <p:spPr>
          <a:xfrm>
            <a:off x="2518760" y="2844800"/>
            <a:ext cx="93496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</a:t>
            </a:r>
          </a:p>
        </p:txBody>
      </p:sp>
      <p:sp>
        <p:nvSpPr>
          <p:cNvPr id="8" name="مربع نص 14">
            <a:extLst>
              <a:ext uri="{FF2B5EF4-FFF2-40B4-BE49-F238E27FC236}">
                <a16:creationId xmlns:a16="http://schemas.microsoft.com/office/drawing/2014/main" id="{AB071719-A70D-CC4E-90B0-F6474A2C8C4D}"/>
              </a:ext>
            </a:extLst>
          </p:cNvPr>
          <p:cNvSpPr txBox="1"/>
          <p:nvPr/>
        </p:nvSpPr>
        <p:spPr>
          <a:xfrm>
            <a:off x="3597740" y="3576366"/>
            <a:ext cx="5400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عدد الحشرات التي تتراوح أطوالها بين ٤ سم إلى ٤.٩ سم؟</a:t>
            </a:r>
          </a:p>
        </p:txBody>
      </p:sp>
      <p:sp>
        <p:nvSpPr>
          <p:cNvPr id="20" name="مربع نص 15">
            <a:extLst>
              <a:ext uri="{FF2B5EF4-FFF2-40B4-BE49-F238E27FC236}">
                <a16:creationId xmlns:a16="http://schemas.microsoft.com/office/drawing/2014/main" id="{80AE5025-534F-C541-A34C-490D4B354C6C}"/>
              </a:ext>
            </a:extLst>
          </p:cNvPr>
          <p:cNvSpPr txBox="1"/>
          <p:nvPr/>
        </p:nvSpPr>
        <p:spPr>
          <a:xfrm>
            <a:off x="2518760" y="3580495"/>
            <a:ext cx="93496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sp>
        <p:nvSpPr>
          <p:cNvPr id="22" name="مربع نص 16">
            <a:extLst>
              <a:ext uri="{FF2B5EF4-FFF2-40B4-BE49-F238E27FC236}">
                <a16:creationId xmlns:a16="http://schemas.microsoft.com/office/drawing/2014/main" id="{C060839C-99D4-0048-8B58-20E39AF9AE38}"/>
              </a:ext>
            </a:extLst>
          </p:cNvPr>
          <p:cNvSpPr txBox="1"/>
          <p:nvPr/>
        </p:nvSpPr>
        <p:spPr>
          <a:xfrm>
            <a:off x="3597740" y="4296446"/>
            <a:ext cx="5400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عدد الحشرات التي تتراوح أطوالها بين ٥ سم إلى ٥.٩ سم ؟</a:t>
            </a:r>
          </a:p>
        </p:txBody>
      </p:sp>
      <p:sp>
        <p:nvSpPr>
          <p:cNvPr id="24" name="مربع نص 17">
            <a:extLst>
              <a:ext uri="{FF2B5EF4-FFF2-40B4-BE49-F238E27FC236}">
                <a16:creationId xmlns:a16="http://schemas.microsoft.com/office/drawing/2014/main" id="{3BC34483-8EE7-0E4D-AD9A-84DB1C869906}"/>
              </a:ext>
            </a:extLst>
          </p:cNvPr>
          <p:cNvSpPr txBox="1"/>
          <p:nvPr/>
        </p:nvSpPr>
        <p:spPr>
          <a:xfrm>
            <a:off x="2518760" y="4300575"/>
            <a:ext cx="93496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</a:t>
            </a:r>
          </a:p>
        </p:txBody>
      </p:sp>
      <p:sp>
        <p:nvSpPr>
          <p:cNvPr id="26" name="مربع نص 18">
            <a:extLst>
              <a:ext uri="{FF2B5EF4-FFF2-40B4-BE49-F238E27FC236}">
                <a16:creationId xmlns:a16="http://schemas.microsoft.com/office/drawing/2014/main" id="{DC2BA14F-E2D9-9740-AFEC-91DF8954B40D}"/>
              </a:ext>
            </a:extLst>
          </p:cNvPr>
          <p:cNvSpPr txBox="1"/>
          <p:nvPr/>
        </p:nvSpPr>
        <p:spPr>
          <a:xfrm>
            <a:off x="3597740" y="5002671"/>
            <a:ext cx="5400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ما عدد الحشرات التي تتراوح أطوالها بين ٦ سم إلى ٦.٩ سم؟</a:t>
            </a:r>
          </a:p>
        </p:txBody>
      </p:sp>
      <p:sp>
        <p:nvSpPr>
          <p:cNvPr id="28" name="مربع نص 19">
            <a:extLst>
              <a:ext uri="{FF2B5EF4-FFF2-40B4-BE49-F238E27FC236}">
                <a16:creationId xmlns:a16="http://schemas.microsoft.com/office/drawing/2014/main" id="{253D1144-B5C8-664D-8C92-18442164132D}"/>
              </a:ext>
            </a:extLst>
          </p:cNvPr>
          <p:cNvSpPr txBox="1"/>
          <p:nvPr/>
        </p:nvSpPr>
        <p:spPr>
          <a:xfrm>
            <a:off x="2518760" y="5006800"/>
            <a:ext cx="93496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</a:t>
            </a:r>
          </a:p>
        </p:txBody>
      </p:sp>
      <p:sp>
        <p:nvSpPr>
          <p:cNvPr id="30" name="مربع نص 20">
            <a:extLst>
              <a:ext uri="{FF2B5EF4-FFF2-40B4-BE49-F238E27FC236}">
                <a16:creationId xmlns:a16="http://schemas.microsoft.com/office/drawing/2014/main" id="{31ADBAFA-39AE-744F-937E-50B1005A9CD6}"/>
              </a:ext>
            </a:extLst>
          </p:cNvPr>
          <p:cNvSpPr txBox="1"/>
          <p:nvPr/>
        </p:nvSpPr>
        <p:spPr>
          <a:xfrm>
            <a:off x="3597740" y="5708797"/>
            <a:ext cx="5400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000" b="1" dirty="0"/>
              <a:t>اذا استعملت مدرجا تكراريا لعرض البيانات فأي الأعمدة أطول ؟</a:t>
            </a:r>
          </a:p>
        </p:txBody>
      </p:sp>
      <p:sp>
        <p:nvSpPr>
          <p:cNvPr id="32" name="مربع نص 21">
            <a:extLst>
              <a:ext uri="{FF2B5EF4-FFF2-40B4-BE49-F238E27FC236}">
                <a16:creationId xmlns:a16="http://schemas.microsoft.com/office/drawing/2014/main" id="{090A3BDB-4290-B74F-9E4C-0EB86E47331A}"/>
              </a:ext>
            </a:extLst>
          </p:cNvPr>
          <p:cNvSpPr txBox="1"/>
          <p:nvPr/>
        </p:nvSpPr>
        <p:spPr>
          <a:xfrm>
            <a:off x="2518760" y="5712926"/>
            <a:ext cx="93496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 ــ ٦.٩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0DAB7C5-1C5A-616F-2928-C8EE8730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806B5-7F86-5142-9DFD-736D3820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9" y="1864295"/>
            <a:ext cx="3810000" cy="31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AF0198-3AFA-B641-8000-9BF31DF4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68" y="179228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2FB7294-B309-EC40-BF27-52966D3F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35" y="3657227"/>
            <a:ext cx="17716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B66B14D-BB94-B54C-B795-E089B108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49" y="3144614"/>
            <a:ext cx="4121719" cy="32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47">
            <a:extLst>
              <a:ext uri="{FF2B5EF4-FFF2-40B4-BE49-F238E27FC236}">
                <a16:creationId xmlns:a16="http://schemas.microsoft.com/office/drawing/2014/main" id="{F0750945-7A3E-BF45-9433-AD443A2C7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820" y="3952527"/>
            <a:ext cx="215900" cy="158432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id="{49CB5E88-F19C-054F-92E7-B029347E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710" y="4024703"/>
            <a:ext cx="215900" cy="151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:a16="http://schemas.microsoft.com/office/drawing/2014/main" id="{9C1E848E-04FE-3F40-AEA8-81023827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629" y="4127154"/>
            <a:ext cx="216000" cy="140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F7A129F9-B428-C446-9141-413A0B5C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738" y="4196429"/>
            <a:ext cx="216000" cy="1332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29020712-D687-F24B-93A2-4C1DB326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802" y="4318276"/>
            <a:ext cx="216000" cy="1224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A5002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4734DA-6EC7-D620-E8B7-75FA5582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178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76183-7DDF-6144-A719-FD914C9D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74" y="1773553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9D5924B-9D58-2148-BA47-54B076A5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65" y="1489437"/>
            <a:ext cx="4695825" cy="110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3BAB9CB-4AD8-854F-8531-736050E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65" y="3670314"/>
            <a:ext cx="2057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مجموعة 2">
            <a:extLst>
              <a:ext uri="{FF2B5EF4-FFF2-40B4-BE49-F238E27FC236}">
                <a16:creationId xmlns:a16="http://schemas.microsoft.com/office/drawing/2014/main" id="{87D69EB3-EBAB-174D-9415-44176CA07861}"/>
              </a:ext>
            </a:extLst>
          </p:cNvPr>
          <p:cNvGrpSpPr/>
          <p:nvPr/>
        </p:nvGrpSpPr>
        <p:grpSpPr>
          <a:xfrm>
            <a:off x="4895955" y="2994164"/>
            <a:ext cx="3996000" cy="3256185"/>
            <a:chOff x="3305174" y="2405063"/>
            <a:chExt cx="4121719" cy="3256185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86BE2271-7701-8741-9013-49C18D2D8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4" y="2405063"/>
              <a:ext cx="4121719" cy="325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ستطيل 1">
              <a:extLst>
                <a:ext uri="{FF2B5EF4-FFF2-40B4-BE49-F238E27FC236}">
                  <a16:creationId xmlns:a16="http://schemas.microsoft.com/office/drawing/2014/main" id="{74583DE7-0340-6E43-A9BF-627C60B3F101}"/>
                </a:ext>
              </a:extLst>
            </p:cNvPr>
            <p:cNvSpPr/>
            <p:nvPr/>
          </p:nvSpPr>
          <p:spPr>
            <a:xfrm>
              <a:off x="3361719" y="2446628"/>
              <a:ext cx="4032000" cy="457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/>
                <a:t>أهداف فرق كرة القدم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EE74AA-0167-AE4D-BAEE-B4710392F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019797"/>
              <a:ext cx="590352" cy="1849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D4EC2D-D345-2F40-BBA1-EB46F4B92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52861"/>
              <a:ext cx="2405919" cy="536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2">
            <a:extLst>
              <a:ext uri="{FF2B5EF4-FFF2-40B4-BE49-F238E27FC236}">
                <a16:creationId xmlns:a16="http://schemas.microsoft.com/office/drawing/2014/main" id="{7A38F06B-E70B-E44E-8EE9-35FAA5EA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6" y="5502853"/>
            <a:ext cx="2700000" cy="64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3">
            <a:extLst>
              <a:ext uri="{FF2B5EF4-FFF2-40B4-BE49-F238E27FC236}">
                <a16:creationId xmlns:a16="http://schemas.microsoft.com/office/drawing/2014/main" id="{12A912B7-96FD-CF48-A01A-7BBCA76952C4}"/>
              </a:ext>
            </a:extLst>
          </p:cNvPr>
          <p:cNvSpPr/>
          <p:nvPr/>
        </p:nvSpPr>
        <p:spPr>
          <a:xfrm>
            <a:off x="5781590" y="4981979"/>
            <a:ext cx="576000" cy="39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31">
            <a:extLst>
              <a:ext uri="{FF2B5EF4-FFF2-40B4-BE49-F238E27FC236}">
                <a16:creationId xmlns:a16="http://schemas.microsoft.com/office/drawing/2014/main" id="{13983AC7-E365-B04E-9A2E-1AFD1B13EB55}"/>
              </a:ext>
            </a:extLst>
          </p:cNvPr>
          <p:cNvSpPr/>
          <p:nvPr/>
        </p:nvSpPr>
        <p:spPr>
          <a:xfrm>
            <a:off x="6351095" y="4796334"/>
            <a:ext cx="576000" cy="57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32">
            <a:extLst>
              <a:ext uri="{FF2B5EF4-FFF2-40B4-BE49-F238E27FC236}">
                <a16:creationId xmlns:a16="http://schemas.microsoft.com/office/drawing/2014/main" id="{97A91D99-D1DE-1249-82D0-F260C642D112}"/>
              </a:ext>
            </a:extLst>
          </p:cNvPr>
          <p:cNvSpPr/>
          <p:nvPr/>
        </p:nvSpPr>
        <p:spPr>
          <a:xfrm>
            <a:off x="6927159" y="4364286"/>
            <a:ext cx="576000" cy="10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3">
            <a:extLst>
              <a:ext uri="{FF2B5EF4-FFF2-40B4-BE49-F238E27FC236}">
                <a16:creationId xmlns:a16="http://schemas.microsoft.com/office/drawing/2014/main" id="{4F7D352E-AD05-0341-94E8-B33712786A6B}"/>
              </a:ext>
            </a:extLst>
          </p:cNvPr>
          <p:cNvSpPr/>
          <p:nvPr/>
        </p:nvSpPr>
        <p:spPr>
          <a:xfrm>
            <a:off x="7503223" y="4796334"/>
            <a:ext cx="576000" cy="57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4">
            <a:extLst>
              <a:ext uri="{FF2B5EF4-FFF2-40B4-BE49-F238E27FC236}">
                <a16:creationId xmlns:a16="http://schemas.microsoft.com/office/drawing/2014/main" id="{9BC23F74-C335-C246-854C-F2DE506F34BF}"/>
              </a:ext>
            </a:extLst>
          </p:cNvPr>
          <p:cNvSpPr/>
          <p:nvPr/>
        </p:nvSpPr>
        <p:spPr>
          <a:xfrm>
            <a:off x="8079287" y="5087163"/>
            <a:ext cx="576000" cy="28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Picture 14">
            <a:extLst>
              <a:ext uri="{FF2B5EF4-FFF2-40B4-BE49-F238E27FC236}">
                <a16:creationId xmlns:a16="http://schemas.microsoft.com/office/drawing/2014/main" id="{6A0098D8-420A-5347-844A-FA6E1AC5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80" y="3616172"/>
            <a:ext cx="572345" cy="18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1E8ABB-D62D-2F21-E948-41FA5CAE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333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6BCCFD-4A3C-B040-8C79-9B016970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91" y="3206622"/>
            <a:ext cx="2828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E4DBD-4B42-484C-868C-22FC970F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27" y="3200495"/>
            <a:ext cx="27336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19">
            <a:extLst>
              <a:ext uri="{FF2B5EF4-FFF2-40B4-BE49-F238E27FC236}">
                <a16:creationId xmlns:a16="http://schemas.microsoft.com/office/drawing/2014/main" id="{E34A43F8-3D67-E240-AB24-7EA75732BEE0}"/>
              </a:ext>
            </a:extLst>
          </p:cNvPr>
          <p:cNvSpPr txBox="1"/>
          <p:nvPr/>
        </p:nvSpPr>
        <p:spPr>
          <a:xfrm>
            <a:off x="4695275" y="1838470"/>
            <a:ext cx="51192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ما الفرق بين التمثيل بالأعمدة والمدرج التكراري ؟</a:t>
            </a:r>
          </a:p>
        </p:txBody>
      </p:sp>
      <p:sp>
        <p:nvSpPr>
          <p:cNvPr id="17" name="مربع نص 20">
            <a:extLst>
              <a:ext uri="{FF2B5EF4-FFF2-40B4-BE49-F238E27FC236}">
                <a16:creationId xmlns:a16="http://schemas.microsoft.com/office/drawing/2014/main" id="{B6426E5A-62D1-B041-94F6-95B240477755}"/>
              </a:ext>
            </a:extLst>
          </p:cNvPr>
          <p:cNvSpPr txBox="1"/>
          <p:nvPr/>
        </p:nvSpPr>
        <p:spPr>
          <a:xfrm>
            <a:off x="7359571" y="2630558"/>
            <a:ext cx="1590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التمثيل بالأعمدة</a:t>
            </a:r>
          </a:p>
        </p:txBody>
      </p:sp>
      <p:sp>
        <p:nvSpPr>
          <p:cNvPr id="19" name="مربع نص 21">
            <a:extLst>
              <a:ext uri="{FF2B5EF4-FFF2-40B4-BE49-F238E27FC236}">
                <a16:creationId xmlns:a16="http://schemas.microsoft.com/office/drawing/2014/main" id="{F34FA2D3-FBB0-8A45-9D06-C60BAF93B90E}"/>
              </a:ext>
            </a:extLst>
          </p:cNvPr>
          <p:cNvSpPr txBox="1"/>
          <p:nvPr/>
        </p:nvSpPr>
        <p:spPr>
          <a:xfrm>
            <a:off x="3111099" y="2630558"/>
            <a:ext cx="1590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المدرج التكراري</a:t>
            </a:r>
          </a:p>
        </p:txBody>
      </p:sp>
      <p:sp>
        <p:nvSpPr>
          <p:cNvPr id="21" name="مربع نص 23">
            <a:extLst>
              <a:ext uri="{FF2B5EF4-FFF2-40B4-BE49-F238E27FC236}">
                <a16:creationId xmlns:a16="http://schemas.microsoft.com/office/drawing/2014/main" id="{53BC1404-F812-2F4F-8A94-0152A622FA83}"/>
              </a:ext>
            </a:extLst>
          </p:cNvPr>
          <p:cNvSpPr txBox="1"/>
          <p:nvPr/>
        </p:nvSpPr>
        <p:spPr>
          <a:xfrm>
            <a:off x="6855515" y="5654894"/>
            <a:ext cx="25269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هو طريقة للمقارنة بين البيانات باستعمال الأعمدة</a:t>
            </a:r>
          </a:p>
        </p:txBody>
      </p:sp>
      <p:sp>
        <p:nvSpPr>
          <p:cNvPr id="23" name="مربع نص 24">
            <a:extLst>
              <a:ext uri="{FF2B5EF4-FFF2-40B4-BE49-F238E27FC236}">
                <a16:creationId xmlns:a16="http://schemas.microsoft.com/office/drawing/2014/main" id="{AD499BA2-A411-6144-8CCB-6C5F3F4D08A9}"/>
              </a:ext>
            </a:extLst>
          </p:cNvPr>
          <p:cNvSpPr txBox="1"/>
          <p:nvPr/>
        </p:nvSpPr>
        <p:spPr>
          <a:xfrm>
            <a:off x="2298462" y="5654894"/>
            <a:ext cx="3031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هو طريقة لتمثيل البيانات العددية المنظمة في فئات متساوية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B72922-41E7-2C05-CFF5-DD2D270B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53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698</Words>
  <Application>Microsoft Macintosh PowerPoint</Application>
  <PresentationFormat>شاشة عريضة</PresentationFormat>
  <Paragraphs>405</Paragraphs>
  <Slides>22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2022-05-14T23:16:28Z</dcterms:modified>
</cp:coreProperties>
</file>