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5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72" rtl="1" saveSubsetFonts="1" autoCompressPictures="0">
  <p:sldMasterIdLst>
    <p:sldMasterId id="2147483648" r:id="rId1"/>
  </p:sldMasterIdLst>
  <p:notesMasterIdLst>
    <p:notesMasterId r:id="rId23"/>
  </p:notesMasterIdLst>
  <p:sldIdLst>
    <p:sldId id="273" r:id="rId2"/>
    <p:sldId id="354" r:id="rId3"/>
    <p:sldId id="257" r:id="rId4"/>
    <p:sldId id="258" r:id="rId5"/>
    <p:sldId id="259" r:id="rId6"/>
    <p:sldId id="358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60" r:id="rId21"/>
    <p:sldId id="359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259"/>
            <p14:sldId id="358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60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FFCC"/>
    <a:srgbClr val="CAFFE3"/>
    <a:srgbClr val="A5FFD8"/>
    <a:srgbClr val="E3E0FF"/>
    <a:srgbClr val="FFA8AE"/>
    <a:srgbClr val="FFD8F4"/>
    <a:srgbClr val="FFC8BC"/>
    <a:srgbClr val="FF7E79"/>
    <a:srgbClr val="FFBBC0"/>
    <a:srgbClr val="FFC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0"/>
    <p:restoredTop sz="93451"/>
  </p:normalViewPr>
  <p:slideViewPr>
    <p:cSldViewPr snapToGrid="0" snapToObjects="1">
      <p:cViewPr varScale="1">
        <p:scale>
          <a:sx n="115" d="100"/>
          <a:sy n="115" d="100"/>
        </p:scale>
        <p:origin x="41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21 شوال،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375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378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4473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391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6691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5" name="قلب الصفحة.wav"/>
          </p:stSnd>
        </p:sndAc>
      </p:transition>
    </mc:Choice>
    <mc:Fallback xmlns="">
      <p:transition spd="slow">
        <p:fade/>
        <p:sndAc>
          <p:stSnd>
            <p:snd r:embed="rId16" name="قلب الصفحة.wav"/>
          </p:stSnd>
        </p:sndAc>
      </p:transition>
    </mc:Fallback>
  </mc:AlternateConten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hyperlink" Target="https://wordwall.net/ar/resource/5782230/&#1575;&#1608;&#1604;&#1609;-&#1635;" TargetMode="External"/><Relationship Id="rId18" Type="http://schemas.microsoft.com/office/2007/relationships/hdphoto" Target="../media/hdphoto1.wdp"/><Relationship Id="rId26" Type="http://schemas.openxmlformats.org/officeDocument/2006/relationships/image" Target="../media/image19.png"/><Relationship Id="rId39" Type="http://schemas.openxmlformats.org/officeDocument/2006/relationships/slide" Target="slide50.xml"/><Relationship Id="rId21" Type="http://schemas.openxmlformats.org/officeDocument/2006/relationships/image" Target="../media/image15.png"/><Relationship Id="rId34" Type="http://schemas.openxmlformats.org/officeDocument/2006/relationships/image" Target="../media/image240.png"/><Relationship Id="rId7" Type="http://schemas.openxmlformats.org/officeDocument/2006/relationships/image" Target="../media/image4.gif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5" Type="http://schemas.openxmlformats.org/officeDocument/2006/relationships/image" Target="../media/image18.png"/><Relationship Id="rId33" Type="http://schemas.openxmlformats.org/officeDocument/2006/relationships/slide" Target="slide3.xml"/><Relationship Id="rId38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gif"/><Relationship Id="rId11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24" Type="http://schemas.openxmlformats.org/officeDocument/2006/relationships/image" Target="../media/image17.jpeg"/><Relationship Id="rId32" Type="http://schemas.openxmlformats.org/officeDocument/2006/relationships/image" Target="../media/image24.png"/><Relationship Id="rId37" Type="http://schemas.openxmlformats.org/officeDocument/2006/relationships/image" Target="../media/image250.png"/><Relationship Id="rId40" Type="http://schemas.openxmlformats.org/officeDocument/2006/relationships/image" Target="../media/image260.png"/><Relationship Id="rId5" Type="http://schemas.openxmlformats.org/officeDocument/2006/relationships/image" Target="../media/image2.png"/><Relationship Id="rId15" Type="http://schemas.openxmlformats.org/officeDocument/2006/relationships/image" Target="../media/image10.jpg"/><Relationship Id="rId23" Type="http://schemas.openxmlformats.org/officeDocument/2006/relationships/hyperlink" Target="https://drive.google.com/file/d/1PP7Yve2z40QpybFj1CLTOBwKMhEG4kE5/view" TargetMode="External"/><Relationship Id="rId28" Type="http://schemas.openxmlformats.org/officeDocument/2006/relationships/image" Target="../media/image21.png"/><Relationship Id="rId36" Type="http://schemas.openxmlformats.org/officeDocument/2006/relationships/slide" Target="slide4.xml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31" Type="http://schemas.openxmlformats.org/officeDocument/2006/relationships/hyperlink" Target="https://pixabay.com/it/lavagna-bianca-bordo-bianco-3205371/" TargetMode="External"/><Relationship Id="rId4" Type="http://schemas.openxmlformats.org/officeDocument/2006/relationships/image" Target="../media/image1.jpg"/><Relationship Id="rId9" Type="http://schemas.openxmlformats.org/officeDocument/2006/relationships/image" Target="../media/image6.jpeg"/><Relationship Id="rId14" Type="http://schemas.openxmlformats.org/officeDocument/2006/relationships/image" Target="../media/image9.png"/><Relationship Id="rId22" Type="http://schemas.openxmlformats.org/officeDocument/2006/relationships/image" Target="../media/image16.png"/><Relationship Id="rId27" Type="http://schemas.openxmlformats.org/officeDocument/2006/relationships/image" Target="../media/image20.jpeg"/><Relationship Id="rId30" Type="http://schemas.openxmlformats.org/officeDocument/2006/relationships/image" Target="../media/image23.png"/><Relationship Id="rId35" Type="http://schemas.openxmlformats.org/officeDocument/2006/relationships/image" Target="../media/image25.png"/><Relationship Id="rId8" Type="http://schemas.openxmlformats.org/officeDocument/2006/relationships/image" Target="../media/image5.gif"/><Relationship Id="rId3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3.jpg"/><Relationship Id="rId7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audio" Target="../media/audio1.wav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3.jpg"/><Relationship Id="rId7" Type="http://schemas.openxmlformats.org/officeDocument/2006/relationships/image" Target="../media/image5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3.jpg"/><Relationship Id="rId7" Type="http://schemas.openxmlformats.org/officeDocument/2006/relationships/image" Target="../media/image5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10" Type="http://schemas.openxmlformats.org/officeDocument/2006/relationships/audio" Target="../media/audio1.wav"/><Relationship Id="rId4" Type="http://schemas.openxmlformats.org/officeDocument/2006/relationships/image" Target="../media/image34.png"/><Relationship Id="rId9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3.jpg"/><Relationship Id="rId7" Type="http://schemas.openxmlformats.org/officeDocument/2006/relationships/image" Target="../media/image5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10" Type="http://schemas.openxmlformats.org/officeDocument/2006/relationships/audio" Target="../media/audio1.wav"/><Relationship Id="rId4" Type="http://schemas.openxmlformats.org/officeDocument/2006/relationships/image" Target="../media/image34.png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3.jpg"/><Relationship Id="rId7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3.jpg"/><Relationship Id="rId7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3.jpg"/><Relationship Id="rId7" Type="http://schemas.openxmlformats.org/officeDocument/2006/relationships/image" Target="../media/image5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33.jp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70.png"/><Relationship Id="rId5" Type="http://schemas.openxmlformats.org/officeDocument/2006/relationships/image" Target="../media/image35.png"/><Relationship Id="rId15" Type="http://schemas.openxmlformats.org/officeDocument/2006/relationships/audio" Target="../media/audio1.wav"/><Relationship Id="rId10" Type="http://schemas.openxmlformats.org/officeDocument/2006/relationships/image" Target="../media/image69.png"/><Relationship Id="rId4" Type="http://schemas.openxmlformats.org/officeDocument/2006/relationships/image" Target="../media/image34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33.jpg"/><Relationship Id="rId7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33.jpg"/><Relationship Id="rId7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10" Type="http://schemas.openxmlformats.org/officeDocument/2006/relationships/audio" Target="../media/audio1.wav"/><Relationship Id="rId4" Type="http://schemas.openxmlformats.org/officeDocument/2006/relationships/image" Target="../media/image34.png"/><Relationship Id="rId9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audio" Target="../media/audio1.wav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audio" Target="../media/audio1.wav"/><Relationship Id="rId4" Type="http://schemas.openxmlformats.org/officeDocument/2006/relationships/image" Target="../media/image33.jpg"/><Relationship Id="rId9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30.pn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audio" Target="../media/audio1.wav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audio" Target="../media/audio1.wav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3.jp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7.png"/><Relationship Id="rId5" Type="http://schemas.openxmlformats.org/officeDocument/2006/relationships/image" Target="../media/image35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34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audio" Target="../media/audio1.wav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audio" Target="../media/audio1.wav"/><Relationship Id="rId4" Type="http://schemas.openxmlformats.org/officeDocument/2006/relationships/image" Target="../media/image33.jpg"/><Relationship Id="rId9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3.jpg"/><Relationship Id="rId7" Type="http://schemas.openxmlformats.org/officeDocument/2006/relationships/image" Target="../media/image5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3.jpg"/><Relationship Id="rId7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5">
            <a:alphaModFix amt="61000"/>
          </a:blip>
          <a:srcRect t="17992" b="45110"/>
          <a:stretch/>
        </p:blipFill>
        <p:spPr>
          <a:xfrm>
            <a:off x="6861157" y="315954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1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3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 descr="صورة تحتوي على نص&#10;&#10;تم إنشاء الوصف تلقائياً">
            <a:hlinkClick r:id="rId23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95849" y="5251928"/>
            <a:ext cx="672730" cy="95184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6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1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3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6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9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803129F-AF31-5FA3-9A95-3D34A05D50D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605636" y="6306641"/>
            <a:ext cx="731600" cy="524800"/>
          </a:xfrm>
        </p:spPr>
        <p:txBody>
          <a:bodyPr/>
          <a:lstStyle/>
          <a:p>
            <a:fld id="{00000000-1234-1234-1234-123412341234}" type="slidenum">
              <a:rPr lang="en-GB" smtClean="0">
                <a:solidFill>
                  <a:schemeClr val="tx1"/>
                </a:solidFill>
              </a:rPr>
              <a:pPr/>
              <a:t>372</a:t>
            </a:fld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 dir="r"/>
    <p:sndAc>
      <p:stSnd>
        <p:snd r:embed="rId3" name="قلب الصفحة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سداسي 2">
            <a:extLst>
              <a:ext uri="{FF2B5EF4-FFF2-40B4-BE49-F238E27FC236}">
                <a16:creationId xmlns:a16="http://schemas.microsoft.com/office/drawing/2014/main" id="{DD5076F0-D983-E245-A60E-C1211A903AB9}"/>
              </a:ext>
            </a:extLst>
          </p:cNvPr>
          <p:cNvSpPr/>
          <p:nvPr/>
        </p:nvSpPr>
        <p:spPr>
          <a:xfrm>
            <a:off x="1731360" y="3099107"/>
            <a:ext cx="8136904" cy="14400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41">
            <a:extLst>
              <a:ext uri="{FF2B5EF4-FFF2-40B4-BE49-F238E27FC236}">
                <a16:creationId xmlns:a16="http://schemas.microsoft.com/office/drawing/2014/main" id="{EA7ECBB7-C494-E244-B2C4-011C9CDD1A39}"/>
              </a:ext>
            </a:extLst>
          </p:cNvPr>
          <p:cNvSpPr txBox="1"/>
          <p:nvPr/>
        </p:nvSpPr>
        <p:spPr>
          <a:xfrm>
            <a:off x="7636009" y="3680469"/>
            <a:ext cx="20882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المتوسط الحسابي  =</a:t>
            </a:r>
          </a:p>
        </p:txBody>
      </p:sp>
      <p:grpSp>
        <p:nvGrpSpPr>
          <p:cNvPr id="5" name="مجموعة 53">
            <a:extLst>
              <a:ext uri="{FF2B5EF4-FFF2-40B4-BE49-F238E27FC236}">
                <a16:creationId xmlns:a16="http://schemas.microsoft.com/office/drawing/2014/main" id="{2DC9B7CE-80EE-D846-AAE2-05BAEED8032D}"/>
              </a:ext>
            </a:extLst>
          </p:cNvPr>
          <p:cNvGrpSpPr/>
          <p:nvPr/>
        </p:nvGrpSpPr>
        <p:grpSpPr>
          <a:xfrm>
            <a:off x="3315536" y="3506010"/>
            <a:ext cx="4565219" cy="745225"/>
            <a:chOff x="2028610" y="4173026"/>
            <a:chExt cx="4565219" cy="745225"/>
          </a:xfrm>
        </p:grpSpPr>
        <p:sp>
          <p:nvSpPr>
            <p:cNvPr id="16" name="مربع نص 54">
              <a:extLst>
                <a:ext uri="{FF2B5EF4-FFF2-40B4-BE49-F238E27FC236}">
                  <a16:creationId xmlns:a16="http://schemas.microsoft.com/office/drawing/2014/main" id="{AD7644E3-D7EF-6545-B45B-2298E93071B6}"/>
                </a:ext>
              </a:extLst>
            </p:cNvPr>
            <p:cNvSpPr txBox="1"/>
            <p:nvPr/>
          </p:nvSpPr>
          <p:spPr>
            <a:xfrm>
              <a:off x="2460658" y="4173026"/>
              <a:ext cx="413317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002060"/>
                  </a:solidFill>
                </a:rPr>
                <a:t>٢٠ + ٢٤ + ٢٠ + ...................... + ٢٤</a:t>
              </a:r>
            </a:p>
          </p:txBody>
        </p:sp>
        <p:sp>
          <p:nvSpPr>
            <p:cNvPr id="17" name="مربع نص 55">
              <a:extLst>
                <a:ext uri="{FF2B5EF4-FFF2-40B4-BE49-F238E27FC236}">
                  <a16:creationId xmlns:a16="http://schemas.microsoft.com/office/drawing/2014/main" id="{1A50D5C3-D064-0648-982A-9874D1323E3E}"/>
                </a:ext>
              </a:extLst>
            </p:cNvPr>
            <p:cNvSpPr txBox="1"/>
            <p:nvPr/>
          </p:nvSpPr>
          <p:spPr>
            <a:xfrm>
              <a:off x="4114109" y="4518141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١٢</a:t>
              </a:r>
            </a:p>
          </p:txBody>
        </p:sp>
        <p:cxnSp>
          <p:nvCxnSpPr>
            <p:cNvPr id="18" name="رابط مستقيم 57">
              <a:extLst>
                <a:ext uri="{FF2B5EF4-FFF2-40B4-BE49-F238E27FC236}">
                  <a16:creationId xmlns:a16="http://schemas.microsoft.com/office/drawing/2014/main" id="{7E4A997F-18B2-A947-AFB2-83903DEF0EB8}"/>
                </a:ext>
              </a:extLst>
            </p:cNvPr>
            <p:cNvCxnSpPr/>
            <p:nvPr/>
          </p:nvCxnSpPr>
          <p:spPr>
            <a:xfrm flipH="1">
              <a:off x="2604674" y="4567067"/>
              <a:ext cx="385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مربع نص 58">
              <a:extLst>
                <a:ext uri="{FF2B5EF4-FFF2-40B4-BE49-F238E27FC236}">
                  <a16:creationId xmlns:a16="http://schemas.microsoft.com/office/drawing/2014/main" id="{409ED516-9738-374C-A883-34B999964220}"/>
                </a:ext>
              </a:extLst>
            </p:cNvPr>
            <p:cNvSpPr txBox="1"/>
            <p:nvPr/>
          </p:nvSpPr>
          <p:spPr>
            <a:xfrm>
              <a:off x="2028610" y="4330562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grpSp>
        <p:nvGrpSpPr>
          <p:cNvPr id="25" name="مجموعة 60">
            <a:extLst>
              <a:ext uri="{FF2B5EF4-FFF2-40B4-BE49-F238E27FC236}">
                <a16:creationId xmlns:a16="http://schemas.microsoft.com/office/drawing/2014/main" id="{665BCABD-7128-B649-9A65-E10E4C18AE44}"/>
              </a:ext>
            </a:extLst>
          </p:cNvPr>
          <p:cNvGrpSpPr/>
          <p:nvPr/>
        </p:nvGrpSpPr>
        <p:grpSpPr>
          <a:xfrm>
            <a:off x="2567746" y="3561430"/>
            <a:ext cx="1033089" cy="675950"/>
            <a:chOff x="5560740" y="4228446"/>
            <a:chExt cx="1033089" cy="675950"/>
          </a:xfrm>
        </p:grpSpPr>
        <p:sp>
          <p:nvSpPr>
            <p:cNvPr id="21" name="مربع نص 61">
              <a:extLst>
                <a:ext uri="{FF2B5EF4-FFF2-40B4-BE49-F238E27FC236}">
                  <a16:creationId xmlns:a16="http://schemas.microsoft.com/office/drawing/2014/main" id="{6716ADC1-0D82-F847-904E-4D09DB2B6583}"/>
                </a:ext>
              </a:extLst>
            </p:cNvPr>
            <p:cNvSpPr txBox="1"/>
            <p:nvPr/>
          </p:nvSpPr>
          <p:spPr>
            <a:xfrm>
              <a:off x="5887604" y="4228446"/>
              <a:ext cx="70622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002060"/>
                  </a:solidFill>
                </a:rPr>
                <a:t>٢٩١</a:t>
              </a:r>
            </a:p>
          </p:txBody>
        </p:sp>
        <p:sp>
          <p:nvSpPr>
            <p:cNvPr id="22" name="مربع نص 62">
              <a:extLst>
                <a:ext uri="{FF2B5EF4-FFF2-40B4-BE49-F238E27FC236}">
                  <a16:creationId xmlns:a16="http://schemas.microsoft.com/office/drawing/2014/main" id="{DFE800B0-70D4-A541-9D8D-FB85AEE7E5C4}"/>
                </a:ext>
              </a:extLst>
            </p:cNvPr>
            <p:cNvSpPr txBox="1"/>
            <p:nvPr/>
          </p:nvSpPr>
          <p:spPr>
            <a:xfrm>
              <a:off x="5846039" y="4504286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١٢</a:t>
              </a:r>
            </a:p>
          </p:txBody>
        </p:sp>
        <p:cxnSp>
          <p:nvCxnSpPr>
            <p:cNvPr id="23" name="رابط مستقيم 63">
              <a:extLst>
                <a:ext uri="{FF2B5EF4-FFF2-40B4-BE49-F238E27FC236}">
                  <a16:creationId xmlns:a16="http://schemas.microsoft.com/office/drawing/2014/main" id="{3E041983-63AD-3F44-918C-13BF24996557}"/>
                </a:ext>
              </a:extLst>
            </p:cNvPr>
            <p:cNvCxnSpPr/>
            <p:nvPr/>
          </p:nvCxnSpPr>
          <p:spPr>
            <a:xfrm flipH="1">
              <a:off x="6050941" y="4567067"/>
              <a:ext cx="39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مربع نص 65">
              <a:extLst>
                <a:ext uri="{FF2B5EF4-FFF2-40B4-BE49-F238E27FC236}">
                  <a16:creationId xmlns:a16="http://schemas.microsoft.com/office/drawing/2014/main" id="{EFAF15D4-23B7-5841-8E09-89A43E7B8435}"/>
                </a:ext>
              </a:extLst>
            </p:cNvPr>
            <p:cNvSpPr txBox="1"/>
            <p:nvPr/>
          </p:nvSpPr>
          <p:spPr>
            <a:xfrm>
              <a:off x="5560740" y="4330562"/>
              <a:ext cx="4607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sp>
        <p:nvSpPr>
          <p:cNvPr id="27" name="مربع نص 66">
            <a:extLst>
              <a:ext uri="{FF2B5EF4-FFF2-40B4-BE49-F238E27FC236}">
                <a16:creationId xmlns:a16="http://schemas.microsoft.com/office/drawing/2014/main" id="{120BED93-C77C-BF44-A9AC-7B95D82AEF98}"/>
              </a:ext>
            </a:extLst>
          </p:cNvPr>
          <p:cNvSpPr txBox="1"/>
          <p:nvPr/>
        </p:nvSpPr>
        <p:spPr>
          <a:xfrm>
            <a:off x="1875376" y="3680469"/>
            <a:ext cx="8574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٢٤٫٢٥</a:t>
            </a:r>
          </a:p>
        </p:txBody>
      </p:sp>
      <p:sp>
        <p:nvSpPr>
          <p:cNvPr id="29" name="سداسي 67">
            <a:extLst>
              <a:ext uri="{FF2B5EF4-FFF2-40B4-BE49-F238E27FC236}">
                <a16:creationId xmlns:a16="http://schemas.microsoft.com/office/drawing/2014/main" id="{63674046-10D3-FA49-BE99-1F28CB44A22B}"/>
              </a:ext>
            </a:extLst>
          </p:cNvPr>
          <p:cNvSpPr/>
          <p:nvPr/>
        </p:nvSpPr>
        <p:spPr>
          <a:xfrm>
            <a:off x="1710343" y="4827299"/>
            <a:ext cx="8136904" cy="14400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ربع نص 68">
            <a:extLst>
              <a:ext uri="{FF2B5EF4-FFF2-40B4-BE49-F238E27FC236}">
                <a16:creationId xmlns:a16="http://schemas.microsoft.com/office/drawing/2014/main" id="{38183B6C-4F62-4F4E-A046-50CB51EE9E9E}"/>
              </a:ext>
            </a:extLst>
          </p:cNvPr>
          <p:cNvSpPr txBox="1"/>
          <p:nvPr/>
        </p:nvSpPr>
        <p:spPr>
          <a:xfrm>
            <a:off x="7996056" y="4958955"/>
            <a:ext cx="15188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نرتب البيانات :</a:t>
            </a:r>
          </a:p>
        </p:txBody>
      </p:sp>
      <p:sp>
        <p:nvSpPr>
          <p:cNvPr id="33" name="مربع نص 69">
            <a:extLst>
              <a:ext uri="{FF2B5EF4-FFF2-40B4-BE49-F238E27FC236}">
                <a16:creationId xmlns:a16="http://schemas.microsoft.com/office/drawing/2014/main" id="{713C5488-B9EB-F14A-AE30-A91304958554}"/>
              </a:ext>
            </a:extLst>
          </p:cNvPr>
          <p:cNvSpPr txBox="1"/>
          <p:nvPr/>
        </p:nvSpPr>
        <p:spPr>
          <a:xfrm>
            <a:off x="2019392" y="4958955"/>
            <a:ext cx="60553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٢٠ ، ٢٠ ، ٢٤ ، ٢٤ ، ٢٤ ، ٢٤ ، ٢٤ ، ٢٤ ، ٢٦ ، ٢٦ ،٢٩،٢٦</a:t>
            </a:r>
          </a:p>
        </p:txBody>
      </p:sp>
      <p:sp>
        <p:nvSpPr>
          <p:cNvPr id="35" name="مربع نص 70">
            <a:extLst>
              <a:ext uri="{FF2B5EF4-FFF2-40B4-BE49-F238E27FC236}">
                <a16:creationId xmlns:a16="http://schemas.microsoft.com/office/drawing/2014/main" id="{59A55D31-31E1-C94D-8A9F-5B5CE0A4157B}"/>
              </a:ext>
            </a:extLst>
          </p:cNvPr>
          <p:cNvSpPr txBox="1"/>
          <p:nvPr/>
        </p:nvSpPr>
        <p:spPr>
          <a:xfrm>
            <a:off x="8356096" y="5363293"/>
            <a:ext cx="11588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الوسيط  =</a:t>
            </a:r>
          </a:p>
        </p:txBody>
      </p:sp>
      <p:sp>
        <p:nvSpPr>
          <p:cNvPr id="37" name="مربع نص 71">
            <a:extLst>
              <a:ext uri="{FF2B5EF4-FFF2-40B4-BE49-F238E27FC236}">
                <a16:creationId xmlns:a16="http://schemas.microsoft.com/office/drawing/2014/main" id="{4ED57AEE-16D5-0C4A-A558-FDF86B340DA8}"/>
              </a:ext>
            </a:extLst>
          </p:cNvPr>
          <p:cNvSpPr txBox="1"/>
          <p:nvPr/>
        </p:nvSpPr>
        <p:spPr>
          <a:xfrm>
            <a:off x="6711921" y="5363293"/>
            <a:ext cx="56405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٢٤</a:t>
            </a:r>
          </a:p>
        </p:txBody>
      </p:sp>
      <p:sp>
        <p:nvSpPr>
          <p:cNvPr id="39" name="مربع نص 93">
            <a:extLst>
              <a:ext uri="{FF2B5EF4-FFF2-40B4-BE49-F238E27FC236}">
                <a16:creationId xmlns:a16="http://schemas.microsoft.com/office/drawing/2014/main" id="{F4F695B5-16F2-594D-84C5-9A4AEE85DD30}"/>
              </a:ext>
            </a:extLst>
          </p:cNvPr>
          <p:cNvSpPr txBox="1"/>
          <p:nvPr/>
        </p:nvSpPr>
        <p:spPr>
          <a:xfrm>
            <a:off x="8356096" y="5795341"/>
            <a:ext cx="11588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المنوال  =</a:t>
            </a:r>
          </a:p>
        </p:txBody>
      </p:sp>
      <p:sp>
        <p:nvSpPr>
          <p:cNvPr id="41" name="مربع نص 94">
            <a:extLst>
              <a:ext uri="{FF2B5EF4-FFF2-40B4-BE49-F238E27FC236}">
                <a16:creationId xmlns:a16="http://schemas.microsoft.com/office/drawing/2014/main" id="{8A0459EF-78F0-534B-8E17-1C18FB05D1D6}"/>
              </a:ext>
            </a:extLst>
          </p:cNvPr>
          <p:cNvSpPr txBox="1"/>
          <p:nvPr/>
        </p:nvSpPr>
        <p:spPr>
          <a:xfrm>
            <a:off x="7936057" y="5795341"/>
            <a:ext cx="56405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٢٤</a:t>
            </a:r>
          </a:p>
        </p:txBody>
      </p:sp>
      <p:sp>
        <p:nvSpPr>
          <p:cNvPr id="43" name="شكل بيضاوي 3">
            <a:extLst>
              <a:ext uri="{FF2B5EF4-FFF2-40B4-BE49-F238E27FC236}">
                <a16:creationId xmlns:a16="http://schemas.microsoft.com/office/drawing/2014/main" id="{D7225B58-CAC2-1F48-8A29-17CE384D4387}"/>
              </a:ext>
            </a:extLst>
          </p:cNvPr>
          <p:cNvSpPr/>
          <p:nvPr/>
        </p:nvSpPr>
        <p:spPr>
          <a:xfrm>
            <a:off x="6572484" y="4913210"/>
            <a:ext cx="468000" cy="43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شكل بيضاوي 97">
            <a:extLst>
              <a:ext uri="{FF2B5EF4-FFF2-40B4-BE49-F238E27FC236}">
                <a16:creationId xmlns:a16="http://schemas.microsoft.com/office/drawing/2014/main" id="{A2C6887B-D80E-0741-8C29-ECCFC0B2E416}"/>
              </a:ext>
            </a:extLst>
          </p:cNvPr>
          <p:cNvSpPr/>
          <p:nvPr/>
        </p:nvSpPr>
        <p:spPr>
          <a:xfrm>
            <a:off x="6068428" y="4913210"/>
            <a:ext cx="468000" cy="43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793CAEF3-BC53-D845-9B66-FFA964411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340" y="1658947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>
            <a:extLst>
              <a:ext uri="{FF2B5EF4-FFF2-40B4-BE49-F238E27FC236}">
                <a16:creationId xmlns:a16="http://schemas.microsoft.com/office/drawing/2014/main" id="{C800B84B-E837-4847-AF7E-0B04088D5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92" y="1314584"/>
            <a:ext cx="6134100" cy="1228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3" name="مجموعة 4">
            <a:extLst>
              <a:ext uri="{FF2B5EF4-FFF2-40B4-BE49-F238E27FC236}">
                <a16:creationId xmlns:a16="http://schemas.microsoft.com/office/drawing/2014/main" id="{2ECB75AA-A8BE-3843-B270-B1E1579F1B93}"/>
              </a:ext>
            </a:extLst>
          </p:cNvPr>
          <p:cNvGrpSpPr/>
          <p:nvPr/>
        </p:nvGrpSpPr>
        <p:grpSpPr>
          <a:xfrm>
            <a:off x="4422416" y="4930965"/>
            <a:ext cx="1103664" cy="1469834"/>
            <a:chOff x="3158600" y="4684794"/>
            <a:chExt cx="1103664" cy="1469834"/>
          </a:xfrm>
        </p:grpSpPr>
        <p:sp>
          <p:nvSpPr>
            <p:cNvPr id="51" name="وسيلة شرح مستطيلة مستديرة الزوايا 95">
              <a:extLst>
                <a:ext uri="{FF2B5EF4-FFF2-40B4-BE49-F238E27FC236}">
                  <a16:creationId xmlns:a16="http://schemas.microsoft.com/office/drawing/2014/main" id="{6191AC2F-938A-1F4B-AAC5-E667E064325B}"/>
                </a:ext>
              </a:extLst>
            </p:cNvPr>
            <p:cNvSpPr/>
            <p:nvPr/>
          </p:nvSpPr>
          <p:spPr>
            <a:xfrm>
              <a:off x="3158600" y="5444991"/>
              <a:ext cx="905866" cy="709637"/>
            </a:xfrm>
            <a:prstGeom prst="wedgeRoundRectCallout">
              <a:avLst>
                <a:gd name="adj1" fmla="val 21085"/>
                <a:gd name="adj2" fmla="val -98428"/>
                <a:gd name="adj3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الوسيط</a:t>
              </a:r>
            </a:p>
          </p:txBody>
        </p:sp>
        <p:sp>
          <p:nvSpPr>
            <p:cNvPr id="52" name="مستطيل 1">
              <a:extLst>
                <a:ext uri="{FF2B5EF4-FFF2-40B4-BE49-F238E27FC236}">
                  <a16:creationId xmlns:a16="http://schemas.microsoft.com/office/drawing/2014/main" id="{72D6F5A3-4E30-3441-AB86-5F29EBF1847D}"/>
                </a:ext>
              </a:extLst>
            </p:cNvPr>
            <p:cNvSpPr/>
            <p:nvPr/>
          </p:nvSpPr>
          <p:spPr>
            <a:xfrm>
              <a:off x="3347864" y="4684794"/>
              <a:ext cx="914400" cy="3964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59" name="مجموعة 30">
            <a:extLst>
              <a:ext uri="{FF2B5EF4-FFF2-40B4-BE49-F238E27FC236}">
                <a16:creationId xmlns:a16="http://schemas.microsoft.com/office/drawing/2014/main" id="{42AA3276-0F48-3947-AF51-A4EC9530CE8D}"/>
              </a:ext>
            </a:extLst>
          </p:cNvPr>
          <p:cNvGrpSpPr/>
          <p:nvPr/>
        </p:nvGrpSpPr>
        <p:grpSpPr>
          <a:xfrm>
            <a:off x="7131960" y="5245492"/>
            <a:ext cx="1341979" cy="706393"/>
            <a:chOff x="5251850" y="4228446"/>
            <a:chExt cx="1341979" cy="706393"/>
          </a:xfrm>
        </p:grpSpPr>
        <p:sp>
          <p:nvSpPr>
            <p:cNvPr id="55" name="مربع نص 31">
              <a:extLst>
                <a:ext uri="{FF2B5EF4-FFF2-40B4-BE49-F238E27FC236}">
                  <a16:creationId xmlns:a16="http://schemas.microsoft.com/office/drawing/2014/main" id="{3515F570-1375-FB4B-B3AA-2CC1CE68E241}"/>
                </a:ext>
              </a:extLst>
            </p:cNvPr>
            <p:cNvSpPr txBox="1"/>
            <p:nvPr/>
          </p:nvSpPr>
          <p:spPr>
            <a:xfrm>
              <a:off x="5539882" y="4228446"/>
              <a:ext cx="105394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٢٤ + ٢٤</a:t>
              </a:r>
            </a:p>
          </p:txBody>
        </p:sp>
        <p:sp>
          <p:nvSpPr>
            <p:cNvPr id="56" name="مربع نص 32">
              <a:extLst>
                <a:ext uri="{FF2B5EF4-FFF2-40B4-BE49-F238E27FC236}">
                  <a16:creationId xmlns:a16="http://schemas.microsoft.com/office/drawing/2014/main" id="{8FC16C9C-ABA1-0C4E-894A-95771EC94AA9}"/>
                </a:ext>
              </a:extLst>
            </p:cNvPr>
            <p:cNvSpPr txBox="1"/>
            <p:nvPr/>
          </p:nvSpPr>
          <p:spPr>
            <a:xfrm>
              <a:off x="5680627" y="4534729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٢</a:t>
              </a:r>
            </a:p>
          </p:txBody>
        </p:sp>
        <p:cxnSp>
          <p:nvCxnSpPr>
            <p:cNvPr id="57" name="رابط مستقيم 33">
              <a:extLst>
                <a:ext uri="{FF2B5EF4-FFF2-40B4-BE49-F238E27FC236}">
                  <a16:creationId xmlns:a16="http://schemas.microsoft.com/office/drawing/2014/main" id="{9A949617-EDD7-334B-89D3-A395B3AA057E}"/>
                </a:ext>
              </a:extLst>
            </p:cNvPr>
            <p:cNvCxnSpPr/>
            <p:nvPr/>
          </p:nvCxnSpPr>
          <p:spPr>
            <a:xfrm flipH="1">
              <a:off x="5708337" y="4567067"/>
              <a:ext cx="79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مربع نص 35">
              <a:extLst>
                <a:ext uri="{FF2B5EF4-FFF2-40B4-BE49-F238E27FC236}">
                  <a16:creationId xmlns:a16="http://schemas.microsoft.com/office/drawing/2014/main" id="{874E01A2-1A3E-0A46-BE4A-17906B7B9C45}"/>
                </a:ext>
              </a:extLst>
            </p:cNvPr>
            <p:cNvSpPr txBox="1"/>
            <p:nvPr/>
          </p:nvSpPr>
          <p:spPr>
            <a:xfrm>
              <a:off x="5251850" y="4350475"/>
              <a:ext cx="41735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sp>
        <p:nvSpPr>
          <p:cNvPr id="61" name="شكل بيضاوي 38">
            <a:extLst>
              <a:ext uri="{FF2B5EF4-FFF2-40B4-BE49-F238E27FC236}">
                <a16:creationId xmlns:a16="http://schemas.microsoft.com/office/drawing/2014/main" id="{7454DC42-AB75-A949-8957-7374D7CBFB94}"/>
              </a:ext>
            </a:extLst>
          </p:cNvPr>
          <p:cNvSpPr/>
          <p:nvPr/>
        </p:nvSpPr>
        <p:spPr>
          <a:xfrm>
            <a:off x="5564372" y="4913210"/>
            <a:ext cx="468000" cy="43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شكل بيضاوي 39">
            <a:extLst>
              <a:ext uri="{FF2B5EF4-FFF2-40B4-BE49-F238E27FC236}">
                <a16:creationId xmlns:a16="http://schemas.microsoft.com/office/drawing/2014/main" id="{4CA25A43-6054-3040-AE4C-1E20919695A8}"/>
              </a:ext>
            </a:extLst>
          </p:cNvPr>
          <p:cNvSpPr/>
          <p:nvPr/>
        </p:nvSpPr>
        <p:spPr>
          <a:xfrm>
            <a:off x="4575728" y="4913210"/>
            <a:ext cx="468000" cy="43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شكل بيضاوي 40">
            <a:extLst>
              <a:ext uri="{FF2B5EF4-FFF2-40B4-BE49-F238E27FC236}">
                <a16:creationId xmlns:a16="http://schemas.microsoft.com/office/drawing/2014/main" id="{760144B6-EE8E-E549-8EEF-9771A9F71EA4}"/>
              </a:ext>
            </a:extLst>
          </p:cNvPr>
          <p:cNvSpPr/>
          <p:nvPr/>
        </p:nvSpPr>
        <p:spPr>
          <a:xfrm>
            <a:off x="4057817" y="4915300"/>
            <a:ext cx="468000" cy="43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شكل بيضاوي 42">
            <a:extLst>
              <a:ext uri="{FF2B5EF4-FFF2-40B4-BE49-F238E27FC236}">
                <a16:creationId xmlns:a16="http://schemas.microsoft.com/office/drawing/2014/main" id="{CFD72A95-0EBD-474C-8281-E3A9E16902B7}"/>
              </a:ext>
            </a:extLst>
          </p:cNvPr>
          <p:cNvSpPr/>
          <p:nvPr/>
        </p:nvSpPr>
        <p:spPr>
          <a:xfrm>
            <a:off x="5085777" y="4913210"/>
            <a:ext cx="468000" cy="43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E9E45F9-5E4C-530A-0835-93D886A91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381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8323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7" grpId="0"/>
      <p:bldP spid="29" grpId="0" animBg="1"/>
      <p:bldP spid="31" grpId="0"/>
      <p:bldP spid="33" grpId="0"/>
      <p:bldP spid="35" grpId="0"/>
      <p:bldP spid="37" grpId="0"/>
      <p:bldP spid="39" grpId="0"/>
      <p:bldP spid="41" grpId="0"/>
      <p:bldP spid="43" grpId="0" animBg="1"/>
      <p:bldP spid="45" grpId="0" animBg="1"/>
      <p:bldP spid="61" grpId="0" animBg="1"/>
      <p:bldP spid="63" grpId="0" animBg="1"/>
      <p:bldP spid="65" grpId="0" animBg="1"/>
      <p:bldP spid="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E0032F3-81C5-E948-98F1-E8D5EEB29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220" y="733003"/>
            <a:ext cx="210274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4B24C7-960C-164E-B3E2-BC4078612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116" y="1669107"/>
            <a:ext cx="7562850" cy="809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سداسي 41">
            <a:extLst>
              <a:ext uri="{FF2B5EF4-FFF2-40B4-BE49-F238E27FC236}">
                <a16:creationId xmlns:a16="http://schemas.microsoft.com/office/drawing/2014/main" id="{6315B508-14C8-0C49-88A5-DC45F34448BC}"/>
              </a:ext>
            </a:extLst>
          </p:cNvPr>
          <p:cNvSpPr/>
          <p:nvPr/>
        </p:nvSpPr>
        <p:spPr>
          <a:xfrm>
            <a:off x="1817030" y="3181275"/>
            <a:ext cx="8136904" cy="14400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53">
            <a:extLst>
              <a:ext uri="{FF2B5EF4-FFF2-40B4-BE49-F238E27FC236}">
                <a16:creationId xmlns:a16="http://schemas.microsoft.com/office/drawing/2014/main" id="{4DAB9B3D-81D4-F746-87E9-001A052158DB}"/>
              </a:ext>
            </a:extLst>
          </p:cNvPr>
          <p:cNvSpPr txBox="1"/>
          <p:nvPr/>
        </p:nvSpPr>
        <p:spPr>
          <a:xfrm>
            <a:off x="7721679" y="3762637"/>
            <a:ext cx="20882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المتوسط الحسابي  =</a:t>
            </a:r>
          </a:p>
        </p:txBody>
      </p:sp>
      <p:grpSp>
        <p:nvGrpSpPr>
          <p:cNvPr id="23" name="مجموعة 54">
            <a:extLst>
              <a:ext uri="{FF2B5EF4-FFF2-40B4-BE49-F238E27FC236}">
                <a16:creationId xmlns:a16="http://schemas.microsoft.com/office/drawing/2014/main" id="{7C98F852-7134-144E-A235-9C69D3F06437}"/>
              </a:ext>
            </a:extLst>
          </p:cNvPr>
          <p:cNvGrpSpPr/>
          <p:nvPr/>
        </p:nvGrpSpPr>
        <p:grpSpPr>
          <a:xfrm>
            <a:off x="3401206" y="3588178"/>
            <a:ext cx="4565219" cy="745225"/>
            <a:chOff x="2028610" y="4173026"/>
            <a:chExt cx="4565219" cy="745225"/>
          </a:xfrm>
        </p:grpSpPr>
        <p:sp>
          <p:nvSpPr>
            <p:cNvPr id="19" name="مربع نص 55">
              <a:extLst>
                <a:ext uri="{FF2B5EF4-FFF2-40B4-BE49-F238E27FC236}">
                  <a16:creationId xmlns:a16="http://schemas.microsoft.com/office/drawing/2014/main" id="{68DDC5D3-F7ED-354C-A652-9A03C05C3198}"/>
                </a:ext>
              </a:extLst>
            </p:cNvPr>
            <p:cNvSpPr txBox="1"/>
            <p:nvPr/>
          </p:nvSpPr>
          <p:spPr>
            <a:xfrm>
              <a:off x="2460658" y="4173026"/>
              <a:ext cx="413317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٢٩ + ١٤ + ٨٠ + ...................... + ٥٠</a:t>
              </a:r>
            </a:p>
          </p:txBody>
        </p:sp>
        <p:sp>
          <p:nvSpPr>
            <p:cNvPr id="20" name="مربع نص 57">
              <a:extLst>
                <a:ext uri="{FF2B5EF4-FFF2-40B4-BE49-F238E27FC236}">
                  <a16:creationId xmlns:a16="http://schemas.microsoft.com/office/drawing/2014/main" id="{45B48C3A-20C3-D843-9CA6-B2D29E9C2DD0}"/>
                </a:ext>
              </a:extLst>
            </p:cNvPr>
            <p:cNvSpPr txBox="1"/>
            <p:nvPr/>
          </p:nvSpPr>
          <p:spPr>
            <a:xfrm>
              <a:off x="4114109" y="4518141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١٠</a:t>
              </a:r>
            </a:p>
          </p:txBody>
        </p:sp>
        <p:cxnSp>
          <p:nvCxnSpPr>
            <p:cNvPr id="21" name="رابط مستقيم 58">
              <a:extLst>
                <a:ext uri="{FF2B5EF4-FFF2-40B4-BE49-F238E27FC236}">
                  <a16:creationId xmlns:a16="http://schemas.microsoft.com/office/drawing/2014/main" id="{742CE32F-822E-344F-BE2A-26BA2432E74A}"/>
                </a:ext>
              </a:extLst>
            </p:cNvPr>
            <p:cNvCxnSpPr/>
            <p:nvPr/>
          </p:nvCxnSpPr>
          <p:spPr>
            <a:xfrm flipH="1">
              <a:off x="2604674" y="4567067"/>
              <a:ext cx="385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مربع نص 60">
              <a:extLst>
                <a:ext uri="{FF2B5EF4-FFF2-40B4-BE49-F238E27FC236}">
                  <a16:creationId xmlns:a16="http://schemas.microsoft.com/office/drawing/2014/main" id="{565D5B78-E409-9D4B-9E50-1B16F45F0A9C}"/>
                </a:ext>
              </a:extLst>
            </p:cNvPr>
            <p:cNvSpPr txBox="1"/>
            <p:nvPr/>
          </p:nvSpPr>
          <p:spPr>
            <a:xfrm>
              <a:off x="2028610" y="4330562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grpSp>
        <p:nvGrpSpPr>
          <p:cNvPr id="29" name="مجموعة 61">
            <a:extLst>
              <a:ext uri="{FF2B5EF4-FFF2-40B4-BE49-F238E27FC236}">
                <a16:creationId xmlns:a16="http://schemas.microsoft.com/office/drawing/2014/main" id="{08AC648D-B92B-D841-B0B0-10527CE944A3}"/>
              </a:ext>
            </a:extLst>
          </p:cNvPr>
          <p:cNvGrpSpPr/>
          <p:nvPr/>
        </p:nvGrpSpPr>
        <p:grpSpPr>
          <a:xfrm>
            <a:off x="2653416" y="3643598"/>
            <a:ext cx="1033089" cy="675950"/>
            <a:chOff x="5560740" y="4228446"/>
            <a:chExt cx="1033089" cy="675950"/>
          </a:xfrm>
        </p:grpSpPr>
        <p:sp>
          <p:nvSpPr>
            <p:cNvPr id="25" name="مربع نص 62">
              <a:extLst>
                <a:ext uri="{FF2B5EF4-FFF2-40B4-BE49-F238E27FC236}">
                  <a16:creationId xmlns:a16="http://schemas.microsoft.com/office/drawing/2014/main" id="{2E29C838-5239-E44C-91D6-5B183B9DFC1A}"/>
                </a:ext>
              </a:extLst>
            </p:cNvPr>
            <p:cNvSpPr txBox="1"/>
            <p:nvPr/>
          </p:nvSpPr>
          <p:spPr>
            <a:xfrm>
              <a:off x="5887604" y="4228446"/>
              <a:ext cx="70622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٥٢٣</a:t>
              </a:r>
            </a:p>
          </p:txBody>
        </p:sp>
        <p:sp>
          <p:nvSpPr>
            <p:cNvPr id="26" name="مربع نص 63">
              <a:extLst>
                <a:ext uri="{FF2B5EF4-FFF2-40B4-BE49-F238E27FC236}">
                  <a16:creationId xmlns:a16="http://schemas.microsoft.com/office/drawing/2014/main" id="{F1081F3F-4777-1B4D-9BE5-70DF8CBB95C8}"/>
                </a:ext>
              </a:extLst>
            </p:cNvPr>
            <p:cNvSpPr txBox="1"/>
            <p:nvPr/>
          </p:nvSpPr>
          <p:spPr>
            <a:xfrm>
              <a:off x="5846039" y="4504286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١٠</a:t>
              </a:r>
            </a:p>
          </p:txBody>
        </p:sp>
        <p:cxnSp>
          <p:nvCxnSpPr>
            <p:cNvPr id="27" name="رابط مستقيم 65">
              <a:extLst>
                <a:ext uri="{FF2B5EF4-FFF2-40B4-BE49-F238E27FC236}">
                  <a16:creationId xmlns:a16="http://schemas.microsoft.com/office/drawing/2014/main" id="{531D5CB4-5E27-DF4E-A69F-C3773DCE163C}"/>
                </a:ext>
              </a:extLst>
            </p:cNvPr>
            <p:cNvCxnSpPr/>
            <p:nvPr/>
          </p:nvCxnSpPr>
          <p:spPr>
            <a:xfrm flipH="1">
              <a:off x="6050941" y="4567067"/>
              <a:ext cx="39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مربع نص 66">
              <a:extLst>
                <a:ext uri="{FF2B5EF4-FFF2-40B4-BE49-F238E27FC236}">
                  <a16:creationId xmlns:a16="http://schemas.microsoft.com/office/drawing/2014/main" id="{FB6ACE00-F0C2-3548-96F9-57E10DB862D8}"/>
                </a:ext>
              </a:extLst>
            </p:cNvPr>
            <p:cNvSpPr txBox="1"/>
            <p:nvPr/>
          </p:nvSpPr>
          <p:spPr>
            <a:xfrm>
              <a:off x="5560740" y="4330562"/>
              <a:ext cx="4607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sp>
        <p:nvSpPr>
          <p:cNvPr id="31" name="مربع نص 67">
            <a:extLst>
              <a:ext uri="{FF2B5EF4-FFF2-40B4-BE49-F238E27FC236}">
                <a16:creationId xmlns:a16="http://schemas.microsoft.com/office/drawing/2014/main" id="{84F178F7-0D6D-5140-A401-5E34CE0F9C44}"/>
              </a:ext>
            </a:extLst>
          </p:cNvPr>
          <p:cNvSpPr txBox="1"/>
          <p:nvPr/>
        </p:nvSpPr>
        <p:spPr>
          <a:xfrm>
            <a:off x="1961046" y="3762637"/>
            <a:ext cx="8574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٥٢٫٣</a:t>
            </a:r>
          </a:p>
        </p:txBody>
      </p:sp>
      <p:sp>
        <p:nvSpPr>
          <p:cNvPr id="33" name="سداسي 68">
            <a:extLst>
              <a:ext uri="{FF2B5EF4-FFF2-40B4-BE49-F238E27FC236}">
                <a16:creationId xmlns:a16="http://schemas.microsoft.com/office/drawing/2014/main" id="{DAB73C42-88BA-3E40-A205-FAC2432A48B0}"/>
              </a:ext>
            </a:extLst>
          </p:cNvPr>
          <p:cNvSpPr/>
          <p:nvPr/>
        </p:nvSpPr>
        <p:spPr>
          <a:xfrm>
            <a:off x="1796013" y="4909467"/>
            <a:ext cx="8136904" cy="14400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ربع نص 69">
            <a:extLst>
              <a:ext uri="{FF2B5EF4-FFF2-40B4-BE49-F238E27FC236}">
                <a16:creationId xmlns:a16="http://schemas.microsoft.com/office/drawing/2014/main" id="{DAC56FD8-E45E-6245-B888-6D2A81AE6A67}"/>
              </a:ext>
            </a:extLst>
          </p:cNvPr>
          <p:cNvSpPr txBox="1"/>
          <p:nvPr/>
        </p:nvSpPr>
        <p:spPr>
          <a:xfrm>
            <a:off x="8081726" y="5041123"/>
            <a:ext cx="15188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نرتب البيانات :</a:t>
            </a:r>
          </a:p>
        </p:txBody>
      </p:sp>
      <p:sp>
        <p:nvSpPr>
          <p:cNvPr id="37" name="مربع نص 70">
            <a:extLst>
              <a:ext uri="{FF2B5EF4-FFF2-40B4-BE49-F238E27FC236}">
                <a16:creationId xmlns:a16="http://schemas.microsoft.com/office/drawing/2014/main" id="{C685E8C8-40E4-024B-B34A-844C1B510662}"/>
              </a:ext>
            </a:extLst>
          </p:cNvPr>
          <p:cNvSpPr txBox="1"/>
          <p:nvPr/>
        </p:nvSpPr>
        <p:spPr>
          <a:xfrm>
            <a:off x="2389746" y="5041123"/>
            <a:ext cx="57706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١٤ ، ٢٩ ، ٣٠ ، ٥٠ ، ٥٥ ، ٥٩ ، ٥٩ ، ٦٩ ، ٧٨ ، ٨٠</a:t>
            </a:r>
          </a:p>
        </p:txBody>
      </p:sp>
      <p:sp>
        <p:nvSpPr>
          <p:cNvPr id="39" name="مربع نص 71">
            <a:extLst>
              <a:ext uri="{FF2B5EF4-FFF2-40B4-BE49-F238E27FC236}">
                <a16:creationId xmlns:a16="http://schemas.microsoft.com/office/drawing/2014/main" id="{52B5ABAC-5D20-E641-8381-6353CB965D34}"/>
              </a:ext>
            </a:extLst>
          </p:cNvPr>
          <p:cNvSpPr txBox="1"/>
          <p:nvPr/>
        </p:nvSpPr>
        <p:spPr>
          <a:xfrm>
            <a:off x="8441766" y="5445461"/>
            <a:ext cx="11588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الوسيط  =</a:t>
            </a:r>
          </a:p>
        </p:txBody>
      </p:sp>
      <p:sp>
        <p:nvSpPr>
          <p:cNvPr id="41" name="مربع نص 72">
            <a:extLst>
              <a:ext uri="{FF2B5EF4-FFF2-40B4-BE49-F238E27FC236}">
                <a16:creationId xmlns:a16="http://schemas.microsoft.com/office/drawing/2014/main" id="{C1F26920-838A-A242-8305-66A05600B01F}"/>
              </a:ext>
            </a:extLst>
          </p:cNvPr>
          <p:cNvSpPr txBox="1"/>
          <p:nvPr/>
        </p:nvSpPr>
        <p:spPr>
          <a:xfrm>
            <a:off x="6797591" y="5445461"/>
            <a:ext cx="56405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٥٧</a:t>
            </a:r>
          </a:p>
        </p:txBody>
      </p:sp>
      <p:sp>
        <p:nvSpPr>
          <p:cNvPr id="43" name="مربع نص 73">
            <a:extLst>
              <a:ext uri="{FF2B5EF4-FFF2-40B4-BE49-F238E27FC236}">
                <a16:creationId xmlns:a16="http://schemas.microsoft.com/office/drawing/2014/main" id="{1A2C8D51-8614-EA47-940C-4B6E78DFFEF1}"/>
              </a:ext>
            </a:extLst>
          </p:cNvPr>
          <p:cNvSpPr txBox="1"/>
          <p:nvPr/>
        </p:nvSpPr>
        <p:spPr>
          <a:xfrm>
            <a:off x="8441766" y="5877509"/>
            <a:ext cx="11588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المنوال  =</a:t>
            </a:r>
          </a:p>
        </p:txBody>
      </p:sp>
      <p:sp>
        <p:nvSpPr>
          <p:cNvPr id="45" name="مربع نص 74">
            <a:extLst>
              <a:ext uri="{FF2B5EF4-FFF2-40B4-BE49-F238E27FC236}">
                <a16:creationId xmlns:a16="http://schemas.microsoft.com/office/drawing/2014/main" id="{24A756FA-BFF2-C64A-879D-C026AF332F2D}"/>
              </a:ext>
            </a:extLst>
          </p:cNvPr>
          <p:cNvSpPr txBox="1"/>
          <p:nvPr/>
        </p:nvSpPr>
        <p:spPr>
          <a:xfrm>
            <a:off x="8021727" y="5877509"/>
            <a:ext cx="56405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٥٩</a:t>
            </a:r>
          </a:p>
        </p:txBody>
      </p:sp>
      <p:grpSp>
        <p:nvGrpSpPr>
          <p:cNvPr id="49" name="مجموعة 79">
            <a:extLst>
              <a:ext uri="{FF2B5EF4-FFF2-40B4-BE49-F238E27FC236}">
                <a16:creationId xmlns:a16="http://schemas.microsoft.com/office/drawing/2014/main" id="{68700B93-CBE3-1C41-A868-3F2EA91BE3C9}"/>
              </a:ext>
            </a:extLst>
          </p:cNvPr>
          <p:cNvGrpSpPr/>
          <p:nvPr/>
        </p:nvGrpSpPr>
        <p:grpSpPr>
          <a:xfrm>
            <a:off x="5013092" y="5013133"/>
            <a:ext cx="1103664" cy="1469834"/>
            <a:chOff x="3158600" y="4684794"/>
            <a:chExt cx="1103664" cy="1469834"/>
          </a:xfrm>
        </p:grpSpPr>
        <p:sp>
          <p:nvSpPr>
            <p:cNvPr id="47" name="وسيلة شرح مستطيلة مستديرة الزوايا 93">
              <a:extLst>
                <a:ext uri="{FF2B5EF4-FFF2-40B4-BE49-F238E27FC236}">
                  <a16:creationId xmlns:a16="http://schemas.microsoft.com/office/drawing/2014/main" id="{E2A0E203-E486-8449-8D89-7EEB8D644656}"/>
                </a:ext>
              </a:extLst>
            </p:cNvPr>
            <p:cNvSpPr/>
            <p:nvPr/>
          </p:nvSpPr>
          <p:spPr>
            <a:xfrm>
              <a:off x="3158600" y="5444991"/>
              <a:ext cx="905866" cy="709637"/>
            </a:xfrm>
            <a:prstGeom prst="wedgeRoundRectCallout">
              <a:avLst>
                <a:gd name="adj1" fmla="val 21085"/>
                <a:gd name="adj2" fmla="val -98428"/>
                <a:gd name="adj3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الوسيط</a:t>
              </a:r>
            </a:p>
          </p:txBody>
        </p:sp>
        <p:sp>
          <p:nvSpPr>
            <p:cNvPr id="48" name="مستطيل 94">
              <a:extLst>
                <a:ext uri="{FF2B5EF4-FFF2-40B4-BE49-F238E27FC236}">
                  <a16:creationId xmlns:a16="http://schemas.microsoft.com/office/drawing/2014/main" id="{02791F7F-BC63-8647-86DE-4D553CE68488}"/>
                </a:ext>
              </a:extLst>
            </p:cNvPr>
            <p:cNvSpPr/>
            <p:nvPr/>
          </p:nvSpPr>
          <p:spPr>
            <a:xfrm>
              <a:off x="3347864" y="4684794"/>
              <a:ext cx="914400" cy="3964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55" name="مجموعة 95">
            <a:extLst>
              <a:ext uri="{FF2B5EF4-FFF2-40B4-BE49-F238E27FC236}">
                <a16:creationId xmlns:a16="http://schemas.microsoft.com/office/drawing/2014/main" id="{A2BF12C6-BFA1-1446-B4B8-7A6929661F7D}"/>
              </a:ext>
            </a:extLst>
          </p:cNvPr>
          <p:cNvGrpSpPr/>
          <p:nvPr/>
        </p:nvGrpSpPr>
        <p:grpSpPr>
          <a:xfrm>
            <a:off x="7217630" y="5327660"/>
            <a:ext cx="1341979" cy="706393"/>
            <a:chOff x="5251850" y="4228446"/>
            <a:chExt cx="1341979" cy="706393"/>
          </a:xfrm>
        </p:grpSpPr>
        <p:sp>
          <p:nvSpPr>
            <p:cNvPr id="51" name="مربع نص 96">
              <a:extLst>
                <a:ext uri="{FF2B5EF4-FFF2-40B4-BE49-F238E27FC236}">
                  <a16:creationId xmlns:a16="http://schemas.microsoft.com/office/drawing/2014/main" id="{FF9DFAB0-F779-9C4A-BEB5-635CB4A7A0EE}"/>
                </a:ext>
              </a:extLst>
            </p:cNvPr>
            <p:cNvSpPr txBox="1"/>
            <p:nvPr/>
          </p:nvSpPr>
          <p:spPr>
            <a:xfrm>
              <a:off x="5539882" y="4228446"/>
              <a:ext cx="105394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٥٥ + ٥٩</a:t>
              </a:r>
            </a:p>
          </p:txBody>
        </p:sp>
        <p:sp>
          <p:nvSpPr>
            <p:cNvPr id="52" name="مربع نص 97">
              <a:extLst>
                <a:ext uri="{FF2B5EF4-FFF2-40B4-BE49-F238E27FC236}">
                  <a16:creationId xmlns:a16="http://schemas.microsoft.com/office/drawing/2014/main" id="{0E47C2A7-C970-324A-8CD4-27B33423386C}"/>
                </a:ext>
              </a:extLst>
            </p:cNvPr>
            <p:cNvSpPr txBox="1"/>
            <p:nvPr/>
          </p:nvSpPr>
          <p:spPr>
            <a:xfrm>
              <a:off x="5680627" y="4534729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٢</a:t>
              </a:r>
            </a:p>
          </p:txBody>
        </p:sp>
        <p:cxnSp>
          <p:nvCxnSpPr>
            <p:cNvPr id="53" name="رابط مستقيم 98">
              <a:extLst>
                <a:ext uri="{FF2B5EF4-FFF2-40B4-BE49-F238E27FC236}">
                  <a16:creationId xmlns:a16="http://schemas.microsoft.com/office/drawing/2014/main" id="{5C81C9B9-0635-4746-8D90-41B9B39EAC2C}"/>
                </a:ext>
              </a:extLst>
            </p:cNvPr>
            <p:cNvCxnSpPr/>
            <p:nvPr/>
          </p:nvCxnSpPr>
          <p:spPr>
            <a:xfrm flipH="1">
              <a:off x="5708337" y="4567067"/>
              <a:ext cx="79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مربع نص 99">
              <a:extLst>
                <a:ext uri="{FF2B5EF4-FFF2-40B4-BE49-F238E27FC236}">
                  <a16:creationId xmlns:a16="http://schemas.microsoft.com/office/drawing/2014/main" id="{27E78CEB-CB47-BE43-AEF6-DBF72E189154}"/>
                </a:ext>
              </a:extLst>
            </p:cNvPr>
            <p:cNvSpPr txBox="1"/>
            <p:nvPr/>
          </p:nvSpPr>
          <p:spPr>
            <a:xfrm>
              <a:off x="5251850" y="4350475"/>
              <a:ext cx="41735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sp>
        <p:nvSpPr>
          <p:cNvPr id="57" name="شكل بيضاوي 101">
            <a:extLst>
              <a:ext uri="{FF2B5EF4-FFF2-40B4-BE49-F238E27FC236}">
                <a16:creationId xmlns:a16="http://schemas.microsoft.com/office/drawing/2014/main" id="{F3773C59-732C-DF4F-8DAE-4C0389A9BA3B}"/>
              </a:ext>
            </a:extLst>
          </p:cNvPr>
          <p:cNvSpPr/>
          <p:nvPr/>
        </p:nvSpPr>
        <p:spPr>
          <a:xfrm>
            <a:off x="4675253" y="4995378"/>
            <a:ext cx="468000" cy="43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شكل بيضاوي 103">
            <a:extLst>
              <a:ext uri="{FF2B5EF4-FFF2-40B4-BE49-F238E27FC236}">
                <a16:creationId xmlns:a16="http://schemas.microsoft.com/office/drawing/2014/main" id="{F95BE330-F21D-D74E-9A03-86C4089A5408}"/>
              </a:ext>
            </a:extLst>
          </p:cNvPr>
          <p:cNvSpPr/>
          <p:nvPr/>
        </p:nvSpPr>
        <p:spPr>
          <a:xfrm>
            <a:off x="5171447" y="4995378"/>
            <a:ext cx="468000" cy="43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6868D1F1-5AC8-8CA6-E842-557D5017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382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6396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  <p:bldP spid="31" grpId="0"/>
      <p:bldP spid="33" grpId="0" animBg="1"/>
      <p:bldP spid="35" grpId="0"/>
      <p:bldP spid="37" grpId="0"/>
      <p:bldP spid="39" grpId="0"/>
      <p:bldP spid="41" grpId="0"/>
      <p:bldP spid="43" grpId="0"/>
      <p:bldP spid="45" grpId="0"/>
      <p:bldP spid="57" grpId="0" animBg="1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416B1AC-D37A-E946-AA1A-68C658415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535" y="838369"/>
            <a:ext cx="210274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7B5264-C02C-6F45-8A75-325368252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214" y="1439727"/>
            <a:ext cx="2705100" cy="1514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سداسي 25">
            <a:extLst>
              <a:ext uri="{FF2B5EF4-FFF2-40B4-BE49-F238E27FC236}">
                <a16:creationId xmlns:a16="http://schemas.microsoft.com/office/drawing/2014/main" id="{DCF7A1CB-AE3C-6B43-8E8E-F55902D9B37C}"/>
              </a:ext>
            </a:extLst>
          </p:cNvPr>
          <p:cNvSpPr/>
          <p:nvPr/>
        </p:nvSpPr>
        <p:spPr>
          <a:xfrm>
            <a:off x="1785345" y="3358649"/>
            <a:ext cx="8136904" cy="14400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27">
            <a:extLst>
              <a:ext uri="{FF2B5EF4-FFF2-40B4-BE49-F238E27FC236}">
                <a16:creationId xmlns:a16="http://schemas.microsoft.com/office/drawing/2014/main" id="{90FFE87E-0711-724C-9902-F2213DC2DECB}"/>
              </a:ext>
            </a:extLst>
          </p:cNvPr>
          <p:cNvSpPr txBox="1"/>
          <p:nvPr/>
        </p:nvSpPr>
        <p:spPr>
          <a:xfrm>
            <a:off x="7689994" y="3940011"/>
            <a:ext cx="20882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المتوسط الحسابي  =</a:t>
            </a:r>
          </a:p>
        </p:txBody>
      </p:sp>
      <p:grpSp>
        <p:nvGrpSpPr>
          <p:cNvPr id="23" name="مجموعة 28">
            <a:extLst>
              <a:ext uri="{FF2B5EF4-FFF2-40B4-BE49-F238E27FC236}">
                <a16:creationId xmlns:a16="http://schemas.microsoft.com/office/drawing/2014/main" id="{365B2348-9430-2446-8C63-4DEF7C9B295F}"/>
              </a:ext>
            </a:extLst>
          </p:cNvPr>
          <p:cNvGrpSpPr/>
          <p:nvPr/>
        </p:nvGrpSpPr>
        <p:grpSpPr>
          <a:xfrm>
            <a:off x="5457753" y="3765552"/>
            <a:ext cx="2476987" cy="745225"/>
            <a:chOff x="4116842" y="4173026"/>
            <a:chExt cx="2476987" cy="745225"/>
          </a:xfrm>
        </p:grpSpPr>
        <p:sp>
          <p:nvSpPr>
            <p:cNvPr id="19" name="مربع نص 34">
              <a:extLst>
                <a:ext uri="{FF2B5EF4-FFF2-40B4-BE49-F238E27FC236}">
                  <a16:creationId xmlns:a16="http://schemas.microsoft.com/office/drawing/2014/main" id="{586BEF8F-832A-4049-8BEA-9FF1DC7F5CE6}"/>
                </a:ext>
              </a:extLst>
            </p:cNvPr>
            <p:cNvSpPr txBox="1"/>
            <p:nvPr/>
          </p:nvSpPr>
          <p:spPr>
            <a:xfrm>
              <a:off x="4474149" y="4173026"/>
              <a:ext cx="21196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١٠ + ٨ + ٩ + ١١</a:t>
              </a:r>
            </a:p>
          </p:txBody>
        </p:sp>
        <p:sp>
          <p:nvSpPr>
            <p:cNvPr id="20" name="مربع نص 35">
              <a:extLst>
                <a:ext uri="{FF2B5EF4-FFF2-40B4-BE49-F238E27FC236}">
                  <a16:creationId xmlns:a16="http://schemas.microsoft.com/office/drawing/2014/main" id="{67C61B0D-EF08-5B40-84F9-AADD819EFB1E}"/>
                </a:ext>
              </a:extLst>
            </p:cNvPr>
            <p:cNvSpPr txBox="1"/>
            <p:nvPr/>
          </p:nvSpPr>
          <p:spPr>
            <a:xfrm>
              <a:off x="5166519" y="4518141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٤</a:t>
              </a:r>
            </a:p>
          </p:txBody>
        </p:sp>
        <p:cxnSp>
          <p:nvCxnSpPr>
            <p:cNvPr id="21" name="رابط مستقيم 46">
              <a:extLst>
                <a:ext uri="{FF2B5EF4-FFF2-40B4-BE49-F238E27FC236}">
                  <a16:creationId xmlns:a16="http://schemas.microsoft.com/office/drawing/2014/main" id="{B868A0E3-3A61-AD44-8C0F-9DBC4AF41711}"/>
                </a:ext>
              </a:extLst>
            </p:cNvPr>
            <p:cNvCxnSpPr/>
            <p:nvPr/>
          </p:nvCxnSpPr>
          <p:spPr>
            <a:xfrm flipH="1">
              <a:off x="4729338" y="4567067"/>
              <a:ext cx="165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مربع نص 47">
              <a:extLst>
                <a:ext uri="{FF2B5EF4-FFF2-40B4-BE49-F238E27FC236}">
                  <a16:creationId xmlns:a16="http://schemas.microsoft.com/office/drawing/2014/main" id="{BEF7A8A5-32F1-224B-8D99-84A2320EDAC4}"/>
                </a:ext>
              </a:extLst>
            </p:cNvPr>
            <p:cNvSpPr txBox="1"/>
            <p:nvPr/>
          </p:nvSpPr>
          <p:spPr>
            <a:xfrm>
              <a:off x="4116842" y="4358272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grpSp>
        <p:nvGrpSpPr>
          <p:cNvPr id="29" name="مجموعة 48">
            <a:extLst>
              <a:ext uri="{FF2B5EF4-FFF2-40B4-BE49-F238E27FC236}">
                <a16:creationId xmlns:a16="http://schemas.microsoft.com/office/drawing/2014/main" id="{319DB970-1D4E-C747-BC54-8CDBEA28611A}"/>
              </a:ext>
            </a:extLst>
          </p:cNvPr>
          <p:cNvGrpSpPr/>
          <p:nvPr/>
        </p:nvGrpSpPr>
        <p:grpSpPr>
          <a:xfrm>
            <a:off x="4665665" y="3820972"/>
            <a:ext cx="1033089" cy="675950"/>
            <a:chOff x="5560740" y="4228446"/>
            <a:chExt cx="1033089" cy="675950"/>
          </a:xfrm>
        </p:grpSpPr>
        <p:sp>
          <p:nvSpPr>
            <p:cNvPr id="25" name="مربع نص 49">
              <a:extLst>
                <a:ext uri="{FF2B5EF4-FFF2-40B4-BE49-F238E27FC236}">
                  <a16:creationId xmlns:a16="http://schemas.microsoft.com/office/drawing/2014/main" id="{541AA864-9D22-5E4C-92C8-7CBCB7F184AF}"/>
                </a:ext>
              </a:extLst>
            </p:cNvPr>
            <p:cNvSpPr txBox="1"/>
            <p:nvPr/>
          </p:nvSpPr>
          <p:spPr>
            <a:xfrm>
              <a:off x="5887604" y="4228446"/>
              <a:ext cx="70622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٣٨</a:t>
              </a:r>
            </a:p>
          </p:txBody>
        </p:sp>
        <p:sp>
          <p:nvSpPr>
            <p:cNvPr id="26" name="مربع نص 50">
              <a:extLst>
                <a:ext uri="{FF2B5EF4-FFF2-40B4-BE49-F238E27FC236}">
                  <a16:creationId xmlns:a16="http://schemas.microsoft.com/office/drawing/2014/main" id="{5C7F61BB-9677-A94B-B910-847CAA94E08F}"/>
                </a:ext>
              </a:extLst>
            </p:cNvPr>
            <p:cNvSpPr txBox="1"/>
            <p:nvPr/>
          </p:nvSpPr>
          <p:spPr>
            <a:xfrm>
              <a:off x="5873749" y="4504286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٤</a:t>
              </a:r>
            </a:p>
          </p:txBody>
        </p:sp>
        <p:cxnSp>
          <p:nvCxnSpPr>
            <p:cNvPr id="27" name="رابط مستقيم 51">
              <a:extLst>
                <a:ext uri="{FF2B5EF4-FFF2-40B4-BE49-F238E27FC236}">
                  <a16:creationId xmlns:a16="http://schemas.microsoft.com/office/drawing/2014/main" id="{1F717FAA-A7F0-BB48-8AAF-E7B7DC529A62}"/>
                </a:ext>
              </a:extLst>
            </p:cNvPr>
            <p:cNvCxnSpPr/>
            <p:nvPr/>
          </p:nvCxnSpPr>
          <p:spPr>
            <a:xfrm flipH="1">
              <a:off x="6050941" y="4567067"/>
              <a:ext cx="39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مربع نص 52">
              <a:extLst>
                <a:ext uri="{FF2B5EF4-FFF2-40B4-BE49-F238E27FC236}">
                  <a16:creationId xmlns:a16="http://schemas.microsoft.com/office/drawing/2014/main" id="{0A576316-6EF8-244D-9FED-44B8CFD5940B}"/>
                </a:ext>
              </a:extLst>
            </p:cNvPr>
            <p:cNvSpPr txBox="1"/>
            <p:nvPr/>
          </p:nvSpPr>
          <p:spPr>
            <a:xfrm>
              <a:off x="5560740" y="4330562"/>
              <a:ext cx="4607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sp>
        <p:nvSpPr>
          <p:cNvPr id="31" name="مربع نص 53">
            <a:extLst>
              <a:ext uri="{FF2B5EF4-FFF2-40B4-BE49-F238E27FC236}">
                <a16:creationId xmlns:a16="http://schemas.microsoft.com/office/drawing/2014/main" id="{5123595B-AD39-9642-A359-F2DD219FFB4B}"/>
              </a:ext>
            </a:extLst>
          </p:cNvPr>
          <p:cNvSpPr txBox="1"/>
          <p:nvPr/>
        </p:nvSpPr>
        <p:spPr>
          <a:xfrm>
            <a:off x="3973295" y="3940011"/>
            <a:ext cx="8574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٩٫٥</a:t>
            </a:r>
          </a:p>
        </p:txBody>
      </p:sp>
      <p:sp>
        <p:nvSpPr>
          <p:cNvPr id="33" name="سداسي 54">
            <a:extLst>
              <a:ext uri="{FF2B5EF4-FFF2-40B4-BE49-F238E27FC236}">
                <a16:creationId xmlns:a16="http://schemas.microsoft.com/office/drawing/2014/main" id="{21A0B764-6E40-E546-A21D-FAFBD9F0EC27}"/>
              </a:ext>
            </a:extLst>
          </p:cNvPr>
          <p:cNvSpPr/>
          <p:nvPr/>
        </p:nvSpPr>
        <p:spPr>
          <a:xfrm>
            <a:off x="1764328" y="5086841"/>
            <a:ext cx="8136904" cy="14400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ربع نص 55">
            <a:extLst>
              <a:ext uri="{FF2B5EF4-FFF2-40B4-BE49-F238E27FC236}">
                <a16:creationId xmlns:a16="http://schemas.microsoft.com/office/drawing/2014/main" id="{C62E2B5D-1A5E-BE47-ACA2-7A848B2D8C0C}"/>
              </a:ext>
            </a:extLst>
          </p:cNvPr>
          <p:cNvSpPr txBox="1"/>
          <p:nvPr/>
        </p:nvSpPr>
        <p:spPr>
          <a:xfrm>
            <a:off x="8050041" y="5218497"/>
            <a:ext cx="15188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نرتب البيانات :</a:t>
            </a:r>
          </a:p>
        </p:txBody>
      </p:sp>
      <p:sp>
        <p:nvSpPr>
          <p:cNvPr id="37" name="مربع نص 56">
            <a:extLst>
              <a:ext uri="{FF2B5EF4-FFF2-40B4-BE49-F238E27FC236}">
                <a16:creationId xmlns:a16="http://schemas.microsoft.com/office/drawing/2014/main" id="{4E8D9932-B2CE-544B-8737-BE42045A81EE}"/>
              </a:ext>
            </a:extLst>
          </p:cNvPr>
          <p:cNvSpPr txBox="1"/>
          <p:nvPr/>
        </p:nvSpPr>
        <p:spPr>
          <a:xfrm>
            <a:off x="2358061" y="5218497"/>
            <a:ext cx="57706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٨ ، ٩ ، ١٠ ، ١١</a:t>
            </a:r>
          </a:p>
        </p:txBody>
      </p:sp>
      <p:sp>
        <p:nvSpPr>
          <p:cNvPr id="39" name="مربع نص 57">
            <a:extLst>
              <a:ext uri="{FF2B5EF4-FFF2-40B4-BE49-F238E27FC236}">
                <a16:creationId xmlns:a16="http://schemas.microsoft.com/office/drawing/2014/main" id="{495545B9-9F3D-2C49-8847-2598F6B371F6}"/>
              </a:ext>
            </a:extLst>
          </p:cNvPr>
          <p:cNvSpPr txBox="1"/>
          <p:nvPr/>
        </p:nvSpPr>
        <p:spPr>
          <a:xfrm>
            <a:off x="8410081" y="6010417"/>
            <a:ext cx="11588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الوسيط  =</a:t>
            </a:r>
          </a:p>
        </p:txBody>
      </p:sp>
      <p:sp>
        <p:nvSpPr>
          <p:cNvPr id="41" name="مربع نص 58">
            <a:extLst>
              <a:ext uri="{FF2B5EF4-FFF2-40B4-BE49-F238E27FC236}">
                <a16:creationId xmlns:a16="http://schemas.microsoft.com/office/drawing/2014/main" id="{12D70DBD-244C-0E4E-B874-37FBD1600960}"/>
              </a:ext>
            </a:extLst>
          </p:cNvPr>
          <p:cNvSpPr txBox="1"/>
          <p:nvPr/>
        </p:nvSpPr>
        <p:spPr>
          <a:xfrm>
            <a:off x="6765906" y="6010417"/>
            <a:ext cx="56405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٩٫٥</a:t>
            </a:r>
          </a:p>
        </p:txBody>
      </p:sp>
      <p:sp>
        <p:nvSpPr>
          <p:cNvPr id="43" name="مربع نص 59">
            <a:extLst>
              <a:ext uri="{FF2B5EF4-FFF2-40B4-BE49-F238E27FC236}">
                <a16:creationId xmlns:a16="http://schemas.microsoft.com/office/drawing/2014/main" id="{72F1DBB8-D23C-9B4E-942F-3D2675CDD86D}"/>
              </a:ext>
            </a:extLst>
          </p:cNvPr>
          <p:cNvSpPr txBox="1"/>
          <p:nvPr/>
        </p:nvSpPr>
        <p:spPr>
          <a:xfrm>
            <a:off x="3861568" y="6054883"/>
            <a:ext cx="11588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المنوال  =</a:t>
            </a:r>
          </a:p>
        </p:txBody>
      </p:sp>
      <p:sp>
        <p:nvSpPr>
          <p:cNvPr id="45" name="مربع نص 60">
            <a:extLst>
              <a:ext uri="{FF2B5EF4-FFF2-40B4-BE49-F238E27FC236}">
                <a16:creationId xmlns:a16="http://schemas.microsoft.com/office/drawing/2014/main" id="{6CB12F10-639E-FF43-BA41-44D46E1154C5}"/>
              </a:ext>
            </a:extLst>
          </p:cNvPr>
          <p:cNvSpPr txBox="1"/>
          <p:nvPr/>
        </p:nvSpPr>
        <p:spPr>
          <a:xfrm>
            <a:off x="3081489" y="6054883"/>
            <a:ext cx="92409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لا يوجد</a:t>
            </a:r>
          </a:p>
        </p:txBody>
      </p:sp>
      <p:grpSp>
        <p:nvGrpSpPr>
          <p:cNvPr id="49" name="مجموعة 61">
            <a:extLst>
              <a:ext uri="{FF2B5EF4-FFF2-40B4-BE49-F238E27FC236}">
                <a16:creationId xmlns:a16="http://schemas.microsoft.com/office/drawing/2014/main" id="{19AFBC90-4853-374A-9435-B873D1EF592D}"/>
              </a:ext>
            </a:extLst>
          </p:cNvPr>
          <p:cNvGrpSpPr/>
          <p:nvPr/>
        </p:nvGrpSpPr>
        <p:grpSpPr>
          <a:xfrm>
            <a:off x="6769029" y="4236388"/>
            <a:ext cx="1103664" cy="1350396"/>
            <a:chOff x="3158600" y="3730887"/>
            <a:chExt cx="1103664" cy="1350396"/>
          </a:xfrm>
        </p:grpSpPr>
        <p:sp>
          <p:nvSpPr>
            <p:cNvPr id="47" name="وسيلة شرح مستطيلة مستديرة الزوايا 62">
              <a:extLst>
                <a:ext uri="{FF2B5EF4-FFF2-40B4-BE49-F238E27FC236}">
                  <a16:creationId xmlns:a16="http://schemas.microsoft.com/office/drawing/2014/main" id="{AF504F9F-9974-C747-8947-6BAA9A36065A}"/>
                </a:ext>
              </a:extLst>
            </p:cNvPr>
            <p:cNvSpPr/>
            <p:nvPr/>
          </p:nvSpPr>
          <p:spPr>
            <a:xfrm>
              <a:off x="3158600" y="3730887"/>
              <a:ext cx="905866" cy="709637"/>
            </a:xfrm>
            <a:prstGeom prst="wedgeRoundRectCallout">
              <a:avLst>
                <a:gd name="adj1" fmla="val 21085"/>
                <a:gd name="adj2" fmla="val 79235"/>
                <a:gd name="adj3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الوسيط</a:t>
              </a:r>
            </a:p>
          </p:txBody>
        </p:sp>
        <p:sp>
          <p:nvSpPr>
            <p:cNvPr id="48" name="مستطيل 63">
              <a:extLst>
                <a:ext uri="{FF2B5EF4-FFF2-40B4-BE49-F238E27FC236}">
                  <a16:creationId xmlns:a16="http://schemas.microsoft.com/office/drawing/2014/main" id="{95A1AF1F-6889-F945-9518-7C2A4D909648}"/>
                </a:ext>
              </a:extLst>
            </p:cNvPr>
            <p:cNvSpPr/>
            <p:nvPr/>
          </p:nvSpPr>
          <p:spPr>
            <a:xfrm>
              <a:off x="3347864" y="4684794"/>
              <a:ext cx="914400" cy="3964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55" name="مجموعة 64">
            <a:extLst>
              <a:ext uri="{FF2B5EF4-FFF2-40B4-BE49-F238E27FC236}">
                <a16:creationId xmlns:a16="http://schemas.microsoft.com/office/drawing/2014/main" id="{1FE53864-58A8-E043-A633-4B8AD525913B}"/>
              </a:ext>
            </a:extLst>
          </p:cNvPr>
          <p:cNvGrpSpPr/>
          <p:nvPr/>
        </p:nvGrpSpPr>
        <p:grpSpPr>
          <a:xfrm>
            <a:off x="7185945" y="5892616"/>
            <a:ext cx="1341979" cy="706393"/>
            <a:chOff x="5251850" y="4228446"/>
            <a:chExt cx="1341979" cy="706393"/>
          </a:xfrm>
        </p:grpSpPr>
        <p:sp>
          <p:nvSpPr>
            <p:cNvPr id="51" name="مربع نص 65">
              <a:extLst>
                <a:ext uri="{FF2B5EF4-FFF2-40B4-BE49-F238E27FC236}">
                  <a16:creationId xmlns:a16="http://schemas.microsoft.com/office/drawing/2014/main" id="{832C87DD-984F-144B-8037-D4D5B2B593DB}"/>
                </a:ext>
              </a:extLst>
            </p:cNvPr>
            <p:cNvSpPr txBox="1"/>
            <p:nvPr/>
          </p:nvSpPr>
          <p:spPr>
            <a:xfrm>
              <a:off x="5539882" y="4228446"/>
              <a:ext cx="105394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٩ + ١٠</a:t>
              </a:r>
            </a:p>
          </p:txBody>
        </p:sp>
        <p:sp>
          <p:nvSpPr>
            <p:cNvPr id="52" name="مربع نص 66">
              <a:extLst>
                <a:ext uri="{FF2B5EF4-FFF2-40B4-BE49-F238E27FC236}">
                  <a16:creationId xmlns:a16="http://schemas.microsoft.com/office/drawing/2014/main" id="{4E2AE6B2-A64F-5548-881A-CEC0BE416AEC}"/>
                </a:ext>
              </a:extLst>
            </p:cNvPr>
            <p:cNvSpPr txBox="1"/>
            <p:nvPr/>
          </p:nvSpPr>
          <p:spPr>
            <a:xfrm>
              <a:off x="5680627" y="4534729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٢</a:t>
              </a:r>
            </a:p>
          </p:txBody>
        </p:sp>
        <p:cxnSp>
          <p:nvCxnSpPr>
            <p:cNvPr id="53" name="رابط مستقيم 67">
              <a:extLst>
                <a:ext uri="{FF2B5EF4-FFF2-40B4-BE49-F238E27FC236}">
                  <a16:creationId xmlns:a16="http://schemas.microsoft.com/office/drawing/2014/main" id="{799CACB8-A511-5F45-AAB2-EDAA4E09D483}"/>
                </a:ext>
              </a:extLst>
            </p:cNvPr>
            <p:cNvCxnSpPr/>
            <p:nvPr/>
          </p:nvCxnSpPr>
          <p:spPr>
            <a:xfrm flipH="1">
              <a:off x="5708337" y="4567067"/>
              <a:ext cx="79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مربع نص 68">
              <a:extLst>
                <a:ext uri="{FF2B5EF4-FFF2-40B4-BE49-F238E27FC236}">
                  <a16:creationId xmlns:a16="http://schemas.microsoft.com/office/drawing/2014/main" id="{C13ED913-378B-6246-9600-059990E53B15}"/>
                </a:ext>
              </a:extLst>
            </p:cNvPr>
            <p:cNvSpPr txBox="1"/>
            <p:nvPr/>
          </p:nvSpPr>
          <p:spPr>
            <a:xfrm>
              <a:off x="5251850" y="4350475"/>
              <a:ext cx="41735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pic>
        <p:nvPicPr>
          <p:cNvPr id="57" name="Picture 2">
            <a:extLst>
              <a:ext uri="{FF2B5EF4-FFF2-40B4-BE49-F238E27FC236}">
                <a16:creationId xmlns:a16="http://schemas.microsoft.com/office/drawing/2014/main" id="{1B4CB613-294D-F14A-AA45-0651697B2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507" y="1918163"/>
            <a:ext cx="6438900" cy="371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EF781F43-86CF-6E12-2EBB-9896DDA4E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383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618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  <p:bldP spid="31" grpId="0"/>
      <p:bldP spid="33" grpId="0" animBg="1"/>
      <p:bldP spid="35" grpId="0"/>
      <p:bldP spid="37" grpId="0"/>
      <p:bldP spid="39" grpId="0"/>
      <p:bldP spid="41" grpId="0"/>
      <p:bldP spid="43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B2B7979-0703-2642-AD56-67AA2A669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955" y="613450"/>
            <a:ext cx="210274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9B5C5BE-2598-014D-AEE4-09AA9A0E3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741" y="779567"/>
            <a:ext cx="6438900" cy="371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9795321-17DB-DB43-A74B-ABAEA2C5B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234" y="1405538"/>
            <a:ext cx="43719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سداسي 23">
            <a:extLst>
              <a:ext uri="{FF2B5EF4-FFF2-40B4-BE49-F238E27FC236}">
                <a16:creationId xmlns:a16="http://schemas.microsoft.com/office/drawing/2014/main" id="{71ABCC69-DA0B-EC4D-A87A-6B981AE5EB90}"/>
              </a:ext>
            </a:extLst>
          </p:cNvPr>
          <p:cNvSpPr/>
          <p:nvPr/>
        </p:nvSpPr>
        <p:spPr>
          <a:xfrm>
            <a:off x="2245765" y="3288422"/>
            <a:ext cx="8136904" cy="14400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ربع نص 24">
            <a:extLst>
              <a:ext uri="{FF2B5EF4-FFF2-40B4-BE49-F238E27FC236}">
                <a16:creationId xmlns:a16="http://schemas.microsoft.com/office/drawing/2014/main" id="{4888001C-851C-ED4D-BEDC-9A107D005D57}"/>
              </a:ext>
            </a:extLst>
          </p:cNvPr>
          <p:cNvSpPr txBox="1"/>
          <p:nvPr/>
        </p:nvSpPr>
        <p:spPr>
          <a:xfrm>
            <a:off x="8150414" y="3869784"/>
            <a:ext cx="20882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المتوسط الحسابي  =</a:t>
            </a:r>
          </a:p>
        </p:txBody>
      </p:sp>
      <p:grpSp>
        <p:nvGrpSpPr>
          <p:cNvPr id="25" name="مجموعة 25">
            <a:extLst>
              <a:ext uri="{FF2B5EF4-FFF2-40B4-BE49-F238E27FC236}">
                <a16:creationId xmlns:a16="http://schemas.microsoft.com/office/drawing/2014/main" id="{A9BA85A5-9ED4-5642-BCB1-6F09A73321A6}"/>
              </a:ext>
            </a:extLst>
          </p:cNvPr>
          <p:cNvGrpSpPr/>
          <p:nvPr/>
        </p:nvGrpSpPr>
        <p:grpSpPr>
          <a:xfrm>
            <a:off x="3829941" y="3695325"/>
            <a:ext cx="4565219" cy="745225"/>
            <a:chOff x="2028610" y="4173026"/>
            <a:chExt cx="4565219" cy="745225"/>
          </a:xfrm>
        </p:grpSpPr>
        <p:sp>
          <p:nvSpPr>
            <p:cNvPr id="21" name="مربع نص 34">
              <a:extLst>
                <a:ext uri="{FF2B5EF4-FFF2-40B4-BE49-F238E27FC236}">
                  <a16:creationId xmlns:a16="http://schemas.microsoft.com/office/drawing/2014/main" id="{9CD7FC32-E92E-8D4C-92F6-811F8F7696F0}"/>
                </a:ext>
              </a:extLst>
            </p:cNvPr>
            <p:cNvSpPr txBox="1"/>
            <p:nvPr/>
          </p:nvSpPr>
          <p:spPr>
            <a:xfrm>
              <a:off x="2460658" y="4173026"/>
              <a:ext cx="413317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٢٣ + ٢٣ + ٢٣ + ...................... + ٣٢</a:t>
              </a:r>
            </a:p>
          </p:txBody>
        </p:sp>
        <p:sp>
          <p:nvSpPr>
            <p:cNvPr id="22" name="مربع نص 35">
              <a:extLst>
                <a:ext uri="{FF2B5EF4-FFF2-40B4-BE49-F238E27FC236}">
                  <a16:creationId xmlns:a16="http://schemas.microsoft.com/office/drawing/2014/main" id="{55E39E15-71D9-8349-BE12-AA2A669F123C}"/>
                </a:ext>
              </a:extLst>
            </p:cNvPr>
            <p:cNvSpPr txBox="1"/>
            <p:nvPr/>
          </p:nvSpPr>
          <p:spPr>
            <a:xfrm>
              <a:off x="4114109" y="4518141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١٦</a:t>
              </a:r>
            </a:p>
          </p:txBody>
        </p:sp>
        <p:cxnSp>
          <p:nvCxnSpPr>
            <p:cNvPr id="23" name="رابط مستقيم 42">
              <a:extLst>
                <a:ext uri="{FF2B5EF4-FFF2-40B4-BE49-F238E27FC236}">
                  <a16:creationId xmlns:a16="http://schemas.microsoft.com/office/drawing/2014/main" id="{38CD5F85-0E5E-7347-B427-E0B39DE9289F}"/>
                </a:ext>
              </a:extLst>
            </p:cNvPr>
            <p:cNvCxnSpPr/>
            <p:nvPr/>
          </p:nvCxnSpPr>
          <p:spPr>
            <a:xfrm flipH="1">
              <a:off x="2604674" y="4567067"/>
              <a:ext cx="385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مربع نص 43">
              <a:extLst>
                <a:ext uri="{FF2B5EF4-FFF2-40B4-BE49-F238E27FC236}">
                  <a16:creationId xmlns:a16="http://schemas.microsoft.com/office/drawing/2014/main" id="{6874AD24-1087-4943-B008-02EE1BE5EC5A}"/>
                </a:ext>
              </a:extLst>
            </p:cNvPr>
            <p:cNvSpPr txBox="1"/>
            <p:nvPr/>
          </p:nvSpPr>
          <p:spPr>
            <a:xfrm>
              <a:off x="2028610" y="4330562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grpSp>
        <p:nvGrpSpPr>
          <p:cNvPr id="31" name="مجموعة 44">
            <a:extLst>
              <a:ext uri="{FF2B5EF4-FFF2-40B4-BE49-F238E27FC236}">
                <a16:creationId xmlns:a16="http://schemas.microsoft.com/office/drawing/2014/main" id="{B0416706-11A3-F14F-81C1-8B83710AF0BA}"/>
              </a:ext>
            </a:extLst>
          </p:cNvPr>
          <p:cNvGrpSpPr/>
          <p:nvPr/>
        </p:nvGrpSpPr>
        <p:grpSpPr>
          <a:xfrm>
            <a:off x="3082151" y="3750745"/>
            <a:ext cx="1033089" cy="675950"/>
            <a:chOff x="5560740" y="4228446"/>
            <a:chExt cx="1033089" cy="675950"/>
          </a:xfrm>
        </p:grpSpPr>
        <p:sp>
          <p:nvSpPr>
            <p:cNvPr id="27" name="مربع نص 45">
              <a:extLst>
                <a:ext uri="{FF2B5EF4-FFF2-40B4-BE49-F238E27FC236}">
                  <a16:creationId xmlns:a16="http://schemas.microsoft.com/office/drawing/2014/main" id="{EF104BFD-55DD-3841-BF82-625E96C047FC}"/>
                </a:ext>
              </a:extLst>
            </p:cNvPr>
            <p:cNvSpPr txBox="1"/>
            <p:nvPr/>
          </p:nvSpPr>
          <p:spPr>
            <a:xfrm>
              <a:off x="5887604" y="4228446"/>
              <a:ext cx="70622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٤٢٤</a:t>
              </a:r>
            </a:p>
          </p:txBody>
        </p:sp>
        <p:sp>
          <p:nvSpPr>
            <p:cNvPr id="28" name="مربع نص 46">
              <a:extLst>
                <a:ext uri="{FF2B5EF4-FFF2-40B4-BE49-F238E27FC236}">
                  <a16:creationId xmlns:a16="http://schemas.microsoft.com/office/drawing/2014/main" id="{82E96B2F-C179-0340-A7CC-311181022AE8}"/>
                </a:ext>
              </a:extLst>
            </p:cNvPr>
            <p:cNvSpPr txBox="1"/>
            <p:nvPr/>
          </p:nvSpPr>
          <p:spPr>
            <a:xfrm>
              <a:off x="5846039" y="4504286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١٦</a:t>
              </a:r>
            </a:p>
          </p:txBody>
        </p:sp>
        <p:cxnSp>
          <p:nvCxnSpPr>
            <p:cNvPr id="29" name="رابط مستقيم 47">
              <a:extLst>
                <a:ext uri="{FF2B5EF4-FFF2-40B4-BE49-F238E27FC236}">
                  <a16:creationId xmlns:a16="http://schemas.microsoft.com/office/drawing/2014/main" id="{F10CDE4C-D508-B342-9963-E5DC1975FEEB}"/>
                </a:ext>
              </a:extLst>
            </p:cNvPr>
            <p:cNvCxnSpPr/>
            <p:nvPr/>
          </p:nvCxnSpPr>
          <p:spPr>
            <a:xfrm flipH="1">
              <a:off x="6050941" y="4567067"/>
              <a:ext cx="39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مربع نص 48">
              <a:extLst>
                <a:ext uri="{FF2B5EF4-FFF2-40B4-BE49-F238E27FC236}">
                  <a16:creationId xmlns:a16="http://schemas.microsoft.com/office/drawing/2014/main" id="{335072CB-E57D-8349-8D45-35CE6A4C5ED2}"/>
                </a:ext>
              </a:extLst>
            </p:cNvPr>
            <p:cNvSpPr txBox="1"/>
            <p:nvPr/>
          </p:nvSpPr>
          <p:spPr>
            <a:xfrm>
              <a:off x="5560740" y="4330562"/>
              <a:ext cx="4607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sp>
        <p:nvSpPr>
          <p:cNvPr id="33" name="مربع نص 49">
            <a:extLst>
              <a:ext uri="{FF2B5EF4-FFF2-40B4-BE49-F238E27FC236}">
                <a16:creationId xmlns:a16="http://schemas.microsoft.com/office/drawing/2014/main" id="{B93E1CC2-9CFB-FA42-91FD-AD915185ED6A}"/>
              </a:ext>
            </a:extLst>
          </p:cNvPr>
          <p:cNvSpPr txBox="1"/>
          <p:nvPr/>
        </p:nvSpPr>
        <p:spPr>
          <a:xfrm>
            <a:off x="2389781" y="3869784"/>
            <a:ext cx="8574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٢٦٫٥</a:t>
            </a:r>
          </a:p>
        </p:txBody>
      </p:sp>
      <p:sp>
        <p:nvSpPr>
          <p:cNvPr id="35" name="سداسي 50">
            <a:extLst>
              <a:ext uri="{FF2B5EF4-FFF2-40B4-BE49-F238E27FC236}">
                <a16:creationId xmlns:a16="http://schemas.microsoft.com/office/drawing/2014/main" id="{E8BB46E6-C743-A047-83FC-A57106E6AF4A}"/>
              </a:ext>
            </a:extLst>
          </p:cNvPr>
          <p:cNvSpPr/>
          <p:nvPr/>
        </p:nvSpPr>
        <p:spPr>
          <a:xfrm>
            <a:off x="2224748" y="5016614"/>
            <a:ext cx="8136904" cy="14400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ربع نص 53">
            <a:extLst>
              <a:ext uri="{FF2B5EF4-FFF2-40B4-BE49-F238E27FC236}">
                <a16:creationId xmlns:a16="http://schemas.microsoft.com/office/drawing/2014/main" id="{5D57C3FB-087C-E84B-AAFD-8798C4A08911}"/>
              </a:ext>
            </a:extLst>
          </p:cNvPr>
          <p:cNvSpPr txBox="1"/>
          <p:nvPr/>
        </p:nvSpPr>
        <p:spPr>
          <a:xfrm>
            <a:off x="8870501" y="5267755"/>
            <a:ext cx="11588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الوسيط  =</a:t>
            </a:r>
          </a:p>
        </p:txBody>
      </p:sp>
      <p:sp>
        <p:nvSpPr>
          <p:cNvPr id="39" name="مربع نص 54">
            <a:extLst>
              <a:ext uri="{FF2B5EF4-FFF2-40B4-BE49-F238E27FC236}">
                <a16:creationId xmlns:a16="http://schemas.microsoft.com/office/drawing/2014/main" id="{CB9FFA5D-25CF-1347-A595-C46F5B1E610C}"/>
              </a:ext>
            </a:extLst>
          </p:cNvPr>
          <p:cNvSpPr txBox="1"/>
          <p:nvPr/>
        </p:nvSpPr>
        <p:spPr>
          <a:xfrm>
            <a:off x="6991008" y="5267755"/>
            <a:ext cx="79937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٢٥٫٥</a:t>
            </a:r>
          </a:p>
        </p:txBody>
      </p:sp>
      <p:sp>
        <p:nvSpPr>
          <p:cNvPr id="41" name="مربع نص 55">
            <a:extLst>
              <a:ext uri="{FF2B5EF4-FFF2-40B4-BE49-F238E27FC236}">
                <a16:creationId xmlns:a16="http://schemas.microsoft.com/office/drawing/2014/main" id="{20CB248D-08A7-114C-8B96-FA4540E6651B}"/>
              </a:ext>
            </a:extLst>
          </p:cNvPr>
          <p:cNvSpPr txBox="1"/>
          <p:nvPr/>
        </p:nvSpPr>
        <p:spPr>
          <a:xfrm>
            <a:off x="8870501" y="5984656"/>
            <a:ext cx="11588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المنوال  =</a:t>
            </a:r>
          </a:p>
        </p:txBody>
      </p:sp>
      <p:sp>
        <p:nvSpPr>
          <p:cNvPr id="43" name="مربع نص 56">
            <a:extLst>
              <a:ext uri="{FF2B5EF4-FFF2-40B4-BE49-F238E27FC236}">
                <a16:creationId xmlns:a16="http://schemas.microsoft.com/office/drawing/2014/main" id="{E7489CBD-98BA-5D48-B702-BEF4C0981A9E}"/>
              </a:ext>
            </a:extLst>
          </p:cNvPr>
          <p:cNvSpPr txBox="1"/>
          <p:nvPr/>
        </p:nvSpPr>
        <p:spPr>
          <a:xfrm>
            <a:off x="7877084" y="5984656"/>
            <a:ext cx="11374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٢٣ ، ٢٥</a:t>
            </a:r>
          </a:p>
        </p:txBody>
      </p:sp>
      <p:sp>
        <p:nvSpPr>
          <p:cNvPr id="45" name="شكل بيضاوي 57">
            <a:extLst>
              <a:ext uri="{FF2B5EF4-FFF2-40B4-BE49-F238E27FC236}">
                <a16:creationId xmlns:a16="http://schemas.microsoft.com/office/drawing/2014/main" id="{9125305B-0706-BA4A-86C1-CA9391B1E62C}"/>
              </a:ext>
            </a:extLst>
          </p:cNvPr>
          <p:cNvSpPr/>
          <p:nvPr/>
        </p:nvSpPr>
        <p:spPr>
          <a:xfrm>
            <a:off x="9166824" y="2715585"/>
            <a:ext cx="1422135" cy="43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49" name="مجموعة 59">
            <a:extLst>
              <a:ext uri="{FF2B5EF4-FFF2-40B4-BE49-F238E27FC236}">
                <a16:creationId xmlns:a16="http://schemas.microsoft.com/office/drawing/2014/main" id="{0F558141-761C-BC4C-A8BF-BF45E93CE8DB}"/>
              </a:ext>
            </a:extLst>
          </p:cNvPr>
          <p:cNvGrpSpPr/>
          <p:nvPr/>
        </p:nvGrpSpPr>
        <p:grpSpPr>
          <a:xfrm>
            <a:off x="5333771" y="2770661"/>
            <a:ext cx="1103664" cy="1469834"/>
            <a:chOff x="3158600" y="4684794"/>
            <a:chExt cx="1103664" cy="1469834"/>
          </a:xfrm>
        </p:grpSpPr>
        <p:sp>
          <p:nvSpPr>
            <p:cNvPr id="47" name="وسيلة شرح مستطيلة مستديرة الزوايا 60">
              <a:extLst>
                <a:ext uri="{FF2B5EF4-FFF2-40B4-BE49-F238E27FC236}">
                  <a16:creationId xmlns:a16="http://schemas.microsoft.com/office/drawing/2014/main" id="{22727D0C-BC7C-464E-99C8-4A08C115A955}"/>
                </a:ext>
              </a:extLst>
            </p:cNvPr>
            <p:cNvSpPr/>
            <p:nvPr/>
          </p:nvSpPr>
          <p:spPr>
            <a:xfrm>
              <a:off x="3158600" y="5444991"/>
              <a:ext cx="905866" cy="709637"/>
            </a:xfrm>
            <a:prstGeom prst="wedgeRoundRectCallout">
              <a:avLst>
                <a:gd name="adj1" fmla="val 21085"/>
                <a:gd name="adj2" fmla="val -98428"/>
                <a:gd name="adj3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الوسيط</a:t>
              </a:r>
            </a:p>
          </p:txBody>
        </p:sp>
        <p:sp>
          <p:nvSpPr>
            <p:cNvPr id="48" name="مستطيل 61">
              <a:extLst>
                <a:ext uri="{FF2B5EF4-FFF2-40B4-BE49-F238E27FC236}">
                  <a16:creationId xmlns:a16="http://schemas.microsoft.com/office/drawing/2014/main" id="{F10C4453-A40D-6B4A-896E-EFF452D39830}"/>
                </a:ext>
              </a:extLst>
            </p:cNvPr>
            <p:cNvSpPr/>
            <p:nvPr/>
          </p:nvSpPr>
          <p:spPr>
            <a:xfrm>
              <a:off x="3347864" y="4684794"/>
              <a:ext cx="914400" cy="3964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55" name="مجموعة 62">
            <a:extLst>
              <a:ext uri="{FF2B5EF4-FFF2-40B4-BE49-F238E27FC236}">
                <a16:creationId xmlns:a16="http://schemas.microsoft.com/office/drawing/2014/main" id="{911A64D5-ECE4-3C44-AD44-EE52BFE6FB56}"/>
              </a:ext>
            </a:extLst>
          </p:cNvPr>
          <p:cNvGrpSpPr/>
          <p:nvPr/>
        </p:nvGrpSpPr>
        <p:grpSpPr>
          <a:xfrm>
            <a:off x="7646365" y="5149954"/>
            <a:ext cx="1341979" cy="706393"/>
            <a:chOff x="5251850" y="4228446"/>
            <a:chExt cx="1341979" cy="706393"/>
          </a:xfrm>
        </p:grpSpPr>
        <p:sp>
          <p:nvSpPr>
            <p:cNvPr id="51" name="مربع نص 63">
              <a:extLst>
                <a:ext uri="{FF2B5EF4-FFF2-40B4-BE49-F238E27FC236}">
                  <a16:creationId xmlns:a16="http://schemas.microsoft.com/office/drawing/2014/main" id="{63B8DEF3-44C8-B745-83E4-78EEFCE7C22D}"/>
                </a:ext>
              </a:extLst>
            </p:cNvPr>
            <p:cNvSpPr txBox="1"/>
            <p:nvPr/>
          </p:nvSpPr>
          <p:spPr>
            <a:xfrm>
              <a:off x="5539882" y="4228446"/>
              <a:ext cx="105394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٢٥ + ٢٦</a:t>
              </a:r>
            </a:p>
          </p:txBody>
        </p:sp>
        <p:sp>
          <p:nvSpPr>
            <p:cNvPr id="52" name="مربع نص 64">
              <a:extLst>
                <a:ext uri="{FF2B5EF4-FFF2-40B4-BE49-F238E27FC236}">
                  <a16:creationId xmlns:a16="http://schemas.microsoft.com/office/drawing/2014/main" id="{6BE2E0B0-22A4-2E42-8CBB-45A65610E6AB}"/>
                </a:ext>
              </a:extLst>
            </p:cNvPr>
            <p:cNvSpPr txBox="1"/>
            <p:nvPr/>
          </p:nvSpPr>
          <p:spPr>
            <a:xfrm>
              <a:off x="5680627" y="4534729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٢</a:t>
              </a:r>
            </a:p>
          </p:txBody>
        </p:sp>
        <p:cxnSp>
          <p:nvCxnSpPr>
            <p:cNvPr id="53" name="رابط مستقيم 65">
              <a:extLst>
                <a:ext uri="{FF2B5EF4-FFF2-40B4-BE49-F238E27FC236}">
                  <a16:creationId xmlns:a16="http://schemas.microsoft.com/office/drawing/2014/main" id="{72F8E34E-8849-3242-9C5E-5751C943BC55}"/>
                </a:ext>
              </a:extLst>
            </p:cNvPr>
            <p:cNvCxnSpPr/>
            <p:nvPr/>
          </p:nvCxnSpPr>
          <p:spPr>
            <a:xfrm flipH="1">
              <a:off x="5708337" y="4567067"/>
              <a:ext cx="79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مربع نص 66">
              <a:extLst>
                <a:ext uri="{FF2B5EF4-FFF2-40B4-BE49-F238E27FC236}">
                  <a16:creationId xmlns:a16="http://schemas.microsoft.com/office/drawing/2014/main" id="{AFEF5F79-BF7B-8240-8F1D-77D7A8C21D91}"/>
                </a:ext>
              </a:extLst>
            </p:cNvPr>
            <p:cNvSpPr txBox="1"/>
            <p:nvPr/>
          </p:nvSpPr>
          <p:spPr>
            <a:xfrm>
              <a:off x="5251850" y="4350475"/>
              <a:ext cx="41735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sp>
        <p:nvSpPr>
          <p:cNvPr id="57" name="مربع نص 71">
            <a:extLst>
              <a:ext uri="{FF2B5EF4-FFF2-40B4-BE49-F238E27FC236}">
                <a16:creationId xmlns:a16="http://schemas.microsoft.com/office/drawing/2014/main" id="{463F3B69-4060-2D44-8853-E378716ADF91}"/>
              </a:ext>
            </a:extLst>
          </p:cNvPr>
          <p:cNvSpPr txBox="1"/>
          <p:nvPr/>
        </p:nvSpPr>
        <p:spPr>
          <a:xfrm>
            <a:off x="8894852" y="2773690"/>
            <a:ext cx="16922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٢٣ ، ٢٣ ، ٢٣ ،</a:t>
            </a:r>
          </a:p>
        </p:txBody>
      </p:sp>
      <p:sp>
        <p:nvSpPr>
          <p:cNvPr id="59" name="مربع نص 72">
            <a:extLst>
              <a:ext uri="{FF2B5EF4-FFF2-40B4-BE49-F238E27FC236}">
                <a16:creationId xmlns:a16="http://schemas.microsoft.com/office/drawing/2014/main" id="{8A2E902E-9198-9145-B97B-D893D5A4D938}"/>
              </a:ext>
            </a:extLst>
          </p:cNvPr>
          <p:cNvSpPr txBox="1"/>
          <p:nvPr/>
        </p:nvSpPr>
        <p:spPr>
          <a:xfrm>
            <a:off x="7877083" y="2773690"/>
            <a:ext cx="11734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٢٤ ، ٢٤ ،</a:t>
            </a:r>
          </a:p>
        </p:txBody>
      </p:sp>
      <p:sp>
        <p:nvSpPr>
          <p:cNvPr id="61" name="مربع نص 74">
            <a:extLst>
              <a:ext uri="{FF2B5EF4-FFF2-40B4-BE49-F238E27FC236}">
                <a16:creationId xmlns:a16="http://schemas.microsoft.com/office/drawing/2014/main" id="{9B791F5A-AE42-FF46-8E56-3EE375CCF9FB}"/>
              </a:ext>
            </a:extLst>
          </p:cNvPr>
          <p:cNvSpPr txBox="1"/>
          <p:nvPr/>
        </p:nvSpPr>
        <p:spPr>
          <a:xfrm>
            <a:off x="6336366" y="2773690"/>
            <a:ext cx="16922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٢٥ ، ٢٥ ، ٢٥ ،</a:t>
            </a:r>
          </a:p>
        </p:txBody>
      </p:sp>
      <p:sp>
        <p:nvSpPr>
          <p:cNvPr id="63" name="مربع نص 75">
            <a:extLst>
              <a:ext uri="{FF2B5EF4-FFF2-40B4-BE49-F238E27FC236}">
                <a16:creationId xmlns:a16="http://schemas.microsoft.com/office/drawing/2014/main" id="{CBD84850-442B-4C47-A593-77182C4E7477}"/>
              </a:ext>
            </a:extLst>
          </p:cNvPr>
          <p:cNvSpPr txBox="1"/>
          <p:nvPr/>
        </p:nvSpPr>
        <p:spPr>
          <a:xfrm>
            <a:off x="5834181" y="2773690"/>
            <a:ext cx="6241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٢٦ ،</a:t>
            </a:r>
          </a:p>
        </p:txBody>
      </p:sp>
      <p:sp>
        <p:nvSpPr>
          <p:cNvPr id="65" name="مربع نص 76">
            <a:extLst>
              <a:ext uri="{FF2B5EF4-FFF2-40B4-BE49-F238E27FC236}">
                <a16:creationId xmlns:a16="http://schemas.microsoft.com/office/drawing/2014/main" id="{26A43CAB-5525-7B45-8086-1453FD2C840F}"/>
              </a:ext>
            </a:extLst>
          </p:cNvPr>
          <p:cNvSpPr txBox="1"/>
          <p:nvPr/>
        </p:nvSpPr>
        <p:spPr>
          <a:xfrm>
            <a:off x="4766045" y="2773690"/>
            <a:ext cx="11734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٢٧ ، ٢٧ ،</a:t>
            </a:r>
          </a:p>
        </p:txBody>
      </p:sp>
      <p:sp>
        <p:nvSpPr>
          <p:cNvPr id="67" name="مربع نص 77">
            <a:extLst>
              <a:ext uri="{FF2B5EF4-FFF2-40B4-BE49-F238E27FC236}">
                <a16:creationId xmlns:a16="http://schemas.microsoft.com/office/drawing/2014/main" id="{B4AAD594-4DEE-514E-8AF9-476C2D6F5EC9}"/>
              </a:ext>
            </a:extLst>
          </p:cNvPr>
          <p:cNvSpPr txBox="1"/>
          <p:nvPr/>
        </p:nvSpPr>
        <p:spPr>
          <a:xfrm>
            <a:off x="3685925" y="2773690"/>
            <a:ext cx="11734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٢٩ ، ٢٩ ،</a:t>
            </a:r>
          </a:p>
        </p:txBody>
      </p:sp>
      <p:sp>
        <p:nvSpPr>
          <p:cNvPr id="69" name="مربع نص 78">
            <a:extLst>
              <a:ext uri="{FF2B5EF4-FFF2-40B4-BE49-F238E27FC236}">
                <a16:creationId xmlns:a16="http://schemas.microsoft.com/office/drawing/2014/main" id="{D0DC7E10-4E17-4449-A936-25A5087B0404}"/>
              </a:ext>
            </a:extLst>
          </p:cNvPr>
          <p:cNvSpPr txBox="1"/>
          <p:nvPr/>
        </p:nvSpPr>
        <p:spPr>
          <a:xfrm>
            <a:off x="2650103" y="2779731"/>
            <a:ext cx="11734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٣١ ، ٣١ ،</a:t>
            </a:r>
          </a:p>
        </p:txBody>
      </p:sp>
      <p:sp>
        <p:nvSpPr>
          <p:cNvPr id="71" name="مربع نص 79">
            <a:extLst>
              <a:ext uri="{FF2B5EF4-FFF2-40B4-BE49-F238E27FC236}">
                <a16:creationId xmlns:a16="http://schemas.microsoft.com/office/drawing/2014/main" id="{D2BF344B-BF2A-524E-A8C9-8739EA1488BF}"/>
              </a:ext>
            </a:extLst>
          </p:cNvPr>
          <p:cNvSpPr txBox="1"/>
          <p:nvPr/>
        </p:nvSpPr>
        <p:spPr>
          <a:xfrm>
            <a:off x="2245765" y="2779731"/>
            <a:ext cx="5254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٣٢</a:t>
            </a:r>
          </a:p>
        </p:txBody>
      </p:sp>
      <p:sp>
        <p:nvSpPr>
          <p:cNvPr id="73" name="مستطيل 2">
            <a:extLst>
              <a:ext uri="{FF2B5EF4-FFF2-40B4-BE49-F238E27FC236}">
                <a16:creationId xmlns:a16="http://schemas.microsoft.com/office/drawing/2014/main" id="{8081FB34-EAD5-6E47-8FC2-51189CF9F237}"/>
              </a:ext>
            </a:extLst>
          </p:cNvPr>
          <p:cNvSpPr/>
          <p:nvPr/>
        </p:nvSpPr>
        <p:spPr>
          <a:xfrm>
            <a:off x="4707892" y="1621562"/>
            <a:ext cx="257472" cy="5554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5" name="مستطيل 73">
            <a:extLst>
              <a:ext uri="{FF2B5EF4-FFF2-40B4-BE49-F238E27FC236}">
                <a16:creationId xmlns:a16="http://schemas.microsoft.com/office/drawing/2014/main" id="{9FFFDF96-F9F3-0643-B3F1-670D116D9722}"/>
              </a:ext>
            </a:extLst>
          </p:cNvPr>
          <p:cNvSpPr/>
          <p:nvPr/>
        </p:nvSpPr>
        <p:spPr>
          <a:xfrm>
            <a:off x="5040339" y="1851489"/>
            <a:ext cx="257472" cy="3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7" name="مستطيل 80">
            <a:extLst>
              <a:ext uri="{FF2B5EF4-FFF2-40B4-BE49-F238E27FC236}">
                <a16:creationId xmlns:a16="http://schemas.microsoft.com/office/drawing/2014/main" id="{31560488-E176-6249-A9AF-C2A14D75721A}"/>
              </a:ext>
            </a:extLst>
          </p:cNvPr>
          <p:cNvSpPr/>
          <p:nvPr/>
        </p:nvSpPr>
        <p:spPr>
          <a:xfrm>
            <a:off x="5383674" y="1629379"/>
            <a:ext cx="257472" cy="5554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9" name="مستطيل 81">
            <a:extLst>
              <a:ext uri="{FF2B5EF4-FFF2-40B4-BE49-F238E27FC236}">
                <a16:creationId xmlns:a16="http://schemas.microsoft.com/office/drawing/2014/main" id="{D688E615-5D35-264E-9F67-19493DA6D344}"/>
              </a:ext>
            </a:extLst>
          </p:cNvPr>
          <p:cNvSpPr/>
          <p:nvPr/>
        </p:nvSpPr>
        <p:spPr>
          <a:xfrm>
            <a:off x="5716121" y="1991325"/>
            <a:ext cx="257472" cy="193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1" name="مستطيل 84">
            <a:extLst>
              <a:ext uri="{FF2B5EF4-FFF2-40B4-BE49-F238E27FC236}">
                <a16:creationId xmlns:a16="http://schemas.microsoft.com/office/drawing/2014/main" id="{5AFA42C1-8344-9F45-95A5-BA33DA7DBC83}"/>
              </a:ext>
            </a:extLst>
          </p:cNvPr>
          <p:cNvSpPr/>
          <p:nvPr/>
        </p:nvSpPr>
        <p:spPr>
          <a:xfrm>
            <a:off x="6062306" y="1847959"/>
            <a:ext cx="257472" cy="3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3" name="مستطيل 85">
            <a:extLst>
              <a:ext uri="{FF2B5EF4-FFF2-40B4-BE49-F238E27FC236}">
                <a16:creationId xmlns:a16="http://schemas.microsoft.com/office/drawing/2014/main" id="{5FA4B39F-FA05-CA4C-92BC-C50B7F91E8A5}"/>
              </a:ext>
            </a:extLst>
          </p:cNvPr>
          <p:cNvSpPr/>
          <p:nvPr/>
        </p:nvSpPr>
        <p:spPr>
          <a:xfrm>
            <a:off x="6754676" y="1847959"/>
            <a:ext cx="257472" cy="3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5" name="مستطيل 86">
            <a:extLst>
              <a:ext uri="{FF2B5EF4-FFF2-40B4-BE49-F238E27FC236}">
                <a16:creationId xmlns:a16="http://schemas.microsoft.com/office/drawing/2014/main" id="{1E5540D4-0523-FD49-BBAA-D3F5F4DB1A52}"/>
              </a:ext>
            </a:extLst>
          </p:cNvPr>
          <p:cNvSpPr/>
          <p:nvPr/>
        </p:nvSpPr>
        <p:spPr>
          <a:xfrm>
            <a:off x="7444313" y="1854140"/>
            <a:ext cx="257472" cy="3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7" name="مستطيل 87">
            <a:extLst>
              <a:ext uri="{FF2B5EF4-FFF2-40B4-BE49-F238E27FC236}">
                <a16:creationId xmlns:a16="http://schemas.microsoft.com/office/drawing/2014/main" id="{6E80ECDD-16EE-D14E-B734-DE547F1C3059}"/>
              </a:ext>
            </a:extLst>
          </p:cNvPr>
          <p:cNvSpPr/>
          <p:nvPr/>
        </p:nvSpPr>
        <p:spPr>
          <a:xfrm>
            <a:off x="7790498" y="1982249"/>
            <a:ext cx="257472" cy="193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9" name="شكل بيضاوي 88">
            <a:extLst>
              <a:ext uri="{FF2B5EF4-FFF2-40B4-BE49-F238E27FC236}">
                <a16:creationId xmlns:a16="http://schemas.microsoft.com/office/drawing/2014/main" id="{1C399AA2-483D-9049-B57C-61306ED18E04}"/>
              </a:ext>
            </a:extLst>
          </p:cNvPr>
          <p:cNvSpPr/>
          <p:nvPr/>
        </p:nvSpPr>
        <p:spPr>
          <a:xfrm>
            <a:off x="6599421" y="2715585"/>
            <a:ext cx="1422135" cy="43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2204D763-F583-50CD-3413-5AC5271C5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384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7955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33" grpId="0"/>
      <p:bldP spid="35" grpId="0" animBg="1"/>
      <p:bldP spid="37" grpId="0"/>
      <p:bldP spid="39" grpId="0"/>
      <p:bldP spid="41" grpId="0"/>
      <p:bldP spid="43" grpId="0"/>
      <p:bldP spid="45" grpId="0" animBg="1"/>
      <p:bldP spid="57" grpId="0"/>
      <p:bldP spid="59" grpId="0"/>
      <p:bldP spid="61" grpId="0"/>
      <p:bldP spid="63" grpId="0"/>
      <p:bldP spid="65" grpId="0"/>
      <p:bldP spid="67" grpId="0"/>
      <p:bldP spid="69" grpId="0"/>
      <p:bldP spid="71" grpId="0"/>
      <p:bldP spid="73" grpId="0" animBg="1"/>
      <p:bldP spid="75" grpId="0" animBg="1"/>
      <p:bldP spid="77" grpId="0" animBg="1"/>
      <p:bldP spid="79" grpId="0" animBg="1"/>
      <p:bldP spid="81" grpId="0" animBg="1"/>
      <p:bldP spid="83" grpId="0" animBg="1"/>
      <p:bldP spid="85" grpId="0" animBg="1"/>
      <p:bldP spid="87" grpId="0" animBg="1"/>
      <p:bldP spid="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06701C-B176-0C43-89D2-C8A0E9377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155" y="1516358"/>
            <a:ext cx="15504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B6A406D-AEB2-804F-B14D-5045F1101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54" y="620264"/>
            <a:ext cx="6438900" cy="2143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مجموعة 6">
            <a:extLst>
              <a:ext uri="{FF2B5EF4-FFF2-40B4-BE49-F238E27FC236}">
                <a16:creationId xmlns:a16="http://schemas.microsoft.com/office/drawing/2014/main" id="{0A658382-AECB-5B42-B852-94BE7817753E}"/>
              </a:ext>
            </a:extLst>
          </p:cNvPr>
          <p:cNvGrpSpPr/>
          <p:nvPr/>
        </p:nvGrpSpPr>
        <p:grpSpPr>
          <a:xfrm>
            <a:off x="6237286" y="3096366"/>
            <a:ext cx="3888432" cy="3428554"/>
            <a:chOff x="4644008" y="3096790"/>
            <a:chExt cx="3888432" cy="3428554"/>
          </a:xfrm>
        </p:grpSpPr>
        <p:sp>
          <p:nvSpPr>
            <p:cNvPr id="16" name="مخطط انسيابي: معالجة 2">
              <a:extLst>
                <a:ext uri="{FF2B5EF4-FFF2-40B4-BE49-F238E27FC236}">
                  <a16:creationId xmlns:a16="http://schemas.microsoft.com/office/drawing/2014/main" id="{06B76D0A-3C93-2E43-B1C1-6DEDFBF9B1E8}"/>
                </a:ext>
              </a:extLst>
            </p:cNvPr>
            <p:cNvSpPr/>
            <p:nvPr/>
          </p:nvSpPr>
          <p:spPr>
            <a:xfrm>
              <a:off x="4644008" y="3645024"/>
              <a:ext cx="3888432" cy="288032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rgbClr val="FF0000"/>
                </a:solidFill>
              </a:endParaRPr>
            </a:p>
          </p:txBody>
        </p:sp>
        <p:sp>
          <p:nvSpPr>
            <p:cNvPr id="17" name="قوس 5">
              <a:extLst>
                <a:ext uri="{FF2B5EF4-FFF2-40B4-BE49-F238E27FC236}">
                  <a16:creationId xmlns:a16="http://schemas.microsoft.com/office/drawing/2014/main" id="{605BA752-6239-4F4C-9B51-5ACAB1BD65BC}"/>
                </a:ext>
              </a:extLst>
            </p:cNvPr>
            <p:cNvSpPr/>
            <p:nvPr/>
          </p:nvSpPr>
          <p:spPr>
            <a:xfrm>
              <a:off x="4644008" y="3096790"/>
              <a:ext cx="3888000" cy="1080000"/>
            </a:xfrm>
            <a:prstGeom prst="arc">
              <a:avLst>
                <a:gd name="adj1" fmla="val 10789601"/>
                <a:gd name="adj2" fmla="val 0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" name="مربع نص 48">
              <a:extLst>
                <a:ext uri="{FF2B5EF4-FFF2-40B4-BE49-F238E27FC236}">
                  <a16:creationId xmlns:a16="http://schemas.microsoft.com/office/drawing/2014/main" id="{BA85B01D-1DF0-F842-8EFD-866CF664537D}"/>
                </a:ext>
              </a:extLst>
            </p:cNvPr>
            <p:cNvSpPr txBox="1"/>
            <p:nvPr/>
          </p:nvSpPr>
          <p:spPr>
            <a:xfrm>
              <a:off x="5680984" y="3185266"/>
              <a:ext cx="188849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قبل الزيادة</a:t>
              </a:r>
            </a:p>
          </p:txBody>
        </p:sp>
      </p:grpSp>
      <p:sp>
        <p:nvSpPr>
          <p:cNvPr id="20" name="مربع نص 28">
            <a:extLst>
              <a:ext uri="{FF2B5EF4-FFF2-40B4-BE49-F238E27FC236}">
                <a16:creationId xmlns:a16="http://schemas.microsoft.com/office/drawing/2014/main" id="{57F51ACA-4E30-0E4B-A1F7-0787B5F0766C}"/>
              </a:ext>
            </a:extLst>
          </p:cNvPr>
          <p:cNvSpPr txBox="1"/>
          <p:nvPr/>
        </p:nvSpPr>
        <p:spPr>
          <a:xfrm>
            <a:off x="8037270" y="4326669"/>
            <a:ext cx="18884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المتوسط الحسابي =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8FC2B6AF-7DF6-784B-BBF2-2C9598195E8F}"/>
              </a:ext>
            </a:extLst>
          </p:cNvPr>
          <p:cNvSpPr txBox="1"/>
          <p:nvPr/>
        </p:nvSpPr>
        <p:spPr>
          <a:xfrm>
            <a:off x="6813350" y="3826345"/>
            <a:ext cx="25499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٣٣ ، ٤٦ ، ٥٣ ، ٥٣ ، ٧٩</a:t>
            </a:r>
          </a:p>
        </p:txBody>
      </p:sp>
      <p:sp>
        <p:nvSpPr>
          <p:cNvPr id="24" name="مربع نص 29">
            <a:extLst>
              <a:ext uri="{FF2B5EF4-FFF2-40B4-BE49-F238E27FC236}">
                <a16:creationId xmlns:a16="http://schemas.microsoft.com/office/drawing/2014/main" id="{FC8280B3-CF62-7543-B48B-4B680948026E}"/>
              </a:ext>
            </a:extLst>
          </p:cNvPr>
          <p:cNvSpPr txBox="1"/>
          <p:nvPr/>
        </p:nvSpPr>
        <p:spPr>
          <a:xfrm>
            <a:off x="7181532" y="4326669"/>
            <a:ext cx="9442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٥٢٫٨</a:t>
            </a:r>
          </a:p>
        </p:txBody>
      </p:sp>
      <p:sp>
        <p:nvSpPr>
          <p:cNvPr id="26" name="مربع نص 34">
            <a:extLst>
              <a:ext uri="{FF2B5EF4-FFF2-40B4-BE49-F238E27FC236}">
                <a16:creationId xmlns:a16="http://schemas.microsoft.com/office/drawing/2014/main" id="{BF5D06CE-D536-2041-91A2-90381E7296C0}"/>
              </a:ext>
            </a:extLst>
          </p:cNvPr>
          <p:cNvSpPr txBox="1"/>
          <p:nvPr/>
        </p:nvSpPr>
        <p:spPr>
          <a:xfrm>
            <a:off x="8787754" y="5044690"/>
            <a:ext cx="11380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الوسيط  =</a:t>
            </a:r>
          </a:p>
        </p:txBody>
      </p:sp>
      <p:sp>
        <p:nvSpPr>
          <p:cNvPr id="28" name="مربع نص 35">
            <a:extLst>
              <a:ext uri="{FF2B5EF4-FFF2-40B4-BE49-F238E27FC236}">
                <a16:creationId xmlns:a16="http://schemas.microsoft.com/office/drawing/2014/main" id="{EC2A0C85-3EF9-5349-A08D-54A74C1967A1}"/>
              </a:ext>
            </a:extLst>
          </p:cNvPr>
          <p:cNvSpPr txBox="1"/>
          <p:nvPr/>
        </p:nvSpPr>
        <p:spPr>
          <a:xfrm>
            <a:off x="8395936" y="5044690"/>
            <a:ext cx="57765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٥٣</a:t>
            </a:r>
          </a:p>
        </p:txBody>
      </p:sp>
      <p:sp>
        <p:nvSpPr>
          <p:cNvPr id="30" name="مربع نص 46">
            <a:extLst>
              <a:ext uri="{FF2B5EF4-FFF2-40B4-BE49-F238E27FC236}">
                <a16:creationId xmlns:a16="http://schemas.microsoft.com/office/drawing/2014/main" id="{7D6C0753-CD26-D34C-8CA5-2672672C4C00}"/>
              </a:ext>
            </a:extLst>
          </p:cNvPr>
          <p:cNvSpPr txBox="1"/>
          <p:nvPr/>
        </p:nvSpPr>
        <p:spPr>
          <a:xfrm>
            <a:off x="8787754" y="5764770"/>
            <a:ext cx="11380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المنوال  =</a:t>
            </a:r>
          </a:p>
        </p:txBody>
      </p:sp>
      <p:sp>
        <p:nvSpPr>
          <p:cNvPr id="32" name="مربع نص 47">
            <a:extLst>
              <a:ext uri="{FF2B5EF4-FFF2-40B4-BE49-F238E27FC236}">
                <a16:creationId xmlns:a16="http://schemas.microsoft.com/office/drawing/2014/main" id="{40466E6E-3E8A-4D48-A6B7-C64CDEE4CEAF}"/>
              </a:ext>
            </a:extLst>
          </p:cNvPr>
          <p:cNvSpPr txBox="1"/>
          <p:nvPr/>
        </p:nvSpPr>
        <p:spPr>
          <a:xfrm>
            <a:off x="8395936" y="5764770"/>
            <a:ext cx="57765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٥٣</a:t>
            </a:r>
          </a:p>
        </p:txBody>
      </p:sp>
      <p:grpSp>
        <p:nvGrpSpPr>
          <p:cNvPr id="37" name="مجموعة 60">
            <a:extLst>
              <a:ext uri="{FF2B5EF4-FFF2-40B4-BE49-F238E27FC236}">
                <a16:creationId xmlns:a16="http://schemas.microsoft.com/office/drawing/2014/main" id="{C43CA4A8-E56C-C743-9717-513F2C293A22}"/>
              </a:ext>
            </a:extLst>
          </p:cNvPr>
          <p:cNvGrpSpPr/>
          <p:nvPr/>
        </p:nvGrpSpPr>
        <p:grpSpPr>
          <a:xfrm>
            <a:off x="1988814" y="3096366"/>
            <a:ext cx="3888432" cy="3428554"/>
            <a:chOff x="4644008" y="3096790"/>
            <a:chExt cx="3888432" cy="3428554"/>
          </a:xfrm>
        </p:grpSpPr>
        <p:sp>
          <p:nvSpPr>
            <p:cNvPr id="34" name="مخطط انسيابي: معالجة 61">
              <a:extLst>
                <a:ext uri="{FF2B5EF4-FFF2-40B4-BE49-F238E27FC236}">
                  <a16:creationId xmlns:a16="http://schemas.microsoft.com/office/drawing/2014/main" id="{BEF583C1-238E-BA40-8A56-7166CA1502C2}"/>
                </a:ext>
              </a:extLst>
            </p:cNvPr>
            <p:cNvSpPr/>
            <p:nvPr/>
          </p:nvSpPr>
          <p:spPr>
            <a:xfrm>
              <a:off x="4644008" y="3645024"/>
              <a:ext cx="3888432" cy="288032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rgbClr val="FF0000"/>
                </a:solidFill>
              </a:endParaRPr>
            </a:p>
          </p:txBody>
        </p:sp>
        <p:sp>
          <p:nvSpPr>
            <p:cNvPr id="35" name="قوس 62">
              <a:extLst>
                <a:ext uri="{FF2B5EF4-FFF2-40B4-BE49-F238E27FC236}">
                  <a16:creationId xmlns:a16="http://schemas.microsoft.com/office/drawing/2014/main" id="{F86C3A7E-93A9-5E4D-860B-594FCFB73478}"/>
                </a:ext>
              </a:extLst>
            </p:cNvPr>
            <p:cNvSpPr/>
            <p:nvPr/>
          </p:nvSpPr>
          <p:spPr>
            <a:xfrm>
              <a:off x="4644008" y="3096790"/>
              <a:ext cx="3888000" cy="1080000"/>
            </a:xfrm>
            <a:prstGeom prst="arc">
              <a:avLst>
                <a:gd name="adj1" fmla="val 10789601"/>
                <a:gd name="adj2" fmla="val 0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6" name="مربع نص 63">
              <a:extLst>
                <a:ext uri="{FF2B5EF4-FFF2-40B4-BE49-F238E27FC236}">
                  <a16:creationId xmlns:a16="http://schemas.microsoft.com/office/drawing/2014/main" id="{BBE5E8F6-D9A0-AB4B-9C34-AEE3FD030A7D}"/>
                </a:ext>
              </a:extLst>
            </p:cNvPr>
            <p:cNvSpPr txBox="1"/>
            <p:nvPr/>
          </p:nvSpPr>
          <p:spPr>
            <a:xfrm>
              <a:off x="5680984" y="3185266"/>
              <a:ext cx="188849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بعد الزيادة</a:t>
              </a:r>
            </a:p>
          </p:txBody>
        </p:sp>
      </p:grpSp>
      <p:sp>
        <p:nvSpPr>
          <p:cNvPr id="39" name="مربع نص 64">
            <a:extLst>
              <a:ext uri="{FF2B5EF4-FFF2-40B4-BE49-F238E27FC236}">
                <a16:creationId xmlns:a16="http://schemas.microsoft.com/office/drawing/2014/main" id="{E4EBC20F-0B4B-F449-A4C5-7734D6ECFD98}"/>
              </a:ext>
            </a:extLst>
          </p:cNvPr>
          <p:cNvSpPr txBox="1"/>
          <p:nvPr/>
        </p:nvSpPr>
        <p:spPr>
          <a:xfrm>
            <a:off x="3788798" y="4326669"/>
            <a:ext cx="18884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المتوسط الحسابي =</a:t>
            </a:r>
          </a:p>
        </p:txBody>
      </p:sp>
      <p:sp>
        <p:nvSpPr>
          <p:cNvPr id="41" name="مربع نص 65">
            <a:extLst>
              <a:ext uri="{FF2B5EF4-FFF2-40B4-BE49-F238E27FC236}">
                <a16:creationId xmlns:a16="http://schemas.microsoft.com/office/drawing/2014/main" id="{CDFB6042-ECCF-DD49-AD28-578A54E2BA80}"/>
              </a:ext>
            </a:extLst>
          </p:cNvPr>
          <p:cNvSpPr txBox="1"/>
          <p:nvPr/>
        </p:nvSpPr>
        <p:spPr>
          <a:xfrm>
            <a:off x="2465160" y="3826345"/>
            <a:ext cx="30243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٣٣ ، ٤٦ ، ٥٣ ، ٥٣ ، ٧٩ ، ٩٨</a:t>
            </a:r>
          </a:p>
        </p:txBody>
      </p:sp>
      <p:sp>
        <p:nvSpPr>
          <p:cNvPr id="43" name="مربع نص 66">
            <a:extLst>
              <a:ext uri="{FF2B5EF4-FFF2-40B4-BE49-F238E27FC236}">
                <a16:creationId xmlns:a16="http://schemas.microsoft.com/office/drawing/2014/main" id="{142B6451-E925-9342-AF9C-AE909B052A63}"/>
              </a:ext>
            </a:extLst>
          </p:cNvPr>
          <p:cNvSpPr txBox="1"/>
          <p:nvPr/>
        </p:nvSpPr>
        <p:spPr>
          <a:xfrm>
            <a:off x="2933060" y="4326669"/>
            <a:ext cx="9442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٦٠٫٣</a:t>
            </a:r>
          </a:p>
        </p:txBody>
      </p:sp>
      <p:sp>
        <p:nvSpPr>
          <p:cNvPr id="45" name="مربع نص 67">
            <a:extLst>
              <a:ext uri="{FF2B5EF4-FFF2-40B4-BE49-F238E27FC236}">
                <a16:creationId xmlns:a16="http://schemas.microsoft.com/office/drawing/2014/main" id="{70DBC39B-9E8E-3442-BBF7-56F4B45832DD}"/>
              </a:ext>
            </a:extLst>
          </p:cNvPr>
          <p:cNvSpPr txBox="1"/>
          <p:nvPr/>
        </p:nvSpPr>
        <p:spPr>
          <a:xfrm>
            <a:off x="4539282" y="5044690"/>
            <a:ext cx="11380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الوسيط  =</a:t>
            </a:r>
          </a:p>
        </p:txBody>
      </p:sp>
      <p:sp>
        <p:nvSpPr>
          <p:cNvPr id="47" name="مربع نص 68">
            <a:extLst>
              <a:ext uri="{FF2B5EF4-FFF2-40B4-BE49-F238E27FC236}">
                <a16:creationId xmlns:a16="http://schemas.microsoft.com/office/drawing/2014/main" id="{31687890-4AE4-7346-94EB-3EA47E385551}"/>
              </a:ext>
            </a:extLst>
          </p:cNvPr>
          <p:cNvSpPr txBox="1"/>
          <p:nvPr/>
        </p:nvSpPr>
        <p:spPr>
          <a:xfrm>
            <a:off x="4147464" y="5044690"/>
            <a:ext cx="57765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٥٣</a:t>
            </a:r>
          </a:p>
        </p:txBody>
      </p:sp>
      <p:sp>
        <p:nvSpPr>
          <p:cNvPr id="49" name="مربع نص 69">
            <a:extLst>
              <a:ext uri="{FF2B5EF4-FFF2-40B4-BE49-F238E27FC236}">
                <a16:creationId xmlns:a16="http://schemas.microsoft.com/office/drawing/2014/main" id="{84BF23AF-B0F5-5B44-8A9E-51C959A2384C}"/>
              </a:ext>
            </a:extLst>
          </p:cNvPr>
          <p:cNvSpPr txBox="1"/>
          <p:nvPr/>
        </p:nvSpPr>
        <p:spPr>
          <a:xfrm>
            <a:off x="4539282" y="5764770"/>
            <a:ext cx="11380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المنوال  =</a:t>
            </a:r>
          </a:p>
        </p:txBody>
      </p:sp>
      <p:sp>
        <p:nvSpPr>
          <p:cNvPr id="51" name="مربع نص 70">
            <a:extLst>
              <a:ext uri="{FF2B5EF4-FFF2-40B4-BE49-F238E27FC236}">
                <a16:creationId xmlns:a16="http://schemas.microsoft.com/office/drawing/2014/main" id="{0F36EC8B-9895-0042-A795-CA3189D4AD55}"/>
              </a:ext>
            </a:extLst>
          </p:cNvPr>
          <p:cNvSpPr txBox="1"/>
          <p:nvPr/>
        </p:nvSpPr>
        <p:spPr>
          <a:xfrm>
            <a:off x="4147464" y="5764770"/>
            <a:ext cx="57765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٥٣</a:t>
            </a:r>
          </a:p>
        </p:txBody>
      </p:sp>
      <p:sp>
        <p:nvSpPr>
          <p:cNvPr id="53" name="قوس كبير مزدوج 7">
            <a:extLst>
              <a:ext uri="{FF2B5EF4-FFF2-40B4-BE49-F238E27FC236}">
                <a16:creationId xmlns:a16="http://schemas.microsoft.com/office/drawing/2014/main" id="{13F060C9-901C-534A-9F44-31778F75F2B9}"/>
              </a:ext>
            </a:extLst>
          </p:cNvPr>
          <p:cNvSpPr/>
          <p:nvPr/>
        </p:nvSpPr>
        <p:spPr>
          <a:xfrm>
            <a:off x="3788798" y="1953959"/>
            <a:ext cx="1944821" cy="422207"/>
          </a:xfrm>
          <a:prstGeom prst="bracePair">
            <a:avLst/>
          </a:prstGeom>
          <a:solidFill>
            <a:schemeClr val="accent2">
              <a:lumMod val="50000"/>
              <a:alpha val="25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49FAEB7-2A3B-7FCE-CD8A-66C82980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385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6905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6" grpId="0"/>
      <p:bldP spid="28" grpId="0"/>
      <p:bldP spid="30" grpId="0"/>
      <p:bldP spid="32" grpId="0"/>
      <p:bldP spid="39" grpId="0"/>
      <p:bldP spid="41" grpId="0"/>
      <p:bldP spid="43" grpId="0"/>
      <p:bldP spid="45" grpId="0"/>
      <p:bldP spid="47" grpId="0"/>
      <p:bldP spid="49" grpId="0"/>
      <p:bldP spid="51" grpId="0"/>
      <p:bldP spid="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1ED5E9-02B6-2C42-92A6-84EF777FA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568" y="1401560"/>
            <a:ext cx="15504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مجموعة 6">
            <a:extLst>
              <a:ext uri="{FF2B5EF4-FFF2-40B4-BE49-F238E27FC236}">
                <a16:creationId xmlns:a16="http://schemas.microsoft.com/office/drawing/2014/main" id="{04A12241-E732-6249-9A69-9D8576DEC7C7}"/>
              </a:ext>
            </a:extLst>
          </p:cNvPr>
          <p:cNvGrpSpPr/>
          <p:nvPr/>
        </p:nvGrpSpPr>
        <p:grpSpPr>
          <a:xfrm>
            <a:off x="6081699" y="2981568"/>
            <a:ext cx="3888432" cy="3428554"/>
            <a:chOff x="4644008" y="3096790"/>
            <a:chExt cx="3888432" cy="3428554"/>
          </a:xfrm>
        </p:grpSpPr>
        <p:sp>
          <p:nvSpPr>
            <p:cNvPr id="14" name="مخطط انسيابي: معالجة 2">
              <a:extLst>
                <a:ext uri="{FF2B5EF4-FFF2-40B4-BE49-F238E27FC236}">
                  <a16:creationId xmlns:a16="http://schemas.microsoft.com/office/drawing/2014/main" id="{4102B1F0-7DEA-B74D-8D08-C7A02F0FE7D6}"/>
                </a:ext>
              </a:extLst>
            </p:cNvPr>
            <p:cNvSpPr/>
            <p:nvPr/>
          </p:nvSpPr>
          <p:spPr>
            <a:xfrm>
              <a:off x="4644008" y="3645024"/>
              <a:ext cx="3888432" cy="288032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rgbClr val="FF0000"/>
                </a:solidFill>
              </a:endParaRPr>
            </a:p>
          </p:txBody>
        </p:sp>
        <p:sp>
          <p:nvSpPr>
            <p:cNvPr id="16" name="قوس 5">
              <a:extLst>
                <a:ext uri="{FF2B5EF4-FFF2-40B4-BE49-F238E27FC236}">
                  <a16:creationId xmlns:a16="http://schemas.microsoft.com/office/drawing/2014/main" id="{A8EAD552-06CD-F748-AD8E-0E8ADD26ED1B}"/>
                </a:ext>
              </a:extLst>
            </p:cNvPr>
            <p:cNvSpPr/>
            <p:nvPr/>
          </p:nvSpPr>
          <p:spPr>
            <a:xfrm>
              <a:off x="4644008" y="3096790"/>
              <a:ext cx="3888000" cy="1080000"/>
            </a:xfrm>
            <a:prstGeom prst="arc">
              <a:avLst>
                <a:gd name="adj1" fmla="val 10789601"/>
                <a:gd name="adj2" fmla="val 0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" name="مربع نص 48">
              <a:extLst>
                <a:ext uri="{FF2B5EF4-FFF2-40B4-BE49-F238E27FC236}">
                  <a16:creationId xmlns:a16="http://schemas.microsoft.com/office/drawing/2014/main" id="{07BD7865-D940-C64F-9C6A-6C8A53F80B02}"/>
                </a:ext>
              </a:extLst>
            </p:cNvPr>
            <p:cNvSpPr txBox="1"/>
            <p:nvPr/>
          </p:nvSpPr>
          <p:spPr>
            <a:xfrm>
              <a:off x="5680984" y="3185266"/>
              <a:ext cx="188849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قبل الزيادة</a:t>
              </a:r>
            </a:p>
          </p:txBody>
        </p:sp>
      </p:grpSp>
      <p:sp>
        <p:nvSpPr>
          <p:cNvPr id="5" name="مربع نص 28">
            <a:extLst>
              <a:ext uri="{FF2B5EF4-FFF2-40B4-BE49-F238E27FC236}">
                <a16:creationId xmlns:a16="http://schemas.microsoft.com/office/drawing/2014/main" id="{52232C80-C63D-E241-91FB-ECFF08F43045}"/>
              </a:ext>
            </a:extLst>
          </p:cNvPr>
          <p:cNvSpPr txBox="1"/>
          <p:nvPr/>
        </p:nvSpPr>
        <p:spPr>
          <a:xfrm>
            <a:off x="7881683" y="4211871"/>
            <a:ext cx="18884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المتوسط الحسابي =</a:t>
            </a:r>
          </a:p>
        </p:txBody>
      </p:sp>
      <p:sp>
        <p:nvSpPr>
          <p:cNvPr id="20" name="مربع نص 21">
            <a:extLst>
              <a:ext uri="{FF2B5EF4-FFF2-40B4-BE49-F238E27FC236}">
                <a16:creationId xmlns:a16="http://schemas.microsoft.com/office/drawing/2014/main" id="{2A082145-0961-C54E-9FE2-8735CB263FDA}"/>
              </a:ext>
            </a:extLst>
          </p:cNvPr>
          <p:cNvSpPr txBox="1"/>
          <p:nvPr/>
        </p:nvSpPr>
        <p:spPr>
          <a:xfrm>
            <a:off x="6657763" y="3711547"/>
            <a:ext cx="25499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٣٣ ، ٤٦ ، ٥٣ ، ٥٣ ، ٧٩</a:t>
            </a:r>
          </a:p>
        </p:txBody>
      </p:sp>
      <p:sp>
        <p:nvSpPr>
          <p:cNvPr id="22" name="مربع نص 29">
            <a:extLst>
              <a:ext uri="{FF2B5EF4-FFF2-40B4-BE49-F238E27FC236}">
                <a16:creationId xmlns:a16="http://schemas.microsoft.com/office/drawing/2014/main" id="{4E944074-4ED2-2A45-9F34-8422128967EC}"/>
              </a:ext>
            </a:extLst>
          </p:cNvPr>
          <p:cNvSpPr txBox="1"/>
          <p:nvPr/>
        </p:nvSpPr>
        <p:spPr>
          <a:xfrm>
            <a:off x="7025945" y="4211871"/>
            <a:ext cx="9442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٥٢٫٨</a:t>
            </a:r>
          </a:p>
        </p:txBody>
      </p:sp>
      <p:sp>
        <p:nvSpPr>
          <p:cNvPr id="24" name="مربع نص 34">
            <a:extLst>
              <a:ext uri="{FF2B5EF4-FFF2-40B4-BE49-F238E27FC236}">
                <a16:creationId xmlns:a16="http://schemas.microsoft.com/office/drawing/2014/main" id="{FDCE5DC1-C81D-9A45-96A7-CE4EEE5D0ECB}"/>
              </a:ext>
            </a:extLst>
          </p:cNvPr>
          <p:cNvSpPr txBox="1"/>
          <p:nvPr/>
        </p:nvSpPr>
        <p:spPr>
          <a:xfrm>
            <a:off x="8632167" y="4929892"/>
            <a:ext cx="11380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الوسيط  =</a:t>
            </a:r>
          </a:p>
        </p:txBody>
      </p:sp>
      <p:sp>
        <p:nvSpPr>
          <p:cNvPr id="26" name="مربع نص 35">
            <a:extLst>
              <a:ext uri="{FF2B5EF4-FFF2-40B4-BE49-F238E27FC236}">
                <a16:creationId xmlns:a16="http://schemas.microsoft.com/office/drawing/2014/main" id="{087A9BCB-7D35-FA43-837D-DC12520DBFA2}"/>
              </a:ext>
            </a:extLst>
          </p:cNvPr>
          <p:cNvSpPr txBox="1"/>
          <p:nvPr/>
        </p:nvSpPr>
        <p:spPr>
          <a:xfrm>
            <a:off x="8240349" y="4929892"/>
            <a:ext cx="57765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٥٣</a:t>
            </a:r>
          </a:p>
        </p:txBody>
      </p:sp>
      <p:sp>
        <p:nvSpPr>
          <p:cNvPr id="28" name="مربع نص 46">
            <a:extLst>
              <a:ext uri="{FF2B5EF4-FFF2-40B4-BE49-F238E27FC236}">
                <a16:creationId xmlns:a16="http://schemas.microsoft.com/office/drawing/2014/main" id="{BCE04CDB-6287-7D41-95C6-CB6C06C3A7EF}"/>
              </a:ext>
            </a:extLst>
          </p:cNvPr>
          <p:cNvSpPr txBox="1"/>
          <p:nvPr/>
        </p:nvSpPr>
        <p:spPr>
          <a:xfrm>
            <a:off x="8632167" y="5649972"/>
            <a:ext cx="11380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المنوال  =</a:t>
            </a:r>
          </a:p>
        </p:txBody>
      </p:sp>
      <p:sp>
        <p:nvSpPr>
          <p:cNvPr id="30" name="مربع نص 47">
            <a:extLst>
              <a:ext uri="{FF2B5EF4-FFF2-40B4-BE49-F238E27FC236}">
                <a16:creationId xmlns:a16="http://schemas.microsoft.com/office/drawing/2014/main" id="{49E7C616-2D49-724A-8367-8D82223A1C3E}"/>
              </a:ext>
            </a:extLst>
          </p:cNvPr>
          <p:cNvSpPr txBox="1"/>
          <p:nvPr/>
        </p:nvSpPr>
        <p:spPr>
          <a:xfrm>
            <a:off x="8240349" y="5649972"/>
            <a:ext cx="57765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٥٣</a:t>
            </a:r>
          </a:p>
        </p:txBody>
      </p:sp>
      <p:grpSp>
        <p:nvGrpSpPr>
          <p:cNvPr id="35" name="مجموعة 60">
            <a:extLst>
              <a:ext uri="{FF2B5EF4-FFF2-40B4-BE49-F238E27FC236}">
                <a16:creationId xmlns:a16="http://schemas.microsoft.com/office/drawing/2014/main" id="{76CC4193-90D6-A64F-B9B2-CC98D8A71CF8}"/>
              </a:ext>
            </a:extLst>
          </p:cNvPr>
          <p:cNvGrpSpPr/>
          <p:nvPr/>
        </p:nvGrpSpPr>
        <p:grpSpPr>
          <a:xfrm>
            <a:off x="1833227" y="2981568"/>
            <a:ext cx="3888432" cy="3428554"/>
            <a:chOff x="4644008" y="3096790"/>
            <a:chExt cx="3888432" cy="3428554"/>
          </a:xfrm>
        </p:grpSpPr>
        <p:sp>
          <p:nvSpPr>
            <p:cNvPr id="32" name="مخطط انسيابي: معالجة 61">
              <a:extLst>
                <a:ext uri="{FF2B5EF4-FFF2-40B4-BE49-F238E27FC236}">
                  <a16:creationId xmlns:a16="http://schemas.microsoft.com/office/drawing/2014/main" id="{13128656-7DA7-B243-AD22-CFE2EFD5A9A8}"/>
                </a:ext>
              </a:extLst>
            </p:cNvPr>
            <p:cNvSpPr/>
            <p:nvPr/>
          </p:nvSpPr>
          <p:spPr>
            <a:xfrm>
              <a:off x="4644008" y="3645024"/>
              <a:ext cx="3888432" cy="288032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rgbClr val="FF0000"/>
                </a:solidFill>
              </a:endParaRPr>
            </a:p>
          </p:txBody>
        </p:sp>
        <p:sp>
          <p:nvSpPr>
            <p:cNvPr id="33" name="قوس 62">
              <a:extLst>
                <a:ext uri="{FF2B5EF4-FFF2-40B4-BE49-F238E27FC236}">
                  <a16:creationId xmlns:a16="http://schemas.microsoft.com/office/drawing/2014/main" id="{9F4F7265-5E4D-A54B-8029-E2297008C629}"/>
                </a:ext>
              </a:extLst>
            </p:cNvPr>
            <p:cNvSpPr/>
            <p:nvPr/>
          </p:nvSpPr>
          <p:spPr>
            <a:xfrm>
              <a:off x="4644008" y="3096790"/>
              <a:ext cx="3888000" cy="1080000"/>
            </a:xfrm>
            <a:prstGeom prst="arc">
              <a:avLst>
                <a:gd name="adj1" fmla="val 10789601"/>
                <a:gd name="adj2" fmla="val 0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4" name="مربع نص 63">
              <a:extLst>
                <a:ext uri="{FF2B5EF4-FFF2-40B4-BE49-F238E27FC236}">
                  <a16:creationId xmlns:a16="http://schemas.microsoft.com/office/drawing/2014/main" id="{E43A7D10-D85D-DF45-A53E-4BA93FCC2C16}"/>
                </a:ext>
              </a:extLst>
            </p:cNvPr>
            <p:cNvSpPr txBox="1"/>
            <p:nvPr/>
          </p:nvSpPr>
          <p:spPr>
            <a:xfrm>
              <a:off x="5680984" y="3185266"/>
              <a:ext cx="188849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بعد الزيادة</a:t>
              </a:r>
            </a:p>
          </p:txBody>
        </p:sp>
      </p:grpSp>
      <p:sp>
        <p:nvSpPr>
          <p:cNvPr id="37" name="مربع نص 64">
            <a:extLst>
              <a:ext uri="{FF2B5EF4-FFF2-40B4-BE49-F238E27FC236}">
                <a16:creationId xmlns:a16="http://schemas.microsoft.com/office/drawing/2014/main" id="{B458AA3F-BDD2-274E-A332-71C3BCF0306B}"/>
              </a:ext>
            </a:extLst>
          </p:cNvPr>
          <p:cNvSpPr txBox="1"/>
          <p:nvPr/>
        </p:nvSpPr>
        <p:spPr>
          <a:xfrm>
            <a:off x="3633211" y="4211871"/>
            <a:ext cx="18884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المتوسط الحسابي =</a:t>
            </a:r>
          </a:p>
        </p:txBody>
      </p:sp>
      <p:sp>
        <p:nvSpPr>
          <p:cNvPr id="39" name="مربع نص 65">
            <a:extLst>
              <a:ext uri="{FF2B5EF4-FFF2-40B4-BE49-F238E27FC236}">
                <a16:creationId xmlns:a16="http://schemas.microsoft.com/office/drawing/2014/main" id="{2BC88E5A-4DC7-A345-9FE3-F30304A257A7}"/>
              </a:ext>
            </a:extLst>
          </p:cNvPr>
          <p:cNvSpPr txBox="1"/>
          <p:nvPr/>
        </p:nvSpPr>
        <p:spPr>
          <a:xfrm>
            <a:off x="2309573" y="3711547"/>
            <a:ext cx="30243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٣٠ ، ٣٣ ، ٤٦ ، ٥٣ ، ٥٣ ، ٧٩</a:t>
            </a:r>
          </a:p>
        </p:txBody>
      </p:sp>
      <p:sp>
        <p:nvSpPr>
          <p:cNvPr id="41" name="مربع نص 66">
            <a:extLst>
              <a:ext uri="{FF2B5EF4-FFF2-40B4-BE49-F238E27FC236}">
                <a16:creationId xmlns:a16="http://schemas.microsoft.com/office/drawing/2014/main" id="{89D7774B-FF90-3445-9640-10DB7BD8608A}"/>
              </a:ext>
            </a:extLst>
          </p:cNvPr>
          <p:cNvSpPr txBox="1"/>
          <p:nvPr/>
        </p:nvSpPr>
        <p:spPr>
          <a:xfrm>
            <a:off x="3099231" y="4211871"/>
            <a:ext cx="7363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٤٩</a:t>
            </a:r>
          </a:p>
        </p:txBody>
      </p:sp>
      <p:sp>
        <p:nvSpPr>
          <p:cNvPr id="43" name="مربع نص 67">
            <a:extLst>
              <a:ext uri="{FF2B5EF4-FFF2-40B4-BE49-F238E27FC236}">
                <a16:creationId xmlns:a16="http://schemas.microsoft.com/office/drawing/2014/main" id="{9D77F422-20B5-1E49-AEB7-DBFE8417D02A}"/>
              </a:ext>
            </a:extLst>
          </p:cNvPr>
          <p:cNvSpPr txBox="1"/>
          <p:nvPr/>
        </p:nvSpPr>
        <p:spPr>
          <a:xfrm>
            <a:off x="4383695" y="4929892"/>
            <a:ext cx="11380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الوسيط  =</a:t>
            </a:r>
          </a:p>
        </p:txBody>
      </p:sp>
      <p:sp>
        <p:nvSpPr>
          <p:cNvPr id="45" name="مربع نص 68">
            <a:extLst>
              <a:ext uri="{FF2B5EF4-FFF2-40B4-BE49-F238E27FC236}">
                <a16:creationId xmlns:a16="http://schemas.microsoft.com/office/drawing/2014/main" id="{7F252F96-5277-B249-AEF2-DC2F23F585A8}"/>
              </a:ext>
            </a:extLst>
          </p:cNvPr>
          <p:cNvSpPr txBox="1"/>
          <p:nvPr/>
        </p:nvSpPr>
        <p:spPr>
          <a:xfrm>
            <a:off x="3835596" y="4929892"/>
            <a:ext cx="73393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٤٩٫٥</a:t>
            </a:r>
          </a:p>
        </p:txBody>
      </p:sp>
      <p:sp>
        <p:nvSpPr>
          <p:cNvPr id="47" name="مربع نص 69">
            <a:extLst>
              <a:ext uri="{FF2B5EF4-FFF2-40B4-BE49-F238E27FC236}">
                <a16:creationId xmlns:a16="http://schemas.microsoft.com/office/drawing/2014/main" id="{7D717680-C559-1245-85DC-5A1316ED9307}"/>
              </a:ext>
            </a:extLst>
          </p:cNvPr>
          <p:cNvSpPr txBox="1"/>
          <p:nvPr/>
        </p:nvSpPr>
        <p:spPr>
          <a:xfrm>
            <a:off x="4383695" y="5649972"/>
            <a:ext cx="11380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المنوال  =</a:t>
            </a:r>
          </a:p>
        </p:txBody>
      </p:sp>
      <p:sp>
        <p:nvSpPr>
          <p:cNvPr id="49" name="مربع نص 70">
            <a:extLst>
              <a:ext uri="{FF2B5EF4-FFF2-40B4-BE49-F238E27FC236}">
                <a16:creationId xmlns:a16="http://schemas.microsoft.com/office/drawing/2014/main" id="{E8B4CB83-8B3C-8741-A225-16FE53940990}"/>
              </a:ext>
            </a:extLst>
          </p:cNvPr>
          <p:cNvSpPr txBox="1"/>
          <p:nvPr/>
        </p:nvSpPr>
        <p:spPr>
          <a:xfrm>
            <a:off x="3991877" y="5649972"/>
            <a:ext cx="57765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٥٣</a:t>
            </a:r>
          </a:p>
        </p:txBody>
      </p:sp>
      <p:pic>
        <p:nvPicPr>
          <p:cNvPr id="51" name="Picture 2">
            <a:extLst>
              <a:ext uri="{FF2B5EF4-FFF2-40B4-BE49-F238E27FC236}">
                <a16:creationId xmlns:a16="http://schemas.microsoft.com/office/drawing/2014/main" id="{E891D24C-2873-514D-8E63-443006E9A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99" y="865506"/>
            <a:ext cx="6076950" cy="1581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3" name="قوس كبير مزدوج 7">
            <a:extLst>
              <a:ext uri="{FF2B5EF4-FFF2-40B4-BE49-F238E27FC236}">
                <a16:creationId xmlns:a16="http://schemas.microsoft.com/office/drawing/2014/main" id="{547319D1-F492-3C4B-9BA4-1F19041DE653}"/>
              </a:ext>
            </a:extLst>
          </p:cNvPr>
          <p:cNvSpPr/>
          <p:nvPr/>
        </p:nvSpPr>
        <p:spPr>
          <a:xfrm>
            <a:off x="3911887" y="2062082"/>
            <a:ext cx="1944821" cy="422207"/>
          </a:xfrm>
          <a:prstGeom prst="bracePair">
            <a:avLst/>
          </a:prstGeom>
          <a:solidFill>
            <a:schemeClr val="accent2">
              <a:lumMod val="50000"/>
              <a:alpha val="25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C84D009-C02C-4074-A19E-AFD4C08A0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386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5343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2" grpId="0"/>
      <p:bldP spid="24" grpId="0"/>
      <p:bldP spid="26" grpId="0"/>
      <p:bldP spid="28" grpId="0"/>
      <p:bldP spid="30" grpId="0"/>
      <p:bldP spid="37" grpId="0"/>
      <p:bldP spid="39" grpId="0"/>
      <p:bldP spid="41" grpId="0"/>
      <p:bldP spid="43" grpId="0"/>
      <p:bldP spid="45" grpId="0"/>
      <p:bldP spid="47" grpId="0"/>
      <p:bldP spid="49" grpId="0"/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6D95312-3131-8E43-B3F8-071DCCC18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590" y="1154627"/>
            <a:ext cx="1647985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" name="مجموعة 22">
            <a:extLst>
              <a:ext uri="{FF2B5EF4-FFF2-40B4-BE49-F238E27FC236}">
                <a16:creationId xmlns:a16="http://schemas.microsoft.com/office/drawing/2014/main" id="{359D0E40-CA6D-6D43-BFEF-8F85E52B6974}"/>
              </a:ext>
            </a:extLst>
          </p:cNvPr>
          <p:cNvGrpSpPr/>
          <p:nvPr/>
        </p:nvGrpSpPr>
        <p:grpSpPr>
          <a:xfrm>
            <a:off x="6204824" y="2913328"/>
            <a:ext cx="3888432" cy="3428554"/>
            <a:chOff x="4644008" y="3096790"/>
            <a:chExt cx="3888432" cy="3428554"/>
          </a:xfrm>
        </p:grpSpPr>
        <p:sp>
          <p:nvSpPr>
            <p:cNvPr id="14" name="مخطط انسيابي: معالجة 23">
              <a:extLst>
                <a:ext uri="{FF2B5EF4-FFF2-40B4-BE49-F238E27FC236}">
                  <a16:creationId xmlns:a16="http://schemas.microsoft.com/office/drawing/2014/main" id="{EBF71B9A-94EA-8249-B8D1-F0EBDECC6447}"/>
                </a:ext>
              </a:extLst>
            </p:cNvPr>
            <p:cNvSpPr/>
            <p:nvPr/>
          </p:nvSpPr>
          <p:spPr>
            <a:xfrm>
              <a:off x="4644008" y="3645024"/>
              <a:ext cx="3888432" cy="288032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rgbClr val="FF0000"/>
                </a:solidFill>
              </a:endParaRPr>
            </a:p>
          </p:txBody>
        </p:sp>
        <p:sp>
          <p:nvSpPr>
            <p:cNvPr id="16" name="قوس 24">
              <a:extLst>
                <a:ext uri="{FF2B5EF4-FFF2-40B4-BE49-F238E27FC236}">
                  <a16:creationId xmlns:a16="http://schemas.microsoft.com/office/drawing/2014/main" id="{8045A790-2181-F943-96E8-04CEF8AEEF46}"/>
                </a:ext>
              </a:extLst>
            </p:cNvPr>
            <p:cNvSpPr/>
            <p:nvPr/>
          </p:nvSpPr>
          <p:spPr>
            <a:xfrm>
              <a:off x="4644008" y="3096790"/>
              <a:ext cx="3888000" cy="1080000"/>
            </a:xfrm>
            <a:prstGeom prst="arc">
              <a:avLst>
                <a:gd name="adj1" fmla="val 10789601"/>
                <a:gd name="adj2" fmla="val 0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" name="مربع نص 25">
              <a:extLst>
                <a:ext uri="{FF2B5EF4-FFF2-40B4-BE49-F238E27FC236}">
                  <a16:creationId xmlns:a16="http://schemas.microsoft.com/office/drawing/2014/main" id="{CE877895-3256-F048-BBFD-AB7880742B46}"/>
                </a:ext>
              </a:extLst>
            </p:cNvPr>
            <p:cNvSpPr txBox="1"/>
            <p:nvPr/>
          </p:nvSpPr>
          <p:spPr>
            <a:xfrm>
              <a:off x="5680984" y="3185266"/>
              <a:ext cx="188849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قبل الزيادة</a:t>
              </a:r>
            </a:p>
          </p:txBody>
        </p:sp>
      </p:grpSp>
      <p:sp>
        <p:nvSpPr>
          <p:cNvPr id="5" name="مربع نص 34">
            <a:extLst>
              <a:ext uri="{FF2B5EF4-FFF2-40B4-BE49-F238E27FC236}">
                <a16:creationId xmlns:a16="http://schemas.microsoft.com/office/drawing/2014/main" id="{FDF34651-43F6-2640-A495-A2F00BF5AEC3}"/>
              </a:ext>
            </a:extLst>
          </p:cNvPr>
          <p:cNvSpPr txBox="1"/>
          <p:nvPr/>
        </p:nvSpPr>
        <p:spPr>
          <a:xfrm>
            <a:off x="8004808" y="4143631"/>
            <a:ext cx="18884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المتوسط الحسابي =</a:t>
            </a:r>
          </a:p>
        </p:txBody>
      </p:sp>
      <p:sp>
        <p:nvSpPr>
          <p:cNvPr id="20" name="مربع نص 35">
            <a:extLst>
              <a:ext uri="{FF2B5EF4-FFF2-40B4-BE49-F238E27FC236}">
                <a16:creationId xmlns:a16="http://schemas.microsoft.com/office/drawing/2014/main" id="{D3E81A4F-C23E-8348-B55B-16124C79FBD5}"/>
              </a:ext>
            </a:extLst>
          </p:cNvPr>
          <p:cNvSpPr txBox="1"/>
          <p:nvPr/>
        </p:nvSpPr>
        <p:spPr>
          <a:xfrm>
            <a:off x="6780888" y="3643307"/>
            <a:ext cx="25499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٤٥ ، ٤٥ ، ٤٨ ، ٥١ ، ٥٢</a:t>
            </a:r>
          </a:p>
        </p:txBody>
      </p:sp>
      <p:sp>
        <p:nvSpPr>
          <p:cNvPr id="22" name="مربع نص 46">
            <a:extLst>
              <a:ext uri="{FF2B5EF4-FFF2-40B4-BE49-F238E27FC236}">
                <a16:creationId xmlns:a16="http://schemas.microsoft.com/office/drawing/2014/main" id="{F55778B7-73AC-6B4C-AE1E-768D9DF16AEC}"/>
              </a:ext>
            </a:extLst>
          </p:cNvPr>
          <p:cNvSpPr txBox="1"/>
          <p:nvPr/>
        </p:nvSpPr>
        <p:spPr>
          <a:xfrm>
            <a:off x="7249091" y="4143631"/>
            <a:ext cx="9442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٤٨٫٢</a:t>
            </a:r>
          </a:p>
        </p:txBody>
      </p:sp>
      <p:sp>
        <p:nvSpPr>
          <p:cNvPr id="24" name="مربع نص 47">
            <a:extLst>
              <a:ext uri="{FF2B5EF4-FFF2-40B4-BE49-F238E27FC236}">
                <a16:creationId xmlns:a16="http://schemas.microsoft.com/office/drawing/2014/main" id="{2C2654D3-43E8-7645-AC7D-31D24506CFCC}"/>
              </a:ext>
            </a:extLst>
          </p:cNvPr>
          <p:cNvSpPr txBox="1"/>
          <p:nvPr/>
        </p:nvSpPr>
        <p:spPr>
          <a:xfrm>
            <a:off x="8755292" y="4861652"/>
            <a:ext cx="11380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الوسيط  =</a:t>
            </a:r>
          </a:p>
        </p:txBody>
      </p:sp>
      <p:sp>
        <p:nvSpPr>
          <p:cNvPr id="26" name="مربع نص 48">
            <a:extLst>
              <a:ext uri="{FF2B5EF4-FFF2-40B4-BE49-F238E27FC236}">
                <a16:creationId xmlns:a16="http://schemas.microsoft.com/office/drawing/2014/main" id="{96858645-874C-F44F-819B-3B189F585666}"/>
              </a:ext>
            </a:extLst>
          </p:cNvPr>
          <p:cNvSpPr txBox="1"/>
          <p:nvPr/>
        </p:nvSpPr>
        <p:spPr>
          <a:xfrm>
            <a:off x="8363474" y="4861652"/>
            <a:ext cx="57765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٤٨</a:t>
            </a:r>
          </a:p>
        </p:txBody>
      </p:sp>
      <p:sp>
        <p:nvSpPr>
          <p:cNvPr id="28" name="مربع نص 49">
            <a:extLst>
              <a:ext uri="{FF2B5EF4-FFF2-40B4-BE49-F238E27FC236}">
                <a16:creationId xmlns:a16="http://schemas.microsoft.com/office/drawing/2014/main" id="{B8C0A99C-32DE-C94D-B2EF-8287D5B4C9B4}"/>
              </a:ext>
            </a:extLst>
          </p:cNvPr>
          <p:cNvSpPr txBox="1"/>
          <p:nvPr/>
        </p:nvSpPr>
        <p:spPr>
          <a:xfrm>
            <a:off x="8755292" y="5581732"/>
            <a:ext cx="11380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المنوال  =</a:t>
            </a:r>
          </a:p>
        </p:txBody>
      </p:sp>
      <p:sp>
        <p:nvSpPr>
          <p:cNvPr id="30" name="مربع نص 50">
            <a:extLst>
              <a:ext uri="{FF2B5EF4-FFF2-40B4-BE49-F238E27FC236}">
                <a16:creationId xmlns:a16="http://schemas.microsoft.com/office/drawing/2014/main" id="{2FF647C2-98FF-1343-AAA8-3B87714D21C3}"/>
              </a:ext>
            </a:extLst>
          </p:cNvPr>
          <p:cNvSpPr txBox="1"/>
          <p:nvPr/>
        </p:nvSpPr>
        <p:spPr>
          <a:xfrm>
            <a:off x="8363474" y="5581732"/>
            <a:ext cx="57765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٤٥</a:t>
            </a:r>
          </a:p>
        </p:txBody>
      </p:sp>
      <p:grpSp>
        <p:nvGrpSpPr>
          <p:cNvPr id="35" name="مجموعة 51">
            <a:extLst>
              <a:ext uri="{FF2B5EF4-FFF2-40B4-BE49-F238E27FC236}">
                <a16:creationId xmlns:a16="http://schemas.microsoft.com/office/drawing/2014/main" id="{BAE34336-A97F-E942-A702-CBA95DEB6901}"/>
              </a:ext>
            </a:extLst>
          </p:cNvPr>
          <p:cNvGrpSpPr/>
          <p:nvPr/>
        </p:nvGrpSpPr>
        <p:grpSpPr>
          <a:xfrm>
            <a:off x="1956352" y="2913328"/>
            <a:ext cx="3888432" cy="3428554"/>
            <a:chOff x="4644008" y="3096790"/>
            <a:chExt cx="3888432" cy="3428554"/>
          </a:xfrm>
        </p:grpSpPr>
        <p:sp>
          <p:nvSpPr>
            <p:cNvPr id="32" name="مخطط انسيابي: معالجة 52">
              <a:extLst>
                <a:ext uri="{FF2B5EF4-FFF2-40B4-BE49-F238E27FC236}">
                  <a16:creationId xmlns:a16="http://schemas.microsoft.com/office/drawing/2014/main" id="{E9140F15-FD1F-744A-958A-A45661C17FF4}"/>
                </a:ext>
              </a:extLst>
            </p:cNvPr>
            <p:cNvSpPr/>
            <p:nvPr/>
          </p:nvSpPr>
          <p:spPr>
            <a:xfrm>
              <a:off x="4644008" y="3645024"/>
              <a:ext cx="3888432" cy="288032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rgbClr val="FF0000"/>
                </a:solidFill>
              </a:endParaRPr>
            </a:p>
          </p:txBody>
        </p:sp>
        <p:sp>
          <p:nvSpPr>
            <p:cNvPr id="33" name="قوس 53">
              <a:extLst>
                <a:ext uri="{FF2B5EF4-FFF2-40B4-BE49-F238E27FC236}">
                  <a16:creationId xmlns:a16="http://schemas.microsoft.com/office/drawing/2014/main" id="{DA4B9BD4-418F-2F4E-9E0E-7F8A51278B56}"/>
                </a:ext>
              </a:extLst>
            </p:cNvPr>
            <p:cNvSpPr/>
            <p:nvPr/>
          </p:nvSpPr>
          <p:spPr>
            <a:xfrm>
              <a:off x="4644008" y="3096790"/>
              <a:ext cx="3888000" cy="1080000"/>
            </a:xfrm>
            <a:prstGeom prst="arc">
              <a:avLst>
                <a:gd name="adj1" fmla="val 10789601"/>
                <a:gd name="adj2" fmla="val 0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4" name="مربع نص 54">
              <a:extLst>
                <a:ext uri="{FF2B5EF4-FFF2-40B4-BE49-F238E27FC236}">
                  <a16:creationId xmlns:a16="http://schemas.microsoft.com/office/drawing/2014/main" id="{52AF0A2B-45E0-5542-A2DA-A27A1ED54E4F}"/>
                </a:ext>
              </a:extLst>
            </p:cNvPr>
            <p:cNvSpPr txBox="1"/>
            <p:nvPr/>
          </p:nvSpPr>
          <p:spPr>
            <a:xfrm>
              <a:off x="5680984" y="3185266"/>
              <a:ext cx="188849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بعد الزيادة</a:t>
              </a:r>
            </a:p>
          </p:txBody>
        </p:sp>
      </p:grpSp>
      <p:sp>
        <p:nvSpPr>
          <p:cNvPr id="37" name="مربع نص 55">
            <a:extLst>
              <a:ext uri="{FF2B5EF4-FFF2-40B4-BE49-F238E27FC236}">
                <a16:creationId xmlns:a16="http://schemas.microsoft.com/office/drawing/2014/main" id="{F7CA07AC-DCAE-5D42-AA5B-77CD5DE3279A}"/>
              </a:ext>
            </a:extLst>
          </p:cNvPr>
          <p:cNvSpPr txBox="1"/>
          <p:nvPr/>
        </p:nvSpPr>
        <p:spPr>
          <a:xfrm>
            <a:off x="3756336" y="4143631"/>
            <a:ext cx="18884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المتوسط الحسابي =</a:t>
            </a:r>
          </a:p>
        </p:txBody>
      </p:sp>
      <p:sp>
        <p:nvSpPr>
          <p:cNvPr id="39" name="مربع نص 56">
            <a:extLst>
              <a:ext uri="{FF2B5EF4-FFF2-40B4-BE49-F238E27FC236}">
                <a16:creationId xmlns:a16="http://schemas.microsoft.com/office/drawing/2014/main" id="{6BBBF20C-1476-334E-B3CB-0A55EDEFB359}"/>
              </a:ext>
            </a:extLst>
          </p:cNvPr>
          <p:cNvSpPr txBox="1"/>
          <p:nvPr/>
        </p:nvSpPr>
        <p:spPr>
          <a:xfrm>
            <a:off x="2432698" y="3643307"/>
            <a:ext cx="30243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٤٥ ، ٤٥ ، ٤٨ ، ٥١ ، ٥١ ، ٥٢</a:t>
            </a:r>
          </a:p>
        </p:txBody>
      </p:sp>
      <p:sp>
        <p:nvSpPr>
          <p:cNvPr id="41" name="مربع نص 57">
            <a:extLst>
              <a:ext uri="{FF2B5EF4-FFF2-40B4-BE49-F238E27FC236}">
                <a16:creationId xmlns:a16="http://schemas.microsoft.com/office/drawing/2014/main" id="{D668A1EB-DDB2-534F-883D-9123139F8A0B}"/>
              </a:ext>
            </a:extLst>
          </p:cNvPr>
          <p:cNvSpPr txBox="1"/>
          <p:nvPr/>
        </p:nvSpPr>
        <p:spPr>
          <a:xfrm>
            <a:off x="3080770" y="4143631"/>
            <a:ext cx="7363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٤٨٫٧</a:t>
            </a:r>
          </a:p>
        </p:txBody>
      </p:sp>
      <p:sp>
        <p:nvSpPr>
          <p:cNvPr id="43" name="مربع نص 58">
            <a:extLst>
              <a:ext uri="{FF2B5EF4-FFF2-40B4-BE49-F238E27FC236}">
                <a16:creationId xmlns:a16="http://schemas.microsoft.com/office/drawing/2014/main" id="{78793E97-D57E-A942-B444-013FB500B092}"/>
              </a:ext>
            </a:extLst>
          </p:cNvPr>
          <p:cNvSpPr txBox="1"/>
          <p:nvPr/>
        </p:nvSpPr>
        <p:spPr>
          <a:xfrm>
            <a:off x="4506820" y="4861652"/>
            <a:ext cx="11380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الوسيط  =</a:t>
            </a:r>
          </a:p>
        </p:txBody>
      </p:sp>
      <p:sp>
        <p:nvSpPr>
          <p:cNvPr id="45" name="مربع نص 59">
            <a:extLst>
              <a:ext uri="{FF2B5EF4-FFF2-40B4-BE49-F238E27FC236}">
                <a16:creationId xmlns:a16="http://schemas.microsoft.com/office/drawing/2014/main" id="{4C571D45-5E6E-1045-9142-C3C5923DDD78}"/>
              </a:ext>
            </a:extLst>
          </p:cNvPr>
          <p:cNvSpPr txBox="1"/>
          <p:nvPr/>
        </p:nvSpPr>
        <p:spPr>
          <a:xfrm>
            <a:off x="3958721" y="4861652"/>
            <a:ext cx="73393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٤٩٫٥</a:t>
            </a:r>
          </a:p>
        </p:txBody>
      </p:sp>
      <p:sp>
        <p:nvSpPr>
          <p:cNvPr id="47" name="مربع نص 60">
            <a:extLst>
              <a:ext uri="{FF2B5EF4-FFF2-40B4-BE49-F238E27FC236}">
                <a16:creationId xmlns:a16="http://schemas.microsoft.com/office/drawing/2014/main" id="{12FC3AFD-00E0-4F42-AE23-68B15656AA55}"/>
              </a:ext>
            </a:extLst>
          </p:cNvPr>
          <p:cNvSpPr txBox="1"/>
          <p:nvPr/>
        </p:nvSpPr>
        <p:spPr>
          <a:xfrm>
            <a:off x="4506820" y="5581732"/>
            <a:ext cx="11380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المنوال  =</a:t>
            </a:r>
          </a:p>
        </p:txBody>
      </p:sp>
      <p:sp>
        <p:nvSpPr>
          <p:cNvPr id="49" name="مربع نص 61">
            <a:extLst>
              <a:ext uri="{FF2B5EF4-FFF2-40B4-BE49-F238E27FC236}">
                <a16:creationId xmlns:a16="http://schemas.microsoft.com/office/drawing/2014/main" id="{D1170B4A-5579-3F47-90E5-D68998F496AF}"/>
              </a:ext>
            </a:extLst>
          </p:cNvPr>
          <p:cNvSpPr txBox="1"/>
          <p:nvPr/>
        </p:nvSpPr>
        <p:spPr>
          <a:xfrm>
            <a:off x="3440810" y="5581732"/>
            <a:ext cx="12518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٤٥ ، ٥١</a:t>
            </a:r>
          </a:p>
        </p:txBody>
      </p:sp>
      <p:pic>
        <p:nvPicPr>
          <p:cNvPr id="51" name="Picture 3">
            <a:extLst>
              <a:ext uri="{FF2B5EF4-FFF2-40B4-BE49-F238E27FC236}">
                <a16:creationId xmlns:a16="http://schemas.microsoft.com/office/drawing/2014/main" id="{605A6310-3CC6-0840-896F-7FF7751BD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032" y="697548"/>
            <a:ext cx="7067550" cy="1628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3" name="قوس كبير مزدوج 62">
            <a:extLst>
              <a:ext uri="{FF2B5EF4-FFF2-40B4-BE49-F238E27FC236}">
                <a16:creationId xmlns:a16="http://schemas.microsoft.com/office/drawing/2014/main" id="{909DAC93-1494-1741-B8FD-392CA661C199}"/>
              </a:ext>
            </a:extLst>
          </p:cNvPr>
          <p:cNvSpPr/>
          <p:nvPr/>
        </p:nvSpPr>
        <p:spPr>
          <a:xfrm>
            <a:off x="3233284" y="1965505"/>
            <a:ext cx="1728000" cy="422207"/>
          </a:xfrm>
          <a:prstGeom prst="bracePair">
            <a:avLst/>
          </a:prstGeom>
          <a:solidFill>
            <a:schemeClr val="accent2">
              <a:lumMod val="50000"/>
              <a:alpha val="25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0089D46B-0886-4C8E-2B3D-7F5DD8D78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387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5559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2" grpId="0"/>
      <p:bldP spid="24" grpId="0"/>
      <p:bldP spid="26" grpId="0"/>
      <p:bldP spid="28" grpId="0"/>
      <p:bldP spid="30" grpId="0"/>
      <p:bldP spid="37" grpId="0"/>
      <p:bldP spid="39" grpId="0"/>
      <p:bldP spid="41" grpId="0"/>
      <p:bldP spid="43" grpId="0"/>
      <p:bldP spid="45" grpId="0"/>
      <p:bldP spid="47" grpId="0"/>
      <p:bldP spid="49" grpId="0"/>
      <p:bldP spid="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764139-2965-3640-A64E-C97F9983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294" y="1753535"/>
            <a:ext cx="6381750" cy="752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" name="مجموعة 1">
            <a:extLst>
              <a:ext uri="{FF2B5EF4-FFF2-40B4-BE49-F238E27FC236}">
                <a16:creationId xmlns:a16="http://schemas.microsoft.com/office/drawing/2014/main" id="{1AAF2400-203B-1541-A2CE-9A4BBBA03C46}"/>
              </a:ext>
            </a:extLst>
          </p:cNvPr>
          <p:cNvGrpSpPr/>
          <p:nvPr/>
        </p:nvGrpSpPr>
        <p:grpSpPr>
          <a:xfrm>
            <a:off x="2290147" y="2977249"/>
            <a:ext cx="6838950" cy="2952750"/>
            <a:chOff x="1152525" y="2420466"/>
            <a:chExt cx="6838950" cy="2952750"/>
          </a:xfrm>
        </p:grpSpPr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3D5A737E-CA66-214E-BA53-6DB5B0818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2420466"/>
              <a:ext cx="6838950" cy="295275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A5DD3754-DE68-7847-B681-6D9361C406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483769" y="3240690"/>
              <a:ext cx="3744000" cy="332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D74E7455-5B2C-304C-856D-6C7A167775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9" y="3645024"/>
              <a:ext cx="3744000" cy="800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4B40FF69-2D54-AA40-89A0-E19E2B8870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527327" y="4528631"/>
              <a:ext cx="3744000" cy="332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8591EFC2-EF2C-B949-B4F3-6FB4334FA6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540469" y="4942097"/>
              <a:ext cx="3744000" cy="332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183AE95F-ABC1-5B4E-AB7B-5FBF66605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897" y="3810436"/>
            <a:ext cx="32194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18CA091B-7E1D-C749-88E6-40DC8E9F1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97" y="4257047"/>
            <a:ext cx="301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">
            <a:extLst>
              <a:ext uri="{FF2B5EF4-FFF2-40B4-BE49-F238E27FC236}">
                <a16:creationId xmlns:a16="http://schemas.microsoft.com/office/drawing/2014/main" id="{D0FC13FD-43E5-EC41-AE1A-DD62A9C27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756" y="4679570"/>
            <a:ext cx="34480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">
            <a:extLst>
              <a:ext uri="{FF2B5EF4-FFF2-40B4-BE49-F238E27FC236}">
                <a16:creationId xmlns:a16="http://schemas.microsoft.com/office/drawing/2014/main" id="{E1BDC898-D2C1-EA43-AC77-63E1D27FF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135" y="5083043"/>
            <a:ext cx="32289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9">
            <a:extLst>
              <a:ext uri="{FF2B5EF4-FFF2-40B4-BE49-F238E27FC236}">
                <a16:creationId xmlns:a16="http://schemas.microsoft.com/office/drawing/2014/main" id="{69FDDFD8-B714-B34F-9D7E-0F089E3BC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4" y="5514088"/>
            <a:ext cx="20859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FED2D3A-F062-B4FF-C8AA-BC060649A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388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131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5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C99440F-1063-E146-B8B3-A51697E54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506" y="1390002"/>
            <a:ext cx="15504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671E3D06-00FB-8549-88CA-78DA96DC3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68" y="696077"/>
            <a:ext cx="6943725" cy="1819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7" name="مربع نص 38">
            <a:extLst>
              <a:ext uri="{FF2B5EF4-FFF2-40B4-BE49-F238E27FC236}">
                <a16:creationId xmlns:a16="http://schemas.microsoft.com/office/drawing/2014/main" id="{7C50481E-B57E-094B-86B0-3ACE51F7A9A9}"/>
              </a:ext>
            </a:extLst>
          </p:cNvPr>
          <p:cNvSpPr txBox="1"/>
          <p:nvPr/>
        </p:nvSpPr>
        <p:spPr>
          <a:xfrm>
            <a:off x="7828649" y="3263578"/>
            <a:ext cx="20882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المتوسط الحسابي  =</a:t>
            </a:r>
          </a:p>
        </p:txBody>
      </p:sp>
      <p:grpSp>
        <p:nvGrpSpPr>
          <p:cNvPr id="73" name="مجموعة 39">
            <a:extLst>
              <a:ext uri="{FF2B5EF4-FFF2-40B4-BE49-F238E27FC236}">
                <a16:creationId xmlns:a16="http://schemas.microsoft.com/office/drawing/2014/main" id="{8942BE64-D6A1-1549-8E2B-4E4C70353EF3}"/>
              </a:ext>
            </a:extLst>
          </p:cNvPr>
          <p:cNvGrpSpPr/>
          <p:nvPr/>
        </p:nvGrpSpPr>
        <p:grpSpPr>
          <a:xfrm>
            <a:off x="3508176" y="3089119"/>
            <a:ext cx="4565219" cy="772935"/>
            <a:chOff x="2028610" y="4173026"/>
            <a:chExt cx="4565219" cy="772935"/>
          </a:xfrm>
        </p:grpSpPr>
        <p:sp>
          <p:nvSpPr>
            <p:cNvPr id="69" name="مربع نص 40">
              <a:extLst>
                <a:ext uri="{FF2B5EF4-FFF2-40B4-BE49-F238E27FC236}">
                  <a16:creationId xmlns:a16="http://schemas.microsoft.com/office/drawing/2014/main" id="{AA95A3E3-8975-4B4A-B7AB-368FFD69FC86}"/>
                </a:ext>
              </a:extLst>
            </p:cNvPr>
            <p:cNvSpPr txBox="1"/>
            <p:nvPr/>
          </p:nvSpPr>
          <p:spPr>
            <a:xfrm>
              <a:off x="2460658" y="4173026"/>
              <a:ext cx="413317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 + ٢ + ٢ + ............................ + ٣٠</a:t>
              </a:r>
            </a:p>
          </p:txBody>
        </p:sp>
        <p:sp>
          <p:nvSpPr>
            <p:cNvPr id="70" name="مربع نص 41">
              <a:extLst>
                <a:ext uri="{FF2B5EF4-FFF2-40B4-BE49-F238E27FC236}">
                  <a16:creationId xmlns:a16="http://schemas.microsoft.com/office/drawing/2014/main" id="{55983967-98DC-FE44-B0F7-8F7330823D5D}"/>
                </a:ext>
              </a:extLst>
            </p:cNvPr>
            <p:cNvSpPr txBox="1"/>
            <p:nvPr/>
          </p:nvSpPr>
          <p:spPr>
            <a:xfrm>
              <a:off x="4114109" y="4545851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١٤</a:t>
              </a:r>
            </a:p>
          </p:txBody>
        </p:sp>
        <p:cxnSp>
          <p:nvCxnSpPr>
            <p:cNvPr id="71" name="رابط مستقيم 42">
              <a:extLst>
                <a:ext uri="{FF2B5EF4-FFF2-40B4-BE49-F238E27FC236}">
                  <a16:creationId xmlns:a16="http://schemas.microsoft.com/office/drawing/2014/main" id="{55F8C41A-348B-3747-B3A5-AB21365A713B}"/>
                </a:ext>
              </a:extLst>
            </p:cNvPr>
            <p:cNvCxnSpPr/>
            <p:nvPr/>
          </p:nvCxnSpPr>
          <p:spPr>
            <a:xfrm flipH="1">
              <a:off x="2604674" y="4567067"/>
              <a:ext cx="385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مربع نص 43">
              <a:extLst>
                <a:ext uri="{FF2B5EF4-FFF2-40B4-BE49-F238E27FC236}">
                  <a16:creationId xmlns:a16="http://schemas.microsoft.com/office/drawing/2014/main" id="{06FDE087-044F-5B4D-908F-E1695944037F}"/>
                </a:ext>
              </a:extLst>
            </p:cNvPr>
            <p:cNvSpPr txBox="1"/>
            <p:nvPr/>
          </p:nvSpPr>
          <p:spPr>
            <a:xfrm>
              <a:off x="2028610" y="4330562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sp>
        <p:nvSpPr>
          <p:cNvPr id="75" name="مربع نص 49">
            <a:extLst>
              <a:ext uri="{FF2B5EF4-FFF2-40B4-BE49-F238E27FC236}">
                <a16:creationId xmlns:a16="http://schemas.microsoft.com/office/drawing/2014/main" id="{B73D9CAE-9579-474F-BA8C-170C1C6F5BFC}"/>
              </a:ext>
            </a:extLst>
          </p:cNvPr>
          <p:cNvSpPr txBox="1"/>
          <p:nvPr/>
        </p:nvSpPr>
        <p:spPr>
          <a:xfrm>
            <a:off x="2938805" y="3263578"/>
            <a:ext cx="8574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٨٫٨</a:t>
            </a:r>
          </a:p>
        </p:txBody>
      </p:sp>
      <p:sp>
        <p:nvSpPr>
          <p:cNvPr id="77" name="مربع نص 50">
            <a:extLst>
              <a:ext uri="{FF2B5EF4-FFF2-40B4-BE49-F238E27FC236}">
                <a16:creationId xmlns:a16="http://schemas.microsoft.com/office/drawing/2014/main" id="{FD6F84F9-B43F-0E43-9F2D-8743EDDD484A}"/>
              </a:ext>
            </a:extLst>
          </p:cNvPr>
          <p:cNvSpPr txBox="1"/>
          <p:nvPr/>
        </p:nvSpPr>
        <p:spPr>
          <a:xfrm>
            <a:off x="8548736" y="3854992"/>
            <a:ext cx="11588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الوسيط  =</a:t>
            </a:r>
          </a:p>
        </p:txBody>
      </p:sp>
      <p:sp>
        <p:nvSpPr>
          <p:cNvPr id="79" name="مربع نص 51">
            <a:extLst>
              <a:ext uri="{FF2B5EF4-FFF2-40B4-BE49-F238E27FC236}">
                <a16:creationId xmlns:a16="http://schemas.microsoft.com/office/drawing/2014/main" id="{4959B23D-0CBE-7C42-95D5-DADECD69E298}"/>
              </a:ext>
            </a:extLst>
          </p:cNvPr>
          <p:cNvSpPr txBox="1"/>
          <p:nvPr/>
        </p:nvSpPr>
        <p:spPr>
          <a:xfrm>
            <a:off x="6964560" y="3854992"/>
            <a:ext cx="5040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٥</a:t>
            </a:r>
          </a:p>
        </p:txBody>
      </p:sp>
      <p:sp>
        <p:nvSpPr>
          <p:cNvPr id="81" name="مربع نص 53">
            <a:extLst>
              <a:ext uri="{FF2B5EF4-FFF2-40B4-BE49-F238E27FC236}">
                <a16:creationId xmlns:a16="http://schemas.microsoft.com/office/drawing/2014/main" id="{FAEB5F88-CE17-C540-9DAE-EC7A2A8D7990}"/>
              </a:ext>
            </a:extLst>
          </p:cNvPr>
          <p:cNvSpPr txBox="1"/>
          <p:nvPr/>
        </p:nvSpPr>
        <p:spPr>
          <a:xfrm>
            <a:off x="8265318" y="4571893"/>
            <a:ext cx="5687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٥</a:t>
            </a:r>
          </a:p>
        </p:txBody>
      </p:sp>
      <p:grpSp>
        <p:nvGrpSpPr>
          <p:cNvPr id="87" name="مجموعة 54">
            <a:extLst>
              <a:ext uri="{FF2B5EF4-FFF2-40B4-BE49-F238E27FC236}">
                <a16:creationId xmlns:a16="http://schemas.microsoft.com/office/drawing/2014/main" id="{A8483158-D271-154F-90E2-FE40F6DE7B56}"/>
              </a:ext>
            </a:extLst>
          </p:cNvPr>
          <p:cNvGrpSpPr/>
          <p:nvPr/>
        </p:nvGrpSpPr>
        <p:grpSpPr>
          <a:xfrm>
            <a:off x="7324600" y="3737191"/>
            <a:ext cx="1341979" cy="706393"/>
            <a:chOff x="5251850" y="4228446"/>
            <a:chExt cx="1341979" cy="706393"/>
          </a:xfrm>
        </p:grpSpPr>
        <p:sp>
          <p:nvSpPr>
            <p:cNvPr id="83" name="مربع نص 55">
              <a:extLst>
                <a:ext uri="{FF2B5EF4-FFF2-40B4-BE49-F238E27FC236}">
                  <a16:creationId xmlns:a16="http://schemas.microsoft.com/office/drawing/2014/main" id="{C88388E3-7D1F-5042-9EE0-742DF5C2BADD}"/>
                </a:ext>
              </a:extLst>
            </p:cNvPr>
            <p:cNvSpPr txBox="1"/>
            <p:nvPr/>
          </p:nvSpPr>
          <p:spPr>
            <a:xfrm>
              <a:off x="5539882" y="4228446"/>
              <a:ext cx="105394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٥ + ٥</a:t>
              </a:r>
            </a:p>
          </p:txBody>
        </p:sp>
        <p:sp>
          <p:nvSpPr>
            <p:cNvPr id="84" name="مربع نص 56">
              <a:extLst>
                <a:ext uri="{FF2B5EF4-FFF2-40B4-BE49-F238E27FC236}">
                  <a16:creationId xmlns:a16="http://schemas.microsoft.com/office/drawing/2014/main" id="{65381A00-C9D1-D840-80E4-5966614DE763}"/>
                </a:ext>
              </a:extLst>
            </p:cNvPr>
            <p:cNvSpPr txBox="1"/>
            <p:nvPr/>
          </p:nvSpPr>
          <p:spPr>
            <a:xfrm>
              <a:off x="5680627" y="4534729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٢</a:t>
              </a:r>
            </a:p>
          </p:txBody>
        </p:sp>
        <p:cxnSp>
          <p:nvCxnSpPr>
            <p:cNvPr id="85" name="رابط مستقيم 57">
              <a:extLst>
                <a:ext uri="{FF2B5EF4-FFF2-40B4-BE49-F238E27FC236}">
                  <a16:creationId xmlns:a16="http://schemas.microsoft.com/office/drawing/2014/main" id="{20614EF3-2543-C143-9431-26807BF6F1B2}"/>
                </a:ext>
              </a:extLst>
            </p:cNvPr>
            <p:cNvCxnSpPr/>
            <p:nvPr/>
          </p:nvCxnSpPr>
          <p:spPr>
            <a:xfrm flipH="1">
              <a:off x="5708337" y="4567067"/>
              <a:ext cx="79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مربع نص 58">
              <a:extLst>
                <a:ext uri="{FF2B5EF4-FFF2-40B4-BE49-F238E27FC236}">
                  <a16:creationId xmlns:a16="http://schemas.microsoft.com/office/drawing/2014/main" id="{B3438A0C-0409-CC44-995C-C27A17E991C5}"/>
                </a:ext>
              </a:extLst>
            </p:cNvPr>
            <p:cNvSpPr txBox="1"/>
            <p:nvPr/>
          </p:nvSpPr>
          <p:spPr>
            <a:xfrm>
              <a:off x="5251850" y="4350475"/>
              <a:ext cx="41735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grpSp>
        <p:nvGrpSpPr>
          <p:cNvPr id="91" name="مجموعة 4">
            <a:extLst>
              <a:ext uri="{FF2B5EF4-FFF2-40B4-BE49-F238E27FC236}">
                <a16:creationId xmlns:a16="http://schemas.microsoft.com/office/drawing/2014/main" id="{B90E08ED-CD2F-884E-BDA5-E0CF28D2F1A1}"/>
              </a:ext>
            </a:extLst>
          </p:cNvPr>
          <p:cNvGrpSpPr/>
          <p:nvPr/>
        </p:nvGrpSpPr>
        <p:grpSpPr>
          <a:xfrm>
            <a:off x="2687425" y="1279292"/>
            <a:ext cx="1023098" cy="729707"/>
            <a:chOff x="1691680" y="5319035"/>
            <a:chExt cx="1023098" cy="729707"/>
          </a:xfrm>
        </p:grpSpPr>
        <p:sp>
          <p:nvSpPr>
            <p:cNvPr id="89" name="مربع نص 52">
              <a:extLst>
                <a:ext uri="{FF2B5EF4-FFF2-40B4-BE49-F238E27FC236}">
                  <a16:creationId xmlns:a16="http://schemas.microsoft.com/office/drawing/2014/main" id="{E84B19AB-468A-BE43-89F7-F6B9FEA4CDBC}"/>
                </a:ext>
              </a:extLst>
            </p:cNvPr>
            <p:cNvSpPr txBox="1"/>
            <p:nvPr/>
          </p:nvSpPr>
          <p:spPr>
            <a:xfrm>
              <a:off x="1691680" y="5319035"/>
              <a:ext cx="102309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FF0000"/>
                  </a:solidFill>
                </a:rPr>
                <a:t>المتوسط</a:t>
              </a:r>
            </a:p>
          </p:txBody>
        </p:sp>
        <p:cxnSp>
          <p:nvCxnSpPr>
            <p:cNvPr id="90" name="رابط كسهم مستقيم 3">
              <a:extLst>
                <a:ext uri="{FF2B5EF4-FFF2-40B4-BE49-F238E27FC236}">
                  <a16:creationId xmlns:a16="http://schemas.microsoft.com/office/drawing/2014/main" id="{464A7513-4381-524B-B6B7-655E176250A7}"/>
                </a:ext>
              </a:extLst>
            </p:cNvPr>
            <p:cNvCxnSpPr/>
            <p:nvPr/>
          </p:nvCxnSpPr>
          <p:spPr>
            <a:xfrm>
              <a:off x="2203229" y="5652742"/>
              <a:ext cx="0" cy="396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مجموعة 60">
            <a:extLst>
              <a:ext uri="{FF2B5EF4-FFF2-40B4-BE49-F238E27FC236}">
                <a16:creationId xmlns:a16="http://schemas.microsoft.com/office/drawing/2014/main" id="{8BE3A9DB-6DD3-494D-96CE-42352052A3F2}"/>
              </a:ext>
            </a:extLst>
          </p:cNvPr>
          <p:cNvGrpSpPr/>
          <p:nvPr/>
        </p:nvGrpSpPr>
        <p:grpSpPr>
          <a:xfrm>
            <a:off x="2253597" y="2008999"/>
            <a:ext cx="1023098" cy="983842"/>
            <a:chOff x="1691680" y="5043079"/>
            <a:chExt cx="1023098" cy="983842"/>
          </a:xfrm>
        </p:grpSpPr>
        <p:sp>
          <p:nvSpPr>
            <p:cNvPr id="93" name="مربع نص 61">
              <a:extLst>
                <a:ext uri="{FF2B5EF4-FFF2-40B4-BE49-F238E27FC236}">
                  <a16:creationId xmlns:a16="http://schemas.microsoft.com/office/drawing/2014/main" id="{605AB5BC-22C0-A942-8649-55573E92DE9B}"/>
                </a:ext>
              </a:extLst>
            </p:cNvPr>
            <p:cNvSpPr txBox="1"/>
            <p:nvPr/>
          </p:nvSpPr>
          <p:spPr>
            <a:xfrm>
              <a:off x="1691680" y="5319035"/>
              <a:ext cx="102309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FF0000"/>
                  </a:solidFill>
                </a:rPr>
                <a:t>الوسيط والمنوال</a:t>
              </a:r>
            </a:p>
          </p:txBody>
        </p:sp>
        <p:cxnSp>
          <p:nvCxnSpPr>
            <p:cNvPr id="94" name="رابط كسهم مستقيم 62">
              <a:extLst>
                <a:ext uri="{FF2B5EF4-FFF2-40B4-BE49-F238E27FC236}">
                  <a16:creationId xmlns:a16="http://schemas.microsoft.com/office/drawing/2014/main" id="{046908A4-5505-E045-A9E2-1A3911CF7230}"/>
                </a:ext>
              </a:extLst>
            </p:cNvPr>
            <p:cNvCxnSpPr/>
            <p:nvPr/>
          </p:nvCxnSpPr>
          <p:spPr>
            <a:xfrm>
              <a:off x="2203229" y="5043079"/>
              <a:ext cx="0" cy="3960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مربع نص 63">
            <a:extLst>
              <a:ext uri="{FF2B5EF4-FFF2-40B4-BE49-F238E27FC236}">
                <a16:creationId xmlns:a16="http://schemas.microsoft.com/office/drawing/2014/main" id="{97C658FC-A29C-DB45-867E-AE1A6B382269}"/>
              </a:ext>
            </a:extLst>
          </p:cNvPr>
          <p:cNvSpPr txBox="1"/>
          <p:nvPr/>
        </p:nvSpPr>
        <p:spPr>
          <a:xfrm>
            <a:off x="8548736" y="4519652"/>
            <a:ext cx="11588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المنوال  =</a:t>
            </a:r>
          </a:p>
        </p:txBody>
      </p:sp>
      <p:grpSp>
        <p:nvGrpSpPr>
          <p:cNvPr id="101" name="مجموعة 64">
            <a:extLst>
              <a:ext uri="{FF2B5EF4-FFF2-40B4-BE49-F238E27FC236}">
                <a16:creationId xmlns:a16="http://schemas.microsoft.com/office/drawing/2014/main" id="{BB4D57C3-29E4-6749-9C60-16AD017A2DE3}"/>
              </a:ext>
            </a:extLst>
          </p:cNvPr>
          <p:cNvGrpSpPr/>
          <p:nvPr/>
        </p:nvGrpSpPr>
        <p:grpSpPr>
          <a:xfrm>
            <a:off x="4862473" y="1042452"/>
            <a:ext cx="1282289" cy="729707"/>
            <a:chOff x="1432489" y="5319035"/>
            <a:chExt cx="1282289" cy="729707"/>
          </a:xfrm>
        </p:grpSpPr>
        <p:sp>
          <p:nvSpPr>
            <p:cNvPr id="99" name="مربع نص 65">
              <a:extLst>
                <a:ext uri="{FF2B5EF4-FFF2-40B4-BE49-F238E27FC236}">
                  <a16:creationId xmlns:a16="http://schemas.microsoft.com/office/drawing/2014/main" id="{E0E1636B-8722-7B4E-83AE-D57071982A1E}"/>
                </a:ext>
              </a:extLst>
            </p:cNvPr>
            <p:cNvSpPr txBox="1"/>
            <p:nvPr/>
          </p:nvSpPr>
          <p:spPr>
            <a:xfrm>
              <a:off x="1432489" y="5319035"/>
              <a:ext cx="1282289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FF0000"/>
                  </a:solidFill>
                </a:rPr>
                <a:t>قيمة متطرفة</a:t>
              </a:r>
            </a:p>
          </p:txBody>
        </p:sp>
        <p:cxnSp>
          <p:nvCxnSpPr>
            <p:cNvPr id="100" name="رابط كسهم مستقيم 66">
              <a:extLst>
                <a:ext uri="{FF2B5EF4-FFF2-40B4-BE49-F238E27FC236}">
                  <a16:creationId xmlns:a16="http://schemas.microsoft.com/office/drawing/2014/main" id="{FA56B457-F763-1A4D-A023-6649301B8021}"/>
                </a:ext>
              </a:extLst>
            </p:cNvPr>
            <p:cNvCxnSpPr/>
            <p:nvPr/>
          </p:nvCxnSpPr>
          <p:spPr>
            <a:xfrm>
              <a:off x="2203229" y="5652742"/>
              <a:ext cx="0" cy="396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مربع نص 67">
            <a:extLst>
              <a:ext uri="{FF2B5EF4-FFF2-40B4-BE49-F238E27FC236}">
                <a16:creationId xmlns:a16="http://schemas.microsoft.com/office/drawing/2014/main" id="{F98DCFAC-33A9-1B4B-964E-497E8FDA90BE}"/>
              </a:ext>
            </a:extLst>
          </p:cNvPr>
          <p:cNvSpPr txBox="1"/>
          <p:nvPr/>
        </p:nvSpPr>
        <p:spPr>
          <a:xfrm>
            <a:off x="6010241" y="5681407"/>
            <a:ext cx="36973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المتوسط لا يصلح لوجود قيمة متطرفة .</a:t>
            </a:r>
          </a:p>
        </p:txBody>
      </p:sp>
      <p:sp>
        <p:nvSpPr>
          <p:cNvPr id="105" name="مربع نص 68">
            <a:extLst>
              <a:ext uri="{FF2B5EF4-FFF2-40B4-BE49-F238E27FC236}">
                <a16:creationId xmlns:a16="http://schemas.microsoft.com/office/drawing/2014/main" id="{75511820-ED5E-8143-8086-60EF9D23B4C6}"/>
              </a:ext>
            </a:extLst>
          </p:cNvPr>
          <p:cNvSpPr txBox="1"/>
          <p:nvPr/>
        </p:nvSpPr>
        <p:spPr>
          <a:xfrm>
            <a:off x="4876328" y="6289409"/>
            <a:ext cx="484140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الوسيط والمنوال هما الأفضل لتمثيل البيانات .</a:t>
            </a:r>
          </a:p>
        </p:txBody>
      </p:sp>
      <p:sp>
        <p:nvSpPr>
          <p:cNvPr id="107" name="مربع نص 69">
            <a:extLst>
              <a:ext uri="{FF2B5EF4-FFF2-40B4-BE49-F238E27FC236}">
                <a16:creationId xmlns:a16="http://schemas.microsoft.com/office/drawing/2014/main" id="{62CF60D7-6AD2-D24C-878D-A74E7C59FD56}"/>
              </a:ext>
            </a:extLst>
          </p:cNvPr>
          <p:cNvSpPr txBox="1"/>
          <p:nvPr/>
        </p:nvSpPr>
        <p:spPr>
          <a:xfrm>
            <a:off x="7555319" y="5137281"/>
            <a:ext cx="12789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٣٠ ــ  ١  =</a:t>
            </a:r>
          </a:p>
        </p:txBody>
      </p:sp>
      <p:sp>
        <p:nvSpPr>
          <p:cNvPr id="109" name="مربع نص 70">
            <a:extLst>
              <a:ext uri="{FF2B5EF4-FFF2-40B4-BE49-F238E27FC236}">
                <a16:creationId xmlns:a16="http://schemas.microsoft.com/office/drawing/2014/main" id="{813D5742-22F4-9D42-8851-687114208B18}"/>
              </a:ext>
            </a:extLst>
          </p:cNvPr>
          <p:cNvSpPr txBox="1"/>
          <p:nvPr/>
        </p:nvSpPr>
        <p:spPr>
          <a:xfrm>
            <a:off x="8666579" y="5085040"/>
            <a:ext cx="10412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المدى  =</a:t>
            </a:r>
          </a:p>
        </p:txBody>
      </p:sp>
      <p:sp>
        <p:nvSpPr>
          <p:cNvPr id="111" name="مربع نص 71">
            <a:extLst>
              <a:ext uri="{FF2B5EF4-FFF2-40B4-BE49-F238E27FC236}">
                <a16:creationId xmlns:a16="http://schemas.microsoft.com/office/drawing/2014/main" id="{0A85B4B6-1377-6C42-B168-B8C6FB613391}"/>
              </a:ext>
            </a:extLst>
          </p:cNvPr>
          <p:cNvSpPr txBox="1"/>
          <p:nvPr/>
        </p:nvSpPr>
        <p:spPr>
          <a:xfrm>
            <a:off x="7197730" y="5137281"/>
            <a:ext cx="48691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٢٩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F120F22-A315-978C-3A0D-5C6B578DE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389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2071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5" grpId="0"/>
      <p:bldP spid="77" grpId="0"/>
      <p:bldP spid="79" grpId="0"/>
      <p:bldP spid="81" grpId="0"/>
      <p:bldP spid="97" grpId="0"/>
      <p:bldP spid="103" grpId="0"/>
      <p:bldP spid="105" grpId="0"/>
      <p:bldP spid="107" grpId="0"/>
      <p:bldP spid="109" grpId="0"/>
      <p:bldP spid="1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4567AB-4460-8641-BB12-CD44A1A1C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402" y="1323370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CEEC6C0-8C2A-2843-8597-76907D56C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406" y="819314"/>
            <a:ext cx="6619875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مربع نص 33">
            <a:extLst>
              <a:ext uri="{FF2B5EF4-FFF2-40B4-BE49-F238E27FC236}">
                <a16:creationId xmlns:a16="http://schemas.microsoft.com/office/drawing/2014/main" id="{0F124AB6-79D7-D044-A76B-580B0FA005C3}"/>
              </a:ext>
            </a:extLst>
          </p:cNvPr>
          <p:cNvSpPr txBox="1"/>
          <p:nvPr/>
        </p:nvSpPr>
        <p:spPr>
          <a:xfrm>
            <a:off x="8608071" y="3154013"/>
            <a:ext cx="20882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المتوسط الحسابي  =</a:t>
            </a:r>
          </a:p>
        </p:txBody>
      </p:sp>
      <p:grpSp>
        <p:nvGrpSpPr>
          <p:cNvPr id="21" name="مجموعة 34">
            <a:extLst>
              <a:ext uri="{FF2B5EF4-FFF2-40B4-BE49-F238E27FC236}">
                <a16:creationId xmlns:a16="http://schemas.microsoft.com/office/drawing/2014/main" id="{EE22B64E-D7ED-7C4D-A3D3-1CCAAA08D046}"/>
              </a:ext>
            </a:extLst>
          </p:cNvPr>
          <p:cNvGrpSpPr/>
          <p:nvPr/>
        </p:nvGrpSpPr>
        <p:grpSpPr>
          <a:xfrm>
            <a:off x="4287598" y="2979554"/>
            <a:ext cx="4565219" cy="772935"/>
            <a:chOff x="2028610" y="4173026"/>
            <a:chExt cx="4565219" cy="772935"/>
          </a:xfrm>
        </p:grpSpPr>
        <p:sp>
          <p:nvSpPr>
            <p:cNvPr id="17" name="مربع نص 35">
              <a:extLst>
                <a:ext uri="{FF2B5EF4-FFF2-40B4-BE49-F238E27FC236}">
                  <a16:creationId xmlns:a16="http://schemas.microsoft.com/office/drawing/2014/main" id="{6081866C-4CE5-C740-B06F-E45C4FD00E06}"/>
                </a:ext>
              </a:extLst>
            </p:cNvPr>
            <p:cNvSpPr txBox="1"/>
            <p:nvPr/>
          </p:nvSpPr>
          <p:spPr>
            <a:xfrm>
              <a:off x="2460658" y="4173026"/>
              <a:ext cx="413317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١٢ + ١٤ + ١٥ + ...................... + ٤٠</a:t>
              </a:r>
            </a:p>
          </p:txBody>
        </p:sp>
        <p:sp>
          <p:nvSpPr>
            <p:cNvPr id="18" name="مربع نص 36">
              <a:extLst>
                <a:ext uri="{FF2B5EF4-FFF2-40B4-BE49-F238E27FC236}">
                  <a16:creationId xmlns:a16="http://schemas.microsoft.com/office/drawing/2014/main" id="{3BC83404-2C2C-E64F-8CA4-79EC7E7E55F3}"/>
                </a:ext>
              </a:extLst>
            </p:cNvPr>
            <p:cNvSpPr txBox="1"/>
            <p:nvPr/>
          </p:nvSpPr>
          <p:spPr>
            <a:xfrm>
              <a:off x="4114109" y="4545851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١٦</a:t>
              </a:r>
            </a:p>
          </p:txBody>
        </p:sp>
        <p:cxnSp>
          <p:nvCxnSpPr>
            <p:cNvPr id="19" name="رابط مستقيم 37">
              <a:extLst>
                <a:ext uri="{FF2B5EF4-FFF2-40B4-BE49-F238E27FC236}">
                  <a16:creationId xmlns:a16="http://schemas.microsoft.com/office/drawing/2014/main" id="{6EBA8885-A42B-7C49-8A6C-BDA9060539D4}"/>
                </a:ext>
              </a:extLst>
            </p:cNvPr>
            <p:cNvCxnSpPr/>
            <p:nvPr/>
          </p:nvCxnSpPr>
          <p:spPr>
            <a:xfrm flipH="1">
              <a:off x="2604674" y="4567067"/>
              <a:ext cx="385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مربع نص 44">
              <a:extLst>
                <a:ext uri="{FF2B5EF4-FFF2-40B4-BE49-F238E27FC236}">
                  <a16:creationId xmlns:a16="http://schemas.microsoft.com/office/drawing/2014/main" id="{5CC31B81-B111-734D-8539-C94962A5651D}"/>
                </a:ext>
              </a:extLst>
            </p:cNvPr>
            <p:cNvSpPr txBox="1"/>
            <p:nvPr/>
          </p:nvSpPr>
          <p:spPr>
            <a:xfrm>
              <a:off x="2028610" y="4330562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sp>
        <p:nvSpPr>
          <p:cNvPr id="23" name="مربع نص 45">
            <a:extLst>
              <a:ext uri="{FF2B5EF4-FFF2-40B4-BE49-F238E27FC236}">
                <a16:creationId xmlns:a16="http://schemas.microsoft.com/office/drawing/2014/main" id="{73EAF70E-BD81-E241-ACE0-69B974466FBF}"/>
              </a:ext>
            </a:extLst>
          </p:cNvPr>
          <p:cNvSpPr txBox="1"/>
          <p:nvPr/>
        </p:nvSpPr>
        <p:spPr>
          <a:xfrm>
            <a:off x="3718227" y="3154013"/>
            <a:ext cx="8574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٢١٫٥</a:t>
            </a:r>
          </a:p>
        </p:txBody>
      </p:sp>
      <p:sp>
        <p:nvSpPr>
          <p:cNvPr id="25" name="مربع نص 46">
            <a:extLst>
              <a:ext uri="{FF2B5EF4-FFF2-40B4-BE49-F238E27FC236}">
                <a16:creationId xmlns:a16="http://schemas.microsoft.com/office/drawing/2014/main" id="{403A1D78-38BF-6942-B11D-A273B62BACE6}"/>
              </a:ext>
            </a:extLst>
          </p:cNvPr>
          <p:cNvSpPr txBox="1"/>
          <p:nvPr/>
        </p:nvSpPr>
        <p:spPr>
          <a:xfrm>
            <a:off x="9328158" y="3745427"/>
            <a:ext cx="11588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الوسيط  =</a:t>
            </a:r>
          </a:p>
        </p:txBody>
      </p:sp>
      <p:sp>
        <p:nvSpPr>
          <p:cNvPr id="27" name="مربع نص 47">
            <a:extLst>
              <a:ext uri="{FF2B5EF4-FFF2-40B4-BE49-F238E27FC236}">
                <a16:creationId xmlns:a16="http://schemas.microsoft.com/office/drawing/2014/main" id="{BC4FA8CC-CDDE-5542-B690-B60AE78F2940}"/>
              </a:ext>
            </a:extLst>
          </p:cNvPr>
          <p:cNvSpPr txBox="1"/>
          <p:nvPr/>
        </p:nvSpPr>
        <p:spPr>
          <a:xfrm>
            <a:off x="7479225" y="3754763"/>
            <a:ext cx="84146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١٨٫٥</a:t>
            </a:r>
          </a:p>
        </p:txBody>
      </p:sp>
      <p:sp>
        <p:nvSpPr>
          <p:cNvPr id="29" name="مربع نص 48">
            <a:extLst>
              <a:ext uri="{FF2B5EF4-FFF2-40B4-BE49-F238E27FC236}">
                <a16:creationId xmlns:a16="http://schemas.microsoft.com/office/drawing/2014/main" id="{C728F49C-E1C8-3247-B070-E0D5CC4F50F7}"/>
              </a:ext>
            </a:extLst>
          </p:cNvPr>
          <p:cNvSpPr txBox="1"/>
          <p:nvPr/>
        </p:nvSpPr>
        <p:spPr>
          <a:xfrm>
            <a:off x="8968118" y="4434618"/>
            <a:ext cx="5687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٤٠</a:t>
            </a:r>
          </a:p>
        </p:txBody>
      </p:sp>
      <p:grpSp>
        <p:nvGrpSpPr>
          <p:cNvPr id="35" name="مجموعة 59">
            <a:extLst>
              <a:ext uri="{FF2B5EF4-FFF2-40B4-BE49-F238E27FC236}">
                <a16:creationId xmlns:a16="http://schemas.microsoft.com/office/drawing/2014/main" id="{BA324482-6983-554A-8C5C-BB7DEF413269}"/>
              </a:ext>
            </a:extLst>
          </p:cNvPr>
          <p:cNvGrpSpPr/>
          <p:nvPr/>
        </p:nvGrpSpPr>
        <p:grpSpPr>
          <a:xfrm>
            <a:off x="8104022" y="3627626"/>
            <a:ext cx="1341979" cy="706393"/>
            <a:chOff x="5251850" y="4228446"/>
            <a:chExt cx="1341979" cy="706393"/>
          </a:xfrm>
        </p:grpSpPr>
        <p:sp>
          <p:nvSpPr>
            <p:cNvPr id="31" name="مربع نص 69">
              <a:extLst>
                <a:ext uri="{FF2B5EF4-FFF2-40B4-BE49-F238E27FC236}">
                  <a16:creationId xmlns:a16="http://schemas.microsoft.com/office/drawing/2014/main" id="{D016B493-23C7-4B48-9DDC-65C15159DD3C}"/>
                </a:ext>
              </a:extLst>
            </p:cNvPr>
            <p:cNvSpPr txBox="1"/>
            <p:nvPr/>
          </p:nvSpPr>
          <p:spPr>
            <a:xfrm>
              <a:off x="5539882" y="4228446"/>
              <a:ext cx="105394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١٨ + ١٩</a:t>
              </a:r>
            </a:p>
          </p:txBody>
        </p:sp>
        <p:sp>
          <p:nvSpPr>
            <p:cNvPr id="32" name="مربع نص 70">
              <a:extLst>
                <a:ext uri="{FF2B5EF4-FFF2-40B4-BE49-F238E27FC236}">
                  <a16:creationId xmlns:a16="http://schemas.microsoft.com/office/drawing/2014/main" id="{3CF59ECC-94B3-FB4B-8639-A96AEF61E94B}"/>
                </a:ext>
              </a:extLst>
            </p:cNvPr>
            <p:cNvSpPr txBox="1"/>
            <p:nvPr/>
          </p:nvSpPr>
          <p:spPr>
            <a:xfrm>
              <a:off x="5680627" y="4534729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٢</a:t>
              </a:r>
            </a:p>
          </p:txBody>
        </p:sp>
        <p:cxnSp>
          <p:nvCxnSpPr>
            <p:cNvPr id="33" name="رابط مستقيم 71">
              <a:extLst>
                <a:ext uri="{FF2B5EF4-FFF2-40B4-BE49-F238E27FC236}">
                  <a16:creationId xmlns:a16="http://schemas.microsoft.com/office/drawing/2014/main" id="{9B0B7671-62C1-8041-8C89-7FD5BF0B811F}"/>
                </a:ext>
              </a:extLst>
            </p:cNvPr>
            <p:cNvCxnSpPr/>
            <p:nvPr/>
          </p:nvCxnSpPr>
          <p:spPr>
            <a:xfrm flipH="1">
              <a:off x="5708337" y="4567067"/>
              <a:ext cx="79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مربع نص 72">
              <a:extLst>
                <a:ext uri="{FF2B5EF4-FFF2-40B4-BE49-F238E27FC236}">
                  <a16:creationId xmlns:a16="http://schemas.microsoft.com/office/drawing/2014/main" id="{D13DFDE4-9CAE-F741-B0E0-F74A94690F78}"/>
                </a:ext>
              </a:extLst>
            </p:cNvPr>
            <p:cNvSpPr txBox="1"/>
            <p:nvPr/>
          </p:nvSpPr>
          <p:spPr>
            <a:xfrm>
              <a:off x="5251850" y="4350475"/>
              <a:ext cx="41735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sp>
        <p:nvSpPr>
          <p:cNvPr id="37" name="مربع نص 79">
            <a:extLst>
              <a:ext uri="{FF2B5EF4-FFF2-40B4-BE49-F238E27FC236}">
                <a16:creationId xmlns:a16="http://schemas.microsoft.com/office/drawing/2014/main" id="{B290E709-9B94-1D4A-A1D0-06F5B07DE01D}"/>
              </a:ext>
            </a:extLst>
          </p:cNvPr>
          <p:cNvSpPr txBox="1"/>
          <p:nvPr/>
        </p:nvSpPr>
        <p:spPr>
          <a:xfrm>
            <a:off x="9328158" y="4410087"/>
            <a:ext cx="11588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المنوال  =</a:t>
            </a:r>
          </a:p>
        </p:txBody>
      </p:sp>
      <p:sp>
        <p:nvSpPr>
          <p:cNvPr id="39" name="مربع نص 83">
            <a:extLst>
              <a:ext uri="{FF2B5EF4-FFF2-40B4-BE49-F238E27FC236}">
                <a16:creationId xmlns:a16="http://schemas.microsoft.com/office/drawing/2014/main" id="{4EC671D8-D714-5B48-BA4A-CCC87CC5682C}"/>
              </a:ext>
            </a:extLst>
          </p:cNvPr>
          <p:cNvSpPr txBox="1"/>
          <p:nvPr/>
        </p:nvSpPr>
        <p:spPr>
          <a:xfrm>
            <a:off x="6168901" y="5571842"/>
            <a:ext cx="43180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المنوال لا يصلح لبعده عن مركز تجمع البيانات .</a:t>
            </a:r>
          </a:p>
        </p:txBody>
      </p:sp>
      <p:sp>
        <p:nvSpPr>
          <p:cNvPr id="41" name="مربع نص 84">
            <a:extLst>
              <a:ext uri="{FF2B5EF4-FFF2-40B4-BE49-F238E27FC236}">
                <a16:creationId xmlns:a16="http://schemas.microsoft.com/office/drawing/2014/main" id="{C83B81D2-1B46-3E4B-8049-63A51AD56602}"/>
              </a:ext>
            </a:extLst>
          </p:cNvPr>
          <p:cNvSpPr txBox="1"/>
          <p:nvPr/>
        </p:nvSpPr>
        <p:spPr>
          <a:xfrm>
            <a:off x="3766670" y="5924615"/>
            <a:ext cx="484140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الوسيط والمتوسط هما الأفضل لتمثيل البيانات .</a:t>
            </a:r>
          </a:p>
        </p:txBody>
      </p:sp>
      <p:sp>
        <p:nvSpPr>
          <p:cNvPr id="43" name="مربع نص 85">
            <a:extLst>
              <a:ext uri="{FF2B5EF4-FFF2-40B4-BE49-F238E27FC236}">
                <a16:creationId xmlns:a16="http://schemas.microsoft.com/office/drawing/2014/main" id="{B19EF0FD-7F37-BE42-8757-AD9DF21EFE01}"/>
              </a:ext>
            </a:extLst>
          </p:cNvPr>
          <p:cNvSpPr txBox="1"/>
          <p:nvPr/>
        </p:nvSpPr>
        <p:spPr>
          <a:xfrm>
            <a:off x="8248038" y="5027716"/>
            <a:ext cx="136570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٤٠ ــ  ١٢  =</a:t>
            </a:r>
          </a:p>
        </p:txBody>
      </p:sp>
      <p:sp>
        <p:nvSpPr>
          <p:cNvPr id="45" name="مربع نص 86">
            <a:extLst>
              <a:ext uri="{FF2B5EF4-FFF2-40B4-BE49-F238E27FC236}">
                <a16:creationId xmlns:a16="http://schemas.microsoft.com/office/drawing/2014/main" id="{2195F604-BA53-9F4F-ADEB-C6515D241113}"/>
              </a:ext>
            </a:extLst>
          </p:cNvPr>
          <p:cNvSpPr txBox="1"/>
          <p:nvPr/>
        </p:nvSpPr>
        <p:spPr>
          <a:xfrm>
            <a:off x="9446001" y="4975475"/>
            <a:ext cx="10412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المدى  =</a:t>
            </a:r>
          </a:p>
        </p:txBody>
      </p:sp>
      <p:sp>
        <p:nvSpPr>
          <p:cNvPr id="47" name="مربع نص 87">
            <a:extLst>
              <a:ext uri="{FF2B5EF4-FFF2-40B4-BE49-F238E27FC236}">
                <a16:creationId xmlns:a16="http://schemas.microsoft.com/office/drawing/2014/main" id="{F898E36B-9B1A-E348-870C-4E1BBED729B0}"/>
              </a:ext>
            </a:extLst>
          </p:cNvPr>
          <p:cNvSpPr txBox="1"/>
          <p:nvPr/>
        </p:nvSpPr>
        <p:spPr>
          <a:xfrm>
            <a:off x="7815990" y="5027716"/>
            <a:ext cx="48691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٢٨</a:t>
            </a:r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38462AEF-2100-9846-B099-8869F8CD8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275" y="3894241"/>
            <a:ext cx="4929006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3" name="مجموعة 80">
            <a:extLst>
              <a:ext uri="{FF2B5EF4-FFF2-40B4-BE49-F238E27FC236}">
                <a16:creationId xmlns:a16="http://schemas.microsoft.com/office/drawing/2014/main" id="{301E91B0-0ADF-2E47-B0C0-CB701B141F7C}"/>
              </a:ext>
            </a:extLst>
          </p:cNvPr>
          <p:cNvGrpSpPr/>
          <p:nvPr/>
        </p:nvGrpSpPr>
        <p:grpSpPr>
          <a:xfrm>
            <a:off x="5398161" y="4815802"/>
            <a:ext cx="1282289" cy="714475"/>
            <a:chOff x="1432489" y="5004670"/>
            <a:chExt cx="1282289" cy="714475"/>
          </a:xfrm>
        </p:grpSpPr>
        <p:sp>
          <p:nvSpPr>
            <p:cNvPr id="51" name="مربع نص 81">
              <a:extLst>
                <a:ext uri="{FF2B5EF4-FFF2-40B4-BE49-F238E27FC236}">
                  <a16:creationId xmlns:a16="http://schemas.microsoft.com/office/drawing/2014/main" id="{ED864247-9FD9-7448-BA5E-CD1A37573883}"/>
                </a:ext>
              </a:extLst>
            </p:cNvPr>
            <p:cNvSpPr txBox="1"/>
            <p:nvPr/>
          </p:nvSpPr>
          <p:spPr>
            <a:xfrm>
              <a:off x="1432489" y="5319035"/>
              <a:ext cx="1282289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FF0000"/>
                  </a:solidFill>
                </a:rPr>
                <a:t>المنوال</a:t>
              </a:r>
            </a:p>
          </p:txBody>
        </p:sp>
        <p:cxnSp>
          <p:nvCxnSpPr>
            <p:cNvPr id="52" name="رابط كسهم مستقيم 82">
              <a:extLst>
                <a:ext uri="{FF2B5EF4-FFF2-40B4-BE49-F238E27FC236}">
                  <a16:creationId xmlns:a16="http://schemas.microsoft.com/office/drawing/2014/main" id="{D58CBB49-46EF-044E-8B69-DA0B2E3BD2E4}"/>
                </a:ext>
              </a:extLst>
            </p:cNvPr>
            <p:cNvCxnSpPr/>
            <p:nvPr/>
          </p:nvCxnSpPr>
          <p:spPr>
            <a:xfrm>
              <a:off x="2203229" y="5004670"/>
              <a:ext cx="0" cy="3960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مجموعة 73">
            <a:extLst>
              <a:ext uri="{FF2B5EF4-FFF2-40B4-BE49-F238E27FC236}">
                <a16:creationId xmlns:a16="http://schemas.microsoft.com/office/drawing/2014/main" id="{14D4E429-4299-154B-9448-F120314D3434}"/>
              </a:ext>
            </a:extLst>
          </p:cNvPr>
          <p:cNvGrpSpPr/>
          <p:nvPr/>
        </p:nvGrpSpPr>
        <p:grpSpPr>
          <a:xfrm>
            <a:off x="3679960" y="4715945"/>
            <a:ext cx="1023098" cy="750523"/>
            <a:chOff x="1691680" y="4968622"/>
            <a:chExt cx="1023098" cy="750523"/>
          </a:xfrm>
        </p:grpSpPr>
        <p:sp>
          <p:nvSpPr>
            <p:cNvPr id="55" name="مربع نص 74">
              <a:extLst>
                <a:ext uri="{FF2B5EF4-FFF2-40B4-BE49-F238E27FC236}">
                  <a16:creationId xmlns:a16="http://schemas.microsoft.com/office/drawing/2014/main" id="{5E347784-600F-CD46-B8BB-BEFB1A8418E4}"/>
                </a:ext>
              </a:extLst>
            </p:cNvPr>
            <p:cNvSpPr txBox="1"/>
            <p:nvPr/>
          </p:nvSpPr>
          <p:spPr>
            <a:xfrm>
              <a:off x="1691680" y="5319035"/>
              <a:ext cx="102309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FF0000"/>
                  </a:solidFill>
                </a:rPr>
                <a:t>المتوسط</a:t>
              </a:r>
            </a:p>
          </p:txBody>
        </p:sp>
        <p:cxnSp>
          <p:nvCxnSpPr>
            <p:cNvPr id="56" name="رابط كسهم مستقيم 75">
              <a:extLst>
                <a:ext uri="{FF2B5EF4-FFF2-40B4-BE49-F238E27FC236}">
                  <a16:creationId xmlns:a16="http://schemas.microsoft.com/office/drawing/2014/main" id="{14D0FF02-B33E-884B-9388-CFB2F77FEBA2}"/>
                </a:ext>
              </a:extLst>
            </p:cNvPr>
            <p:cNvCxnSpPr/>
            <p:nvPr/>
          </p:nvCxnSpPr>
          <p:spPr>
            <a:xfrm>
              <a:off x="2203229" y="4968622"/>
              <a:ext cx="0" cy="3960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مجموعة 76">
            <a:extLst>
              <a:ext uri="{FF2B5EF4-FFF2-40B4-BE49-F238E27FC236}">
                <a16:creationId xmlns:a16="http://schemas.microsoft.com/office/drawing/2014/main" id="{D3E3B006-3873-954F-AE5E-C31C49048CBB}"/>
              </a:ext>
            </a:extLst>
          </p:cNvPr>
          <p:cNvGrpSpPr/>
          <p:nvPr/>
        </p:nvGrpSpPr>
        <p:grpSpPr>
          <a:xfrm>
            <a:off x="3366951" y="3928559"/>
            <a:ext cx="1023098" cy="732156"/>
            <a:chOff x="1691680" y="5319035"/>
            <a:chExt cx="1023098" cy="732156"/>
          </a:xfrm>
        </p:grpSpPr>
        <p:sp>
          <p:nvSpPr>
            <p:cNvPr id="59" name="مربع نص 77">
              <a:extLst>
                <a:ext uri="{FF2B5EF4-FFF2-40B4-BE49-F238E27FC236}">
                  <a16:creationId xmlns:a16="http://schemas.microsoft.com/office/drawing/2014/main" id="{D87F2EAF-0734-4547-B833-A840592F3D0C}"/>
                </a:ext>
              </a:extLst>
            </p:cNvPr>
            <p:cNvSpPr txBox="1"/>
            <p:nvPr/>
          </p:nvSpPr>
          <p:spPr>
            <a:xfrm>
              <a:off x="1691680" y="5319035"/>
              <a:ext cx="102309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FF0000"/>
                  </a:solidFill>
                </a:rPr>
                <a:t>الوسيط</a:t>
              </a:r>
            </a:p>
          </p:txBody>
        </p:sp>
        <p:cxnSp>
          <p:nvCxnSpPr>
            <p:cNvPr id="60" name="رابط كسهم مستقيم 78">
              <a:extLst>
                <a:ext uri="{FF2B5EF4-FFF2-40B4-BE49-F238E27FC236}">
                  <a16:creationId xmlns:a16="http://schemas.microsoft.com/office/drawing/2014/main" id="{9FFA47CE-091C-3B43-B3B3-ACDBF82A54DD}"/>
                </a:ext>
              </a:extLst>
            </p:cNvPr>
            <p:cNvCxnSpPr/>
            <p:nvPr/>
          </p:nvCxnSpPr>
          <p:spPr>
            <a:xfrm>
              <a:off x="2203229" y="5655191"/>
              <a:ext cx="0" cy="3960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0DCC62D-1835-0D86-0559-94FFB028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390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7536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5" grpId="0"/>
      <p:bldP spid="27" grpId="0"/>
      <p:bldP spid="29" grpId="0"/>
      <p:bldP spid="37" grpId="0"/>
      <p:bldP spid="39" grpId="0"/>
      <p:bldP spid="41" grpId="0"/>
      <p:bldP spid="43" grpId="0"/>
      <p:bldP spid="45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CAFFE3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٢-٦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مقاييس النزعة المركزية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A41FA8B-F753-115C-76D6-AA23D2CB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373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81677" y="826367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38">
            <a:extLst>
              <a:ext uri="{FF2B5EF4-FFF2-40B4-BE49-F238E27FC236}">
                <a16:creationId xmlns:a16="http://schemas.microsoft.com/office/drawing/2014/main" id="{1F73159E-CB7E-D649-901B-4876025C19F3}"/>
              </a:ext>
            </a:extLst>
          </p:cNvPr>
          <p:cNvSpPr txBox="1"/>
          <p:nvPr/>
        </p:nvSpPr>
        <p:spPr>
          <a:xfrm>
            <a:off x="8251492" y="3059957"/>
            <a:ext cx="20882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المتوسط الحسابي  =</a:t>
            </a:r>
          </a:p>
        </p:txBody>
      </p:sp>
      <p:grpSp>
        <p:nvGrpSpPr>
          <p:cNvPr id="4" name="مجموعة 39">
            <a:extLst>
              <a:ext uri="{FF2B5EF4-FFF2-40B4-BE49-F238E27FC236}">
                <a16:creationId xmlns:a16="http://schemas.microsoft.com/office/drawing/2014/main" id="{658B0170-B5E8-1147-9DF5-F048035B282E}"/>
              </a:ext>
            </a:extLst>
          </p:cNvPr>
          <p:cNvGrpSpPr/>
          <p:nvPr/>
        </p:nvGrpSpPr>
        <p:grpSpPr>
          <a:xfrm>
            <a:off x="3931019" y="2885498"/>
            <a:ext cx="4565219" cy="772935"/>
            <a:chOff x="2028610" y="4173026"/>
            <a:chExt cx="4565219" cy="772935"/>
          </a:xfrm>
        </p:grpSpPr>
        <p:sp>
          <p:nvSpPr>
            <p:cNvPr id="14" name="مربع نص 40">
              <a:extLst>
                <a:ext uri="{FF2B5EF4-FFF2-40B4-BE49-F238E27FC236}">
                  <a16:creationId xmlns:a16="http://schemas.microsoft.com/office/drawing/2014/main" id="{3314123E-F06C-294D-841B-231D5DDDD64B}"/>
                </a:ext>
              </a:extLst>
            </p:cNvPr>
            <p:cNvSpPr txBox="1"/>
            <p:nvPr/>
          </p:nvSpPr>
          <p:spPr>
            <a:xfrm>
              <a:off x="2460658" y="4173026"/>
              <a:ext cx="413317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٥٠ + ٥٠ + ٥٠ + ..................... + ١٠٠</a:t>
              </a:r>
            </a:p>
          </p:txBody>
        </p:sp>
        <p:sp>
          <p:nvSpPr>
            <p:cNvPr id="16" name="مربع نص 41">
              <a:extLst>
                <a:ext uri="{FF2B5EF4-FFF2-40B4-BE49-F238E27FC236}">
                  <a16:creationId xmlns:a16="http://schemas.microsoft.com/office/drawing/2014/main" id="{5460B437-AA92-754A-B5A7-752D2C33B0D9}"/>
                </a:ext>
              </a:extLst>
            </p:cNvPr>
            <p:cNvSpPr txBox="1"/>
            <p:nvPr/>
          </p:nvSpPr>
          <p:spPr>
            <a:xfrm>
              <a:off x="4114109" y="4545851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٢٥</a:t>
              </a:r>
            </a:p>
          </p:txBody>
        </p:sp>
        <p:cxnSp>
          <p:nvCxnSpPr>
            <p:cNvPr id="17" name="رابط مستقيم 42">
              <a:extLst>
                <a:ext uri="{FF2B5EF4-FFF2-40B4-BE49-F238E27FC236}">
                  <a16:creationId xmlns:a16="http://schemas.microsoft.com/office/drawing/2014/main" id="{415C71F1-D12A-504E-8E5D-6DE46504D4D0}"/>
                </a:ext>
              </a:extLst>
            </p:cNvPr>
            <p:cNvCxnSpPr/>
            <p:nvPr/>
          </p:nvCxnSpPr>
          <p:spPr>
            <a:xfrm flipH="1">
              <a:off x="2604674" y="4567067"/>
              <a:ext cx="385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مربع نص 43">
              <a:extLst>
                <a:ext uri="{FF2B5EF4-FFF2-40B4-BE49-F238E27FC236}">
                  <a16:creationId xmlns:a16="http://schemas.microsoft.com/office/drawing/2014/main" id="{857967DB-2BCB-5F46-8B7E-30098D5BCA01}"/>
                </a:ext>
              </a:extLst>
            </p:cNvPr>
            <p:cNvSpPr txBox="1"/>
            <p:nvPr/>
          </p:nvSpPr>
          <p:spPr>
            <a:xfrm>
              <a:off x="2028610" y="4330562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sp>
        <p:nvSpPr>
          <p:cNvPr id="5" name="مربع نص 49">
            <a:extLst>
              <a:ext uri="{FF2B5EF4-FFF2-40B4-BE49-F238E27FC236}">
                <a16:creationId xmlns:a16="http://schemas.microsoft.com/office/drawing/2014/main" id="{226893D7-2300-014D-8969-EFC4BB220504}"/>
              </a:ext>
            </a:extLst>
          </p:cNvPr>
          <p:cNvSpPr txBox="1"/>
          <p:nvPr/>
        </p:nvSpPr>
        <p:spPr>
          <a:xfrm>
            <a:off x="3361648" y="3059957"/>
            <a:ext cx="8574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٧٧٫٧</a:t>
            </a:r>
          </a:p>
        </p:txBody>
      </p:sp>
      <p:sp>
        <p:nvSpPr>
          <p:cNvPr id="21" name="مربع نص 50">
            <a:extLst>
              <a:ext uri="{FF2B5EF4-FFF2-40B4-BE49-F238E27FC236}">
                <a16:creationId xmlns:a16="http://schemas.microsoft.com/office/drawing/2014/main" id="{99C5F3F5-5606-984F-B173-61202401D7D4}"/>
              </a:ext>
            </a:extLst>
          </p:cNvPr>
          <p:cNvSpPr txBox="1"/>
          <p:nvPr/>
        </p:nvSpPr>
        <p:spPr>
          <a:xfrm>
            <a:off x="8971579" y="3651371"/>
            <a:ext cx="11588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الوسيط  =</a:t>
            </a:r>
          </a:p>
        </p:txBody>
      </p:sp>
      <p:sp>
        <p:nvSpPr>
          <p:cNvPr id="23" name="مربع نص 51">
            <a:extLst>
              <a:ext uri="{FF2B5EF4-FFF2-40B4-BE49-F238E27FC236}">
                <a16:creationId xmlns:a16="http://schemas.microsoft.com/office/drawing/2014/main" id="{8E6E21BD-FC78-D94E-80AA-C270E26A16D4}"/>
              </a:ext>
            </a:extLst>
          </p:cNvPr>
          <p:cNvSpPr txBox="1"/>
          <p:nvPr/>
        </p:nvSpPr>
        <p:spPr>
          <a:xfrm>
            <a:off x="7343105" y="3651371"/>
            <a:ext cx="5040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٧٥</a:t>
            </a:r>
          </a:p>
        </p:txBody>
      </p:sp>
      <p:sp>
        <p:nvSpPr>
          <p:cNvPr id="25" name="مربع نص 53">
            <a:extLst>
              <a:ext uri="{FF2B5EF4-FFF2-40B4-BE49-F238E27FC236}">
                <a16:creationId xmlns:a16="http://schemas.microsoft.com/office/drawing/2014/main" id="{E0A0DD4A-D6B4-2844-B56E-EF54CB048C65}"/>
              </a:ext>
            </a:extLst>
          </p:cNvPr>
          <p:cNvSpPr txBox="1"/>
          <p:nvPr/>
        </p:nvSpPr>
        <p:spPr>
          <a:xfrm>
            <a:off x="8611539" y="4368272"/>
            <a:ext cx="5687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٧٥</a:t>
            </a:r>
          </a:p>
        </p:txBody>
      </p:sp>
      <p:grpSp>
        <p:nvGrpSpPr>
          <p:cNvPr id="31" name="مجموعة 54">
            <a:extLst>
              <a:ext uri="{FF2B5EF4-FFF2-40B4-BE49-F238E27FC236}">
                <a16:creationId xmlns:a16="http://schemas.microsoft.com/office/drawing/2014/main" id="{7A569982-BF1B-3446-9CB7-CEDE57581171}"/>
              </a:ext>
            </a:extLst>
          </p:cNvPr>
          <p:cNvGrpSpPr/>
          <p:nvPr/>
        </p:nvGrpSpPr>
        <p:grpSpPr>
          <a:xfrm>
            <a:off x="7747443" y="3533570"/>
            <a:ext cx="1341979" cy="706393"/>
            <a:chOff x="5251850" y="4228446"/>
            <a:chExt cx="1341979" cy="706393"/>
          </a:xfrm>
        </p:grpSpPr>
        <p:sp>
          <p:nvSpPr>
            <p:cNvPr id="27" name="مربع نص 55">
              <a:extLst>
                <a:ext uri="{FF2B5EF4-FFF2-40B4-BE49-F238E27FC236}">
                  <a16:creationId xmlns:a16="http://schemas.microsoft.com/office/drawing/2014/main" id="{8477BC8B-D3B4-F341-8AC0-11F12DA160EE}"/>
                </a:ext>
              </a:extLst>
            </p:cNvPr>
            <p:cNvSpPr txBox="1"/>
            <p:nvPr/>
          </p:nvSpPr>
          <p:spPr>
            <a:xfrm>
              <a:off x="5539882" y="4228446"/>
              <a:ext cx="105394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٧٥ + ٧٥</a:t>
              </a:r>
            </a:p>
          </p:txBody>
        </p:sp>
        <p:sp>
          <p:nvSpPr>
            <p:cNvPr id="28" name="مربع نص 56">
              <a:extLst>
                <a:ext uri="{FF2B5EF4-FFF2-40B4-BE49-F238E27FC236}">
                  <a16:creationId xmlns:a16="http://schemas.microsoft.com/office/drawing/2014/main" id="{C7649B86-F8BE-BC43-96AF-0FC4E603EFC9}"/>
                </a:ext>
              </a:extLst>
            </p:cNvPr>
            <p:cNvSpPr txBox="1"/>
            <p:nvPr/>
          </p:nvSpPr>
          <p:spPr>
            <a:xfrm>
              <a:off x="5680627" y="4534729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٢</a:t>
              </a:r>
            </a:p>
          </p:txBody>
        </p:sp>
        <p:cxnSp>
          <p:nvCxnSpPr>
            <p:cNvPr id="29" name="رابط مستقيم 57">
              <a:extLst>
                <a:ext uri="{FF2B5EF4-FFF2-40B4-BE49-F238E27FC236}">
                  <a16:creationId xmlns:a16="http://schemas.microsoft.com/office/drawing/2014/main" id="{2D237C2B-6586-C34D-BEB6-35625C2F25AC}"/>
                </a:ext>
              </a:extLst>
            </p:cNvPr>
            <p:cNvCxnSpPr/>
            <p:nvPr/>
          </p:nvCxnSpPr>
          <p:spPr>
            <a:xfrm flipH="1">
              <a:off x="5708337" y="4567067"/>
              <a:ext cx="79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مربع نص 58">
              <a:extLst>
                <a:ext uri="{FF2B5EF4-FFF2-40B4-BE49-F238E27FC236}">
                  <a16:creationId xmlns:a16="http://schemas.microsoft.com/office/drawing/2014/main" id="{718EC60E-E87B-1A40-9343-F029D41E5C32}"/>
                </a:ext>
              </a:extLst>
            </p:cNvPr>
            <p:cNvSpPr txBox="1"/>
            <p:nvPr/>
          </p:nvSpPr>
          <p:spPr>
            <a:xfrm>
              <a:off x="5251850" y="4350475"/>
              <a:ext cx="41735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sp>
        <p:nvSpPr>
          <p:cNvPr id="33" name="مربع نص 63">
            <a:extLst>
              <a:ext uri="{FF2B5EF4-FFF2-40B4-BE49-F238E27FC236}">
                <a16:creationId xmlns:a16="http://schemas.microsoft.com/office/drawing/2014/main" id="{9E45428F-0CC0-A545-9192-BE1DBFA76DCC}"/>
              </a:ext>
            </a:extLst>
          </p:cNvPr>
          <p:cNvSpPr txBox="1"/>
          <p:nvPr/>
        </p:nvSpPr>
        <p:spPr>
          <a:xfrm>
            <a:off x="8971579" y="4316031"/>
            <a:ext cx="11588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المنوال  =</a:t>
            </a:r>
          </a:p>
        </p:txBody>
      </p:sp>
      <p:sp>
        <p:nvSpPr>
          <p:cNvPr id="35" name="مربع نص 67">
            <a:extLst>
              <a:ext uri="{FF2B5EF4-FFF2-40B4-BE49-F238E27FC236}">
                <a16:creationId xmlns:a16="http://schemas.microsoft.com/office/drawing/2014/main" id="{7CDDB830-8586-834F-9219-FD8507372CF0}"/>
              </a:ext>
            </a:extLst>
          </p:cNvPr>
          <p:cNvSpPr txBox="1"/>
          <p:nvPr/>
        </p:nvSpPr>
        <p:spPr>
          <a:xfrm>
            <a:off x="6433084" y="5477786"/>
            <a:ext cx="36973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المتوسط يصلح لعدم وجود قيمة متطرفة .</a:t>
            </a:r>
          </a:p>
        </p:txBody>
      </p:sp>
      <p:sp>
        <p:nvSpPr>
          <p:cNvPr id="37" name="مربع نص 68">
            <a:extLst>
              <a:ext uri="{FF2B5EF4-FFF2-40B4-BE49-F238E27FC236}">
                <a16:creationId xmlns:a16="http://schemas.microsoft.com/office/drawing/2014/main" id="{936644DB-BC77-D04E-A718-B7F69E9A80B1}"/>
              </a:ext>
            </a:extLst>
          </p:cNvPr>
          <p:cNvSpPr txBox="1"/>
          <p:nvPr/>
        </p:nvSpPr>
        <p:spPr>
          <a:xfrm>
            <a:off x="5299171" y="6085788"/>
            <a:ext cx="484140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الوسيط والمنوال هما الأفضل لتمثيل البيانات .</a:t>
            </a:r>
          </a:p>
        </p:txBody>
      </p:sp>
      <p:sp>
        <p:nvSpPr>
          <p:cNvPr id="39" name="مربع نص 69">
            <a:extLst>
              <a:ext uri="{FF2B5EF4-FFF2-40B4-BE49-F238E27FC236}">
                <a16:creationId xmlns:a16="http://schemas.microsoft.com/office/drawing/2014/main" id="{CE379A78-08B0-8842-8D0A-866430EFB6C8}"/>
              </a:ext>
            </a:extLst>
          </p:cNvPr>
          <p:cNvSpPr txBox="1"/>
          <p:nvPr/>
        </p:nvSpPr>
        <p:spPr>
          <a:xfrm>
            <a:off x="7747443" y="4933660"/>
            <a:ext cx="15097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١٠٠ ــ  ٥٠  =</a:t>
            </a:r>
          </a:p>
        </p:txBody>
      </p:sp>
      <p:sp>
        <p:nvSpPr>
          <p:cNvPr id="41" name="مربع نص 70">
            <a:extLst>
              <a:ext uri="{FF2B5EF4-FFF2-40B4-BE49-F238E27FC236}">
                <a16:creationId xmlns:a16="http://schemas.microsoft.com/office/drawing/2014/main" id="{C9DF93D6-07AE-0540-B6CA-8AC20B2A381D}"/>
              </a:ext>
            </a:extLst>
          </p:cNvPr>
          <p:cNvSpPr txBox="1"/>
          <p:nvPr/>
        </p:nvSpPr>
        <p:spPr>
          <a:xfrm>
            <a:off x="9089422" y="4881419"/>
            <a:ext cx="10412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المدى  =</a:t>
            </a:r>
          </a:p>
        </p:txBody>
      </p:sp>
      <p:sp>
        <p:nvSpPr>
          <p:cNvPr id="43" name="مربع نص 71">
            <a:extLst>
              <a:ext uri="{FF2B5EF4-FFF2-40B4-BE49-F238E27FC236}">
                <a16:creationId xmlns:a16="http://schemas.microsoft.com/office/drawing/2014/main" id="{B7B593CD-0F8E-8742-818B-280CCCD3FE92}"/>
              </a:ext>
            </a:extLst>
          </p:cNvPr>
          <p:cNvSpPr txBox="1"/>
          <p:nvPr/>
        </p:nvSpPr>
        <p:spPr>
          <a:xfrm>
            <a:off x="7315395" y="4933660"/>
            <a:ext cx="48691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٥٠</a:t>
            </a:r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74EBEF66-756E-A545-A1EC-BDDE6AB61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811" y="826367"/>
            <a:ext cx="6929470" cy="1619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7" name="Picture 2">
            <a:extLst>
              <a:ext uri="{FF2B5EF4-FFF2-40B4-BE49-F238E27FC236}">
                <a16:creationId xmlns:a16="http://schemas.microsoft.com/office/drawing/2014/main" id="{5BCBA310-C821-604B-BBF6-D6C65FEFF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791" y="1267786"/>
            <a:ext cx="1647985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1" name="مجموعة 4">
            <a:extLst>
              <a:ext uri="{FF2B5EF4-FFF2-40B4-BE49-F238E27FC236}">
                <a16:creationId xmlns:a16="http://schemas.microsoft.com/office/drawing/2014/main" id="{8786033D-6FC4-FE4D-9FF6-5DB502DEE2C6}"/>
              </a:ext>
            </a:extLst>
          </p:cNvPr>
          <p:cNvGrpSpPr/>
          <p:nvPr/>
        </p:nvGrpSpPr>
        <p:grpSpPr>
          <a:xfrm>
            <a:off x="3720198" y="1221587"/>
            <a:ext cx="1023098" cy="729707"/>
            <a:chOff x="1691680" y="5319035"/>
            <a:chExt cx="1023098" cy="729707"/>
          </a:xfrm>
        </p:grpSpPr>
        <p:sp>
          <p:nvSpPr>
            <p:cNvPr id="49" name="مربع نص 52">
              <a:extLst>
                <a:ext uri="{FF2B5EF4-FFF2-40B4-BE49-F238E27FC236}">
                  <a16:creationId xmlns:a16="http://schemas.microsoft.com/office/drawing/2014/main" id="{2BC51D02-B0B0-474F-ABCB-732C3093DDB9}"/>
                </a:ext>
              </a:extLst>
            </p:cNvPr>
            <p:cNvSpPr txBox="1"/>
            <p:nvPr/>
          </p:nvSpPr>
          <p:spPr>
            <a:xfrm>
              <a:off x="1691680" y="5319035"/>
              <a:ext cx="102309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FF0000"/>
                  </a:solidFill>
                </a:rPr>
                <a:t>المتوسط</a:t>
              </a:r>
            </a:p>
          </p:txBody>
        </p:sp>
        <p:cxnSp>
          <p:nvCxnSpPr>
            <p:cNvPr id="50" name="رابط كسهم مستقيم 3">
              <a:extLst>
                <a:ext uri="{FF2B5EF4-FFF2-40B4-BE49-F238E27FC236}">
                  <a16:creationId xmlns:a16="http://schemas.microsoft.com/office/drawing/2014/main" id="{7055A38A-8CC7-E444-A0D9-E526F31013F2}"/>
                </a:ext>
              </a:extLst>
            </p:cNvPr>
            <p:cNvCxnSpPr/>
            <p:nvPr/>
          </p:nvCxnSpPr>
          <p:spPr>
            <a:xfrm>
              <a:off x="2203229" y="5652742"/>
              <a:ext cx="0" cy="396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مجموعة 60">
            <a:extLst>
              <a:ext uri="{FF2B5EF4-FFF2-40B4-BE49-F238E27FC236}">
                <a16:creationId xmlns:a16="http://schemas.microsoft.com/office/drawing/2014/main" id="{CE568B63-923B-7A47-AC99-210A39E81CBE}"/>
              </a:ext>
            </a:extLst>
          </p:cNvPr>
          <p:cNvGrpSpPr/>
          <p:nvPr/>
        </p:nvGrpSpPr>
        <p:grpSpPr>
          <a:xfrm>
            <a:off x="3511695" y="2059291"/>
            <a:ext cx="1023098" cy="983842"/>
            <a:chOff x="1691680" y="5043079"/>
            <a:chExt cx="1023098" cy="983842"/>
          </a:xfrm>
        </p:grpSpPr>
        <p:sp>
          <p:nvSpPr>
            <p:cNvPr id="53" name="مربع نص 61">
              <a:extLst>
                <a:ext uri="{FF2B5EF4-FFF2-40B4-BE49-F238E27FC236}">
                  <a16:creationId xmlns:a16="http://schemas.microsoft.com/office/drawing/2014/main" id="{6AC49C31-6A4F-0740-B4E1-1F04AE4D197F}"/>
                </a:ext>
              </a:extLst>
            </p:cNvPr>
            <p:cNvSpPr txBox="1"/>
            <p:nvPr/>
          </p:nvSpPr>
          <p:spPr>
            <a:xfrm>
              <a:off x="1691680" y="5319035"/>
              <a:ext cx="102309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FF0000"/>
                  </a:solidFill>
                </a:rPr>
                <a:t>الوسيط والمنوال</a:t>
              </a:r>
            </a:p>
          </p:txBody>
        </p:sp>
        <p:cxnSp>
          <p:nvCxnSpPr>
            <p:cNvPr id="54" name="رابط كسهم مستقيم 62">
              <a:extLst>
                <a:ext uri="{FF2B5EF4-FFF2-40B4-BE49-F238E27FC236}">
                  <a16:creationId xmlns:a16="http://schemas.microsoft.com/office/drawing/2014/main" id="{93F2B57F-6FD0-B346-B81F-85708680E031}"/>
                </a:ext>
              </a:extLst>
            </p:cNvPr>
            <p:cNvCxnSpPr/>
            <p:nvPr/>
          </p:nvCxnSpPr>
          <p:spPr>
            <a:xfrm>
              <a:off x="2203229" y="5043079"/>
              <a:ext cx="0" cy="3960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243717D-CED8-66B0-F1E7-E18906C85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391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5653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1" grpId="0"/>
      <p:bldP spid="23" grpId="0"/>
      <p:bldP spid="25" grpId="0"/>
      <p:bldP spid="33" grpId="0"/>
      <p:bldP spid="35" grpId="0"/>
      <p:bldP spid="37" grpId="0"/>
      <p:bldP spid="39" grpId="0"/>
      <p:bldP spid="41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31505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CAFFE3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0E764FB-94F4-76B7-27E7-87E6819A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392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7944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٦-٢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مقاييس النزعة المركزية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أصف مجموعة من البيانات باستعمال المتوسط الحسابي والوسيط والمنوال والمدى 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17744" y="3716947"/>
            <a:ext cx="5463712" cy="2531573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7760598" y="4885754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مقاييس النزعة المركزية 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المتوسط الحسابي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الوسيط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المنوال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240626" y="4396647"/>
            <a:ext cx="2633491" cy="2228519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885EA15-53A9-E828-FCDB-F4112F55E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374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6A092C1-578C-51B0-98DB-78F77208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375</a:t>
            </a:fld>
            <a:endParaRPr lang="en-US" alt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4" name="قلب الصفحة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CAFFE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2E584D56-A901-BC45-A899-6E4758291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07" y="7935"/>
            <a:ext cx="8953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64D52141-1D94-0345-8F14-793442812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251" y="509193"/>
            <a:ext cx="65055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مجموعة 5">
            <a:extLst>
              <a:ext uri="{FF2B5EF4-FFF2-40B4-BE49-F238E27FC236}">
                <a16:creationId xmlns:a16="http://schemas.microsoft.com/office/drawing/2014/main" id="{DD760CAC-E360-6647-9B78-AE0B4DE4342F}"/>
              </a:ext>
            </a:extLst>
          </p:cNvPr>
          <p:cNvGrpSpPr/>
          <p:nvPr/>
        </p:nvGrpSpPr>
        <p:grpSpPr>
          <a:xfrm>
            <a:off x="4360901" y="3783308"/>
            <a:ext cx="5374783" cy="888053"/>
            <a:chOff x="2027258" y="3197720"/>
            <a:chExt cx="5374783" cy="1095376"/>
          </a:xfrm>
        </p:grpSpPr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7EDA183B-24D1-BD40-918B-8E1D9CF070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3197721"/>
              <a:ext cx="885825" cy="109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6">
              <a:extLst>
                <a:ext uri="{FF2B5EF4-FFF2-40B4-BE49-F238E27FC236}">
                  <a16:creationId xmlns:a16="http://schemas.microsoft.com/office/drawing/2014/main" id="{E743D4C5-A594-C748-A608-79527947B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1798" y="3197721"/>
              <a:ext cx="885825" cy="109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6">
              <a:extLst>
                <a:ext uri="{FF2B5EF4-FFF2-40B4-BE49-F238E27FC236}">
                  <a16:creationId xmlns:a16="http://schemas.microsoft.com/office/drawing/2014/main" id="{F07367E3-692A-964A-A407-FCA503B685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2239" y="3197720"/>
              <a:ext cx="885825" cy="109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9F36CBBD-CD79-D248-BBA4-EDB7F633B2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989" y="3197720"/>
              <a:ext cx="885825" cy="109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6">
              <a:extLst>
                <a:ext uri="{FF2B5EF4-FFF2-40B4-BE49-F238E27FC236}">
                  <a16:creationId xmlns:a16="http://schemas.microsoft.com/office/drawing/2014/main" id="{A598EBC7-3DEA-8F40-9C0A-458A773ABA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258" y="3197720"/>
              <a:ext cx="885825" cy="109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7" name="Picture 7">
            <a:extLst>
              <a:ext uri="{FF2B5EF4-FFF2-40B4-BE49-F238E27FC236}">
                <a16:creationId xmlns:a16="http://schemas.microsoft.com/office/drawing/2014/main" id="{D21DA79D-0391-3540-80DA-7A8A2D772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756" y="3297469"/>
            <a:ext cx="37719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76BD3C79-5301-684D-B2D7-DF7C51E89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296" y="4756356"/>
            <a:ext cx="62484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" name="مجموعة 6">
            <a:extLst>
              <a:ext uri="{FF2B5EF4-FFF2-40B4-BE49-F238E27FC236}">
                <a16:creationId xmlns:a16="http://schemas.microsoft.com/office/drawing/2014/main" id="{311C7472-71F7-DB49-B062-0B1395D6CE0A}"/>
              </a:ext>
            </a:extLst>
          </p:cNvPr>
          <p:cNvGrpSpPr/>
          <p:nvPr/>
        </p:nvGrpSpPr>
        <p:grpSpPr>
          <a:xfrm>
            <a:off x="3809578" y="5615309"/>
            <a:ext cx="6574457" cy="923866"/>
            <a:chOff x="1453927" y="5726803"/>
            <a:chExt cx="6574457" cy="1086635"/>
          </a:xfrm>
        </p:grpSpPr>
        <p:pic>
          <p:nvPicPr>
            <p:cNvPr id="31" name="Picture 9">
              <a:extLst>
                <a:ext uri="{FF2B5EF4-FFF2-40B4-BE49-F238E27FC236}">
                  <a16:creationId xmlns:a16="http://schemas.microsoft.com/office/drawing/2014/main" id="{B78A2169-5D1B-AD45-A143-F665E872C1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134" y="5737051"/>
              <a:ext cx="857250" cy="1076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9">
              <a:extLst>
                <a:ext uri="{FF2B5EF4-FFF2-40B4-BE49-F238E27FC236}">
                  <a16:creationId xmlns:a16="http://schemas.microsoft.com/office/drawing/2014/main" id="{CD640B45-BF00-6245-BCDD-159DA64F0B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851" y="5737082"/>
              <a:ext cx="857250" cy="1076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9">
              <a:extLst>
                <a:ext uri="{FF2B5EF4-FFF2-40B4-BE49-F238E27FC236}">
                  <a16:creationId xmlns:a16="http://schemas.microsoft.com/office/drawing/2014/main" id="{7D3866B2-C8AF-1C45-8D9B-B167A3FC0C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3466" y="5737051"/>
              <a:ext cx="857250" cy="1076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9">
              <a:extLst>
                <a:ext uri="{FF2B5EF4-FFF2-40B4-BE49-F238E27FC236}">
                  <a16:creationId xmlns:a16="http://schemas.microsoft.com/office/drawing/2014/main" id="{755FF266-2B75-5248-8C47-D5290A1944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8183" y="5737082"/>
              <a:ext cx="857250" cy="1076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9">
              <a:extLst>
                <a:ext uri="{FF2B5EF4-FFF2-40B4-BE49-F238E27FC236}">
                  <a16:creationId xmlns:a16="http://schemas.microsoft.com/office/drawing/2014/main" id="{864522FE-C423-3748-9D2A-C81E45CAEB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5612" y="5726803"/>
              <a:ext cx="857250" cy="1076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9">
              <a:extLst>
                <a:ext uri="{FF2B5EF4-FFF2-40B4-BE49-F238E27FC236}">
                  <a16:creationId xmlns:a16="http://schemas.microsoft.com/office/drawing/2014/main" id="{C680280A-4176-1E4E-BEEE-B1D100D280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3927" y="5737113"/>
              <a:ext cx="857250" cy="1076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9" name="وسيلة شرح مستطيلة مستديرة الزوايا 65">
            <a:extLst>
              <a:ext uri="{FF2B5EF4-FFF2-40B4-BE49-F238E27FC236}">
                <a16:creationId xmlns:a16="http://schemas.microsoft.com/office/drawing/2014/main" id="{22042BCC-96B0-B041-96E3-5D307C708D26}"/>
              </a:ext>
            </a:extLst>
          </p:cNvPr>
          <p:cNvSpPr/>
          <p:nvPr/>
        </p:nvSpPr>
        <p:spPr>
          <a:xfrm rot="591308">
            <a:off x="709502" y="3760265"/>
            <a:ext cx="1882552" cy="1036451"/>
          </a:xfrm>
          <a:prstGeom prst="wedgeRoundRectCallout">
            <a:avLst>
              <a:gd name="adj1" fmla="val 83591"/>
              <a:gd name="adj2" fmla="val 5906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المتوسط الحسابي للبيانات ٨ ، ٧ ، ٩ ، ٦ ، ١٠</a:t>
            </a:r>
          </a:p>
        </p:txBody>
      </p:sp>
      <p:sp>
        <p:nvSpPr>
          <p:cNvPr id="41" name="وسيلة شرح مستطيلة مستديرة الزوايا 66">
            <a:extLst>
              <a:ext uri="{FF2B5EF4-FFF2-40B4-BE49-F238E27FC236}">
                <a16:creationId xmlns:a16="http://schemas.microsoft.com/office/drawing/2014/main" id="{C6EC28F3-6ECE-5C4E-B890-38745565C377}"/>
              </a:ext>
            </a:extLst>
          </p:cNvPr>
          <p:cNvSpPr/>
          <p:nvPr/>
        </p:nvSpPr>
        <p:spPr>
          <a:xfrm>
            <a:off x="1508741" y="1774772"/>
            <a:ext cx="1882552" cy="1036451"/>
          </a:xfrm>
          <a:prstGeom prst="wedgeRoundRectCallout">
            <a:avLst>
              <a:gd name="adj1" fmla="val 67253"/>
              <a:gd name="adj2" fmla="val 8243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المتوسط الحسابي للبيانات ٨ ، ٧ ، ٩ ، ٦ ، ١٠ ، ١٤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6F34B259-AC4A-EC47-9683-CB6308864751}"/>
              </a:ext>
            </a:extLst>
          </p:cNvPr>
          <p:cNvSpPr txBox="1"/>
          <p:nvPr/>
        </p:nvSpPr>
        <p:spPr>
          <a:xfrm>
            <a:off x="4849577" y="3208650"/>
            <a:ext cx="20882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0070C0"/>
                </a:solidFill>
              </a:rPr>
              <a:t>المتوسط الحسابي  =</a:t>
            </a:r>
          </a:p>
        </p:txBody>
      </p: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97C73E28-4810-3A43-8E93-3B819CC661EA}"/>
              </a:ext>
            </a:extLst>
          </p:cNvPr>
          <p:cNvGrpSpPr/>
          <p:nvPr/>
        </p:nvGrpSpPr>
        <p:grpSpPr>
          <a:xfrm>
            <a:off x="2955820" y="3098904"/>
            <a:ext cx="2300927" cy="745225"/>
            <a:chOff x="3180738" y="4173026"/>
            <a:chExt cx="3413091" cy="745225"/>
          </a:xfrm>
        </p:grpSpPr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495C8DF0-1582-C341-8BBD-180C3A751F8C}"/>
                </a:ext>
              </a:extLst>
            </p:cNvPr>
            <p:cNvSpPr txBox="1"/>
            <p:nvPr/>
          </p:nvSpPr>
          <p:spPr>
            <a:xfrm>
              <a:off x="3497485" y="4173026"/>
              <a:ext cx="309634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0070C0"/>
                  </a:solidFill>
                </a:rPr>
                <a:t>مجموع الاعداد </a:t>
              </a:r>
            </a:p>
          </p:txBody>
        </p:sp>
        <p:sp>
          <p:nvSpPr>
            <p:cNvPr id="42" name="مربع نص 41">
              <a:extLst>
                <a:ext uri="{FF2B5EF4-FFF2-40B4-BE49-F238E27FC236}">
                  <a16:creationId xmlns:a16="http://schemas.microsoft.com/office/drawing/2014/main" id="{DD76FB8A-5CFE-7341-8078-5C9366A46FE1}"/>
                </a:ext>
              </a:extLst>
            </p:cNvPr>
            <p:cNvSpPr txBox="1"/>
            <p:nvPr/>
          </p:nvSpPr>
          <p:spPr>
            <a:xfrm>
              <a:off x="4217564" y="4518141"/>
              <a:ext cx="175166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0070C0"/>
                  </a:solidFill>
                </a:rPr>
                <a:t>عدد البيانات</a:t>
              </a:r>
            </a:p>
          </p:txBody>
        </p:sp>
        <p:cxnSp>
          <p:nvCxnSpPr>
            <p:cNvPr id="43" name="رابط مستقيم 29">
              <a:extLst>
                <a:ext uri="{FF2B5EF4-FFF2-40B4-BE49-F238E27FC236}">
                  <a16:creationId xmlns:a16="http://schemas.microsoft.com/office/drawing/2014/main" id="{32086882-9ED7-FC40-ACFA-EB47DC521CF7}"/>
                </a:ext>
              </a:extLst>
            </p:cNvPr>
            <p:cNvCxnSpPr/>
            <p:nvPr/>
          </p:nvCxnSpPr>
          <p:spPr>
            <a:xfrm flipH="1">
              <a:off x="3798639" y="4567067"/>
              <a:ext cx="2520000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8BC27B83-CC46-1D4C-B5BB-3ED1B3F3127B}"/>
                </a:ext>
              </a:extLst>
            </p:cNvPr>
            <p:cNvSpPr txBox="1"/>
            <p:nvPr/>
          </p:nvSpPr>
          <p:spPr>
            <a:xfrm>
              <a:off x="3180738" y="4330562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0070C0"/>
                  </a:solidFill>
                </a:rPr>
                <a:t>=</a:t>
              </a:r>
            </a:p>
          </p:txBody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55033EBE-4FD9-2D4C-BFB5-7E72F8AFB4BA}"/>
              </a:ext>
            </a:extLst>
          </p:cNvPr>
          <p:cNvGrpSpPr/>
          <p:nvPr/>
        </p:nvGrpSpPr>
        <p:grpSpPr>
          <a:xfrm>
            <a:off x="1713719" y="3185085"/>
            <a:ext cx="1244169" cy="662095"/>
            <a:chOff x="5560740" y="4228446"/>
            <a:chExt cx="1033089" cy="662095"/>
          </a:xfrm>
        </p:grpSpPr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D5A4A85B-4DE4-224B-8B0B-6085F19DBCC3}"/>
                </a:ext>
              </a:extLst>
            </p:cNvPr>
            <p:cNvSpPr txBox="1"/>
            <p:nvPr/>
          </p:nvSpPr>
          <p:spPr>
            <a:xfrm>
              <a:off x="5887604" y="4228446"/>
              <a:ext cx="70622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algn="ctr" defTabSz="914400" rtl="0" eaLnBrk="1" latinLnBrk="0" hangingPunct="1"/>
              <a:r>
                <a:rPr lang="ar-SA" sz="2000" b="1" dirty="0">
                  <a:solidFill>
                    <a:srgbClr val="0070C0"/>
                  </a:solidFill>
                </a:rPr>
                <a:t>٤٠</a:t>
              </a:r>
            </a:p>
          </p:txBody>
        </p:sp>
        <p:sp>
          <p:nvSpPr>
            <p:cNvPr id="47" name="مربع نص 46">
              <a:extLst>
                <a:ext uri="{FF2B5EF4-FFF2-40B4-BE49-F238E27FC236}">
                  <a16:creationId xmlns:a16="http://schemas.microsoft.com/office/drawing/2014/main" id="{691152C4-A673-B04E-A92E-C08187FBAE6D}"/>
                </a:ext>
              </a:extLst>
            </p:cNvPr>
            <p:cNvSpPr txBox="1"/>
            <p:nvPr/>
          </p:nvSpPr>
          <p:spPr>
            <a:xfrm>
              <a:off x="5846039" y="4490431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0070C0"/>
                  </a:solidFill>
                </a:rPr>
                <a:t>٥</a:t>
              </a:r>
            </a:p>
          </p:txBody>
        </p:sp>
        <p:cxnSp>
          <p:nvCxnSpPr>
            <p:cNvPr id="48" name="رابط مستقيم 34">
              <a:extLst>
                <a:ext uri="{FF2B5EF4-FFF2-40B4-BE49-F238E27FC236}">
                  <a16:creationId xmlns:a16="http://schemas.microsoft.com/office/drawing/2014/main" id="{468685AF-E7F7-EA46-84D5-80BD96B191EF}"/>
                </a:ext>
              </a:extLst>
            </p:cNvPr>
            <p:cNvCxnSpPr/>
            <p:nvPr/>
          </p:nvCxnSpPr>
          <p:spPr>
            <a:xfrm flipH="1">
              <a:off x="6050941" y="4567067"/>
              <a:ext cx="396000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BBBB9B48-E646-EC4E-81C5-A427AD133565}"/>
                </a:ext>
              </a:extLst>
            </p:cNvPr>
            <p:cNvSpPr txBox="1"/>
            <p:nvPr/>
          </p:nvSpPr>
          <p:spPr>
            <a:xfrm>
              <a:off x="5560740" y="4330562"/>
              <a:ext cx="46076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0070C0"/>
                  </a:solidFill>
                </a:rPr>
                <a:t>=</a:t>
              </a:r>
            </a:p>
          </p:txBody>
        </p:sp>
      </p:grp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9B337E59-211B-4E4F-B09E-69A4337500ED}"/>
              </a:ext>
            </a:extLst>
          </p:cNvPr>
          <p:cNvSpPr txBox="1"/>
          <p:nvPr/>
        </p:nvSpPr>
        <p:spPr>
          <a:xfrm>
            <a:off x="1125845" y="3265952"/>
            <a:ext cx="10052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٨ 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6849841-BE71-7843-8193-DD53DD7FB74C}"/>
              </a:ext>
            </a:extLst>
          </p:cNvPr>
          <p:cNvSpPr txBox="1"/>
          <p:nvPr/>
        </p:nvSpPr>
        <p:spPr>
          <a:xfrm>
            <a:off x="3759586" y="5019756"/>
            <a:ext cx="20882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0070C0"/>
                </a:solidFill>
              </a:rPr>
              <a:t>المتوسط الحسابي  =</a:t>
            </a:r>
          </a:p>
        </p:txBody>
      </p:sp>
      <p:grpSp>
        <p:nvGrpSpPr>
          <p:cNvPr id="54" name="مجموعة 53">
            <a:extLst>
              <a:ext uri="{FF2B5EF4-FFF2-40B4-BE49-F238E27FC236}">
                <a16:creationId xmlns:a16="http://schemas.microsoft.com/office/drawing/2014/main" id="{7C51BA81-4838-9C4F-9C5D-D157D75418BD}"/>
              </a:ext>
            </a:extLst>
          </p:cNvPr>
          <p:cNvGrpSpPr/>
          <p:nvPr/>
        </p:nvGrpSpPr>
        <p:grpSpPr>
          <a:xfrm>
            <a:off x="1853614" y="4881381"/>
            <a:ext cx="2300927" cy="745225"/>
            <a:chOff x="3180738" y="4173026"/>
            <a:chExt cx="3413091" cy="745225"/>
          </a:xfrm>
        </p:grpSpPr>
        <p:sp>
          <p:nvSpPr>
            <p:cNvPr id="55" name="مربع نص 54">
              <a:extLst>
                <a:ext uri="{FF2B5EF4-FFF2-40B4-BE49-F238E27FC236}">
                  <a16:creationId xmlns:a16="http://schemas.microsoft.com/office/drawing/2014/main" id="{887D7E92-6DD5-4049-AE2B-407DCF0AD244}"/>
                </a:ext>
              </a:extLst>
            </p:cNvPr>
            <p:cNvSpPr txBox="1"/>
            <p:nvPr/>
          </p:nvSpPr>
          <p:spPr>
            <a:xfrm>
              <a:off x="3497485" y="4173026"/>
              <a:ext cx="309634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0070C0"/>
                  </a:solidFill>
                </a:rPr>
                <a:t>مجموع الاعداد </a:t>
              </a:r>
            </a:p>
          </p:txBody>
        </p:sp>
        <p:sp>
          <p:nvSpPr>
            <p:cNvPr id="56" name="مربع نص 55">
              <a:extLst>
                <a:ext uri="{FF2B5EF4-FFF2-40B4-BE49-F238E27FC236}">
                  <a16:creationId xmlns:a16="http://schemas.microsoft.com/office/drawing/2014/main" id="{366D6595-F23C-D74D-8A9C-1EBFFF4A35D4}"/>
                </a:ext>
              </a:extLst>
            </p:cNvPr>
            <p:cNvSpPr txBox="1"/>
            <p:nvPr/>
          </p:nvSpPr>
          <p:spPr>
            <a:xfrm>
              <a:off x="4217564" y="4518141"/>
              <a:ext cx="175166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0070C0"/>
                  </a:solidFill>
                </a:rPr>
                <a:t>عدد البيانات</a:t>
              </a:r>
            </a:p>
          </p:txBody>
        </p:sp>
        <p:cxnSp>
          <p:nvCxnSpPr>
            <p:cNvPr id="57" name="رابط مستقيم 45">
              <a:extLst>
                <a:ext uri="{FF2B5EF4-FFF2-40B4-BE49-F238E27FC236}">
                  <a16:creationId xmlns:a16="http://schemas.microsoft.com/office/drawing/2014/main" id="{A7AFAA67-C338-BE41-AD45-2684B5105531}"/>
                </a:ext>
              </a:extLst>
            </p:cNvPr>
            <p:cNvCxnSpPr/>
            <p:nvPr/>
          </p:nvCxnSpPr>
          <p:spPr>
            <a:xfrm flipH="1">
              <a:off x="3798639" y="4567067"/>
              <a:ext cx="2520000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مربع نص 57">
              <a:extLst>
                <a:ext uri="{FF2B5EF4-FFF2-40B4-BE49-F238E27FC236}">
                  <a16:creationId xmlns:a16="http://schemas.microsoft.com/office/drawing/2014/main" id="{08D59C8F-0A76-4440-AC47-D20508362B72}"/>
                </a:ext>
              </a:extLst>
            </p:cNvPr>
            <p:cNvSpPr txBox="1"/>
            <p:nvPr/>
          </p:nvSpPr>
          <p:spPr>
            <a:xfrm>
              <a:off x="3180738" y="4330562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0070C0"/>
                  </a:solidFill>
                </a:rPr>
                <a:t>=</a:t>
              </a:r>
            </a:p>
          </p:txBody>
        </p:sp>
      </p:grpSp>
      <p:grpSp>
        <p:nvGrpSpPr>
          <p:cNvPr id="59" name="مجموعة 58">
            <a:extLst>
              <a:ext uri="{FF2B5EF4-FFF2-40B4-BE49-F238E27FC236}">
                <a16:creationId xmlns:a16="http://schemas.microsoft.com/office/drawing/2014/main" id="{4F5821CB-68E5-484C-ADCD-21FF10DC1853}"/>
              </a:ext>
            </a:extLst>
          </p:cNvPr>
          <p:cNvGrpSpPr/>
          <p:nvPr/>
        </p:nvGrpSpPr>
        <p:grpSpPr>
          <a:xfrm>
            <a:off x="989895" y="4922983"/>
            <a:ext cx="1033089" cy="662095"/>
            <a:chOff x="5560740" y="4228446"/>
            <a:chExt cx="1033089" cy="662095"/>
          </a:xfrm>
        </p:grpSpPr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AAF59EE2-98D0-4B46-A17C-0F3398B83F50}"/>
                </a:ext>
              </a:extLst>
            </p:cNvPr>
            <p:cNvSpPr txBox="1"/>
            <p:nvPr/>
          </p:nvSpPr>
          <p:spPr>
            <a:xfrm>
              <a:off x="5887604" y="4228446"/>
              <a:ext cx="70622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0070C0"/>
                  </a:solidFill>
                </a:rPr>
                <a:t>٥٤</a:t>
              </a:r>
            </a:p>
          </p:txBody>
        </p: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9FED6E70-BB89-C94F-8AF9-CC87D518EDAD}"/>
                </a:ext>
              </a:extLst>
            </p:cNvPr>
            <p:cNvSpPr txBox="1"/>
            <p:nvPr/>
          </p:nvSpPr>
          <p:spPr>
            <a:xfrm>
              <a:off x="5846039" y="4490431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0070C0"/>
                  </a:solidFill>
                </a:rPr>
                <a:t>٦</a:t>
              </a:r>
            </a:p>
          </p:txBody>
        </p:sp>
        <p:cxnSp>
          <p:nvCxnSpPr>
            <p:cNvPr id="62" name="رابط مستقيم 50">
              <a:extLst>
                <a:ext uri="{FF2B5EF4-FFF2-40B4-BE49-F238E27FC236}">
                  <a16:creationId xmlns:a16="http://schemas.microsoft.com/office/drawing/2014/main" id="{873B62B1-81F6-424D-A42A-FD4C51516342}"/>
                </a:ext>
              </a:extLst>
            </p:cNvPr>
            <p:cNvCxnSpPr/>
            <p:nvPr/>
          </p:nvCxnSpPr>
          <p:spPr>
            <a:xfrm flipH="1">
              <a:off x="6050941" y="4567067"/>
              <a:ext cx="396000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8223B94D-35C7-6E45-905A-36A8BB9E3A22}"/>
                </a:ext>
              </a:extLst>
            </p:cNvPr>
            <p:cNvSpPr txBox="1"/>
            <p:nvPr/>
          </p:nvSpPr>
          <p:spPr>
            <a:xfrm>
              <a:off x="5560740" y="4330562"/>
              <a:ext cx="46076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rgbClr val="0070C0"/>
                  </a:solidFill>
                </a:rPr>
                <a:t>=</a:t>
              </a:r>
            </a:p>
          </p:txBody>
        </p:sp>
      </p:grp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6049EF4F-A272-104F-8DCF-BEB853D0A221}"/>
              </a:ext>
            </a:extLst>
          </p:cNvPr>
          <p:cNvSpPr txBox="1"/>
          <p:nvPr/>
        </p:nvSpPr>
        <p:spPr>
          <a:xfrm>
            <a:off x="231936" y="5046709"/>
            <a:ext cx="10052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٩ 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9936DB6-E5B1-8DC9-9068-86436D1A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376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3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30" grpId="0"/>
      <p:bldP spid="50" grpId="0"/>
      <p:bldP spid="53" grpId="0"/>
      <p:bldP spid="6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81B39B-92CD-6D45-B5ED-D9D99CA8A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251" y="685458"/>
            <a:ext cx="65532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مجموعة 1">
            <a:extLst>
              <a:ext uri="{FF2B5EF4-FFF2-40B4-BE49-F238E27FC236}">
                <a16:creationId xmlns:a16="http://schemas.microsoft.com/office/drawing/2014/main" id="{F4E29FE8-BD1A-004F-9877-3258ADDD8A90}"/>
              </a:ext>
            </a:extLst>
          </p:cNvPr>
          <p:cNvGrpSpPr/>
          <p:nvPr/>
        </p:nvGrpSpPr>
        <p:grpSpPr>
          <a:xfrm>
            <a:off x="2512358" y="1580585"/>
            <a:ext cx="6848475" cy="2962275"/>
            <a:chOff x="1147763" y="1947863"/>
            <a:chExt cx="6848475" cy="2962275"/>
          </a:xfrm>
        </p:grpSpPr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3E513DC5-0311-5C43-ADFB-A298D5C220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763" y="1947863"/>
              <a:ext cx="6848475" cy="2962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78AED5C8-7194-A04A-B954-237515EA16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2420888"/>
              <a:ext cx="4759399" cy="2304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E1C463B9-F475-0042-A580-D4D1959C2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267" y="2081320"/>
            <a:ext cx="45720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ECCD1493-AD2D-0E46-A981-D23BE28BE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320" y="3202783"/>
            <a:ext cx="44005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>
            <a:extLst>
              <a:ext uri="{FF2B5EF4-FFF2-40B4-BE49-F238E27FC236}">
                <a16:creationId xmlns:a16="http://schemas.microsoft.com/office/drawing/2014/main" id="{6F9DF0A9-14F1-5847-BE1C-3F6E92F2E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520" y="3914954"/>
            <a:ext cx="16573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8">
            <a:extLst>
              <a:ext uri="{FF2B5EF4-FFF2-40B4-BE49-F238E27FC236}">
                <a16:creationId xmlns:a16="http://schemas.microsoft.com/office/drawing/2014/main" id="{CA2A4E97-E0A9-5E40-93CF-05409DEC6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411" y="3919716"/>
            <a:ext cx="20859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9">
            <a:extLst>
              <a:ext uri="{FF2B5EF4-FFF2-40B4-BE49-F238E27FC236}">
                <a16:creationId xmlns:a16="http://schemas.microsoft.com/office/drawing/2014/main" id="{1C406226-8190-E745-A055-A4DB9AE01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520" y="3919716"/>
            <a:ext cx="9048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90F8AB64-1F7A-B84E-877C-1F893A22C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488" y="4933930"/>
            <a:ext cx="15504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مربع نص 79">
            <a:extLst>
              <a:ext uri="{FF2B5EF4-FFF2-40B4-BE49-F238E27FC236}">
                <a16:creationId xmlns:a16="http://schemas.microsoft.com/office/drawing/2014/main" id="{969A2D2C-DDEA-4D44-9F4F-1D03592DF271}"/>
              </a:ext>
            </a:extLst>
          </p:cNvPr>
          <p:cNvSpPr txBox="1"/>
          <p:nvPr/>
        </p:nvSpPr>
        <p:spPr>
          <a:xfrm>
            <a:off x="2512359" y="4913880"/>
            <a:ext cx="61338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احسب المتوسط الحسابي للبيانات ٨ ، ٧ ، ٩ ، ٦ ، ١٠</a:t>
            </a:r>
          </a:p>
        </p:txBody>
      </p:sp>
      <p:sp>
        <p:nvSpPr>
          <p:cNvPr id="32" name="مربع نص 80">
            <a:extLst>
              <a:ext uri="{FF2B5EF4-FFF2-40B4-BE49-F238E27FC236}">
                <a16:creationId xmlns:a16="http://schemas.microsoft.com/office/drawing/2014/main" id="{4A112901-01E6-5346-B779-4DA73C57D806}"/>
              </a:ext>
            </a:extLst>
          </p:cNvPr>
          <p:cNvSpPr txBox="1"/>
          <p:nvPr/>
        </p:nvSpPr>
        <p:spPr>
          <a:xfrm>
            <a:off x="8456874" y="5942042"/>
            <a:ext cx="18850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المتوسط الحسابي =</a:t>
            </a:r>
          </a:p>
        </p:txBody>
      </p:sp>
      <p:grpSp>
        <p:nvGrpSpPr>
          <p:cNvPr id="38" name="مجموعة 81">
            <a:extLst>
              <a:ext uri="{FF2B5EF4-FFF2-40B4-BE49-F238E27FC236}">
                <a16:creationId xmlns:a16="http://schemas.microsoft.com/office/drawing/2014/main" id="{47FAA4CA-DB89-F641-85B3-DB9DED5C82F9}"/>
              </a:ext>
            </a:extLst>
          </p:cNvPr>
          <p:cNvGrpSpPr/>
          <p:nvPr/>
        </p:nvGrpSpPr>
        <p:grpSpPr>
          <a:xfrm>
            <a:off x="5360531" y="5767583"/>
            <a:ext cx="3168352" cy="745225"/>
            <a:chOff x="3425477" y="4173026"/>
            <a:chExt cx="3168352" cy="745225"/>
          </a:xfrm>
        </p:grpSpPr>
        <p:sp>
          <p:nvSpPr>
            <p:cNvPr id="34" name="مربع نص 82">
              <a:extLst>
                <a:ext uri="{FF2B5EF4-FFF2-40B4-BE49-F238E27FC236}">
                  <a16:creationId xmlns:a16="http://schemas.microsoft.com/office/drawing/2014/main" id="{86014A69-0782-C84E-BF4A-5D21A666114D}"/>
                </a:ext>
              </a:extLst>
            </p:cNvPr>
            <p:cNvSpPr txBox="1"/>
            <p:nvPr/>
          </p:nvSpPr>
          <p:spPr>
            <a:xfrm>
              <a:off x="3932569" y="4173026"/>
              <a:ext cx="266126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٨ + ٧ + ٩ + ٦ + ١٠</a:t>
              </a:r>
            </a:p>
          </p:txBody>
        </p:sp>
        <p:sp>
          <p:nvSpPr>
            <p:cNvPr id="35" name="مربع نص 83">
              <a:extLst>
                <a:ext uri="{FF2B5EF4-FFF2-40B4-BE49-F238E27FC236}">
                  <a16:creationId xmlns:a16="http://schemas.microsoft.com/office/drawing/2014/main" id="{D7EE3874-2C11-8145-BD56-19EA822CEC68}"/>
                </a:ext>
              </a:extLst>
            </p:cNvPr>
            <p:cNvSpPr txBox="1"/>
            <p:nvPr/>
          </p:nvSpPr>
          <p:spPr>
            <a:xfrm>
              <a:off x="4979210" y="4518141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٥</a:t>
              </a:r>
            </a:p>
          </p:txBody>
        </p:sp>
        <p:cxnSp>
          <p:nvCxnSpPr>
            <p:cNvPr id="36" name="رابط مستقيم 89">
              <a:extLst>
                <a:ext uri="{FF2B5EF4-FFF2-40B4-BE49-F238E27FC236}">
                  <a16:creationId xmlns:a16="http://schemas.microsoft.com/office/drawing/2014/main" id="{BD8AB692-34EF-124C-A459-1401F95DD747}"/>
                </a:ext>
              </a:extLst>
            </p:cNvPr>
            <p:cNvCxnSpPr/>
            <p:nvPr/>
          </p:nvCxnSpPr>
          <p:spPr>
            <a:xfrm flipH="1">
              <a:off x="4073549" y="4567067"/>
              <a:ext cx="244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مربع نص 90">
              <a:extLst>
                <a:ext uri="{FF2B5EF4-FFF2-40B4-BE49-F238E27FC236}">
                  <a16:creationId xmlns:a16="http://schemas.microsoft.com/office/drawing/2014/main" id="{2E410722-5495-C04F-8568-1D76CA84DF93}"/>
                </a:ext>
              </a:extLst>
            </p:cNvPr>
            <p:cNvSpPr txBox="1"/>
            <p:nvPr/>
          </p:nvSpPr>
          <p:spPr>
            <a:xfrm>
              <a:off x="3425477" y="4330562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=</a:t>
              </a:r>
            </a:p>
          </p:txBody>
        </p:sp>
      </p:grpSp>
      <p:grpSp>
        <p:nvGrpSpPr>
          <p:cNvPr id="44" name="مجموعة 91">
            <a:extLst>
              <a:ext uri="{FF2B5EF4-FFF2-40B4-BE49-F238E27FC236}">
                <a16:creationId xmlns:a16="http://schemas.microsoft.com/office/drawing/2014/main" id="{4E9EC92B-663B-6442-B4CE-3D3C6A3422AC}"/>
              </a:ext>
            </a:extLst>
          </p:cNvPr>
          <p:cNvGrpSpPr/>
          <p:nvPr/>
        </p:nvGrpSpPr>
        <p:grpSpPr>
          <a:xfrm>
            <a:off x="4640451" y="5823003"/>
            <a:ext cx="949959" cy="662095"/>
            <a:chOff x="5657725" y="4228446"/>
            <a:chExt cx="949959" cy="662095"/>
          </a:xfrm>
        </p:grpSpPr>
        <p:sp>
          <p:nvSpPr>
            <p:cNvPr id="40" name="مربع نص 92">
              <a:extLst>
                <a:ext uri="{FF2B5EF4-FFF2-40B4-BE49-F238E27FC236}">
                  <a16:creationId xmlns:a16="http://schemas.microsoft.com/office/drawing/2014/main" id="{7E4DD6D4-CEAF-FB42-A91E-4805BDA60226}"/>
                </a:ext>
              </a:extLst>
            </p:cNvPr>
            <p:cNvSpPr txBox="1"/>
            <p:nvPr/>
          </p:nvSpPr>
          <p:spPr>
            <a:xfrm>
              <a:off x="6017765" y="4228446"/>
              <a:ext cx="57606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٤٠</a:t>
              </a:r>
            </a:p>
          </p:txBody>
        </p:sp>
        <p:sp>
          <p:nvSpPr>
            <p:cNvPr id="41" name="مربع نص 93">
              <a:extLst>
                <a:ext uri="{FF2B5EF4-FFF2-40B4-BE49-F238E27FC236}">
                  <a16:creationId xmlns:a16="http://schemas.microsoft.com/office/drawing/2014/main" id="{7DDBFA03-B1D8-E346-B69C-E0B4848BC44B}"/>
                </a:ext>
              </a:extLst>
            </p:cNvPr>
            <p:cNvSpPr txBox="1"/>
            <p:nvPr/>
          </p:nvSpPr>
          <p:spPr>
            <a:xfrm>
              <a:off x="5887604" y="4490431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٥</a:t>
              </a:r>
            </a:p>
          </p:txBody>
        </p:sp>
        <p:cxnSp>
          <p:nvCxnSpPr>
            <p:cNvPr id="42" name="رابط مستقيم 94">
              <a:extLst>
                <a:ext uri="{FF2B5EF4-FFF2-40B4-BE49-F238E27FC236}">
                  <a16:creationId xmlns:a16="http://schemas.microsoft.com/office/drawing/2014/main" id="{1C01F5C3-ACF1-0F45-9818-DCFB71D756D2}"/>
                </a:ext>
              </a:extLst>
            </p:cNvPr>
            <p:cNvCxnSpPr/>
            <p:nvPr/>
          </p:nvCxnSpPr>
          <p:spPr>
            <a:xfrm flipH="1">
              <a:off x="6125813" y="456706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مربع نص 95">
              <a:extLst>
                <a:ext uri="{FF2B5EF4-FFF2-40B4-BE49-F238E27FC236}">
                  <a16:creationId xmlns:a16="http://schemas.microsoft.com/office/drawing/2014/main" id="{93F36BDB-9D63-0C41-868B-651AD121560E}"/>
                </a:ext>
              </a:extLst>
            </p:cNvPr>
            <p:cNvSpPr txBox="1"/>
            <p:nvPr/>
          </p:nvSpPr>
          <p:spPr>
            <a:xfrm>
              <a:off x="5657725" y="4330562"/>
              <a:ext cx="46076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=</a:t>
              </a:r>
            </a:p>
          </p:txBody>
        </p:sp>
      </p:grpSp>
      <p:sp>
        <p:nvSpPr>
          <p:cNvPr id="46" name="مربع نص 96">
            <a:extLst>
              <a:ext uri="{FF2B5EF4-FFF2-40B4-BE49-F238E27FC236}">
                <a16:creationId xmlns:a16="http://schemas.microsoft.com/office/drawing/2014/main" id="{596F91C2-1326-204D-8753-C763FBAEF5DF}"/>
              </a:ext>
            </a:extLst>
          </p:cNvPr>
          <p:cNvSpPr txBox="1"/>
          <p:nvPr/>
        </p:nvSpPr>
        <p:spPr>
          <a:xfrm>
            <a:off x="4310854" y="5942042"/>
            <a:ext cx="4448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٨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68299B9-82D1-5538-2596-912A0BC5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377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516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6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35BCC2-E217-1847-B7CA-5FF6CD46A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425" y="2504433"/>
            <a:ext cx="6010275" cy="1200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89DBF0D-8693-6346-AD0A-EFAAD6982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357" y="2792465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88">
            <a:extLst>
              <a:ext uri="{FF2B5EF4-FFF2-40B4-BE49-F238E27FC236}">
                <a16:creationId xmlns:a16="http://schemas.microsoft.com/office/drawing/2014/main" id="{F1F24410-B8D1-4543-A042-D99C24273492}"/>
              </a:ext>
            </a:extLst>
          </p:cNvPr>
          <p:cNvSpPr txBox="1"/>
          <p:nvPr/>
        </p:nvSpPr>
        <p:spPr>
          <a:xfrm>
            <a:off x="7312034" y="4695116"/>
            <a:ext cx="20882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المتوسط الحسابي  =</a:t>
            </a:r>
          </a:p>
        </p:txBody>
      </p:sp>
      <p:grpSp>
        <p:nvGrpSpPr>
          <p:cNvPr id="21" name="مجموعة 89">
            <a:extLst>
              <a:ext uri="{FF2B5EF4-FFF2-40B4-BE49-F238E27FC236}">
                <a16:creationId xmlns:a16="http://schemas.microsoft.com/office/drawing/2014/main" id="{983E3F71-EDC7-F64F-89EF-0EB0F211C9DE}"/>
              </a:ext>
            </a:extLst>
          </p:cNvPr>
          <p:cNvGrpSpPr/>
          <p:nvPr/>
        </p:nvGrpSpPr>
        <p:grpSpPr>
          <a:xfrm>
            <a:off x="4215697" y="4520657"/>
            <a:ext cx="3413091" cy="745225"/>
            <a:chOff x="3180738" y="4173026"/>
            <a:chExt cx="3413091" cy="745225"/>
          </a:xfrm>
        </p:grpSpPr>
        <p:sp>
          <p:nvSpPr>
            <p:cNvPr id="17" name="مربع نص 90">
              <a:extLst>
                <a:ext uri="{FF2B5EF4-FFF2-40B4-BE49-F238E27FC236}">
                  <a16:creationId xmlns:a16="http://schemas.microsoft.com/office/drawing/2014/main" id="{58D3E979-9B60-454E-A6F6-15B20D7C3FD7}"/>
                </a:ext>
              </a:extLst>
            </p:cNvPr>
            <p:cNvSpPr txBox="1"/>
            <p:nvPr/>
          </p:nvSpPr>
          <p:spPr>
            <a:xfrm>
              <a:off x="3497485" y="4173026"/>
              <a:ext cx="309634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002060"/>
                  </a:solidFill>
                </a:rPr>
                <a:t>٤٠ + ٣٠ + ٣٨ + ٤٢ + ٣٠</a:t>
              </a:r>
            </a:p>
          </p:txBody>
        </p:sp>
        <p:sp>
          <p:nvSpPr>
            <p:cNvPr id="18" name="مربع نص 91">
              <a:extLst>
                <a:ext uri="{FF2B5EF4-FFF2-40B4-BE49-F238E27FC236}">
                  <a16:creationId xmlns:a16="http://schemas.microsoft.com/office/drawing/2014/main" id="{C64BC3CC-75E9-B940-B945-A5188E28FE8A}"/>
                </a:ext>
              </a:extLst>
            </p:cNvPr>
            <p:cNvSpPr txBox="1"/>
            <p:nvPr/>
          </p:nvSpPr>
          <p:spPr>
            <a:xfrm>
              <a:off x="4676318" y="4518141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٥</a:t>
              </a:r>
            </a:p>
          </p:txBody>
        </p:sp>
        <p:cxnSp>
          <p:nvCxnSpPr>
            <p:cNvPr id="19" name="رابط مستقيم 92">
              <a:extLst>
                <a:ext uri="{FF2B5EF4-FFF2-40B4-BE49-F238E27FC236}">
                  <a16:creationId xmlns:a16="http://schemas.microsoft.com/office/drawing/2014/main" id="{79C461CE-7CAC-3C40-804C-AD2454269355}"/>
                </a:ext>
              </a:extLst>
            </p:cNvPr>
            <p:cNvCxnSpPr/>
            <p:nvPr/>
          </p:nvCxnSpPr>
          <p:spPr>
            <a:xfrm flipH="1">
              <a:off x="3798639" y="4567067"/>
              <a:ext cx="252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مربع نص 93">
              <a:extLst>
                <a:ext uri="{FF2B5EF4-FFF2-40B4-BE49-F238E27FC236}">
                  <a16:creationId xmlns:a16="http://schemas.microsoft.com/office/drawing/2014/main" id="{F0126AB0-1406-BF40-B03E-5FF1027D73FB}"/>
                </a:ext>
              </a:extLst>
            </p:cNvPr>
            <p:cNvSpPr txBox="1"/>
            <p:nvPr/>
          </p:nvSpPr>
          <p:spPr>
            <a:xfrm>
              <a:off x="3180738" y="4330562"/>
              <a:ext cx="72008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=</a:t>
              </a:r>
            </a:p>
          </p:txBody>
        </p:sp>
      </p:grpSp>
      <p:grpSp>
        <p:nvGrpSpPr>
          <p:cNvPr id="27" name="مجموعة 94">
            <a:extLst>
              <a:ext uri="{FF2B5EF4-FFF2-40B4-BE49-F238E27FC236}">
                <a16:creationId xmlns:a16="http://schemas.microsoft.com/office/drawing/2014/main" id="{DB2B2ED4-0038-9940-9128-DD0286106B1F}"/>
              </a:ext>
            </a:extLst>
          </p:cNvPr>
          <p:cNvGrpSpPr/>
          <p:nvPr/>
        </p:nvGrpSpPr>
        <p:grpSpPr>
          <a:xfrm>
            <a:off x="3395899" y="4576077"/>
            <a:ext cx="1033089" cy="662095"/>
            <a:chOff x="5560740" y="4228446"/>
            <a:chExt cx="1033089" cy="662095"/>
          </a:xfrm>
        </p:grpSpPr>
        <p:sp>
          <p:nvSpPr>
            <p:cNvPr id="23" name="مربع نص 95">
              <a:extLst>
                <a:ext uri="{FF2B5EF4-FFF2-40B4-BE49-F238E27FC236}">
                  <a16:creationId xmlns:a16="http://schemas.microsoft.com/office/drawing/2014/main" id="{F5678478-8D56-464B-BADC-F109C125F855}"/>
                </a:ext>
              </a:extLst>
            </p:cNvPr>
            <p:cNvSpPr txBox="1"/>
            <p:nvPr/>
          </p:nvSpPr>
          <p:spPr>
            <a:xfrm>
              <a:off x="5887604" y="4228446"/>
              <a:ext cx="70622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002060"/>
                  </a:solidFill>
                </a:rPr>
                <a:t>١٨٠</a:t>
              </a:r>
            </a:p>
          </p:txBody>
        </p:sp>
        <p:sp>
          <p:nvSpPr>
            <p:cNvPr id="24" name="مربع نص 96">
              <a:extLst>
                <a:ext uri="{FF2B5EF4-FFF2-40B4-BE49-F238E27FC236}">
                  <a16:creationId xmlns:a16="http://schemas.microsoft.com/office/drawing/2014/main" id="{45B96553-F5EF-9147-AF42-D74E229F3A86}"/>
                </a:ext>
              </a:extLst>
            </p:cNvPr>
            <p:cNvSpPr txBox="1"/>
            <p:nvPr/>
          </p:nvSpPr>
          <p:spPr>
            <a:xfrm>
              <a:off x="5846039" y="4490431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٥</a:t>
              </a:r>
            </a:p>
          </p:txBody>
        </p:sp>
        <p:cxnSp>
          <p:nvCxnSpPr>
            <p:cNvPr id="25" name="رابط مستقيم 97">
              <a:extLst>
                <a:ext uri="{FF2B5EF4-FFF2-40B4-BE49-F238E27FC236}">
                  <a16:creationId xmlns:a16="http://schemas.microsoft.com/office/drawing/2014/main" id="{2C399C2B-2F74-2E46-B918-20E0ABC1EAA9}"/>
                </a:ext>
              </a:extLst>
            </p:cNvPr>
            <p:cNvCxnSpPr/>
            <p:nvPr/>
          </p:nvCxnSpPr>
          <p:spPr>
            <a:xfrm flipH="1">
              <a:off x="6050941" y="4567067"/>
              <a:ext cx="39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مربع نص 98">
              <a:extLst>
                <a:ext uri="{FF2B5EF4-FFF2-40B4-BE49-F238E27FC236}">
                  <a16:creationId xmlns:a16="http://schemas.microsoft.com/office/drawing/2014/main" id="{798D728E-885B-194D-8D1C-689DAEE10A9B}"/>
                </a:ext>
              </a:extLst>
            </p:cNvPr>
            <p:cNvSpPr txBox="1"/>
            <p:nvPr/>
          </p:nvSpPr>
          <p:spPr>
            <a:xfrm>
              <a:off x="5560740" y="4330562"/>
              <a:ext cx="46076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=</a:t>
              </a:r>
            </a:p>
          </p:txBody>
        </p:sp>
      </p:grpSp>
      <p:sp>
        <p:nvSpPr>
          <p:cNvPr id="29" name="مربع نص 99">
            <a:extLst>
              <a:ext uri="{FF2B5EF4-FFF2-40B4-BE49-F238E27FC236}">
                <a16:creationId xmlns:a16="http://schemas.microsoft.com/office/drawing/2014/main" id="{1D6EF73D-F389-DF41-9724-3B80BB2F21F7}"/>
              </a:ext>
            </a:extLst>
          </p:cNvPr>
          <p:cNvSpPr txBox="1"/>
          <p:nvPr/>
        </p:nvSpPr>
        <p:spPr>
          <a:xfrm>
            <a:off x="2559513" y="4695116"/>
            <a:ext cx="9655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٣٦ ريالا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0E9F542-EF22-9203-37C0-376D5F59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378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3325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F5BFDE-C8A1-E34A-9709-4A9BBD854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223" y="1150636"/>
            <a:ext cx="4982397" cy="30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48A000-043F-EC4D-B649-E0C105803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362" y="1567365"/>
            <a:ext cx="5750887" cy="467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C2264AE-9FED-9B13-5823-45EE2396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379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2137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6CDA3D3-9755-1643-84B2-0305A3EB8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285" y="1226543"/>
            <a:ext cx="5610225" cy="1704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سداسي 2">
            <a:extLst>
              <a:ext uri="{FF2B5EF4-FFF2-40B4-BE49-F238E27FC236}">
                <a16:creationId xmlns:a16="http://schemas.microsoft.com/office/drawing/2014/main" id="{9EC7AF36-4854-4846-8DC4-30635B0E5182}"/>
              </a:ext>
            </a:extLst>
          </p:cNvPr>
          <p:cNvSpPr/>
          <p:nvPr/>
        </p:nvSpPr>
        <p:spPr>
          <a:xfrm>
            <a:off x="2271189" y="3314775"/>
            <a:ext cx="7848872" cy="14400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1">
            <a:extLst>
              <a:ext uri="{FF2B5EF4-FFF2-40B4-BE49-F238E27FC236}">
                <a16:creationId xmlns:a16="http://schemas.microsoft.com/office/drawing/2014/main" id="{5FBFC528-6064-2345-9524-F73459875E21}"/>
              </a:ext>
            </a:extLst>
          </p:cNvPr>
          <p:cNvSpPr txBox="1"/>
          <p:nvPr/>
        </p:nvSpPr>
        <p:spPr>
          <a:xfrm>
            <a:off x="7887806" y="3896137"/>
            <a:ext cx="20882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المتوسط الحسابي  =</a:t>
            </a:r>
          </a:p>
        </p:txBody>
      </p:sp>
      <p:grpSp>
        <p:nvGrpSpPr>
          <p:cNvPr id="21" name="مجموعة 53">
            <a:extLst>
              <a:ext uri="{FF2B5EF4-FFF2-40B4-BE49-F238E27FC236}">
                <a16:creationId xmlns:a16="http://schemas.microsoft.com/office/drawing/2014/main" id="{1858045F-7D63-5C42-9F57-D280FBC63736}"/>
              </a:ext>
            </a:extLst>
          </p:cNvPr>
          <p:cNvGrpSpPr/>
          <p:nvPr/>
        </p:nvGrpSpPr>
        <p:grpSpPr>
          <a:xfrm>
            <a:off x="3567333" y="3721678"/>
            <a:ext cx="4565219" cy="745225"/>
            <a:chOff x="2028610" y="4173026"/>
            <a:chExt cx="4565219" cy="745225"/>
          </a:xfrm>
        </p:grpSpPr>
        <p:sp>
          <p:nvSpPr>
            <p:cNvPr id="17" name="مربع نص 54">
              <a:extLst>
                <a:ext uri="{FF2B5EF4-FFF2-40B4-BE49-F238E27FC236}">
                  <a16:creationId xmlns:a16="http://schemas.microsoft.com/office/drawing/2014/main" id="{F8A64912-5347-784F-831C-ECA3E8B23133}"/>
                </a:ext>
              </a:extLst>
            </p:cNvPr>
            <p:cNvSpPr txBox="1"/>
            <p:nvPr/>
          </p:nvSpPr>
          <p:spPr>
            <a:xfrm>
              <a:off x="2460658" y="4173026"/>
              <a:ext cx="413317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١٠٦ + ٥٥ + ٣٤ + ٣٥ + ٣٤ + ٥٧ + ٧٨</a:t>
              </a:r>
            </a:p>
          </p:txBody>
        </p:sp>
        <p:sp>
          <p:nvSpPr>
            <p:cNvPr id="18" name="مربع نص 55">
              <a:extLst>
                <a:ext uri="{FF2B5EF4-FFF2-40B4-BE49-F238E27FC236}">
                  <a16:creationId xmlns:a16="http://schemas.microsoft.com/office/drawing/2014/main" id="{BB177AAD-C1DA-D94A-8732-1303AACB015E}"/>
                </a:ext>
              </a:extLst>
            </p:cNvPr>
            <p:cNvSpPr txBox="1"/>
            <p:nvPr/>
          </p:nvSpPr>
          <p:spPr>
            <a:xfrm>
              <a:off x="4114109" y="4518141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٧</a:t>
              </a:r>
            </a:p>
          </p:txBody>
        </p:sp>
        <p:cxnSp>
          <p:nvCxnSpPr>
            <p:cNvPr id="19" name="رابط مستقيم 57">
              <a:extLst>
                <a:ext uri="{FF2B5EF4-FFF2-40B4-BE49-F238E27FC236}">
                  <a16:creationId xmlns:a16="http://schemas.microsoft.com/office/drawing/2014/main" id="{DE3DABCA-8D47-A344-85E6-DD465101904F}"/>
                </a:ext>
              </a:extLst>
            </p:cNvPr>
            <p:cNvCxnSpPr/>
            <p:nvPr/>
          </p:nvCxnSpPr>
          <p:spPr>
            <a:xfrm flipH="1">
              <a:off x="2604674" y="4567067"/>
              <a:ext cx="385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مربع نص 58">
              <a:extLst>
                <a:ext uri="{FF2B5EF4-FFF2-40B4-BE49-F238E27FC236}">
                  <a16:creationId xmlns:a16="http://schemas.microsoft.com/office/drawing/2014/main" id="{27E88564-AEF2-D947-A567-31DB11E00D3E}"/>
                </a:ext>
              </a:extLst>
            </p:cNvPr>
            <p:cNvSpPr txBox="1"/>
            <p:nvPr/>
          </p:nvSpPr>
          <p:spPr>
            <a:xfrm>
              <a:off x="2028610" y="4330562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grpSp>
        <p:nvGrpSpPr>
          <p:cNvPr id="27" name="مجموعة 60">
            <a:extLst>
              <a:ext uri="{FF2B5EF4-FFF2-40B4-BE49-F238E27FC236}">
                <a16:creationId xmlns:a16="http://schemas.microsoft.com/office/drawing/2014/main" id="{F22B5D8C-45F2-1C4F-82D0-C0F1FD2CCE58}"/>
              </a:ext>
            </a:extLst>
          </p:cNvPr>
          <p:cNvGrpSpPr/>
          <p:nvPr/>
        </p:nvGrpSpPr>
        <p:grpSpPr>
          <a:xfrm>
            <a:off x="2891551" y="3777098"/>
            <a:ext cx="1033089" cy="662095"/>
            <a:chOff x="5560740" y="4228446"/>
            <a:chExt cx="1033089" cy="662095"/>
          </a:xfrm>
        </p:grpSpPr>
        <p:sp>
          <p:nvSpPr>
            <p:cNvPr id="23" name="مربع نص 61">
              <a:extLst>
                <a:ext uri="{FF2B5EF4-FFF2-40B4-BE49-F238E27FC236}">
                  <a16:creationId xmlns:a16="http://schemas.microsoft.com/office/drawing/2014/main" id="{AF474B73-575C-BB4C-B9AC-5DD78843D5ED}"/>
                </a:ext>
              </a:extLst>
            </p:cNvPr>
            <p:cNvSpPr txBox="1"/>
            <p:nvPr/>
          </p:nvSpPr>
          <p:spPr>
            <a:xfrm>
              <a:off x="5887604" y="4228446"/>
              <a:ext cx="70622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٣٩٩</a:t>
              </a:r>
            </a:p>
          </p:txBody>
        </p:sp>
        <p:sp>
          <p:nvSpPr>
            <p:cNvPr id="24" name="مربع نص 62">
              <a:extLst>
                <a:ext uri="{FF2B5EF4-FFF2-40B4-BE49-F238E27FC236}">
                  <a16:creationId xmlns:a16="http://schemas.microsoft.com/office/drawing/2014/main" id="{0891697A-200A-3244-83FC-D99D186194B8}"/>
                </a:ext>
              </a:extLst>
            </p:cNvPr>
            <p:cNvSpPr txBox="1"/>
            <p:nvPr/>
          </p:nvSpPr>
          <p:spPr>
            <a:xfrm>
              <a:off x="5873749" y="4490431"/>
              <a:ext cx="720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٧</a:t>
              </a:r>
            </a:p>
          </p:txBody>
        </p:sp>
        <p:cxnSp>
          <p:nvCxnSpPr>
            <p:cNvPr id="25" name="رابط مستقيم 63">
              <a:extLst>
                <a:ext uri="{FF2B5EF4-FFF2-40B4-BE49-F238E27FC236}">
                  <a16:creationId xmlns:a16="http://schemas.microsoft.com/office/drawing/2014/main" id="{48242608-6E8E-2B40-909D-998343BDC372}"/>
                </a:ext>
              </a:extLst>
            </p:cNvPr>
            <p:cNvCxnSpPr/>
            <p:nvPr/>
          </p:nvCxnSpPr>
          <p:spPr>
            <a:xfrm flipH="1">
              <a:off x="6050941" y="4567067"/>
              <a:ext cx="39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مربع نص 65">
              <a:extLst>
                <a:ext uri="{FF2B5EF4-FFF2-40B4-BE49-F238E27FC236}">
                  <a16:creationId xmlns:a16="http://schemas.microsoft.com/office/drawing/2014/main" id="{B387C0A3-0CF4-4C4E-B816-6A4561F44449}"/>
                </a:ext>
              </a:extLst>
            </p:cNvPr>
            <p:cNvSpPr txBox="1"/>
            <p:nvPr/>
          </p:nvSpPr>
          <p:spPr>
            <a:xfrm>
              <a:off x="5560740" y="4330562"/>
              <a:ext cx="46076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=</a:t>
              </a:r>
            </a:p>
          </p:txBody>
        </p:sp>
      </p:grpSp>
      <p:sp>
        <p:nvSpPr>
          <p:cNvPr id="29" name="مربع نص 66">
            <a:extLst>
              <a:ext uri="{FF2B5EF4-FFF2-40B4-BE49-F238E27FC236}">
                <a16:creationId xmlns:a16="http://schemas.microsoft.com/office/drawing/2014/main" id="{12149629-69A4-F448-896A-D265072FC995}"/>
              </a:ext>
            </a:extLst>
          </p:cNvPr>
          <p:cNvSpPr txBox="1"/>
          <p:nvPr/>
        </p:nvSpPr>
        <p:spPr>
          <a:xfrm>
            <a:off x="2385766" y="3896137"/>
            <a:ext cx="7495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٥٧</a:t>
            </a:r>
          </a:p>
        </p:txBody>
      </p:sp>
      <p:sp>
        <p:nvSpPr>
          <p:cNvPr id="31" name="سداسي 67">
            <a:extLst>
              <a:ext uri="{FF2B5EF4-FFF2-40B4-BE49-F238E27FC236}">
                <a16:creationId xmlns:a16="http://schemas.microsoft.com/office/drawing/2014/main" id="{0F65F15E-E259-8744-99A5-2487EF988869}"/>
              </a:ext>
            </a:extLst>
          </p:cNvPr>
          <p:cNvSpPr/>
          <p:nvPr/>
        </p:nvSpPr>
        <p:spPr>
          <a:xfrm>
            <a:off x="2277882" y="5042967"/>
            <a:ext cx="7848872" cy="14400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ربع نص 68">
            <a:extLst>
              <a:ext uri="{FF2B5EF4-FFF2-40B4-BE49-F238E27FC236}">
                <a16:creationId xmlns:a16="http://schemas.microsoft.com/office/drawing/2014/main" id="{88E5BCA3-D9FB-274D-88E0-883CA3596413}"/>
              </a:ext>
            </a:extLst>
          </p:cNvPr>
          <p:cNvSpPr txBox="1"/>
          <p:nvPr/>
        </p:nvSpPr>
        <p:spPr>
          <a:xfrm>
            <a:off x="8247853" y="5174623"/>
            <a:ext cx="15188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نرتب البيانات :</a:t>
            </a:r>
          </a:p>
        </p:txBody>
      </p:sp>
      <p:sp>
        <p:nvSpPr>
          <p:cNvPr id="35" name="مربع نص 69">
            <a:extLst>
              <a:ext uri="{FF2B5EF4-FFF2-40B4-BE49-F238E27FC236}">
                <a16:creationId xmlns:a16="http://schemas.microsoft.com/office/drawing/2014/main" id="{D2735B53-38BE-B04E-9713-07080FAE1B42}"/>
              </a:ext>
            </a:extLst>
          </p:cNvPr>
          <p:cNvSpPr txBox="1"/>
          <p:nvPr/>
        </p:nvSpPr>
        <p:spPr>
          <a:xfrm>
            <a:off x="3495325" y="5174623"/>
            <a:ext cx="48312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٣٤ ، ٣٤ ، ٣٥ ، ٥٥ ، ٥٧ ، ٧٨ ، ١٠٦</a:t>
            </a:r>
          </a:p>
        </p:txBody>
      </p:sp>
      <p:sp>
        <p:nvSpPr>
          <p:cNvPr id="37" name="مربع نص 70">
            <a:extLst>
              <a:ext uri="{FF2B5EF4-FFF2-40B4-BE49-F238E27FC236}">
                <a16:creationId xmlns:a16="http://schemas.microsoft.com/office/drawing/2014/main" id="{AD16D797-730F-D049-9124-8C5CD8587A1B}"/>
              </a:ext>
            </a:extLst>
          </p:cNvPr>
          <p:cNvSpPr txBox="1"/>
          <p:nvPr/>
        </p:nvSpPr>
        <p:spPr>
          <a:xfrm>
            <a:off x="8607893" y="5578961"/>
            <a:ext cx="11588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الوسيط  =</a:t>
            </a:r>
          </a:p>
        </p:txBody>
      </p:sp>
      <p:sp>
        <p:nvSpPr>
          <p:cNvPr id="39" name="مربع نص 71">
            <a:extLst>
              <a:ext uri="{FF2B5EF4-FFF2-40B4-BE49-F238E27FC236}">
                <a16:creationId xmlns:a16="http://schemas.microsoft.com/office/drawing/2014/main" id="{F8EF8FE3-D044-4D4D-B6ED-CC301C7D28FE}"/>
              </a:ext>
            </a:extLst>
          </p:cNvPr>
          <p:cNvSpPr txBox="1"/>
          <p:nvPr/>
        </p:nvSpPr>
        <p:spPr>
          <a:xfrm>
            <a:off x="8187854" y="5578961"/>
            <a:ext cx="56405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٥٥</a:t>
            </a: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F36B8F40-70A3-FE41-9CA8-EF5262560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506" y="1821928"/>
            <a:ext cx="15504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مربع نص 93">
            <a:extLst>
              <a:ext uri="{FF2B5EF4-FFF2-40B4-BE49-F238E27FC236}">
                <a16:creationId xmlns:a16="http://schemas.microsoft.com/office/drawing/2014/main" id="{275652D3-2BCB-2048-8105-F1D3B5753063}"/>
              </a:ext>
            </a:extLst>
          </p:cNvPr>
          <p:cNvSpPr txBox="1"/>
          <p:nvPr/>
        </p:nvSpPr>
        <p:spPr>
          <a:xfrm>
            <a:off x="8607893" y="6011009"/>
            <a:ext cx="11588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المنوال  =</a:t>
            </a:r>
          </a:p>
        </p:txBody>
      </p:sp>
      <p:sp>
        <p:nvSpPr>
          <p:cNvPr id="45" name="مربع نص 94">
            <a:extLst>
              <a:ext uri="{FF2B5EF4-FFF2-40B4-BE49-F238E27FC236}">
                <a16:creationId xmlns:a16="http://schemas.microsoft.com/office/drawing/2014/main" id="{4C2DF298-507D-D540-8409-73C63281C89D}"/>
              </a:ext>
            </a:extLst>
          </p:cNvPr>
          <p:cNvSpPr txBox="1"/>
          <p:nvPr/>
        </p:nvSpPr>
        <p:spPr>
          <a:xfrm>
            <a:off x="8187854" y="6011009"/>
            <a:ext cx="56405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٣٤</a:t>
            </a:r>
          </a:p>
        </p:txBody>
      </p:sp>
      <p:sp>
        <p:nvSpPr>
          <p:cNvPr id="47" name="وسيلة شرح مستطيلة مستديرة الزوايا 95">
            <a:extLst>
              <a:ext uri="{FF2B5EF4-FFF2-40B4-BE49-F238E27FC236}">
                <a16:creationId xmlns:a16="http://schemas.microsoft.com/office/drawing/2014/main" id="{C6BB5B02-C86E-F54E-8E5D-944E2DF88AFD}"/>
              </a:ext>
            </a:extLst>
          </p:cNvPr>
          <p:cNvSpPr/>
          <p:nvPr/>
        </p:nvSpPr>
        <p:spPr>
          <a:xfrm>
            <a:off x="5943597" y="5773490"/>
            <a:ext cx="905866" cy="709637"/>
          </a:xfrm>
          <a:prstGeom prst="wedgeRoundRectCallout">
            <a:avLst>
              <a:gd name="adj1" fmla="val 21085"/>
              <a:gd name="adj2" fmla="val -9842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الوسيط</a:t>
            </a:r>
          </a:p>
        </p:txBody>
      </p:sp>
      <p:sp>
        <p:nvSpPr>
          <p:cNvPr id="49" name="شكل بيضاوي 3">
            <a:extLst>
              <a:ext uri="{FF2B5EF4-FFF2-40B4-BE49-F238E27FC236}">
                <a16:creationId xmlns:a16="http://schemas.microsoft.com/office/drawing/2014/main" id="{FB3EE948-BAEF-DA49-A61D-744EE67107A4}"/>
              </a:ext>
            </a:extLst>
          </p:cNvPr>
          <p:cNvSpPr/>
          <p:nvPr/>
        </p:nvSpPr>
        <p:spPr>
          <a:xfrm>
            <a:off x="7838006" y="5128878"/>
            <a:ext cx="468000" cy="43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شكل بيضاوي 97">
            <a:extLst>
              <a:ext uri="{FF2B5EF4-FFF2-40B4-BE49-F238E27FC236}">
                <a16:creationId xmlns:a16="http://schemas.microsoft.com/office/drawing/2014/main" id="{5F280CE4-B627-FC4F-BD69-A72B3E1C8AA4}"/>
              </a:ext>
            </a:extLst>
          </p:cNvPr>
          <p:cNvSpPr/>
          <p:nvPr/>
        </p:nvSpPr>
        <p:spPr>
          <a:xfrm>
            <a:off x="7333950" y="5128878"/>
            <a:ext cx="468000" cy="43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DCAB34D-2EA9-1494-D2E1-04D25AFAC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380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7736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9" grpId="0"/>
      <p:bldP spid="31" grpId="0" animBg="1"/>
      <p:bldP spid="33" grpId="0"/>
      <p:bldP spid="35" grpId="0"/>
      <p:bldP spid="37" grpId="0"/>
      <p:bldP spid="39" grpId="0"/>
      <p:bldP spid="43" grpId="0"/>
      <p:bldP spid="45" grpId="0"/>
      <p:bldP spid="47" grpId="0" animBg="1"/>
      <p:bldP spid="49" grpId="0" animBg="1"/>
      <p:bldP spid="51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898</Words>
  <Application>Microsoft Macintosh PowerPoint</Application>
  <PresentationFormat>شاشة عريضة</PresentationFormat>
  <Paragraphs>469</Paragraphs>
  <Slides>21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9" baseType="lpstr">
      <vt:lpstr>18 Khebrat Musamim</vt:lpstr>
      <vt:lpstr>Arial</vt:lpstr>
      <vt:lpstr>Arial Black</vt:lpstr>
      <vt:lpstr>Beirut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45</cp:revision>
  <dcterms:created xsi:type="dcterms:W3CDTF">2021-08-28T07:17:54Z</dcterms:created>
  <dcterms:modified xsi:type="dcterms:W3CDTF">2022-05-21T22:09:05Z</dcterms:modified>
</cp:coreProperties>
</file>