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5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54" rtl="1" saveSubsetFonts="1" autoCompressPictures="0">
  <p:sldMasterIdLst>
    <p:sldMasterId id="2147483648" r:id="rId1"/>
  </p:sldMasterIdLst>
  <p:notesMasterIdLst>
    <p:notesMasterId r:id="rId20"/>
  </p:notesMasterIdLst>
  <p:sldIdLst>
    <p:sldId id="278" r:id="rId2"/>
    <p:sldId id="273" r:id="rId3"/>
    <p:sldId id="354" r:id="rId4"/>
    <p:sldId id="257" r:id="rId5"/>
    <p:sldId id="258" r:id="rId6"/>
    <p:sldId id="259" r:id="rId7"/>
    <p:sldId id="358" r:id="rId8"/>
    <p:sldId id="360" r:id="rId9"/>
    <p:sldId id="361" r:id="rId10"/>
    <p:sldId id="368" r:id="rId11"/>
    <p:sldId id="363" r:id="rId12"/>
    <p:sldId id="364" r:id="rId13"/>
    <p:sldId id="365" r:id="rId14"/>
    <p:sldId id="366" r:id="rId15"/>
    <p:sldId id="362" r:id="rId16"/>
    <p:sldId id="367" r:id="rId17"/>
    <p:sldId id="369" r:id="rId18"/>
    <p:sldId id="359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8"/>
            <p14:sldId id="273"/>
            <p14:sldId id="354"/>
          </p14:sldIdLst>
        </p14:section>
        <p14:section name="سبوره" id="{D768A564-C0C9-8243-A2F1-EE51E648924B}">
          <p14:sldIdLst>
            <p14:sldId id="257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259"/>
            <p14:sldId id="358"/>
            <p14:sldId id="360"/>
            <p14:sldId id="361"/>
            <p14:sldId id="368"/>
            <p14:sldId id="363"/>
            <p14:sldId id="364"/>
            <p14:sldId id="365"/>
            <p14:sldId id="366"/>
            <p14:sldId id="362"/>
            <p14:sldId id="367"/>
            <p14:sldId id="369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/>
    <p:restoredTop sz="93478"/>
  </p:normalViewPr>
  <p:slideViewPr>
    <p:cSldViewPr snapToGrid="0" snapToObjects="1">
      <p:cViewPr varScale="1">
        <p:scale>
          <a:sx n="61" d="100"/>
          <a:sy n="61" d="100"/>
        </p:scale>
        <p:origin x="248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21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358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368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928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70DC-A919-E347-8810-D4B279803065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D08F-054E-CF46-8811-BA1362C2B36E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79E8-BF69-7A44-BAB6-68B4C0BB25D6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D2F0C-9782-FE45-9B13-AFFF1EC57EF4}" type="datetime1">
              <a:rPr lang="ar-SA" smtClean="0"/>
              <a:t>21 شوال، 1443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5BC9-2C44-FA4F-8BC4-167BE36774F2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8472-6523-FD41-870B-BE3F1F491798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309-FF1F-0743-8E7F-8D253E6CBE8C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74F97-A215-FE48-91D3-8A7E4F88DEAD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AF6A-00E4-B741-8CA8-CA7D3CC90190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66CC-28FA-E64C-A803-B6F2E650D3B9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987-9782-3349-ADC7-1AE26F9A8F72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9A49-8645-F04F-8113-5B9E1F36BA94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1EE25-1ECA-0E4B-9515-621FE62A5635}" type="datetime1">
              <a:rPr lang="ar-SA" smtClean="0"/>
              <a:t>21 شوال،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15" name="قلب الصفحة.wav"/>
          </p:stSnd>
        </p:sndAc>
      </p:transition>
    </mc:Choice>
    <mc:Fallback xmlns="">
      <p:transition spd="slow">
        <p:fade/>
        <p:sndAc>
          <p:stSnd>
            <p:snd r:embed="rId16" name="قلب الصفحة.wav"/>
          </p:stSnd>
        </p:sndAc>
      </p:transition>
    </mc:Fallback>
  </mc:AlternateConten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6.jp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10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6.jp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10" Type="http://schemas.openxmlformats.org/officeDocument/2006/relationships/image" Target="../media/image56.png"/><Relationship Id="rId4" Type="http://schemas.openxmlformats.org/officeDocument/2006/relationships/image" Target="../media/image37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6.jpg"/><Relationship Id="rId7" Type="http://schemas.openxmlformats.org/officeDocument/2006/relationships/image" Target="../media/image5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60.png"/><Relationship Id="rId5" Type="http://schemas.openxmlformats.org/officeDocument/2006/relationships/image" Target="../media/image38.png"/><Relationship Id="rId10" Type="http://schemas.openxmlformats.org/officeDocument/2006/relationships/image" Target="../media/image59.png"/><Relationship Id="rId4" Type="http://schemas.openxmlformats.org/officeDocument/2006/relationships/image" Target="../media/image37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6.jp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10" Type="http://schemas.openxmlformats.org/officeDocument/2006/relationships/image" Target="../media/image63.png"/><Relationship Id="rId4" Type="http://schemas.openxmlformats.org/officeDocument/2006/relationships/image" Target="../media/image3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6.jp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10" Type="http://schemas.openxmlformats.org/officeDocument/2006/relationships/image" Target="../media/image65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audio" Target="../media/audio1.wav"/><Relationship Id="rId5" Type="http://schemas.openxmlformats.org/officeDocument/2006/relationships/image" Target="../media/image37.png"/><Relationship Id="rId10" Type="http://schemas.openxmlformats.org/officeDocument/2006/relationships/image" Target="../media/image66.jpg"/><Relationship Id="rId4" Type="http://schemas.openxmlformats.org/officeDocument/2006/relationships/image" Target="../media/image36.jp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6.jp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10" Type="http://schemas.openxmlformats.org/officeDocument/2006/relationships/audio" Target="../media/audio1.wav"/><Relationship Id="rId4" Type="http://schemas.openxmlformats.org/officeDocument/2006/relationships/image" Target="../media/image37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6.jpg"/><Relationship Id="rId7" Type="http://schemas.openxmlformats.org/officeDocument/2006/relationships/image" Target="../media/image6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wordwall.net/ar/resource/5782230/&#1575;&#1608;&#1604;&#1609;-&#1635;" TargetMode="External"/><Relationship Id="rId18" Type="http://schemas.microsoft.com/office/2007/relationships/hdphoto" Target="../media/hdphoto2.wdp"/><Relationship Id="rId26" Type="http://schemas.openxmlformats.org/officeDocument/2006/relationships/image" Target="../media/image23.png"/><Relationship Id="rId39" Type="http://schemas.openxmlformats.org/officeDocument/2006/relationships/slide" Target="slide50.xml"/><Relationship Id="rId21" Type="http://schemas.openxmlformats.org/officeDocument/2006/relationships/image" Target="../media/image19.png"/><Relationship Id="rId34" Type="http://schemas.openxmlformats.org/officeDocument/2006/relationships/image" Target="../media/image240.png"/><Relationship Id="rId7" Type="http://schemas.openxmlformats.org/officeDocument/2006/relationships/image" Target="../media/image8.gif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33" Type="http://schemas.openxmlformats.org/officeDocument/2006/relationships/slide" Target="slide4.xml"/><Relationship Id="rId38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24" Type="http://schemas.openxmlformats.org/officeDocument/2006/relationships/image" Target="../media/image21.jpeg"/><Relationship Id="rId32" Type="http://schemas.openxmlformats.org/officeDocument/2006/relationships/image" Target="../media/image28.png"/><Relationship Id="rId37" Type="http://schemas.openxmlformats.org/officeDocument/2006/relationships/image" Target="../media/image250.png"/><Relationship Id="rId40" Type="http://schemas.openxmlformats.org/officeDocument/2006/relationships/image" Target="../media/image260.png"/><Relationship Id="rId5" Type="http://schemas.openxmlformats.org/officeDocument/2006/relationships/image" Target="../media/image6.png"/><Relationship Id="rId15" Type="http://schemas.openxmlformats.org/officeDocument/2006/relationships/image" Target="../media/image14.jpg"/><Relationship Id="rId23" Type="http://schemas.openxmlformats.org/officeDocument/2006/relationships/hyperlink" Target="https://drive.google.com/file/d/1PP7Yve2z40QpybFj1CLTOBwKMhEG4kE5/view" TargetMode="External"/><Relationship Id="rId28" Type="http://schemas.openxmlformats.org/officeDocument/2006/relationships/image" Target="../media/image25.png"/><Relationship Id="rId36" Type="http://schemas.openxmlformats.org/officeDocument/2006/relationships/slide" Target="slide5.xml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31" Type="http://schemas.openxmlformats.org/officeDocument/2006/relationships/hyperlink" Target="https://pixabay.com/it/lavagna-bianca-bordo-bianco-3205371/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10.jpe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4.jpeg"/><Relationship Id="rId30" Type="http://schemas.openxmlformats.org/officeDocument/2006/relationships/image" Target="../media/image27.png"/><Relationship Id="rId35" Type="http://schemas.openxmlformats.org/officeDocument/2006/relationships/image" Target="../media/image29.png"/><Relationship Id="rId8" Type="http://schemas.openxmlformats.org/officeDocument/2006/relationships/image" Target="../media/image9.gif"/><Relationship Id="rId3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3.png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audio" Target="../media/audio1.wav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6.jpg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10" Type="http://schemas.openxmlformats.org/officeDocument/2006/relationships/image" Target="../media/image48.png"/><Relationship Id="rId4" Type="http://schemas.openxmlformats.org/officeDocument/2006/relationships/image" Target="../media/image37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6.jpg"/><Relationship Id="rId7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audio" Target="../media/audio1.wav"/><Relationship Id="rId5" Type="http://schemas.openxmlformats.org/officeDocument/2006/relationships/image" Target="../media/image38.png"/><Relationship Id="rId10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978">
              <a:srgbClr val="AF52DE"/>
            </a:gs>
            <a:gs pos="74000">
              <a:schemeClr val="accent2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3084B16-25AE-404E-9989-172C010F3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55"/>
          <a:stretch/>
        </p:blipFill>
        <p:spPr>
          <a:xfrm>
            <a:off x="69850" y="173036"/>
            <a:ext cx="12052300" cy="65504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صورة 8" descr="صورة تحتوي على نص, ساعة حائط&#10;&#10;تم إنشاء الوصف تلقائياً">
            <a:extLst>
              <a:ext uri="{FF2B5EF4-FFF2-40B4-BE49-F238E27FC236}">
                <a16:creationId xmlns:a16="http://schemas.microsoft.com/office/drawing/2014/main" id="{D5DA2142-DAF4-DF4A-A230-64EA69CC5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884" r="3" b="12415"/>
          <a:stretch/>
        </p:blipFill>
        <p:spPr>
          <a:xfrm flipH="1">
            <a:off x="643467" y="1087061"/>
            <a:ext cx="5294716" cy="46838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7336919-918C-BA41-9B5F-2CD933CEC1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3656" r="-1" b="33926"/>
          <a:stretch/>
        </p:blipFill>
        <p:spPr>
          <a:xfrm>
            <a:off x="6253819" y="891269"/>
            <a:ext cx="5294715" cy="50754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617E679-7AAD-6C47-B52B-D112621AA4CA}"/>
              </a:ext>
            </a:extLst>
          </p:cNvPr>
          <p:cNvSpPr txBox="1"/>
          <p:nvPr/>
        </p:nvSpPr>
        <p:spPr>
          <a:xfrm>
            <a:off x="7193024" y="3009900"/>
            <a:ext cx="3797300" cy="1200329"/>
          </a:xfrm>
          <a:prstGeom prst="rect">
            <a:avLst/>
          </a:prstGeom>
          <a:gradFill flip="none" rotWithShape="1">
            <a:gsLst>
              <a:gs pos="0">
                <a:srgbClr val="BDBFFF"/>
              </a:gs>
              <a:gs pos="74000">
                <a:schemeClr val="bg1"/>
              </a:gs>
              <a:gs pos="83000">
                <a:schemeClr val="bg1"/>
              </a:gs>
              <a:gs pos="100000">
                <a:srgbClr val="DDCADC"/>
              </a:gs>
            </a:gsLst>
            <a:path path="rect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/>
            <a:bevelB w="101600" prst="riblet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الفصل السادس</a:t>
            </a:r>
          </a:p>
          <a:p>
            <a:pPr algn="ctr"/>
            <a:r>
              <a:rPr lang="ar-SA" sz="3600" b="1" dirty="0">
                <a:solidFill>
                  <a:srgbClr val="002060"/>
                </a:solidFill>
                <a:latin typeface="18 Khebrat Musamim" pitchFamily="2" charset="0"/>
                <a:cs typeface="18 Khebrat Musamim" pitchFamily="2" charset="0"/>
              </a:rPr>
              <a:t>الإحصاء</a:t>
            </a:r>
            <a:r>
              <a:rPr lang="ar-SA" sz="2400" b="1" dirty="0">
                <a:solidFill>
                  <a:srgbClr val="002060"/>
                </a:solidFill>
                <a:latin typeface="Cairo Black" pitchFamily="2" charset="-78"/>
                <a:cs typeface="Cairo Black" pitchFamily="2" charset="-78"/>
              </a:rPr>
              <a:t> </a:t>
            </a:r>
            <a:endParaRPr lang="ar-SA" sz="1600" b="1" dirty="0">
              <a:solidFill>
                <a:srgbClr val="002060"/>
              </a:solidFill>
              <a:latin typeface="Cairo Black" pitchFamily="2" charset="-78"/>
              <a:cs typeface="Cairo Black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B9F7966-FF08-6247-8B2B-515F5A87B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77011" y="5076595"/>
            <a:ext cx="1144040" cy="890134"/>
          </a:xfrm>
          <a:prstGeom prst="rect">
            <a:avLst/>
          </a:prstGeom>
        </p:spPr>
      </p:pic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0FC012-EE87-7B4E-88C6-A6A80920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06" y="6162566"/>
            <a:ext cx="2743200" cy="365125"/>
          </a:xfrm>
        </p:spPr>
        <p:txBody>
          <a:bodyPr/>
          <a:lstStyle/>
          <a:p>
            <a:fld id="{4B1E913D-58CC-DA49-B719-410520E0AD7E}" type="slidenum">
              <a:rPr lang="ar-SA" smtClean="0"/>
              <a:t>354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66807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836E4E7-E4B5-BF4C-8B5A-B9FD7A7D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55" y="1288231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E0472-9A51-734B-8068-39248CD2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30" y="1410768"/>
            <a:ext cx="4416326" cy="392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4B93F-581F-A440-B3BC-9699B6985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37" y="2332620"/>
            <a:ext cx="3019008" cy="1691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7" name="مجموعة 7">
            <a:extLst>
              <a:ext uri="{FF2B5EF4-FFF2-40B4-BE49-F238E27FC236}">
                <a16:creationId xmlns:a16="http://schemas.microsoft.com/office/drawing/2014/main" id="{24DFE7EB-8211-8644-A785-E75A44C5AC33}"/>
              </a:ext>
            </a:extLst>
          </p:cNvPr>
          <p:cNvGrpSpPr/>
          <p:nvPr/>
        </p:nvGrpSpPr>
        <p:grpSpPr>
          <a:xfrm>
            <a:off x="1329593" y="5657479"/>
            <a:ext cx="8604000" cy="743320"/>
            <a:chOff x="216472" y="5349976"/>
            <a:chExt cx="8604000" cy="743320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27C49EA-7D58-E04F-A6F8-DD80DC36D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72" y="5349976"/>
              <a:ext cx="8604000" cy="31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53">
              <a:extLst>
                <a:ext uri="{FF2B5EF4-FFF2-40B4-BE49-F238E27FC236}">
                  <a16:creationId xmlns:a16="http://schemas.microsoft.com/office/drawing/2014/main" id="{F526BDD8-F09E-1B44-9243-A3389E7625CB}"/>
                </a:ext>
              </a:extLst>
            </p:cNvPr>
            <p:cNvSpPr txBox="1"/>
            <p:nvPr/>
          </p:nvSpPr>
          <p:spPr>
            <a:xfrm>
              <a:off x="467544" y="5689714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١٥</a:t>
              </a:r>
            </a:p>
          </p:txBody>
        </p:sp>
        <p:sp>
          <p:nvSpPr>
            <p:cNvPr id="19" name="مربع نص 54">
              <a:extLst>
                <a:ext uri="{FF2B5EF4-FFF2-40B4-BE49-F238E27FC236}">
                  <a16:creationId xmlns:a16="http://schemas.microsoft.com/office/drawing/2014/main" id="{361E9732-A508-0240-A12E-B00C959EB8B5}"/>
                </a:ext>
              </a:extLst>
            </p:cNvPr>
            <p:cNvSpPr txBox="1"/>
            <p:nvPr/>
          </p:nvSpPr>
          <p:spPr>
            <a:xfrm>
              <a:off x="1398320" y="569318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٢٠</a:t>
              </a:r>
            </a:p>
          </p:txBody>
        </p:sp>
        <p:sp>
          <p:nvSpPr>
            <p:cNvPr id="20" name="مربع نص 55">
              <a:extLst>
                <a:ext uri="{FF2B5EF4-FFF2-40B4-BE49-F238E27FC236}">
                  <a16:creationId xmlns:a16="http://schemas.microsoft.com/office/drawing/2014/main" id="{ADD69E41-123A-F948-AB6E-C9C54BDDF0DE}"/>
                </a:ext>
              </a:extLst>
            </p:cNvPr>
            <p:cNvSpPr txBox="1"/>
            <p:nvPr/>
          </p:nvSpPr>
          <p:spPr>
            <a:xfrm>
              <a:off x="2320569" y="5689714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٢٥</a:t>
              </a:r>
            </a:p>
          </p:txBody>
        </p:sp>
        <p:sp>
          <p:nvSpPr>
            <p:cNvPr id="21" name="مربع نص 57">
              <a:extLst>
                <a:ext uri="{FF2B5EF4-FFF2-40B4-BE49-F238E27FC236}">
                  <a16:creationId xmlns:a16="http://schemas.microsoft.com/office/drawing/2014/main" id="{1E28BE1E-773A-5049-8C28-99852DC7C07A}"/>
                </a:ext>
              </a:extLst>
            </p:cNvPr>
            <p:cNvSpPr txBox="1"/>
            <p:nvPr/>
          </p:nvSpPr>
          <p:spPr>
            <a:xfrm>
              <a:off x="3246828" y="568902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٣٠</a:t>
              </a:r>
            </a:p>
          </p:txBody>
        </p:sp>
        <p:sp>
          <p:nvSpPr>
            <p:cNvPr id="22" name="مربع نص 58">
              <a:extLst>
                <a:ext uri="{FF2B5EF4-FFF2-40B4-BE49-F238E27FC236}">
                  <a16:creationId xmlns:a16="http://schemas.microsoft.com/office/drawing/2014/main" id="{E44EE6B3-9F3D-4D48-BBFF-73B82599173A}"/>
                </a:ext>
              </a:extLst>
            </p:cNvPr>
            <p:cNvSpPr txBox="1"/>
            <p:nvPr/>
          </p:nvSpPr>
          <p:spPr>
            <a:xfrm>
              <a:off x="4134624" y="5692498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٣٥</a:t>
              </a:r>
            </a:p>
          </p:txBody>
        </p:sp>
        <p:sp>
          <p:nvSpPr>
            <p:cNvPr id="23" name="مربع نص 60">
              <a:extLst>
                <a:ext uri="{FF2B5EF4-FFF2-40B4-BE49-F238E27FC236}">
                  <a16:creationId xmlns:a16="http://schemas.microsoft.com/office/drawing/2014/main" id="{E6779DF1-81E7-F649-839E-0B230AEC9419}"/>
                </a:ext>
              </a:extLst>
            </p:cNvPr>
            <p:cNvSpPr txBox="1"/>
            <p:nvPr/>
          </p:nvSpPr>
          <p:spPr>
            <a:xfrm>
              <a:off x="5062201" y="5689715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٤٠</a:t>
              </a:r>
            </a:p>
          </p:txBody>
        </p:sp>
        <p:sp>
          <p:nvSpPr>
            <p:cNvPr id="24" name="مربع نص 61">
              <a:extLst>
                <a:ext uri="{FF2B5EF4-FFF2-40B4-BE49-F238E27FC236}">
                  <a16:creationId xmlns:a16="http://schemas.microsoft.com/office/drawing/2014/main" id="{5A40962B-16B2-9440-A16C-1065A4E57A00}"/>
                </a:ext>
              </a:extLst>
            </p:cNvPr>
            <p:cNvSpPr txBox="1"/>
            <p:nvPr/>
          </p:nvSpPr>
          <p:spPr>
            <a:xfrm>
              <a:off x="5999526" y="5692499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٤٥</a:t>
              </a:r>
            </a:p>
          </p:txBody>
        </p:sp>
        <p:sp>
          <p:nvSpPr>
            <p:cNvPr id="25" name="مربع نص 62">
              <a:extLst>
                <a:ext uri="{FF2B5EF4-FFF2-40B4-BE49-F238E27FC236}">
                  <a16:creationId xmlns:a16="http://schemas.microsoft.com/office/drawing/2014/main" id="{E89CC77C-EB17-0840-96C2-9B562555B6C6}"/>
                </a:ext>
              </a:extLst>
            </p:cNvPr>
            <p:cNvSpPr txBox="1"/>
            <p:nvPr/>
          </p:nvSpPr>
          <p:spPr>
            <a:xfrm>
              <a:off x="6912493" y="5689027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٥٠</a:t>
              </a:r>
            </a:p>
          </p:txBody>
        </p:sp>
        <p:sp>
          <p:nvSpPr>
            <p:cNvPr id="26" name="مربع نص 63">
              <a:extLst>
                <a:ext uri="{FF2B5EF4-FFF2-40B4-BE49-F238E27FC236}">
                  <a16:creationId xmlns:a16="http://schemas.microsoft.com/office/drawing/2014/main" id="{C45C6852-21DF-FC4B-9FE5-5449C160D237}"/>
                </a:ext>
              </a:extLst>
            </p:cNvPr>
            <p:cNvSpPr txBox="1"/>
            <p:nvPr/>
          </p:nvSpPr>
          <p:spPr>
            <a:xfrm>
              <a:off x="7807032" y="5692499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٥٥</a:t>
              </a:r>
            </a:p>
          </p:txBody>
        </p:sp>
      </p:grpSp>
      <p:sp>
        <p:nvSpPr>
          <p:cNvPr id="29" name="شكل بيضاوي 65">
            <a:extLst>
              <a:ext uri="{FF2B5EF4-FFF2-40B4-BE49-F238E27FC236}">
                <a16:creationId xmlns:a16="http://schemas.microsoft.com/office/drawing/2014/main" id="{62827CA9-6258-CC4B-B15F-B4F46D5B5F18}"/>
              </a:ext>
            </a:extLst>
          </p:cNvPr>
          <p:cNvSpPr/>
          <p:nvPr/>
        </p:nvSpPr>
        <p:spPr>
          <a:xfrm>
            <a:off x="3791882" y="2789950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66">
            <a:extLst>
              <a:ext uri="{FF2B5EF4-FFF2-40B4-BE49-F238E27FC236}">
                <a16:creationId xmlns:a16="http://schemas.microsoft.com/office/drawing/2014/main" id="{B5337463-3520-064D-B825-1162885BA3F9}"/>
              </a:ext>
            </a:extLst>
          </p:cNvPr>
          <p:cNvSpPr/>
          <p:nvPr/>
        </p:nvSpPr>
        <p:spPr>
          <a:xfrm>
            <a:off x="3043566" y="3222617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67">
            <a:extLst>
              <a:ext uri="{FF2B5EF4-FFF2-40B4-BE49-F238E27FC236}">
                <a16:creationId xmlns:a16="http://schemas.microsoft.com/office/drawing/2014/main" id="{66475522-EB0A-BC4D-A06E-8099B7D0EB94}"/>
              </a:ext>
            </a:extLst>
          </p:cNvPr>
          <p:cNvSpPr/>
          <p:nvPr/>
        </p:nvSpPr>
        <p:spPr>
          <a:xfrm>
            <a:off x="3790528" y="3218632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68">
            <a:extLst>
              <a:ext uri="{FF2B5EF4-FFF2-40B4-BE49-F238E27FC236}">
                <a16:creationId xmlns:a16="http://schemas.microsoft.com/office/drawing/2014/main" id="{83AE402B-AFC5-2744-9663-B410DF9CCF40}"/>
              </a:ext>
            </a:extLst>
          </p:cNvPr>
          <p:cNvSpPr/>
          <p:nvPr/>
        </p:nvSpPr>
        <p:spPr>
          <a:xfrm>
            <a:off x="4518510" y="3218632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69">
            <a:extLst>
              <a:ext uri="{FF2B5EF4-FFF2-40B4-BE49-F238E27FC236}">
                <a16:creationId xmlns:a16="http://schemas.microsoft.com/office/drawing/2014/main" id="{A60C0803-5CE8-2C4B-9FF8-1D78A2C5DEBA}"/>
              </a:ext>
            </a:extLst>
          </p:cNvPr>
          <p:cNvSpPr/>
          <p:nvPr/>
        </p:nvSpPr>
        <p:spPr>
          <a:xfrm>
            <a:off x="3020299" y="3627548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70">
            <a:extLst>
              <a:ext uri="{FF2B5EF4-FFF2-40B4-BE49-F238E27FC236}">
                <a16:creationId xmlns:a16="http://schemas.microsoft.com/office/drawing/2014/main" id="{49E58F97-3FDF-6A41-B6AF-743382907624}"/>
              </a:ext>
            </a:extLst>
          </p:cNvPr>
          <p:cNvSpPr/>
          <p:nvPr/>
        </p:nvSpPr>
        <p:spPr>
          <a:xfrm>
            <a:off x="3790528" y="3624222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71">
            <a:extLst>
              <a:ext uri="{FF2B5EF4-FFF2-40B4-BE49-F238E27FC236}">
                <a16:creationId xmlns:a16="http://schemas.microsoft.com/office/drawing/2014/main" id="{06CC3631-0539-9447-B4C3-3AE20E325C49}"/>
              </a:ext>
            </a:extLst>
          </p:cNvPr>
          <p:cNvSpPr/>
          <p:nvPr/>
        </p:nvSpPr>
        <p:spPr>
          <a:xfrm>
            <a:off x="4518510" y="3624222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72">
            <a:extLst>
              <a:ext uri="{FF2B5EF4-FFF2-40B4-BE49-F238E27FC236}">
                <a16:creationId xmlns:a16="http://schemas.microsoft.com/office/drawing/2014/main" id="{AC56D65C-66D0-C74D-9A7D-FCC2E8A64488}"/>
              </a:ext>
            </a:extLst>
          </p:cNvPr>
          <p:cNvSpPr/>
          <p:nvPr/>
        </p:nvSpPr>
        <p:spPr>
          <a:xfrm>
            <a:off x="2300745" y="3627548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73">
            <a:extLst>
              <a:ext uri="{FF2B5EF4-FFF2-40B4-BE49-F238E27FC236}">
                <a16:creationId xmlns:a16="http://schemas.microsoft.com/office/drawing/2014/main" id="{1D805FC3-888A-5845-BCAE-86510C6879A4}"/>
              </a:ext>
            </a:extLst>
          </p:cNvPr>
          <p:cNvSpPr/>
          <p:nvPr/>
        </p:nvSpPr>
        <p:spPr>
          <a:xfrm>
            <a:off x="2324012" y="3211663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74">
            <a:extLst>
              <a:ext uri="{FF2B5EF4-FFF2-40B4-BE49-F238E27FC236}">
                <a16:creationId xmlns:a16="http://schemas.microsoft.com/office/drawing/2014/main" id="{026A2113-023D-9F4B-9B21-85C99F0F92EA}"/>
              </a:ext>
            </a:extLst>
          </p:cNvPr>
          <p:cNvSpPr/>
          <p:nvPr/>
        </p:nvSpPr>
        <p:spPr>
          <a:xfrm>
            <a:off x="3023032" y="2800864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75">
            <a:extLst>
              <a:ext uri="{FF2B5EF4-FFF2-40B4-BE49-F238E27FC236}">
                <a16:creationId xmlns:a16="http://schemas.microsoft.com/office/drawing/2014/main" id="{6B152248-B51F-6A45-AA83-9DEDBF8B94A3}"/>
              </a:ext>
            </a:extLst>
          </p:cNvPr>
          <p:cNvSpPr/>
          <p:nvPr/>
        </p:nvSpPr>
        <p:spPr>
          <a:xfrm>
            <a:off x="4505355" y="2796879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76">
            <a:extLst>
              <a:ext uri="{FF2B5EF4-FFF2-40B4-BE49-F238E27FC236}">
                <a16:creationId xmlns:a16="http://schemas.microsoft.com/office/drawing/2014/main" id="{1D21F3CD-0E39-4D49-A341-AFCD450EE5FF}"/>
              </a:ext>
            </a:extLst>
          </p:cNvPr>
          <p:cNvSpPr/>
          <p:nvPr/>
        </p:nvSpPr>
        <p:spPr>
          <a:xfrm>
            <a:off x="2303478" y="2789910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78">
            <a:extLst>
              <a:ext uri="{FF2B5EF4-FFF2-40B4-BE49-F238E27FC236}">
                <a16:creationId xmlns:a16="http://schemas.microsoft.com/office/drawing/2014/main" id="{5D321338-825E-6948-B561-E64A8152791E}"/>
              </a:ext>
            </a:extLst>
          </p:cNvPr>
          <p:cNvSpPr txBox="1"/>
          <p:nvPr/>
        </p:nvSpPr>
        <p:spPr>
          <a:xfrm>
            <a:off x="6429928" y="4883444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55" name="مربع نص 79">
            <a:extLst>
              <a:ext uri="{FF2B5EF4-FFF2-40B4-BE49-F238E27FC236}">
                <a16:creationId xmlns:a16="http://schemas.microsoft.com/office/drawing/2014/main" id="{4E7D22A4-C04C-5945-996B-310C135B1167}"/>
              </a:ext>
            </a:extLst>
          </p:cNvPr>
          <p:cNvSpPr txBox="1"/>
          <p:nvPr/>
        </p:nvSpPr>
        <p:spPr>
          <a:xfrm>
            <a:off x="3655042" y="5255400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57" name="مربع نص 80">
            <a:extLst>
              <a:ext uri="{FF2B5EF4-FFF2-40B4-BE49-F238E27FC236}">
                <a16:creationId xmlns:a16="http://schemas.microsoft.com/office/drawing/2014/main" id="{03F35AC0-08CC-0246-A237-F067D8554D95}"/>
              </a:ext>
            </a:extLst>
          </p:cNvPr>
          <p:cNvSpPr txBox="1"/>
          <p:nvPr/>
        </p:nvSpPr>
        <p:spPr>
          <a:xfrm>
            <a:off x="8243983" y="4146776"/>
            <a:ext cx="3491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59" name="مربع نص 81">
            <a:extLst>
              <a:ext uri="{FF2B5EF4-FFF2-40B4-BE49-F238E27FC236}">
                <a16:creationId xmlns:a16="http://schemas.microsoft.com/office/drawing/2014/main" id="{2C59B816-B55A-8F45-AAC2-082AD195A594}"/>
              </a:ext>
            </a:extLst>
          </p:cNvPr>
          <p:cNvSpPr txBox="1"/>
          <p:nvPr/>
        </p:nvSpPr>
        <p:spPr>
          <a:xfrm>
            <a:off x="7269297" y="2368351"/>
            <a:ext cx="2754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أصغر قيمة في الجدول ؟</a:t>
            </a:r>
          </a:p>
        </p:txBody>
      </p:sp>
      <p:sp>
        <p:nvSpPr>
          <p:cNvPr id="61" name="مربع نص 82">
            <a:extLst>
              <a:ext uri="{FF2B5EF4-FFF2-40B4-BE49-F238E27FC236}">
                <a16:creationId xmlns:a16="http://schemas.microsoft.com/office/drawing/2014/main" id="{AA780510-ABF0-AE4D-9FF8-41737F0845B9}"/>
              </a:ext>
            </a:extLst>
          </p:cNvPr>
          <p:cNvSpPr txBox="1"/>
          <p:nvPr/>
        </p:nvSpPr>
        <p:spPr>
          <a:xfrm>
            <a:off x="7241251" y="2951757"/>
            <a:ext cx="2754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أكبر قيمة في الجدول ؟</a:t>
            </a:r>
          </a:p>
        </p:txBody>
      </p:sp>
      <p:sp>
        <p:nvSpPr>
          <p:cNvPr id="63" name="مربع نص 83">
            <a:extLst>
              <a:ext uri="{FF2B5EF4-FFF2-40B4-BE49-F238E27FC236}">
                <a16:creationId xmlns:a16="http://schemas.microsoft.com/office/drawing/2014/main" id="{211E9565-EA63-5340-88D4-DC21EABF8921}"/>
              </a:ext>
            </a:extLst>
          </p:cNvPr>
          <p:cNvSpPr txBox="1"/>
          <p:nvPr/>
        </p:nvSpPr>
        <p:spPr>
          <a:xfrm>
            <a:off x="6902580" y="2368351"/>
            <a:ext cx="582741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٢٠</a:t>
            </a:r>
          </a:p>
        </p:txBody>
      </p:sp>
      <p:sp>
        <p:nvSpPr>
          <p:cNvPr id="65" name="مربع نص 84">
            <a:extLst>
              <a:ext uri="{FF2B5EF4-FFF2-40B4-BE49-F238E27FC236}">
                <a16:creationId xmlns:a16="http://schemas.microsoft.com/office/drawing/2014/main" id="{9E1FDB14-AE21-F546-AEE7-DF40203E7A92}"/>
              </a:ext>
            </a:extLst>
          </p:cNvPr>
          <p:cNvSpPr txBox="1"/>
          <p:nvPr/>
        </p:nvSpPr>
        <p:spPr>
          <a:xfrm>
            <a:off x="6793287" y="2951757"/>
            <a:ext cx="836050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٥٠</a:t>
            </a:r>
          </a:p>
        </p:txBody>
      </p:sp>
      <p:sp>
        <p:nvSpPr>
          <p:cNvPr id="67" name="مربع نص 85">
            <a:extLst>
              <a:ext uri="{FF2B5EF4-FFF2-40B4-BE49-F238E27FC236}">
                <a16:creationId xmlns:a16="http://schemas.microsoft.com/office/drawing/2014/main" id="{5ACEA1C1-2B3B-9B4B-B5C2-070C350FF813}"/>
              </a:ext>
            </a:extLst>
          </p:cNvPr>
          <p:cNvSpPr txBox="1"/>
          <p:nvPr/>
        </p:nvSpPr>
        <p:spPr>
          <a:xfrm>
            <a:off x="2730060" y="4528591"/>
            <a:ext cx="3491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69" name="مربع نص 86">
            <a:extLst>
              <a:ext uri="{FF2B5EF4-FFF2-40B4-BE49-F238E27FC236}">
                <a16:creationId xmlns:a16="http://schemas.microsoft.com/office/drawing/2014/main" id="{7869FFD4-226A-844E-B3C3-CF77417A8490}"/>
              </a:ext>
            </a:extLst>
          </p:cNvPr>
          <p:cNvSpPr txBox="1"/>
          <p:nvPr/>
        </p:nvSpPr>
        <p:spPr>
          <a:xfrm>
            <a:off x="4399849" y="5255400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71" name="مربع نص 87">
            <a:extLst>
              <a:ext uri="{FF2B5EF4-FFF2-40B4-BE49-F238E27FC236}">
                <a16:creationId xmlns:a16="http://schemas.microsoft.com/office/drawing/2014/main" id="{FBF1C2E0-4E84-E749-9EDD-5337C1EC8578}"/>
              </a:ext>
            </a:extLst>
          </p:cNvPr>
          <p:cNvSpPr txBox="1"/>
          <p:nvPr/>
        </p:nvSpPr>
        <p:spPr>
          <a:xfrm>
            <a:off x="7338322" y="5252776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D16E745E-7508-5237-B24D-86ED407E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1674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53" grpId="0"/>
      <p:bldP spid="55" grpId="0"/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0D2C194-5167-9649-B4A0-83E4790A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69" y="3001587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21B389A-BEBC-2E4D-9367-A155F4C2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59" y="3034095"/>
            <a:ext cx="6114194" cy="32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 descr="C:\Users\4D11~1\AppData\Local\Temp\SNAGHTMLa88acf0.PNG">
            <a:extLst>
              <a:ext uri="{FF2B5EF4-FFF2-40B4-BE49-F238E27FC236}">
                <a16:creationId xmlns:a16="http://schemas.microsoft.com/office/drawing/2014/main" id="{38C9948F-0BC0-8E46-B32E-B50C92502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27" y="4337741"/>
            <a:ext cx="77048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وسيلة شرح مستطيلة مستديرة الزوايا 29">
            <a:extLst>
              <a:ext uri="{FF2B5EF4-FFF2-40B4-BE49-F238E27FC236}">
                <a16:creationId xmlns:a16="http://schemas.microsoft.com/office/drawing/2014/main" id="{41606D3B-C64E-3C47-B8A4-0EA0A47DE5C5}"/>
              </a:ext>
            </a:extLst>
          </p:cNvPr>
          <p:cNvSpPr/>
          <p:nvPr/>
        </p:nvSpPr>
        <p:spPr>
          <a:xfrm>
            <a:off x="8406257" y="4075478"/>
            <a:ext cx="816592" cy="709637"/>
          </a:xfrm>
          <a:prstGeom prst="wedgeRoundRectCallout">
            <a:avLst>
              <a:gd name="adj1" fmla="val 24144"/>
              <a:gd name="adj2" fmla="val 12999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فجوة</a:t>
            </a:r>
          </a:p>
        </p:txBody>
      </p:sp>
      <p:sp>
        <p:nvSpPr>
          <p:cNvPr id="19" name="وسيلة شرح مستطيلة مستديرة الزوايا 30">
            <a:extLst>
              <a:ext uri="{FF2B5EF4-FFF2-40B4-BE49-F238E27FC236}">
                <a16:creationId xmlns:a16="http://schemas.microsoft.com/office/drawing/2014/main" id="{20937657-87EB-D040-A379-ABD1164EB3B2}"/>
              </a:ext>
            </a:extLst>
          </p:cNvPr>
          <p:cNvSpPr/>
          <p:nvPr/>
        </p:nvSpPr>
        <p:spPr>
          <a:xfrm>
            <a:off x="7452887" y="4076137"/>
            <a:ext cx="816592" cy="709637"/>
          </a:xfrm>
          <a:prstGeom prst="wedgeRoundRectCallout">
            <a:avLst>
              <a:gd name="adj1" fmla="val 4592"/>
              <a:gd name="adj2" fmla="val 1238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فجوة</a:t>
            </a:r>
          </a:p>
        </p:txBody>
      </p:sp>
      <p:sp>
        <p:nvSpPr>
          <p:cNvPr id="21" name="وسيلة شرح مستطيلة مستديرة الزوايا 31">
            <a:extLst>
              <a:ext uri="{FF2B5EF4-FFF2-40B4-BE49-F238E27FC236}">
                <a16:creationId xmlns:a16="http://schemas.microsoft.com/office/drawing/2014/main" id="{289222D1-9A09-DA43-8B46-2C9AF7F4BEEA}"/>
              </a:ext>
            </a:extLst>
          </p:cNvPr>
          <p:cNvSpPr/>
          <p:nvPr/>
        </p:nvSpPr>
        <p:spPr>
          <a:xfrm>
            <a:off x="3060399" y="4060152"/>
            <a:ext cx="816592" cy="709637"/>
          </a:xfrm>
          <a:prstGeom prst="wedgeRoundRectCallout">
            <a:avLst>
              <a:gd name="adj1" fmla="val 8147"/>
              <a:gd name="adj2" fmla="val 12590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فجوة</a:t>
            </a:r>
          </a:p>
        </p:txBody>
      </p:sp>
      <p:grpSp>
        <p:nvGrpSpPr>
          <p:cNvPr id="25" name="مجموعة 32">
            <a:extLst>
              <a:ext uri="{FF2B5EF4-FFF2-40B4-BE49-F238E27FC236}">
                <a16:creationId xmlns:a16="http://schemas.microsoft.com/office/drawing/2014/main" id="{F4F413E9-CF2A-6E49-8392-63E0ED9B6726}"/>
              </a:ext>
            </a:extLst>
          </p:cNvPr>
          <p:cNvGrpSpPr/>
          <p:nvPr/>
        </p:nvGrpSpPr>
        <p:grpSpPr>
          <a:xfrm>
            <a:off x="4413871" y="4049709"/>
            <a:ext cx="1872000" cy="1415601"/>
            <a:chOff x="2785586" y="3597463"/>
            <a:chExt cx="1872000" cy="1415601"/>
          </a:xfrm>
        </p:grpSpPr>
        <p:sp>
          <p:nvSpPr>
            <p:cNvPr id="23" name="مستطيل 33">
              <a:extLst>
                <a:ext uri="{FF2B5EF4-FFF2-40B4-BE49-F238E27FC236}">
                  <a16:creationId xmlns:a16="http://schemas.microsoft.com/office/drawing/2014/main" id="{8F425EF1-F0FB-B742-B161-9EEF74B65587}"/>
                </a:ext>
              </a:extLst>
            </p:cNvPr>
            <p:cNvSpPr/>
            <p:nvPr/>
          </p:nvSpPr>
          <p:spPr>
            <a:xfrm>
              <a:off x="2785586" y="4005064"/>
              <a:ext cx="1872000" cy="100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4" name="مربع نص 36">
              <a:extLst>
                <a:ext uri="{FF2B5EF4-FFF2-40B4-BE49-F238E27FC236}">
                  <a16:creationId xmlns:a16="http://schemas.microsoft.com/office/drawing/2014/main" id="{225ED01D-54BD-D34B-9823-0B890947999A}"/>
                </a:ext>
              </a:extLst>
            </p:cNvPr>
            <p:cNvSpPr txBox="1"/>
            <p:nvPr/>
          </p:nvSpPr>
          <p:spPr>
            <a:xfrm>
              <a:off x="2902649" y="3597463"/>
              <a:ext cx="162580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العنقود أو التجمع</a:t>
              </a:r>
            </a:p>
          </p:txBody>
        </p:sp>
      </p:grpSp>
      <p:sp>
        <p:nvSpPr>
          <p:cNvPr id="27" name="وسيلة شرح مستطيلة مستديرة الزوايا 37">
            <a:extLst>
              <a:ext uri="{FF2B5EF4-FFF2-40B4-BE49-F238E27FC236}">
                <a16:creationId xmlns:a16="http://schemas.microsoft.com/office/drawing/2014/main" id="{8FDE4EFB-5135-F147-B24E-512E5C1F10EA}"/>
              </a:ext>
            </a:extLst>
          </p:cNvPr>
          <p:cNvSpPr/>
          <p:nvPr/>
        </p:nvSpPr>
        <p:spPr>
          <a:xfrm>
            <a:off x="9282464" y="4060152"/>
            <a:ext cx="1265651" cy="709637"/>
          </a:xfrm>
          <a:prstGeom prst="wedgeRoundRectCallout">
            <a:avLst>
              <a:gd name="adj1" fmla="val -18909"/>
              <a:gd name="adj2" fmla="val 1218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متطرفة</a:t>
            </a:r>
          </a:p>
        </p:txBody>
      </p:sp>
      <p:grpSp>
        <p:nvGrpSpPr>
          <p:cNvPr id="32" name="مجموعة 38">
            <a:extLst>
              <a:ext uri="{FF2B5EF4-FFF2-40B4-BE49-F238E27FC236}">
                <a16:creationId xmlns:a16="http://schemas.microsoft.com/office/drawing/2014/main" id="{B450A447-4412-FB42-8CD4-BF56BF2A22FE}"/>
              </a:ext>
            </a:extLst>
          </p:cNvPr>
          <p:cNvGrpSpPr/>
          <p:nvPr/>
        </p:nvGrpSpPr>
        <p:grpSpPr>
          <a:xfrm>
            <a:off x="2844375" y="5669570"/>
            <a:ext cx="6840000" cy="398496"/>
            <a:chOff x="2339752" y="5697296"/>
            <a:chExt cx="5904656" cy="398496"/>
          </a:xfrm>
        </p:grpSpPr>
        <p:cxnSp>
          <p:nvCxnSpPr>
            <p:cNvPr id="29" name="رابط مستقيم 39">
              <a:extLst>
                <a:ext uri="{FF2B5EF4-FFF2-40B4-BE49-F238E27FC236}">
                  <a16:creationId xmlns:a16="http://schemas.microsoft.com/office/drawing/2014/main" id="{581752DE-A26A-274E-AB2B-E15541738C26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40">
              <a:extLst>
                <a:ext uri="{FF2B5EF4-FFF2-40B4-BE49-F238E27FC236}">
                  <a16:creationId xmlns:a16="http://schemas.microsoft.com/office/drawing/2014/main" id="{60BFD661-9AA0-244B-9C44-9A270EBA43DD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رابط مستقيم 41">
              <a:extLst>
                <a:ext uri="{FF2B5EF4-FFF2-40B4-BE49-F238E27FC236}">
                  <a16:creationId xmlns:a16="http://schemas.microsoft.com/office/drawing/2014/main" id="{E440D8A7-ECF1-3844-B14D-0725A3BEC330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مربع نص 42">
            <a:extLst>
              <a:ext uri="{FF2B5EF4-FFF2-40B4-BE49-F238E27FC236}">
                <a16:creationId xmlns:a16="http://schemas.microsoft.com/office/drawing/2014/main" id="{2CE82A34-B735-5548-9878-CA9353EA6487}"/>
              </a:ext>
            </a:extLst>
          </p:cNvPr>
          <p:cNvSpPr txBox="1"/>
          <p:nvPr/>
        </p:nvSpPr>
        <p:spPr>
          <a:xfrm>
            <a:off x="6650142" y="6137941"/>
            <a:ext cx="1018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المدى =</a:t>
            </a:r>
          </a:p>
        </p:txBody>
      </p:sp>
      <p:sp>
        <p:nvSpPr>
          <p:cNvPr id="36" name="مربع نص 43">
            <a:extLst>
              <a:ext uri="{FF2B5EF4-FFF2-40B4-BE49-F238E27FC236}">
                <a16:creationId xmlns:a16="http://schemas.microsoft.com/office/drawing/2014/main" id="{78D3891E-0F86-3D41-9FE9-46DC5BF595BD}"/>
              </a:ext>
            </a:extLst>
          </p:cNvPr>
          <p:cNvSpPr txBox="1"/>
          <p:nvPr/>
        </p:nvSpPr>
        <p:spPr>
          <a:xfrm>
            <a:off x="5076623" y="6137941"/>
            <a:ext cx="15703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٧٣ ــ ١٧ =</a:t>
            </a:r>
          </a:p>
        </p:txBody>
      </p:sp>
      <p:sp>
        <p:nvSpPr>
          <p:cNvPr id="38" name="مربع نص 44">
            <a:extLst>
              <a:ext uri="{FF2B5EF4-FFF2-40B4-BE49-F238E27FC236}">
                <a16:creationId xmlns:a16="http://schemas.microsoft.com/office/drawing/2014/main" id="{1A8B4819-DD17-8941-A560-D747EEDFDFA1}"/>
              </a:ext>
            </a:extLst>
          </p:cNvPr>
          <p:cNvSpPr txBox="1"/>
          <p:nvPr/>
        </p:nvSpPr>
        <p:spPr>
          <a:xfrm>
            <a:off x="4668307" y="6137941"/>
            <a:ext cx="585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٥٦</a:t>
            </a:r>
          </a:p>
        </p:txBody>
      </p:sp>
      <p:sp>
        <p:nvSpPr>
          <p:cNvPr id="40" name="وسيلة شرح مستطيلة مستديرة الزوايا 45">
            <a:extLst>
              <a:ext uri="{FF2B5EF4-FFF2-40B4-BE49-F238E27FC236}">
                <a16:creationId xmlns:a16="http://schemas.microsoft.com/office/drawing/2014/main" id="{0EC5931F-2957-A542-B3AC-20B26FA36AAA}"/>
              </a:ext>
            </a:extLst>
          </p:cNvPr>
          <p:cNvSpPr/>
          <p:nvPr/>
        </p:nvSpPr>
        <p:spPr>
          <a:xfrm>
            <a:off x="1650858" y="4102491"/>
            <a:ext cx="1265651" cy="709637"/>
          </a:xfrm>
          <a:prstGeom prst="wedgeRoundRectCallout">
            <a:avLst>
              <a:gd name="adj1" fmla="val 43017"/>
              <a:gd name="adj2" fmla="val 1156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متطرفة</a:t>
            </a: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29294B3E-8B03-2645-A94E-662FBE61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27" y="982982"/>
            <a:ext cx="801427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7CAFBB5-C0E1-1EBB-A72D-A9400386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64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7" grpId="0" animBg="1"/>
      <p:bldP spid="34" grpId="0"/>
      <p:bldP spid="36" grpId="0"/>
      <p:bldP spid="38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E550FD4-9738-544F-A3D4-D0CEBDCB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414" y="998445"/>
            <a:ext cx="15504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9">
            <a:extLst>
              <a:ext uri="{FF2B5EF4-FFF2-40B4-BE49-F238E27FC236}">
                <a16:creationId xmlns:a16="http://schemas.microsoft.com/office/drawing/2014/main" id="{9E46A235-20EE-4643-9770-558439423A00}"/>
              </a:ext>
            </a:extLst>
          </p:cNvPr>
          <p:cNvSpPr txBox="1"/>
          <p:nvPr/>
        </p:nvSpPr>
        <p:spPr>
          <a:xfrm>
            <a:off x="7097919" y="4182248"/>
            <a:ext cx="1018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المدى =</a:t>
            </a:r>
          </a:p>
        </p:txBody>
      </p:sp>
      <p:sp>
        <p:nvSpPr>
          <p:cNvPr id="5" name="مربع نص 40">
            <a:extLst>
              <a:ext uri="{FF2B5EF4-FFF2-40B4-BE49-F238E27FC236}">
                <a16:creationId xmlns:a16="http://schemas.microsoft.com/office/drawing/2014/main" id="{9962586C-F9D5-6346-AC36-8B264FC4388B}"/>
              </a:ext>
            </a:extLst>
          </p:cNvPr>
          <p:cNvSpPr txBox="1"/>
          <p:nvPr/>
        </p:nvSpPr>
        <p:spPr>
          <a:xfrm>
            <a:off x="5702053" y="4182248"/>
            <a:ext cx="13926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٤٠ ــ ٦ =</a:t>
            </a:r>
          </a:p>
        </p:txBody>
      </p:sp>
      <p:sp>
        <p:nvSpPr>
          <p:cNvPr id="17" name="مربع نص 41">
            <a:extLst>
              <a:ext uri="{FF2B5EF4-FFF2-40B4-BE49-F238E27FC236}">
                <a16:creationId xmlns:a16="http://schemas.microsoft.com/office/drawing/2014/main" id="{2F2D49FA-C3C3-784D-872A-8864548417BD}"/>
              </a:ext>
            </a:extLst>
          </p:cNvPr>
          <p:cNvSpPr txBox="1"/>
          <p:nvPr/>
        </p:nvSpPr>
        <p:spPr>
          <a:xfrm>
            <a:off x="5298471" y="4182248"/>
            <a:ext cx="585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٣٤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A0C97FF-A887-804F-A6CF-D8B281A3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32" y="822431"/>
            <a:ext cx="6762266" cy="86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BC59A2C9-D4DF-294D-BDF8-6FD644388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36" y="2603294"/>
            <a:ext cx="6552728" cy="1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وسيلة شرح مستطيلة مستديرة الزوايا 28">
            <a:extLst>
              <a:ext uri="{FF2B5EF4-FFF2-40B4-BE49-F238E27FC236}">
                <a16:creationId xmlns:a16="http://schemas.microsoft.com/office/drawing/2014/main" id="{CBF7BC54-EE11-B54B-B0BA-9102D7AB9389}"/>
              </a:ext>
            </a:extLst>
          </p:cNvPr>
          <p:cNvSpPr/>
          <p:nvPr/>
        </p:nvSpPr>
        <p:spPr>
          <a:xfrm>
            <a:off x="7540624" y="2248475"/>
            <a:ext cx="816592" cy="709637"/>
          </a:xfrm>
          <a:prstGeom prst="wedgeRoundRectCallout">
            <a:avLst>
              <a:gd name="adj1" fmla="val 20750"/>
              <a:gd name="adj2" fmla="val 929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فجوة</a:t>
            </a:r>
          </a:p>
        </p:txBody>
      </p:sp>
      <p:grpSp>
        <p:nvGrpSpPr>
          <p:cNvPr id="27" name="مجموعة 29">
            <a:extLst>
              <a:ext uri="{FF2B5EF4-FFF2-40B4-BE49-F238E27FC236}">
                <a16:creationId xmlns:a16="http://schemas.microsoft.com/office/drawing/2014/main" id="{908DB7EE-DA03-C144-9CBE-FF6EEA23946C}"/>
              </a:ext>
            </a:extLst>
          </p:cNvPr>
          <p:cNvGrpSpPr/>
          <p:nvPr/>
        </p:nvGrpSpPr>
        <p:grpSpPr>
          <a:xfrm>
            <a:off x="4732520" y="2046567"/>
            <a:ext cx="1872000" cy="1415601"/>
            <a:chOff x="2785586" y="3597463"/>
            <a:chExt cx="1872000" cy="1415601"/>
          </a:xfrm>
        </p:grpSpPr>
        <p:sp>
          <p:nvSpPr>
            <p:cNvPr id="25" name="مستطيل 30">
              <a:extLst>
                <a:ext uri="{FF2B5EF4-FFF2-40B4-BE49-F238E27FC236}">
                  <a16:creationId xmlns:a16="http://schemas.microsoft.com/office/drawing/2014/main" id="{CA28D1A2-26C0-0147-A3A1-B1FD55842485}"/>
                </a:ext>
              </a:extLst>
            </p:cNvPr>
            <p:cNvSpPr/>
            <p:nvPr/>
          </p:nvSpPr>
          <p:spPr>
            <a:xfrm>
              <a:off x="2785586" y="4005064"/>
              <a:ext cx="1872000" cy="100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6" name="مربع نص 31">
              <a:extLst>
                <a:ext uri="{FF2B5EF4-FFF2-40B4-BE49-F238E27FC236}">
                  <a16:creationId xmlns:a16="http://schemas.microsoft.com/office/drawing/2014/main" id="{F59AD1E9-ED0A-BA46-920C-EEEAE0D90FAA}"/>
                </a:ext>
              </a:extLst>
            </p:cNvPr>
            <p:cNvSpPr txBox="1"/>
            <p:nvPr/>
          </p:nvSpPr>
          <p:spPr>
            <a:xfrm>
              <a:off x="2902649" y="3597463"/>
              <a:ext cx="162580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العنقود أو التجمع</a:t>
              </a:r>
            </a:p>
          </p:txBody>
        </p:sp>
      </p:grpSp>
      <p:sp>
        <p:nvSpPr>
          <p:cNvPr id="29" name="وسيلة شرح مستطيلة مستديرة الزوايا 32">
            <a:extLst>
              <a:ext uri="{FF2B5EF4-FFF2-40B4-BE49-F238E27FC236}">
                <a16:creationId xmlns:a16="http://schemas.microsoft.com/office/drawing/2014/main" id="{0497768E-2362-DF4F-805C-9AF07EE0FFFC}"/>
              </a:ext>
            </a:extLst>
          </p:cNvPr>
          <p:cNvSpPr/>
          <p:nvPr/>
        </p:nvSpPr>
        <p:spPr>
          <a:xfrm>
            <a:off x="8822913" y="2248475"/>
            <a:ext cx="1265651" cy="709637"/>
          </a:xfrm>
          <a:prstGeom prst="wedgeRoundRectCallout">
            <a:avLst>
              <a:gd name="adj1" fmla="val -20004"/>
              <a:gd name="adj2" fmla="val 866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متطرفة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16D30F16-B4AB-B842-9089-D28960B2CDDC}"/>
              </a:ext>
            </a:extLst>
          </p:cNvPr>
          <p:cNvGrpSpPr/>
          <p:nvPr/>
        </p:nvGrpSpPr>
        <p:grpSpPr>
          <a:xfrm>
            <a:off x="4399982" y="3713877"/>
            <a:ext cx="4788000" cy="398496"/>
            <a:chOff x="2339752" y="5697296"/>
            <a:chExt cx="5904656" cy="398496"/>
          </a:xfrm>
        </p:grpSpPr>
        <p:cxnSp>
          <p:nvCxnSpPr>
            <p:cNvPr id="31" name="رابط مستقيم 36">
              <a:extLst>
                <a:ext uri="{FF2B5EF4-FFF2-40B4-BE49-F238E27FC236}">
                  <a16:creationId xmlns:a16="http://schemas.microsoft.com/office/drawing/2014/main" id="{AEE57A49-3E8D-A34B-9D06-72707EFA1076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37">
              <a:extLst>
                <a:ext uri="{FF2B5EF4-FFF2-40B4-BE49-F238E27FC236}">
                  <a16:creationId xmlns:a16="http://schemas.microsoft.com/office/drawing/2014/main" id="{E90AB1AA-57A1-0240-8AC5-41997833D168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38">
              <a:extLst>
                <a:ext uri="{FF2B5EF4-FFF2-40B4-BE49-F238E27FC236}">
                  <a16:creationId xmlns:a16="http://schemas.microsoft.com/office/drawing/2014/main" id="{801521C0-5608-484E-ADB3-13C52ED2D5A5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4">
            <a:extLst>
              <a:ext uri="{FF2B5EF4-FFF2-40B4-BE49-F238E27FC236}">
                <a16:creationId xmlns:a16="http://schemas.microsoft.com/office/drawing/2014/main" id="{AF1ECAFB-3987-1742-A0E5-2E144023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19" y="4939835"/>
            <a:ext cx="6219825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5">
            <a:extLst>
              <a:ext uri="{FF2B5EF4-FFF2-40B4-BE49-F238E27FC236}">
                <a16:creationId xmlns:a16="http://schemas.microsoft.com/office/drawing/2014/main" id="{773E1DE3-F2D5-CB48-AAA0-69427E7E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52" y="5633622"/>
            <a:ext cx="7200800" cy="87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F0FF75D8-D1D5-9B93-B6E7-F3B3AD7B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573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23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4AB2809-6C3E-B042-9FB5-5AAB7987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836" y="1061437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14ACDD5-AC37-4542-A014-AD618A753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4" y="1174273"/>
            <a:ext cx="6381818" cy="3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D871946-7695-814C-8272-CD2CD739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32" y="3074165"/>
            <a:ext cx="5421817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وسيلة شرح مستطيلة مستديرة الزوايا 30">
            <a:extLst>
              <a:ext uri="{FF2B5EF4-FFF2-40B4-BE49-F238E27FC236}">
                <a16:creationId xmlns:a16="http://schemas.microsoft.com/office/drawing/2014/main" id="{0DBC3BF3-E1C0-F545-9515-32478C359CB3}"/>
              </a:ext>
            </a:extLst>
          </p:cNvPr>
          <p:cNvSpPr/>
          <p:nvPr/>
        </p:nvSpPr>
        <p:spPr>
          <a:xfrm>
            <a:off x="7311448" y="2547984"/>
            <a:ext cx="816592" cy="709637"/>
          </a:xfrm>
          <a:prstGeom prst="wedgeRoundRectCallout">
            <a:avLst>
              <a:gd name="adj1" fmla="val -19969"/>
              <a:gd name="adj2" fmla="val 9094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فجوة</a:t>
            </a:r>
          </a:p>
        </p:txBody>
      </p:sp>
      <p:grpSp>
        <p:nvGrpSpPr>
          <p:cNvPr id="21" name="مجموعة 31">
            <a:extLst>
              <a:ext uri="{FF2B5EF4-FFF2-40B4-BE49-F238E27FC236}">
                <a16:creationId xmlns:a16="http://schemas.microsoft.com/office/drawing/2014/main" id="{96BD17AB-55FD-5D4C-9A6A-EAEAAE87C9AA}"/>
              </a:ext>
            </a:extLst>
          </p:cNvPr>
          <p:cNvGrpSpPr/>
          <p:nvPr/>
        </p:nvGrpSpPr>
        <p:grpSpPr>
          <a:xfrm>
            <a:off x="4458838" y="2638754"/>
            <a:ext cx="1625809" cy="1131229"/>
            <a:chOff x="2741080" y="4058716"/>
            <a:chExt cx="1625809" cy="1131229"/>
          </a:xfrm>
        </p:grpSpPr>
        <p:sp>
          <p:nvSpPr>
            <p:cNvPr id="19" name="مستطيل 32">
              <a:extLst>
                <a:ext uri="{FF2B5EF4-FFF2-40B4-BE49-F238E27FC236}">
                  <a16:creationId xmlns:a16="http://schemas.microsoft.com/office/drawing/2014/main" id="{002E8BDE-625A-4C4F-A34E-1FB5B3ED77E5}"/>
                </a:ext>
              </a:extLst>
            </p:cNvPr>
            <p:cNvSpPr/>
            <p:nvPr/>
          </p:nvSpPr>
          <p:spPr>
            <a:xfrm>
              <a:off x="2896426" y="4469945"/>
              <a:ext cx="1332000" cy="72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ربع نص 33">
              <a:extLst>
                <a:ext uri="{FF2B5EF4-FFF2-40B4-BE49-F238E27FC236}">
                  <a16:creationId xmlns:a16="http://schemas.microsoft.com/office/drawing/2014/main" id="{24E77233-2B0D-6F4F-B38D-9A3CD7D89C5A}"/>
                </a:ext>
              </a:extLst>
            </p:cNvPr>
            <p:cNvSpPr txBox="1"/>
            <p:nvPr/>
          </p:nvSpPr>
          <p:spPr>
            <a:xfrm>
              <a:off x="2741080" y="4058716"/>
              <a:ext cx="162580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العنقود أو التجمع</a:t>
              </a:r>
            </a:p>
          </p:txBody>
        </p:sp>
      </p:grpSp>
      <p:sp>
        <p:nvSpPr>
          <p:cNvPr id="23" name="وسيلة شرح مستطيلة مستديرة الزوايا 36">
            <a:extLst>
              <a:ext uri="{FF2B5EF4-FFF2-40B4-BE49-F238E27FC236}">
                <a16:creationId xmlns:a16="http://schemas.microsoft.com/office/drawing/2014/main" id="{7AA1C554-B9E3-5D4E-9EC7-80262C31C7B8}"/>
              </a:ext>
            </a:extLst>
          </p:cNvPr>
          <p:cNvSpPr/>
          <p:nvPr/>
        </p:nvSpPr>
        <p:spPr>
          <a:xfrm>
            <a:off x="8247552" y="2547984"/>
            <a:ext cx="1265651" cy="709637"/>
          </a:xfrm>
          <a:prstGeom prst="wedgeRoundRectCallout">
            <a:avLst>
              <a:gd name="adj1" fmla="val -61601"/>
              <a:gd name="adj2" fmla="val 886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متطرفة</a:t>
            </a:r>
          </a:p>
        </p:txBody>
      </p:sp>
      <p:sp>
        <p:nvSpPr>
          <p:cNvPr id="25" name="وسيلة شرح مستطيلة مستديرة الزوايا 37">
            <a:extLst>
              <a:ext uri="{FF2B5EF4-FFF2-40B4-BE49-F238E27FC236}">
                <a16:creationId xmlns:a16="http://schemas.microsoft.com/office/drawing/2014/main" id="{3A4EA9F2-9336-1D40-A6DE-A95B83E095EC}"/>
              </a:ext>
            </a:extLst>
          </p:cNvPr>
          <p:cNvSpPr/>
          <p:nvPr/>
        </p:nvSpPr>
        <p:spPr>
          <a:xfrm>
            <a:off x="6375344" y="2547984"/>
            <a:ext cx="816592" cy="709637"/>
          </a:xfrm>
          <a:prstGeom prst="wedgeRoundRectCallout">
            <a:avLst>
              <a:gd name="adj1" fmla="val -8093"/>
              <a:gd name="adj2" fmla="val 9290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فجوة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12A35C43-41E2-6445-BBAA-949AFC01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80" y="5453917"/>
            <a:ext cx="6362572" cy="4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مربع نص 38">
            <a:extLst>
              <a:ext uri="{FF2B5EF4-FFF2-40B4-BE49-F238E27FC236}">
                <a16:creationId xmlns:a16="http://schemas.microsoft.com/office/drawing/2014/main" id="{1670B5EE-086A-5C40-847C-93B9D5BE03AD}"/>
              </a:ext>
            </a:extLst>
          </p:cNvPr>
          <p:cNvSpPr txBox="1"/>
          <p:nvPr/>
        </p:nvSpPr>
        <p:spPr>
          <a:xfrm>
            <a:off x="6375344" y="6137941"/>
            <a:ext cx="39336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المدى يبقى ثابت عند ٣٤</a:t>
            </a:r>
          </a:p>
        </p:txBody>
      </p:sp>
      <p:sp>
        <p:nvSpPr>
          <p:cNvPr id="31" name="مربع نص 39">
            <a:extLst>
              <a:ext uri="{FF2B5EF4-FFF2-40B4-BE49-F238E27FC236}">
                <a16:creationId xmlns:a16="http://schemas.microsoft.com/office/drawing/2014/main" id="{7F803205-9CF8-764E-AE12-E3D4FF533727}"/>
              </a:ext>
            </a:extLst>
          </p:cNvPr>
          <p:cNvSpPr txBox="1"/>
          <p:nvPr/>
        </p:nvSpPr>
        <p:spPr>
          <a:xfrm>
            <a:off x="6761263" y="4526055"/>
            <a:ext cx="1018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المدى =</a:t>
            </a:r>
          </a:p>
        </p:txBody>
      </p:sp>
      <p:sp>
        <p:nvSpPr>
          <p:cNvPr id="33" name="مربع نص 40">
            <a:extLst>
              <a:ext uri="{FF2B5EF4-FFF2-40B4-BE49-F238E27FC236}">
                <a16:creationId xmlns:a16="http://schemas.microsoft.com/office/drawing/2014/main" id="{B2D1B56A-A3A3-FC43-BDDA-8439E678AC01}"/>
              </a:ext>
            </a:extLst>
          </p:cNvPr>
          <p:cNvSpPr txBox="1"/>
          <p:nvPr/>
        </p:nvSpPr>
        <p:spPr>
          <a:xfrm>
            <a:off x="5245773" y="4526055"/>
            <a:ext cx="1512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٦٠ ــ ٢٦ =</a:t>
            </a:r>
          </a:p>
        </p:txBody>
      </p:sp>
      <p:sp>
        <p:nvSpPr>
          <p:cNvPr id="35" name="مربع نص 41">
            <a:extLst>
              <a:ext uri="{FF2B5EF4-FFF2-40B4-BE49-F238E27FC236}">
                <a16:creationId xmlns:a16="http://schemas.microsoft.com/office/drawing/2014/main" id="{AD8E7409-E545-9E41-801B-AF8D839D1535}"/>
              </a:ext>
            </a:extLst>
          </p:cNvPr>
          <p:cNvSpPr txBox="1"/>
          <p:nvPr/>
        </p:nvSpPr>
        <p:spPr>
          <a:xfrm>
            <a:off x="4825561" y="4526055"/>
            <a:ext cx="585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٣٤</a:t>
            </a:r>
          </a:p>
        </p:txBody>
      </p:sp>
      <p:grpSp>
        <p:nvGrpSpPr>
          <p:cNvPr id="40" name="مجموعة 42">
            <a:extLst>
              <a:ext uri="{FF2B5EF4-FFF2-40B4-BE49-F238E27FC236}">
                <a16:creationId xmlns:a16="http://schemas.microsoft.com/office/drawing/2014/main" id="{76913884-986F-5649-B4B7-98FF218310C9}"/>
              </a:ext>
            </a:extLst>
          </p:cNvPr>
          <p:cNvGrpSpPr/>
          <p:nvPr/>
        </p:nvGrpSpPr>
        <p:grpSpPr>
          <a:xfrm>
            <a:off x="4063326" y="4057684"/>
            <a:ext cx="3924000" cy="398496"/>
            <a:chOff x="2339752" y="5697296"/>
            <a:chExt cx="5904656" cy="398496"/>
          </a:xfrm>
        </p:grpSpPr>
        <p:cxnSp>
          <p:nvCxnSpPr>
            <p:cNvPr id="37" name="رابط مستقيم 43">
              <a:extLst>
                <a:ext uri="{FF2B5EF4-FFF2-40B4-BE49-F238E27FC236}">
                  <a16:creationId xmlns:a16="http://schemas.microsoft.com/office/drawing/2014/main" id="{3C6C1AEA-E4DC-E84E-8369-8F106872CA3E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44">
              <a:extLst>
                <a:ext uri="{FF2B5EF4-FFF2-40B4-BE49-F238E27FC236}">
                  <a16:creationId xmlns:a16="http://schemas.microsoft.com/office/drawing/2014/main" id="{7FA43256-DFD3-854F-9130-2348DDFD3818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45">
              <a:extLst>
                <a:ext uri="{FF2B5EF4-FFF2-40B4-BE49-F238E27FC236}">
                  <a16:creationId xmlns:a16="http://schemas.microsoft.com/office/drawing/2014/main" id="{F9D87B83-A809-4D4A-A0D0-798134382AB5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5E38FA18-222A-DA86-4B64-C7327BD5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432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5" grpId="0" animBg="1"/>
      <p:bldP spid="29" grpId="0"/>
      <p:bldP spid="31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37C25C-D29C-C648-840C-1D47F88B0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32" y="1318289"/>
            <a:ext cx="6381818" cy="3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BAC90C1-0988-6146-8EC6-2F371C0D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768" y="1169389"/>
            <a:ext cx="1822189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03E14A0-ECE8-0644-9937-6C79EDAB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11" y="2105493"/>
            <a:ext cx="4850312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وسيلة شرح مستطيلة مستديرة الزوايا 28">
            <a:extLst>
              <a:ext uri="{FF2B5EF4-FFF2-40B4-BE49-F238E27FC236}">
                <a16:creationId xmlns:a16="http://schemas.microsoft.com/office/drawing/2014/main" id="{B06C304B-45CB-0D48-AC89-9E9A63D92AC6}"/>
              </a:ext>
            </a:extLst>
          </p:cNvPr>
          <p:cNvSpPr/>
          <p:nvPr/>
        </p:nvSpPr>
        <p:spPr>
          <a:xfrm>
            <a:off x="6900905" y="2513410"/>
            <a:ext cx="816592" cy="709637"/>
          </a:xfrm>
          <a:prstGeom prst="wedgeRoundRectCallout">
            <a:avLst>
              <a:gd name="adj1" fmla="val -19969"/>
              <a:gd name="adj2" fmla="val 9094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فجوة</a:t>
            </a:r>
          </a:p>
        </p:txBody>
      </p:sp>
      <p:grpSp>
        <p:nvGrpSpPr>
          <p:cNvPr id="21" name="مجموعة 29">
            <a:extLst>
              <a:ext uri="{FF2B5EF4-FFF2-40B4-BE49-F238E27FC236}">
                <a16:creationId xmlns:a16="http://schemas.microsoft.com/office/drawing/2014/main" id="{D27ED99E-238C-7C40-ACDF-23CB9340946D}"/>
              </a:ext>
            </a:extLst>
          </p:cNvPr>
          <p:cNvGrpSpPr/>
          <p:nvPr/>
        </p:nvGrpSpPr>
        <p:grpSpPr>
          <a:xfrm>
            <a:off x="4906703" y="2321517"/>
            <a:ext cx="1625809" cy="1413892"/>
            <a:chOff x="2852239" y="3776053"/>
            <a:chExt cx="1625809" cy="1413892"/>
          </a:xfrm>
        </p:grpSpPr>
        <p:sp>
          <p:nvSpPr>
            <p:cNvPr id="19" name="مستطيل 30">
              <a:extLst>
                <a:ext uri="{FF2B5EF4-FFF2-40B4-BE49-F238E27FC236}">
                  <a16:creationId xmlns:a16="http://schemas.microsoft.com/office/drawing/2014/main" id="{CB0A011B-A533-4D48-98F6-AB1D4426ADB3}"/>
                </a:ext>
              </a:extLst>
            </p:cNvPr>
            <p:cNvSpPr/>
            <p:nvPr/>
          </p:nvSpPr>
          <p:spPr>
            <a:xfrm>
              <a:off x="2951845" y="4176163"/>
              <a:ext cx="1505793" cy="10137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ربع نص 31">
              <a:extLst>
                <a:ext uri="{FF2B5EF4-FFF2-40B4-BE49-F238E27FC236}">
                  <a16:creationId xmlns:a16="http://schemas.microsoft.com/office/drawing/2014/main" id="{23F34FB5-8789-ED46-A62D-C097C403ED71}"/>
                </a:ext>
              </a:extLst>
            </p:cNvPr>
            <p:cNvSpPr txBox="1"/>
            <p:nvPr/>
          </p:nvSpPr>
          <p:spPr>
            <a:xfrm>
              <a:off x="2852239" y="3776053"/>
              <a:ext cx="1625809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العنقود أو التجمع</a:t>
              </a:r>
            </a:p>
          </p:txBody>
        </p:sp>
      </p:grpSp>
      <p:sp>
        <p:nvSpPr>
          <p:cNvPr id="23" name="وسيلة شرح مستطيلة مستديرة الزوايا 32">
            <a:extLst>
              <a:ext uri="{FF2B5EF4-FFF2-40B4-BE49-F238E27FC236}">
                <a16:creationId xmlns:a16="http://schemas.microsoft.com/office/drawing/2014/main" id="{F22451BF-889C-FF43-812D-CDB9B88048C2}"/>
              </a:ext>
            </a:extLst>
          </p:cNvPr>
          <p:cNvSpPr/>
          <p:nvPr/>
        </p:nvSpPr>
        <p:spPr>
          <a:xfrm>
            <a:off x="8180038" y="2513410"/>
            <a:ext cx="1265651" cy="709637"/>
          </a:xfrm>
          <a:prstGeom prst="wedgeRoundRectCallout">
            <a:avLst>
              <a:gd name="adj1" fmla="val -61601"/>
              <a:gd name="adj2" fmla="val 8862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قيمة متطرفة</a:t>
            </a:r>
          </a:p>
        </p:txBody>
      </p:sp>
      <p:sp>
        <p:nvSpPr>
          <p:cNvPr id="25" name="مربع نص 36">
            <a:extLst>
              <a:ext uri="{FF2B5EF4-FFF2-40B4-BE49-F238E27FC236}">
                <a16:creationId xmlns:a16="http://schemas.microsoft.com/office/drawing/2014/main" id="{B457094D-A740-9941-95F4-CBB208053A6D}"/>
              </a:ext>
            </a:extLst>
          </p:cNvPr>
          <p:cNvSpPr txBox="1"/>
          <p:nvPr/>
        </p:nvSpPr>
        <p:spPr>
          <a:xfrm>
            <a:off x="6698361" y="4481757"/>
            <a:ext cx="1018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المدى =</a:t>
            </a:r>
          </a:p>
        </p:txBody>
      </p:sp>
      <p:sp>
        <p:nvSpPr>
          <p:cNvPr id="27" name="مربع نص 37">
            <a:extLst>
              <a:ext uri="{FF2B5EF4-FFF2-40B4-BE49-F238E27FC236}">
                <a16:creationId xmlns:a16="http://schemas.microsoft.com/office/drawing/2014/main" id="{3EA3212F-FD32-1847-82C7-0023D62CA7D3}"/>
              </a:ext>
            </a:extLst>
          </p:cNvPr>
          <p:cNvSpPr txBox="1"/>
          <p:nvPr/>
        </p:nvSpPr>
        <p:spPr>
          <a:xfrm>
            <a:off x="5182871" y="4481757"/>
            <a:ext cx="1512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٢٠ ــ ٤  =</a:t>
            </a:r>
          </a:p>
        </p:txBody>
      </p:sp>
      <p:sp>
        <p:nvSpPr>
          <p:cNvPr id="29" name="مربع نص 38">
            <a:extLst>
              <a:ext uri="{FF2B5EF4-FFF2-40B4-BE49-F238E27FC236}">
                <a16:creationId xmlns:a16="http://schemas.microsoft.com/office/drawing/2014/main" id="{6E02CA41-7FA8-D147-8630-78544F12A17C}"/>
              </a:ext>
            </a:extLst>
          </p:cNvPr>
          <p:cNvSpPr txBox="1"/>
          <p:nvPr/>
        </p:nvSpPr>
        <p:spPr>
          <a:xfrm>
            <a:off x="4804320" y="4481757"/>
            <a:ext cx="585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١٦</a:t>
            </a:r>
          </a:p>
        </p:txBody>
      </p:sp>
      <p:grpSp>
        <p:nvGrpSpPr>
          <p:cNvPr id="34" name="مجموعة 39">
            <a:extLst>
              <a:ext uri="{FF2B5EF4-FFF2-40B4-BE49-F238E27FC236}">
                <a16:creationId xmlns:a16="http://schemas.microsoft.com/office/drawing/2014/main" id="{E17BF970-7783-A043-AEF9-8C8F2D0AA5BF}"/>
              </a:ext>
            </a:extLst>
          </p:cNvPr>
          <p:cNvGrpSpPr/>
          <p:nvPr/>
        </p:nvGrpSpPr>
        <p:grpSpPr>
          <a:xfrm>
            <a:off x="4710599" y="4013386"/>
            <a:ext cx="3276000" cy="398496"/>
            <a:chOff x="2339752" y="5697296"/>
            <a:chExt cx="5904656" cy="398496"/>
          </a:xfrm>
        </p:grpSpPr>
        <p:cxnSp>
          <p:nvCxnSpPr>
            <p:cNvPr id="31" name="رابط مستقيم 40">
              <a:extLst>
                <a:ext uri="{FF2B5EF4-FFF2-40B4-BE49-F238E27FC236}">
                  <a16:creationId xmlns:a16="http://schemas.microsoft.com/office/drawing/2014/main" id="{DF83BBE6-F460-8A42-8377-7E5B9FBE6DC1}"/>
                </a:ext>
              </a:extLst>
            </p:cNvPr>
            <p:cNvCxnSpPr/>
            <p:nvPr/>
          </p:nvCxnSpPr>
          <p:spPr>
            <a:xfrm flipH="1">
              <a:off x="2339757" y="6093296"/>
              <a:ext cx="58894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رابط مستقيم 41">
              <a:extLst>
                <a:ext uri="{FF2B5EF4-FFF2-40B4-BE49-F238E27FC236}">
                  <a16:creationId xmlns:a16="http://schemas.microsoft.com/office/drawing/2014/main" id="{C57B0450-5E8D-5D49-8DD2-A1A6ACA4C7F4}"/>
                </a:ext>
              </a:extLst>
            </p:cNvPr>
            <p:cNvCxnSpPr/>
            <p:nvPr/>
          </p:nvCxnSpPr>
          <p:spPr>
            <a:xfrm>
              <a:off x="8244408" y="5697296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رابط مستقيم 42">
              <a:extLst>
                <a:ext uri="{FF2B5EF4-FFF2-40B4-BE49-F238E27FC236}">
                  <a16:creationId xmlns:a16="http://schemas.microsoft.com/office/drawing/2014/main" id="{A24F360D-204D-4043-8446-A643AF589807}"/>
                </a:ext>
              </a:extLst>
            </p:cNvPr>
            <p:cNvCxnSpPr/>
            <p:nvPr/>
          </p:nvCxnSpPr>
          <p:spPr>
            <a:xfrm>
              <a:off x="2339752" y="5699792"/>
              <a:ext cx="0" cy="39600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">
            <a:extLst>
              <a:ext uri="{FF2B5EF4-FFF2-40B4-BE49-F238E27FC236}">
                <a16:creationId xmlns:a16="http://schemas.microsoft.com/office/drawing/2014/main" id="{46DF4C54-3FE6-D64B-9403-C2E5BB20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00" y="5273844"/>
            <a:ext cx="6116652" cy="46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مربع نص 43">
            <a:extLst>
              <a:ext uri="{FF2B5EF4-FFF2-40B4-BE49-F238E27FC236}">
                <a16:creationId xmlns:a16="http://schemas.microsoft.com/office/drawing/2014/main" id="{CB0D4F5A-EBD5-274D-93D7-1165C4DCC3E6}"/>
              </a:ext>
            </a:extLst>
          </p:cNvPr>
          <p:cNvSpPr txBox="1"/>
          <p:nvPr/>
        </p:nvSpPr>
        <p:spPr>
          <a:xfrm>
            <a:off x="9502089" y="6137941"/>
            <a:ext cx="1018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المدى =</a:t>
            </a:r>
          </a:p>
        </p:txBody>
      </p:sp>
      <p:sp>
        <p:nvSpPr>
          <p:cNvPr id="40" name="مربع نص 44">
            <a:extLst>
              <a:ext uri="{FF2B5EF4-FFF2-40B4-BE49-F238E27FC236}">
                <a16:creationId xmlns:a16="http://schemas.microsoft.com/office/drawing/2014/main" id="{85EE5A37-6B38-1646-AC2D-E86D8350589B}"/>
              </a:ext>
            </a:extLst>
          </p:cNvPr>
          <p:cNvSpPr txBox="1"/>
          <p:nvPr/>
        </p:nvSpPr>
        <p:spPr>
          <a:xfrm>
            <a:off x="7986599" y="6137941"/>
            <a:ext cx="1512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٢٠ ــ ٣  =</a:t>
            </a:r>
          </a:p>
        </p:txBody>
      </p:sp>
      <p:sp>
        <p:nvSpPr>
          <p:cNvPr id="42" name="مربع نص 45">
            <a:extLst>
              <a:ext uri="{FF2B5EF4-FFF2-40B4-BE49-F238E27FC236}">
                <a16:creationId xmlns:a16="http://schemas.microsoft.com/office/drawing/2014/main" id="{2EB7BC36-8EBE-B146-95C4-E7D0DC8C26BA}"/>
              </a:ext>
            </a:extLst>
          </p:cNvPr>
          <p:cNvSpPr txBox="1"/>
          <p:nvPr/>
        </p:nvSpPr>
        <p:spPr>
          <a:xfrm>
            <a:off x="7608048" y="6137941"/>
            <a:ext cx="585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١٧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4DE26D1-23A1-6FF6-07F6-39E922A6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48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5" grpId="0"/>
      <p:bldP spid="27" grpId="0"/>
      <p:bldP spid="29" grpId="0"/>
      <p:bldP spid="38" grpId="0"/>
      <p:bldP spid="40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890812" y="-2455358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80939" y="425235"/>
            <a:ext cx="11530965" cy="6599608"/>
            <a:chOff x="10068944" y="216426"/>
            <a:chExt cx="11096787" cy="6599608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10068944" y="216426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1" eaLnBrk="1" latinLnBrk="0" hangingPunct="1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C8F3D1A-A55B-154A-A033-C816205F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10" y="1167364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ربع نص 78">
            <a:extLst>
              <a:ext uri="{FF2B5EF4-FFF2-40B4-BE49-F238E27FC236}">
                <a16:creationId xmlns:a16="http://schemas.microsoft.com/office/drawing/2014/main" id="{3A47B5E8-EA58-3E45-8ADC-5EF83B413412}"/>
              </a:ext>
            </a:extLst>
          </p:cNvPr>
          <p:cNvSpPr txBox="1"/>
          <p:nvPr/>
        </p:nvSpPr>
        <p:spPr>
          <a:xfrm>
            <a:off x="4517147" y="5113828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5" name="مربع نص 80">
            <a:extLst>
              <a:ext uri="{FF2B5EF4-FFF2-40B4-BE49-F238E27FC236}">
                <a16:creationId xmlns:a16="http://schemas.microsoft.com/office/drawing/2014/main" id="{808B74B7-E13F-E342-B0FF-0942421CDB8E}"/>
              </a:ext>
            </a:extLst>
          </p:cNvPr>
          <p:cNvSpPr txBox="1"/>
          <p:nvPr/>
        </p:nvSpPr>
        <p:spPr>
          <a:xfrm>
            <a:off x="4159944" y="4346700"/>
            <a:ext cx="3491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17" name="مربع نص 81">
            <a:extLst>
              <a:ext uri="{FF2B5EF4-FFF2-40B4-BE49-F238E27FC236}">
                <a16:creationId xmlns:a16="http://schemas.microsoft.com/office/drawing/2014/main" id="{61BA5199-E6A8-CE43-9A04-BD114C589BD1}"/>
              </a:ext>
            </a:extLst>
          </p:cNvPr>
          <p:cNvSpPr txBox="1"/>
          <p:nvPr/>
        </p:nvSpPr>
        <p:spPr>
          <a:xfrm>
            <a:off x="7926852" y="2247484"/>
            <a:ext cx="2754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أصغر قيمة في الجدول ؟</a:t>
            </a:r>
          </a:p>
        </p:txBody>
      </p:sp>
      <p:sp>
        <p:nvSpPr>
          <p:cNvPr id="19" name="مربع نص 82">
            <a:extLst>
              <a:ext uri="{FF2B5EF4-FFF2-40B4-BE49-F238E27FC236}">
                <a16:creationId xmlns:a16="http://schemas.microsoft.com/office/drawing/2014/main" id="{1BAD5FCB-87C6-E74D-A0AC-FC812DEDF213}"/>
              </a:ext>
            </a:extLst>
          </p:cNvPr>
          <p:cNvSpPr txBox="1"/>
          <p:nvPr/>
        </p:nvSpPr>
        <p:spPr>
          <a:xfrm>
            <a:off x="7898806" y="2830890"/>
            <a:ext cx="2754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أكبر قيمة في الجدول ؟</a:t>
            </a:r>
          </a:p>
        </p:txBody>
      </p:sp>
      <p:sp>
        <p:nvSpPr>
          <p:cNvPr id="21" name="مربع نص 83">
            <a:extLst>
              <a:ext uri="{FF2B5EF4-FFF2-40B4-BE49-F238E27FC236}">
                <a16:creationId xmlns:a16="http://schemas.microsoft.com/office/drawing/2014/main" id="{0D840168-5DCB-154B-A378-6CD75BD5695C}"/>
              </a:ext>
            </a:extLst>
          </p:cNvPr>
          <p:cNvSpPr txBox="1"/>
          <p:nvPr/>
        </p:nvSpPr>
        <p:spPr>
          <a:xfrm>
            <a:off x="7560135" y="2247484"/>
            <a:ext cx="582741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١</a:t>
            </a:r>
          </a:p>
        </p:txBody>
      </p:sp>
      <p:sp>
        <p:nvSpPr>
          <p:cNvPr id="23" name="مربع نص 84">
            <a:extLst>
              <a:ext uri="{FF2B5EF4-FFF2-40B4-BE49-F238E27FC236}">
                <a16:creationId xmlns:a16="http://schemas.microsoft.com/office/drawing/2014/main" id="{44D29B75-3458-8F42-9815-8F03B96F6136}"/>
              </a:ext>
            </a:extLst>
          </p:cNvPr>
          <p:cNvSpPr txBox="1"/>
          <p:nvPr/>
        </p:nvSpPr>
        <p:spPr>
          <a:xfrm>
            <a:off x="7422796" y="2830890"/>
            <a:ext cx="836050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١٢</a:t>
            </a:r>
          </a:p>
        </p:txBody>
      </p:sp>
      <p:sp>
        <p:nvSpPr>
          <p:cNvPr id="27" name="مربع نص 86">
            <a:extLst>
              <a:ext uri="{FF2B5EF4-FFF2-40B4-BE49-F238E27FC236}">
                <a16:creationId xmlns:a16="http://schemas.microsoft.com/office/drawing/2014/main" id="{891E1DD1-DE3F-4645-8F6A-2944C03957A6}"/>
              </a:ext>
            </a:extLst>
          </p:cNvPr>
          <p:cNvSpPr txBox="1"/>
          <p:nvPr/>
        </p:nvSpPr>
        <p:spPr>
          <a:xfrm>
            <a:off x="5293199" y="5555168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pic>
        <p:nvPicPr>
          <p:cNvPr id="37" name="Picture 3">
            <a:extLst>
              <a:ext uri="{FF2B5EF4-FFF2-40B4-BE49-F238E27FC236}">
                <a16:creationId xmlns:a16="http://schemas.microsoft.com/office/drawing/2014/main" id="{D088180B-1065-A440-98A5-5D7454595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85" y="1289901"/>
            <a:ext cx="4416326" cy="392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4" name="مجموعة 38">
            <a:extLst>
              <a:ext uri="{FF2B5EF4-FFF2-40B4-BE49-F238E27FC236}">
                <a16:creationId xmlns:a16="http://schemas.microsoft.com/office/drawing/2014/main" id="{60064DC6-8C05-2D4B-8313-E46692C38C40}"/>
              </a:ext>
            </a:extLst>
          </p:cNvPr>
          <p:cNvGrpSpPr/>
          <p:nvPr/>
        </p:nvGrpSpPr>
        <p:grpSpPr>
          <a:xfrm>
            <a:off x="3029317" y="5901307"/>
            <a:ext cx="6120680" cy="721207"/>
            <a:chOff x="2627784" y="4609618"/>
            <a:chExt cx="6120680" cy="721207"/>
          </a:xfrm>
        </p:grpSpPr>
        <p:sp>
          <p:nvSpPr>
            <p:cNvPr id="46" name="مربع نص 40">
              <a:extLst>
                <a:ext uri="{FF2B5EF4-FFF2-40B4-BE49-F238E27FC236}">
                  <a16:creationId xmlns:a16="http://schemas.microsoft.com/office/drawing/2014/main" id="{4B61CC68-E157-D049-9C1A-1FF048E2AE02}"/>
                </a:ext>
              </a:extLst>
            </p:cNvPr>
            <p:cNvSpPr txBox="1"/>
            <p:nvPr/>
          </p:nvSpPr>
          <p:spPr>
            <a:xfrm>
              <a:off x="2990636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algn="ctr" defTabSz="914400" rtl="0" eaLnBrk="1" latinLnBrk="0" hangingPunct="1"/>
              <a:r>
                <a:rPr lang="ar-SA" sz="2400" b="1" dirty="0"/>
                <a:t>٠</a:t>
              </a:r>
            </a:p>
          </p:txBody>
        </p:sp>
        <p:cxnSp>
          <p:nvCxnSpPr>
            <p:cNvPr id="48" name="رابط مستقيم 17">
              <a:extLst>
                <a:ext uri="{FF2B5EF4-FFF2-40B4-BE49-F238E27FC236}">
                  <a16:creationId xmlns:a16="http://schemas.microsoft.com/office/drawing/2014/main" id="{83DE99B9-180D-7D49-A301-129A2C452713}"/>
                </a:ext>
              </a:extLst>
            </p:cNvPr>
            <p:cNvCxnSpPr/>
            <p:nvPr/>
          </p:nvCxnSpPr>
          <p:spPr>
            <a:xfrm flipH="1">
              <a:off x="2627784" y="4725144"/>
              <a:ext cx="612068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رابط مستقيم 37">
              <a:extLst>
                <a:ext uri="{FF2B5EF4-FFF2-40B4-BE49-F238E27FC236}">
                  <a16:creationId xmlns:a16="http://schemas.microsoft.com/office/drawing/2014/main" id="{2EE970FF-AB3B-C547-8B39-55290F7F80D3}"/>
                </a:ext>
              </a:extLst>
            </p:cNvPr>
            <p:cNvCxnSpPr/>
            <p:nvPr/>
          </p:nvCxnSpPr>
          <p:spPr>
            <a:xfrm>
              <a:off x="8244408" y="4612095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81">
              <a:extLst>
                <a:ext uri="{FF2B5EF4-FFF2-40B4-BE49-F238E27FC236}">
                  <a16:creationId xmlns:a16="http://schemas.microsoft.com/office/drawing/2014/main" id="{4BE9CC88-16B9-C643-9BEA-A43C9B73E5B9}"/>
                </a:ext>
              </a:extLst>
            </p:cNvPr>
            <p:cNvCxnSpPr/>
            <p:nvPr/>
          </p:nvCxnSpPr>
          <p:spPr>
            <a:xfrm>
              <a:off x="7526134" y="4617144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رابط مستقيم 82">
              <a:extLst>
                <a:ext uri="{FF2B5EF4-FFF2-40B4-BE49-F238E27FC236}">
                  <a16:creationId xmlns:a16="http://schemas.microsoft.com/office/drawing/2014/main" id="{F28CBE6A-7B62-8448-A418-CFE1E5F44A22}"/>
                </a:ext>
              </a:extLst>
            </p:cNvPr>
            <p:cNvCxnSpPr/>
            <p:nvPr/>
          </p:nvCxnSpPr>
          <p:spPr>
            <a:xfrm>
              <a:off x="6804248" y="4612095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رابط مستقيم 83">
              <a:extLst>
                <a:ext uri="{FF2B5EF4-FFF2-40B4-BE49-F238E27FC236}">
                  <a16:creationId xmlns:a16="http://schemas.microsoft.com/office/drawing/2014/main" id="{05DE3648-0CC0-8048-A643-8313BDFD7C13}"/>
                </a:ext>
              </a:extLst>
            </p:cNvPr>
            <p:cNvCxnSpPr/>
            <p:nvPr/>
          </p:nvCxnSpPr>
          <p:spPr>
            <a:xfrm>
              <a:off x="6085974" y="4617144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رابط مستقيم 84">
              <a:extLst>
                <a:ext uri="{FF2B5EF4-FFF2-40B4-BE49-F238E27FC236}">
                  <a16:creationId xmlns:a16="http://schemas.microsoft.com/office/drawing/2014/main" id="{6635B85C-C34E-874A-A9CE-29BE4424D7E2}"/>
                </a:ext>
              </a:extLst>
            </p:cNvPr>
            <p:cNvCxnSpPr/>
            <p:nvPr/>
          </p:nvCxnSpPr>
          <p:spPr>
            <a:xfrm>
              <a:off x="5362282" y="4619083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رابط مستقيم 85">
              <a:extLst>
                <a:ext uri="{FF2B5EF4-FFF2-40B4-BE49-F238E27FC236}">
                  <a16:creationId xmlns:a16="http://schemas.microsoft.com/office/drawing/2014/main" id="{615BD295-8BDF-EF47-9499-11151ED3F5E6}"/>
                </a:ext>
              </a:extLst>
            </p:cNvPr>
            <p:cNvCxnSpPr/>
            <p:nvPr/>
          </p:nvCxnSpPr>
          <p:spPr>
            <a:xfrm>
              <a:off x="4644008" y="4609618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رابط مستقيم 86">
              <a:extLst>
                <a:ext uri="{FF2B5EF4-FFF2-40B4-BE49-F238E27FC236}">
                  <a16:creationId xmlns:a16="http://schemas.microsoft.com/office/drawing/2014/main" id="{880926FE-0241-8C43-AB2D-B7BE16801150}"/>
                </a:ext>
              </a:extLst>
            </p:cNvPr>
            <p:cNvCxnSpPr/>
            <p:nvPr/>
          </p:nvCxnSpPr>
          <p:spPr>
            <a:xfrm>
              <a:off x="3922122" y="4619083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رابط مستقيم 87">
              <a:extLst>
                <a:ext uri="{FF2B5EF4-FFF2-40B4-BE49-F238E27FC236}">
                  <a16:creationId xmlns:a16="http://schemas.microsoft.com/office/drawing/2014/main" id="{C85D8025-7EA3-7C4F-B9F4-E9548D327664}"/>
                </a:ext>
              </a:extLst>
            </p:cNvPr>
            <p:cNvCxnSpPr/>
            <p:nvPr/>
          </p:nvCxnSpPr>
          <p:spPr>
            <a:xfrm>
              <a:off x="3203848" y="4609618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مربع نص 88">
              <a:extLst>
                <a:ext uri="{FF2B5EF4-FFF2-40B4-BE49-F238E27FC236}">
                  <a16:creationId xmlns:a16="http://schemas.microsoft.com/office/drawing/2014/main" id="{19CC651A-32DA-D349-AB07-61F088DED947}"/>
                </a:ext>
              </a:extLst>
            </p:cNvPr>
            <p:cNvSpPr txBox="1"/>
            <p:nvPr/>
          </p:nvSpPr>
          <p:spPr>
            <a:xfrm>
              <a:off x="3699015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sp>
          <p:nvSpPr>
            <p:cNvPr id="68" name="مربع نص 89">
              <a:extLst>
                <a:ext uri="{FF2B5EF4-FFF2-40B4-BE49-F238E27FC236}">
                  <a16:creationId xmlns:a16="http://schemas.microsoft.com/office/drawing/2014/main" id="{5CE572B8-5B62-E843-B4C9-0CA699ABB077}"/>
                </a:ext>
              </a:extLst>
            </p:cNvPr>
            <p:cNvSpPr txBox="1"/>
            <p:nvPr/>
          </p:nvSpPr>
          <p:spPr>
            <a:xfrm>
              <a:off x="4445310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</a:t>
              </a:r>
            </a:p>
          </p:txBody>
        </p:sp>
        <p:sp>
          <p:nvSpPr>
            <p:cNvPr id="70" name="مربع نص 90">
              <a:extLst>
                <a:ext uri="{FF2B5EF4-FFF2-40B4-BE49-F238E27FC236}">
                  <a16:creationId xmlns:a16="http://schemas.microsoft.com/office/drawing/2014/main" id="{ADB58A38-8B75-3A49-8CC6-9387685CE47C}"/>
                </a:ext>
              </a:extLst>
            </p:cNvPr>
            <p:cNvSpPr txBox="1"/>
            <p:nvPr/>
          </p:nvSpPr>
          <p:spPr>
            <a:xfrm>
              <a:off x="5153689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٦</a:t>
              </a:r>
            </a:p>
          </p:txBody>
        </p:sp>
        <p:sp>
          <p:nvSpPr>
            <p:cNvPr id="72" name="مربع نص 91">
              <a:extLst>
                <a:ext uri="{FF2B5EF4-FFF2-40B4-BE49-F238E27FC236}">
                  <a16:creationId xmlns:a16="http://schemas.microsoft.com/office/drawing/2014/main" id="{9B3D62B5-DAE9-2E41-9125-443B676790A6}"/>
                </a:ext>
              </a:extLst>
            </p:cNvPr>
            <p:cNvSpPr txBox="1"/>
            <p:nvPr/>
          </p:nvSpPr>
          <p:spPr>
            <a:xfrm>
              <a:off x="5870956" y="4869160"/>
              <a:ext cx="64624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٨</a:t>
              </a:r>
            </a:p>
          </p:txBody>
        </p:sp>
        <p:sp>
          <p:nvSpPr>
            <p:cNvPr id="74" name="مربع نص 92">
              <a:extLst>
                <a:ext uri="{FF2B5EF4-FFF2-40B4-BE49-F238E27FC236}">
                  <a16:creationId xmlns:a16="http://schemas.microsoft.com/office/drawing/2014/main" id="{C0451F9A-B206-9E46-AA40-8C8ACF3FEA97}"/>
                </a:ext>
              </a:extLst>
            </p:cNvPr>
            <p:cNvSpPr txBox="1"/>
            <p:nvPr/>
          </p:nvSpPr>
          <p:spPr>
            <a:xfrm>
              <a:off x="6579335" y="4869160"/>
              <a:ext cx="57926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١٠</a:t>
              </a:r>
            </a:p>
          </p:txBody>
        </p:sp>
        <p:sp>
          <p:nvSpPr>
            <p:cNvPr id="76" name="مربع نص 93">
              <a:extLst>
                <a:ext uri="{FF2B5EF4-FFF2-40B4-BE49-F238E27FC236}">
                  <a16:creationId xmlns:a16="http://schemas.microsoft.com/office/drawing/2014/main" id="{15A4ED28-608D-5148-AD50-267B264584F5}"/>
                </a:ext>
              </a:extLst>
            </p:cNvPr>
            <p:cNvSpPr txBox="1"/>
            <p:nvPr/>
          </p:nvSpPr>
          <p:spPr>
            <a:xfrm>
              <a:off x="7325630" y="4869160"/>
              <a:ext cx="61774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١٢</a:t>
              </a:r>
            </a:p>
          </p:txBody>
        </p:sp>
        <p:sp>
          <p:nvSpPr>
            <p:cNvPr id="78" name="مربع نص 94">
              <a:extLst>
                <a:ext uri="{FF2B5EF4-FFF2-40B4-BE49-F238E27FC236}">
                  <a16:creationId xmlns:a16="http://schemas.microsoft.com/office/drawing/2014/main" id="{FAFC7B4A-07D9-D04F-8038-101DC0ED12E5}"/>
                </a:ext>
              </a:extLst>
            </p:cNvPr>
            <p:cNvSpPr txBox="1"/>
            <p:nvPr/>
          </p:nvSpPr>
          <p:spPr>
            <a:xfrm>
              <a:off x="8034009" y="4869160"/>
              <a:ext cx="61773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١٤</a:t>
              </a:r>
            </a:p>
          </p:txBody>
        </p:sp>
      </p:grpSp>
      <p:pic>
        <p:nvPicPr>
          <p:cNvPr id="8" name="صورة 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C19B399-6C00-6D4B-B0BD-526F0B7E86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5353" y="2125748"/>
            <a:ext cx="4416325" cy="1795717"/>
          </a:xfrm>
          <a:prstGeom prst="rect">
            <a:avLst/>
          </a:prstGeom>
        </p:spPr>
      </p:pic>
      <p:sp>
        <p:nvSpPr>
          <p:cNvPr id="89" name="مربع نص 85">
            <a:extLst>
              <a:ext uri="{FF2B5EF4-FFF2-40B4-BE49-F238E27FC236}">
                <a16:creationId xmlns:a16="http://schemas.microsoft.com/office/drawing/2014/main" id="{93EFA64B-71F2-3F4E-A772-C778DAF5E595}"/>
              </a:ext>
            </a:extLst>
          </p:cNvPr>
          <p:cNvSpPr txBox="1"/>
          <p:nvPr/>
        </p:nvSpPr>
        <p:spPr>
          <a:xfrm>
            <a:off x="3678036" y="4843915"/>
            <a:ext cx="3491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90" name="مربع نص 78">
            <a:extLst>
              <a:ext uri="{FF2B5EF4-FFF2-40B4-BE49-F238E27FC236}">
                <a16:creationId xmlns:a16="http://schemas.microsoft.com/office/drawing/2014/main" id="{3209FF1B-66B6-C449-ADB3-2161FC0406D1}"/>
              </a:ext>
            </a:extLst>
          </p:cNvPr>
          <p:cNvSpPr txBox="1"/>
          <p:nvPr/>
        </p:nvSpPr>
        <p:spPr>
          <a:xfrm>
            <a:off x="4916687" y="5166586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92" name="مربع نص 86">
            <a:extLst>
              <a:ext uri="{FF2B5EF4-FFF2-40B4-BE49-F238E27FC236}">
                <a16:creationId xmlns:a16="http://schemas.microsoft.com/office/drawing/2014/main" id="{0247BB39-6A40-2942-B891-99113A16DA91}"/>
              </a:ext>
            </a:extLst>
          </p:cNvPr>
          <p:cNvSpPr txBox="1"/>
          <p:nvPr/>
        </p:nvSpPr>
        <p:spPr>
          <a:xfrm>
            <a:off x="5618010" y="5497405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93" name="مربع نص 86">
            <a:extLst>
              <a:ext uri="{FF2B5EF4-FFF2-40B4-BE49-F238E27FC236}">
                <a16:creationId xmlns:a16="http://schemas.microsoft.com/office/drawing/2014/main" id="{AFF19863-A096-324B-B526-B9052062D8E8}"/>
              </a:ext>
            </a:extLst>
          </p:cNvPr>
          <p:cNvSpPr txBox="1"/>
          <p:nvPr/>
        </p:nvSpPr>
        <p:spPr>
          <a:xfrm>
            <a:off x="7007837" y="5421586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94" name="مربع نص 86">
            <a:extLst>
              <a:ext uri="{FF2B5EF4-FFF2-40B4-BE49-F238E27FC236}">
                <a16:creationId xmlns:a16="http://schemas.microsoft.com/office/drawing/2014/main" id="{16DB8BB5-4B8C-8C49-A9A1-1EACDEBF95DD}"/>
              </a:ext>
            </a:extLst>
          </p:cNvPr>
          <p:cNvSpPr txBox="1"/>
          <p:nvPr/>
        </p:nvSpPr>
        <p:spPr>
          <a:xfrm>
            <a:off x="7806209" y="5439642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A3AFB12-48C1-C36E-837D-DB747298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025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9" grpId="0"/>
      <p:bldP spid="21" grpId="0"/>
      <p:bldP spid="23" grpId="0"/>
      <p:bldP spid="27" grpId="0"/>
      <p:bldP spid="89" grpId="0"/>
      <p:bldP spid="90" grpId="0"/>
      <p:bldP spid="92" grpId="0"/>
      <p:bldP spid="93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81F736-08BF-BF41-BCA1-85FC53CD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013" y="1377087"/>
            <a:ext cx="1822189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C:\Users\4D11~1\AppData\Local\Temp\SNAGHTML11c99a2b.PNG">
            <a:extLst>
              <a:ext uri="{FF2B5EF4-FFF2-40B4-BE49-F238E27FC236}">
                <a16:creationId xmlns:a16="http://schemas.microsoft.com/office/drawing/2014/main" id="{3F620BD6-A138-CE43-9E56-39E40524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13" y="2529215"/>
            <a:ext cx="70404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AD89B2D-AE01-1246-854B-D9C8C2B6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8" y="3194712"/>
            <a:ext cx="2592288" cy="183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31">
            <a:extLst>
              <a:ext uri="{FF2B5EF4-FFF2-40B4-BE49-F238E27FC236}">
                <a16:creationId xmlns:a16="http://schemas.microsoft.com/office/drawing/2014/main" id="{8116397D-2689-8946-9808-FDAD27134205}"/>
              </a:ext>
            </a:extLst>
          </p:cNvPr>
          <p:cNvSpPr txBox="1"/>
          <p:nvPr/>
        </p:nvSpPr>
        <p:spPr>
          <a:xfrm>
            <a:off x="8455423" y="4658058"/>
            <a:ext cx="1018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المدى =</a:t>
            </a:r>
          </a:p>
        </p:txBody>
      </p:sp>
      <p:sp>
        <p:nvSpPr>
          <p:cNvPr id="19" name="مربع نص 32">
            <a:extLst>
              <a:ext uri="{FF2B5EF4-FFF2-40B4-BE49-F238E27FC236}">
                <a16:creationId xmlns:a16="http://schemas.microsoft.com/office/drawing/2014/main" id="{A52C0E53-DF83-AB4E-8772-5FD661CC9E8D}"/>
              </a:ext>
            </a:extLst>
          </p:cNvPr>
          <p:cNvSpPr txBox="1"/>
          <p:nvPr/>
        </p:nvSpPr>
        <p:spPr>
          <a:xfrm>
            <a:off x="6939933" y="4658058"/>
            <a:ext cx="1512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٥ ــ ٠  =</a:t>
            </a:r>
          </a:p>
        </p:txBody>
      </p:sp>
      <p:sp>
        <p:nvSpPr>
          <p:cNvPr id="21" name="مربع نص 33">
            <a:extLst>
              <a:ext uri="{FF2B5EF4-FFF2-40B4-BE49-F238E27FC236}">
                <a16:creationId xmlns:a16="http://schemas.microsoft.com/office/drawing/2014/main" id="{C2560239-AF49-0D4C-B4EB-3AAD3DA12DAC}"/>
              </a:ext>
            </a:extLst>
          </p:cNvPr>
          <p:cNvSpPr txBox="1"/>
          <p:nvPr/>
        </p:nvSpPr>
        <p:spPr>
          <a:xfrm>
            <a:off x="6709725" y="4658058"/>
            <a:ext cx="585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٥</a:t>
            </a:r>
          </a:p>
        </p:txBody>
      </p:sp>
      <p:sp>
        <p:nvSpPr>
          <p:cNvPr id="23" name="مربع نص 36">
            <a:extLst>
              <a:ext uri="{FF2B5EF4-FFF2-40B4-BE49-F238E27FC236}">
                <a16:creationId xmlns:a16="http://schemas.microsoft.com/office/drawing/2014/main" id="{E8E76D42-F3A8-4547-A200-8C8D5361CB72}"/>
              </a:ext>
            </a:extLst>
          </p:cNvPr>
          <p:cNvSpPr txBox="1"/>
          <p:nvPr/>
        </p:nvSpPr>
        <p:spPr>
          <a:xfrm>
            <a:off x="5713757" y="3483570"/>
            <a:ext cx="1798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١  أو  ٢</a:t>
            </a:r>
          </a:p>
        </p:txBody>
      </p:sp>
      <p:sp>
        <p:nvSpPr>
          <p:cNvPr id="25" name="مربع نص 37">
            <a:extLst>
              <a:ext uri="{FF2B5EF4-FFF2-40B4-BE49-F238E27FC236}">
                <a16:creationId xmlns:a16="http://schemas.microsoft.com/office/drawing/2014/main" id="{26044B2C-F1E5-8B47-9BAD-CA1A202335C5}"/>
              </a:ext>
            </a:extLst>
          </p:cNvPr>
          <p:cNvSpPr txBox="1"/>
          <p:nvPr/>
        </p:nvSpPr>
        <p:spPr>
          <a:xfrm>
            <a:off x="5796887" y="4053331"/>
            <a:ext cx="1798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٣  أو  ٤</a:t>
            </a:r>
          </a:p>
        </p:txBody>
      </p:sp>
      <p:sp>
        <p:nvSpPr>
          <p:cNvPr id="27" name="مربع نص 38">
            <a:extLst>
              <a:ext uri="{FF2B5EF4-FFF2-40B4-BE49-F238E27FC236}">
                <a16:creationId xmlns:a16="http://schemas.microsoft.com/office/drawing/2014/main" id="{23BBDFD9-EE91-4441-9513-5DB7D2CB1124}"/>
              </a:ext>
            </a:extLst>
          </p:cNvPr>
          <p:cNvSpPr txBox="1"/>
          <p:nvPr/>
        </p:nvSpPr>
        <p:spPr>
          <a:xfrm>
            <a:off x="6493701" y="5913591"/>
            <a:ext cx="38701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المدى سوف يبقى ثابتا عند 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C9A3B67-8C86-9A4D-316F-889D446D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7598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0" eaLnBrk="1" latinLnBrk="0" hangingPunct="1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929A6BF-75E1-2B47-8075-E99C81E1E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914" y="1331698"/>
            <a:ext cx="8674100" cy="4826000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D87ECD9-5611-3D48-A4E2-6EAB9D253EBA}"/>
              </a:ext>
            </a:extLst>
          </p:cNvPr>
          <p:cNvSpPr/>
          <p:nvPr/>
        </p:nvSpPr>
        <p:spPr>
          <a:xfrm>
            <a:off x="8802065" y="5263438"/>
            <a:ext cx="1257300" cy="957048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25B9EAB-D5D8-5BB8-FEAB-13CEF803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31505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628BD67-3983-F7C4-54C9-6E57B867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79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5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1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3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3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C9B7B08-F23E-55C5-6893-9FB5F96F1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355</a:t>
            </a:fld>
            <a:endParaRPr lang="en-GB"/>
          </a:p>
        </p:txBody>
      </p:sp>
    </p:spTree>
  </p:cSld>
  <p:clrMapOvr>
    <a:masterClrMapping/>
  </p:clrMapOvr>
  <p:transition spd="slow">
    <p:cover dir="r"/>
    <p:sndAc>
      <p:stSnd>
        <p:snd r:embed="rId3" name="قلب الصفحة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CAFFE3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بالنقاط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9CC216D-C738-D7A2-CFEC-69F8E669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بالنقاط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اعرض البيانات واحللها باستعمال التمثيل بالنقاط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071790" y="4061995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الإحصاء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البيانات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التمثيل بالنقاط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القيمة المتطرفة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العنقود او التجمع 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التحليل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622919" y="3858822"/>
            <a:ext cx="2504807" cy="2999178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F2616B-9504-2D23-EC81-A6FBCD82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E373C4F-C4F4-60A0-BCA4-7C2C63FB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358</a:t>
            </a:fld>
            <a:endParaRPr lang="en-US" alt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4" name="قلب الصفحة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CAFFE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41">
            <a:extLst>
              <a:ext uri="{FF2B5EF4-FFF2-40B4-BE49-F238E27FC236}">
                <a16:creationId xmlns:a16="http://schemas.microsoft.com/office/drawing/2014/main" id="{4F49AEAE-B411-2B4B-BB0D-6552243E6441}"/>
              </a:ext>
            </a:extLst>
          </p:cNvPr>
          <p:cNvSpPr txBox="1"/>
          <p:nvPr/>
        </p:nvSpPr>
        <p:spPr>
          <a:xfrm>
            <a:off x="6300932" y="1599343"/>
            <a:ext cx="39336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مثل البيانات التالية على خط الأعداد .</a:t>
            </a:r>
          </a:p>
        </p:txBody>
      </p:sp>
      <p:sp>
        <p:nvSpPr>
          <p:cNvPr id="4" name="مستطيل 63">
            <a:extLst>
              <a:ext uri="{FF2B5EF4-FFF2-40B4-BE49-F238E27FC236}">
                <a16:creationId xmlns:a16="http://schemas.microsoft.com/office/drawing/2014/main" id="{408D970C-43C9-8B4F-919C-F737D04D0EAD}"/>
              </a:ext>
            </a:extLst>
          </p:cNvPr>
          <p:cNvSpPr/>
          <p:nvPr/>
        </p:nvSpPr>
        <p:spPr>
          <a:xfrm>
            <a:off x="9388161" y="4020479"/>
            <a:ext cx="540000" cy="4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١</a:t>
            </a:r>
          </a:p>
        </p:txBody>
      </p:sp>
      <p:sp>
        <p:nvSpPr>
          <p:cNvPr id="5" name="مستطيل 64">
            <a:extLst>
              <a:ext uri="{FF2B5EF4-FFF2-40B4-BE49-F238E27FC236}">
                <a16:creationId xmlns:a16="http://schemas.microsoft.com/office/drawing/2014/main" id="{9BABFB9F-689A-1543-BCFF-DA42BD9A9D5B}"/>
              </a:ext>
            </a:extLst>
          </p:cNvPr>
          <p:cNvSpPr/>
          <p:nvPr/>
        </p:nvSpPr>
        <p:spPr>
          <a:xfrm>
            <a:off x="8696392" y="4020479"/>
            <a:ext cx="540000" cy="46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٧</a:t>
            </a:r>
          </a:p>
        </p:txBody>
      </p:sp>
      <p:sp>
        <p:nvSpPr>
          <p:cNvPr id="8" name="مستطيل 68">
            <a:extLst>
              <a:ext uri="{FF2B5EF4-FFF2-40B4-BE49-F238E27FC236}">
                <a16:creationId xmlns:a16="http://schemas.microsoft.com/office/drawing/2014/main" id="{38DD97AC-7754-5E4F-A5AF-5BFE12203CAB}"/>
              </a:ext>
            </a:extLst>
          </p:cNvPr>
          <p:cNvSpPr/>
          <p:nvPr/>
        </p:nvSpPr>
        <p:spPr>
          <a:xfrm>
            <a:off x="9388161" y="3415387"/>
            <a:ext cx="540000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0" name="مستطيل 69">
            <a:extLst>
              <a:ext uri="{FF2B5EF4-FFF2-40B4-BE49-F238E27FC236}">
                <a16:creationId xmlns:a16="http://schemas.microsoft.com/office/drawing/2014/main" id="{11F1DEF8-E8F9-7A46-B6BE-25C349DE04AE}"/>
              </a:ext>
            </a:extLst>
          </p:cNvPr>
          <p:cNvSpPr/>
          <p:nvPr/>
        </p:nvSpPr>
        <p:spPr>
          <a:xfrm>
            <a:off x="8696392" y="3415387"/>
            <a:ext cx="540000" cy="4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٣</a:t>
            </a:r>
          </a:p>
        </p:txBody>
      </p:sp>
      <p:sp>
        <p:nvSpPr>
          <p:cNvPr id="22" name="مستطيل 70">
            <a:extLst>
              <a:ext uri="{FF2B5EF4-FFF2-40B4-BE49-F238E27FC236}">
                <a16:creationId xmlns:a16="http://schemas.microsoft.com/office/drawing/2014/main" id="{54C1D866-BBBD-3C41-A3D2-061C6B02C736}"/>
              </a:ext>
            </a:extLst>
          </p:cNvPr>
          <p:cNvSpPr/>
          <p:nvPr/>
        </p:nvSpPr>
        <p:spPr>
          <a:xfrm>
            <a:off x="7997742" y="3415387"/>
            <a:ext cx="540000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24" name="مستطيل 71">
            <a:extLst>
              <a:ext uri="{FF2B5EF4-FFF2-40B4-BE49-F238E27FC236}">
                <a16:creationId xmlns:a16="http://schemas.microsoft.com/office/drawing/2014/main" id="{29404DE4-6DC4-0746-AC63-D6692625C0AE}"/>
              </a:ext>
            </a:extLst>
          </p:cNvPr>
          <p:cNvSpPr/>
          <p:nvPr/>
        </p:nvSpPr>
        <p:spPr>
          <a:xfrm>
            <a:off x="7299212" y="3415387"/>
            <a:ext cx="540000" cy="4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١</a:t>
            </a:r>
          </a:p>
        </p:txBody>
      </p:sp>
      <p:sp>
        <p:nvSpPr>
          <p:cNvPr id="26" name="مستطيل 73">
            <a:extLst>
              <a:ext uri="{FF2B5EF4-FFF2-40B4-BE49-F238E27FC236}">
                <a16:creationId xmlns:a16="http://schemas.microsoft.com/office/drawing/2014/main" id="{DC5D4976-FB8D-AD46-8612-69E09BD4C614}"/>
              </a:ext>
            </a:extLst>
          </p:cNvPr>
          <p:cNvSpPr/>
          <p:nvPr/>
        </p:nvSpPr>
        <p:spPr>
          <a:xfrm>
            <a:off x="9388161" y="2803371"/>
            <a:ext cx="540000" cy="4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١</a:t>
            </a:r>
          </a:p>
        </p:txBody>
      </p:sp>
      <p:sp>
        <p:nvSpPr>
          <p:cNvPr id="28" name="مستطيل 74">
            <a:extLst>
              <a:ext uri="{FF2B5EF4-FFF2-40B4-BE49-F238E27FC236}">
                <a16:creationId xmlns:a16="http://schemas.microsoft.com/office/drawing/2014/main" id="{4F7F1FE7-0E3F-F541-BAC0-51A4504D6CA8}"/>
              </a:ext>
            </a:extLst>
          </p:cNvPr>
          <p:cNvSpPr/>
          <p:nvPr/>
        </p:nvSpPr>
        <p:spPr>
          <a:xfrm>
            <a:off x="8696392" y="2803371"/>
            <a:ext cx="540000" cy="46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٢</a:t>
            </a:r>
          </a:p>
        </p:txBody>
      </p:sp>
      <p:sp>
        <p:nvSpPr>
          <p:cNvPr id="30" name="مستطيل 75">
            <a:extLst>
              <a:ext uri="{FF2B5EF4-FFF2-40B4-BE49-F238E27FC236}">
                <a16:creationId xmlns:a16="http://schemas.microsoft.com/office/drawing/2014/main" id="{1EFE4B61-92B2-6346-88BF-BD1FFB361CF6}"/>
              </a:ext>
            </a:extLst>
          </p:cNvPr>
          <p:cNvSpPr/>
          <p:nvPr/>
        </p:nvSpPr>
        <p:spPr>
          <a:xfrm>
            <a:off x="7997742" y="2803371"/>
            <a:ext cx="540000" cy="4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١</a:t>
            </a:r>
          </a:p>
        </p:txBody>
      </p:sp>
      <p:sp>
        <p:nvSpPr>
          <p:cNvPr id="32" name="مستطيل 76">
            <a:extLst>
              <a:ext uri="{FF2B5EF4-FFF2-40B4-BE49-F238E27FC236}">
                <a16:creationId xmlns:a16="http://schemas.microsoft.com/office/drawing/2014/main" id="{70386A2B-55C9-7F45-A6D0-FB8A0C0805C9}"/>
              </a:ext>
            </a:extLst>
          </p:cNvPr>
          <p:cNvSpPr/>
          <p:nvPr/>
        </p:nvSpPr>
        <p:spPr>
          <a:xfrm>
            <a:off x="7299212" y="2803371"/>
            <a:ext cx="540000" cy="46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٣</a:t>
            </a:r>
          </a:p>
        </p:txBody>
      </p:sp>
      <p:grpSp>
        <p:nvGrpSpPr>
          <p:cNvPr id="51" name="مجموعة 38">
            <a:extLst>
              <a:ext uri="{FF2B5EF4-FFF2-40B4-BE49-F238E27FC236}">
                <a16:creationId xmlns:a16="http://schemas.microsoft.com/office/drawing/2014/main" id="{81ABEC85-B8C0-374B-8080-E1396D5686AC}"/>
              </a:ext>
            </a:extLst>
          </p:cNvPr>
          <p:cNvGrpSpPr/>
          <p:nvPr/>
        </p:nvGrpSpPr>
        <p:grpSpPr>
          <a:xfrm>
            <a:off x="3035660" y="5525081"/>
            <a:ext cx="6120680" cy="721207"/>
            <a:chOff x="2627784" y="4609618"/>
            <a:chExt cx="6120680" cy="721207"/>
          </a:xfrm>
        </p:grpSpPr>
        <p:sp>
          <p:nvSpPr>
            <p:cNvPr id="34" name="مربع نص 40">
              <a:extLst>
                <a:ext uri="{FF2B5EF4-FFF2-40B4-BE49-F238E27FC236}">
                  <a16:creationId xmlns:a16="http://schemas.microsoft.com/office/drawing/2014/main" id="{147B929C-453B-534B-8B33-8A1759099FD0}"/>
                </a:ext>
              </a:extLst>
            </p:cNvPr>
            <p:cNvSpPr txBox="1"/>
            <p:nvPr/>
          </p:nvSpPr>
          <p:spPr>
            <a:xfrm>
              <a:off x="2990636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١</a:t>
              </a:r>
            </a:p>
          </p:txBody>
        </p:sp>
        <p:cxnSp>
          <p:nvCxnSpPr>
            <p:cNvPr id="35" name="رابط مستقيم 17">
              <a:extLst>
                <a:ext uri="{FF2B5EF4-FFF2-40B4-BE49-F238E27FC236}">
                  <a16:creationId xmlns:a16="http://schemas.microsoft.com/office/drawing/2014/main" id="{6D3B36B3-BCEE-B840-B741-71926DC19C6E}"/>
                </a:ext>
              </a:extLst>
            </p:cNvPr>
            <p:cNvCxnSpPr/>
            <p:nvPr/>
          </p:nvCxnSpPr>
          <p:spPr>
            <a:xfrm flipH="1">
              <a:off x="2627784" y="4725144"/>
              <a:ext cx="612068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رابط مستقيم 37">
              <a:extLst>
                <a:ext uri="{FF2B5EF4-FFF2-40B4-BE49-F238E27FC236}">
                  <a16:creationId xmlns:a16="http://schemas.microsoft.com/office/drawing/2014/main" id="{FD100294-C6DA-2B47-9B08-0429C7D54782}"/>
                </a:ext>
              </a:extLst>
            </p:cNvPr>
            <p:cNvCxnSpPr/>
            <p:nvPr/>
          </p:nvCxnSpPr>
          <p:spPr>
            <a:xfrm>
              <a:off x="8244408" y="4612095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81">
              <a:extLst>
                <a:ext uri="{FF2B5EF4-FFF2-40B4-BE49-F238E27FC236}">
                  <a16:creationId xmlns:a16="http://schemas.microsoft.com/office/drawing/2014/main" id="{4B7F8E66-C0EF-164E-9A2B-5B447E663FBB}"/>
                </a:ext>
              </a:extLst>
            </p:cNvPr>
            <p:cNvCxnSpPr/>
            <p:nvPr/>
          </p:nvCxnSpPr>
          <p:spPr>
            <a:xfrm>
              <a:off x="7526134" y="4617144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رابط مستقيم 82">
              <a:extLst>
                <a:ext uri="{FF2B5EF4-FFF2-40B4-BE49-F238E27FC236}">
                  <a16:creationId xmlns:a16="http://schemas.microsoft.com/office/drawing/2014/main" id="{78E7E3C4-759D-B244-BFB5-EEEA8B7FF2F0}"/>
                </a:ext>
              </a:extLst>
            </p:cNvPr>
            <p:cNvCxnSpPr/>
            <p:nvPr/>
          </p:nvCxnSpPr>
          <p:spPr>
            <a:xfrm>
              <a:off x="6804248" y="4612095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رابط مستقيم 83">
              <a:extLst>
                <a:ext uri="{FF2B5EF4-FFF2-40B4-BE49-F238E27FC236}">
                  <a16:creationId xmlns:a16="http://schemas.microsoft.com/office/drawing/2014/main" id="{AB7D1C4E-26A7-BB4E-9160-1868C728E4DC}"/>
                </a:ext>
              </a:extLst>
            </p:cNvPr>
            <p:cNvCxnSpPr/>
            <p:nvPr/>
          </p:nvCxnSpPr>
          <p:spPr>
            <a:xfrm>
              <a:off x="6085974" y="4617144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رابط مستقيم 84">
              <a:extLst>
                <a:ext uri="{FF2B5EF4-FFF2-40B4-BE49-F238E27FC236}">
                  <a16:creationId xmlns:a16="http://schemas.microsoft.com/office/drawing/2014/main" id="{3AC31009-9F76-3144-BD6F-6CF1C8ABF23E}"/>
                </a:ext>
              </a:extLst>
            </p:cNvPr>
            <p:cNvCxnSpPr/>
            <p:nvPr/>
          </p:nvCxnSpPr>
          <p:spPr>
            <a:xfrm>
              <a:off x="5362282" y="4619083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85">
              <a:extLst>
                <a:ext uri="{FF2B5EF4-FFF2-40B4-BE49-F238E27FC236}">
                  <a16:creationId xmlns:a16="http://schemas.microsoft.com/office/drawing/2014/main" id="{97DB5FF1-9612-724F-BE56-86958B97284D}"/>
                </a:ext>
              </a:extLst>
            </p:cNvPr>
            <p:cNvCxnSpPr/>
            <p:nvPr/>
          </p:nvCxnSpPr>
          <p:spPr>
            <a:xfrm>
              <a:off x="4644008" y="4609618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86">
              <a:extLst>
                <a:ext uri="{FF2B5EF4-FFF2-40B4-BE49-F238E27FC236}">
                  <a16:creationId xmlns:a16="http://schemas.microsoft.com/office/drawing/2014/main" id="{824638D9-6DFF-A043-8D0B-114B4CEEE6D7}"/>
                </a:ext>
              </a:extLst>
            </p:cNvPr>
            <p:cNvCxnSpPr/>
            <p:nvPr/>
          </p:nvCxnSpPr>
          <p:spPr>
            <a:xfrm>
              <a:off x="3922122" y="4619083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87">
              <a:extLst>
                <a:ext uri="{FF2B5EF4-FFF2-40B4-BE49-F238E27FC236}">
                  <a16:creationId xmlns:a16="http://schemas.microsoft.com/office/drawing/2014/main" id="{DE0CF7E5-B4B2-1C4F-AEFD-F7CC88F8C1D4}"/>
                </a:ext>
              </a:extLst>
            </p:cNvPr>
            <p:cNvCxnSpPr/>
            <p:nvPr/>
          </p:nvCxnSpPr>
          <p:spPr>
            <a:xfrm>
              <a:off x="3203848" y="4609618"/>
              <a:ext cx="0" cy="21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مربع نص 88">
              <a:extLst>
                <a:ext uri="{FF2B5EF4-FFF2-40B4-BE49-F238E27FC236}">
                  <a16:creationId xmlns:a16="http://schemas.microsoft.com/office/drawing/2014/main" id="{5B89A137-9F0C-184F-8355-573C91FCC214}"/>
                </a:ext>
              </a:extLst>
            </p:cNvPr>
            <p:cNvSpPr txBox="1"/>
            <p:nvPr/>
          </p:nvSpPr>
          <p:spPr>
            <a:xfrm>
              <a:off x="3699015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٢</a:t>
              </a:r>
            </a:p>
          </p:txBody>
        </p:sp>
        <p:sp>
          <p:nvSpPr>
            <p:cNvPr id="45" name="مربع نص 89">
              <a:extLst>
                <a:ext uri="{FF2B5EF4-FFF2-40B4-BE49-F238E27FC236}">
                  <a16:creationId xmlns:a16="http://schemas.microsoft.com/office/drawing/2014/main" id="{C3EDFF5D-9A43-2D42-900C-28118EB46673}"/>
                </a:ext>
              </a:extLst>
            </p:cNvPr>
            <p:cNvSpPr txBox="1"/>
            <p:nvPr/>
          </p:nvSpPr>
          <p:spPr>
            <a:xfrm>
              <a:off x="4445310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٣</a:t>
              </a:r>
            </a:p>
          </p:txBody>
        </p:sp>
        <p:sp>
          <p:nvSpPr>
            <p:cNvPr id="46" name="مربع نص 90">
              <a:extLst>
                <a:ext uri="{FF2B5EF4-FFF2-40B4-BE49-F238E27FC236}">
                  <a16:creationId xmlns:a16="http://schemas.microsoft.com/office/drawing/2014/main" id="{FD7C8CAF-9DED-4C48-B506-27CB74722527}"/>
                </a:ext>
              </a:extLst>
            </p:cNvPr>
            <p:cNvSpPr txBox="1"/>
            <p:nvPr/>
          </p:nvSpPr>
          <p:spPr>
            <a:xfrm>
              <a:off x="5153689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٤</a:t>
              </a:r>
            </a:p>
          </p:txBody>
        </p:sp>
        <p:sp>
          <p:nvSpPr>
            <p:cNvPr id="47" name="مربع نص 91">
              <a:extLst>
                <a:ext uri="{FF2B5EF4-FFF2-40B4-BE49-F238E27FC236}">
                  <a16:creationId xmlns:a16="http://schemas.microsoft.com/office/drawing/2014/main" id="{456D5896-A230-7F4A-B584-FB30B0136DAA}"/>
                </a:ext>
              </a:extLst>
            </p:cNvPr>
            <p:cNvSpPr txBox="1"/>
            <p:nvPr/>
          </p:nvSpPr>
          <p:spPr>
            <a:xfrm>
              <a:off x="5870956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٥</a:t>
              </a:r>
            </a:p>
          </p:txBody>
        </p:sp>
        <p:sp>
          <p:nvSpPr>
            <p:cNvPr id="48" name="مربع نص 92">
              <a:extLst>
                <a:ext uri="{FF2B5EF4-FFF2-40B4-BE49-F238E27FC236}">
                  <a16:creationId xmlns:a16="http://schemas.microsoft.com/office/drawing/2014/main" id="{70304344-ECE4-1E40-9E14-367B24875067}"/>
                </a:ext>
              </a:extLst>
            </p:cNvPr>
            <p:cNvSpPr txBox="1"/>
            <p:nvPr/>
          </p:nvSpPr>
          <p:spPr>
            <a:xfrm>
              <a:off x="6579335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٦</a:t>
              </a:r>
            </a:p>
          </p:txBody>
        </p:sp>
        <p:sp>
          <p:nvSpPr>
            <p:cNvPr id="49" name="مربع نص 93">
              <a:extLst>
                <a:ext uri="{FF2B5EF4-FFF2-40B4-BE49-F238E27FC236}">
                  <a16:creationId xmlns:a16="http://schemas.microsoft.com/office/drawing/2014/main" id="{80972478-3AB5-0442-BB0F-B19E6162F603}"/>
                </a:ext>
              </a:extLst>
            </p:cNvPr>
            <p:cNvSpPr txBox="1"/>
            <p:nvPr/>
          </p:nvSpPr>
          <p:spPr>
            <a:xfrm>
              <a:off x="7325630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٧</a:t>
              </a:r>
            </a:p>
          </p:txBody>
        </p:sp>
        <p:sp>
          <p:nvSpPr>
            <p:cNvPr id="50" name="مربع نص 94">
              <a:extLst>
                <a:ext uri="{FF2B5EF4-FFF2-40B4-BE49-F238E27FC236}">
                  <a16:creationId xmlns:a16="http://schemas.microsoft.com/office/drawing/2014/main" id="{9F04BA12-301D-BD4E-A919-FC852815EA9D}"/>
                </a:ext>
              </a:extLst>
            </p:cNvPr>
            <p:cNvSpPr txBox="1"/>
            <p:nvPr/>
          </p:nvSpPr>
          <p:spPr>
            <a:xfrm>
              <a:off x="8034009" y="4869160"/>
              <a:ext cx="4264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٨</a:t>
              </a:r>
            </a:p>
          </p:txBody>
        </p:sp>
      </p:grpSp>
      <p:grpSp>
        <p:nvGrpSpPr>
          <p:cNvPr id="57" name="مجموعة 4">
            <a:extLst>
              <a:ext uri="{FF2B5EF4-FFF2-40B4-BE49-F238E27FC236}">
                <a16:creationId xmlns:a16="http://schemas.microsoft.com/office/drawing/2014/main" id="{D39C1FD7-4CEF-EB42-B126-8B40C0E27E5A}"/>
              </a:ext>
            </a:extLst>
          </p:cNvPr>
          <p:cNvGrpSpPr/>
          <p:nvPr/>
        </p:nvGrpSpPr>
        <p:grpSpPr>
          <a:xfrm>
            <a:off x="3341724" y="3307885"/>
            <a:ext cx="540280" cy="2080642"/>
            <a:chOff x="1997744" y="2392422"/>
            <a:chExt cx="540280" cy="2080642"/>
          </a:xfrm>
        </p:grpSpPr>
        <p:sp>
          <p:nvSpPr>
            <p:cNvPr id="53" name="مستطيل 31">
              <a:extLst>
                <a:ext uri="{FF2B5EF4-FFF2-40B4-BE49-F238E27FC236}">
                  <a16:creationId xmlns:a16="http://schemas.microsoft.com/office/drawing/2014/main" id="{D9D99892-6657-5D40-A8C4-E4764EB76358}"/>
                </a:ext>
              </a:extLst>
            </p:cNvPr>
            <p:cNvSpPr/>
            <p:nvPr/>
          </p:nvSpPr>
          <p:spPr>
            <a:xfrm>
              <a:off x="1997744" y="4005064"/>
              <a:ext cx="540000" cy="46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</a:t>
              </a:r>
            </a:p>
          </p:txBody>
        </p:sp>
        <p:sp>
          <p:nvSpPr>
            <p:cNvPr id="54" name="مستطيل 32">
              <a:extLst>
                <a:ext uri="{FF2B5EF4-FFF2-40B4-BE49-F238E27FC236}">
                  <a16:creationId xmlns:a16="http://schemas.microsoft.com/office/drawing/2014/main" id="{F7ACD5AE-ADB1-E244-A538-5C86CA7A1B31}"/>
                </a:ext>
              </a:extLst>
            </p:cNvPr>
            <p:cNvSpPr/>
            <p:nvPr/>
          </p:nvSpPr>
          <p:spPr>
            <a:xfrm>
              <a:off x="1998024" y="3465056"/>
              <a:ext cx="540000" cy="46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</a:t>
              </a:r>
            </a:p>
          </p:txBody>
        </p:sp>
        <p:sp>
          <p:nvSpPr>
            <p:cNvPr id="55" name="مستطيل 33">
              <a:extLst>
                <a:ext uri="{FF2B5EF4-FFF2-40B4-BE49-F238E27FC236}">
                  <a16:creationId xmlns:a16="http://schemas.microsoft.com/office/drawing/2014/main" id="{285E1D2B-4D34-1F49-8CBB-E3128AE1E53D}"/>
                </a:ext>
              </a:extLst>
            </p:cNvPr>
            <p:cNvSpPr/>
            <p:nvPr/>
          </p:nvSpPr>
          <p:spPr>
            <a:xfrm>
              <a:off x="1997744" y="2932430"/>
              <a:ext cx="540000" cy="46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</a:t>
              </a:r>
            </a:p>
          </p:txBody>
        </p:sp>
        <p:sp>
          <p:nvSpPr>
            <p:cNvPr id="56" name="مستطيل 34">
              <a:extLst>
                <a:ext uri="{FF2B5EF4-FFF2-40B4-BE49-F238E27FC236}">
                  <a16:creationId xmlns:a16="http://schemas.microsoft.com/office/drawing/2014/main" id="{E1C16D24-BE2F-9845-A987-F8CCB9AED286}"/>
                </a:ext>
              </a:extLst>
            </p:cNvPr>
            <p:cNvSpPr/>
            <p:nvPr/>
          </p:nvSpPr>
          <p:spPr>
            <a:xfrm>
              <a:off x="1998024" y="2392422"/>
              <a:ext cx="540000" cy="4680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١</a:t>
              </a:r>
            </a:p>
          </p:txBody>
        </p:sp>
      </p:grpSp>
      <p:grpSp>
        <p:nvGrpSpPr>
          <p:cNvPr id="62" name="مجموعة 3">
            <a:extLst>
              <a:ext uri="{FF2B5EF4-FFF2-40B4-BE49-F238E27FC236}">
                <a16:creationId xmlns:a16="http://schemas.microsoft.com/office/drawing/2014/main" id="{CC24051B-6AA4-9745-AD8C-4FD48F7440D0}"/>
              </a:ext>
            </a:extLst>
          </p:cNvPr>
          <p:cNvGrpSpPr/>
          <p:nvPr/>
        </p:nvGrpSpPr>
        <p:grpSpPr>
          <a:xfrm>
            <a:off x="4050102" y="3840407"/>
            <a:ext cx="554514" cy="1548120"/>
            <a:chOff x="2706122" y="2924944"/>
            <a:chExt cx="554514" cy="1548120"/>
          </a:xfrm>
        </p:grpSpPr>
        <p:sp>
          <p:nvSpPr>
            <p:cNvPr id="59" name="مستطيل 35">
              <a:extLst>
                <a:ext uri="{FF2B5EF4-FFF2-40B4-BE49-F238E27FC236}">
                  <a16:creationId xmlns:a16="http://schemas.microsoft.com/office/drawing/2014/main" id="{46D25847-D2D3-C746-AD7F-84098586107E}"/>
                </a:ext>
              </a:extLst>
            </p:cNvPr>
            <p:cNvSpPr/>
            <p:nvPr/>
          </p:nvSpPr>
          <p:spPr>
            <a:xfrm>
              <a:off x="2720636" y="4005064"/>
              <a:ext cx="540000" cy="46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٢</a:t>
              </a:r>
            </a:p>
          </p:txBody>
        </p:sp>
        <p:sp>
          <p:nvSpPr>
            <p:cNvPr id="60" name="مستطيل 36">
              <a:extLst>
                <a:ext uri="{FF2B5EF4-FFF2-40B4-BE49-F238E27FC236}">
                  <a16:creationId xmlns:a16="http://schemas.microsoft.com/office/drawing/2014/main" id="{763A1D89-F625-9743-BAA4-E56D54671975}"/>
                </a:ext>
              </a:extLst>
            </p:cNvPr>
            <p:cNvSpPr/>
            <p:nvPr/>
          </p:nvSpPr>
          <p:spPr>
            <a:xfrm>
              <a:off x="2706122" y="3471980"/>
              <a:ext cx="540000" cy="46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٢</a:t>
              </a:r>
            </a:p>
          </p:txBody>
        </p:sp>
        <p:sp>
          <p:nvSpPr>
            <p:cNvPr id="61" name="مستطيل 39">
              <a:extLst>
                <a:ext uri="{FF2B5EF4-FFF2-40B4-BE49-F238E27FC236}">
                  <a16:creationId xmlns:a16="http://schemas.microsoft.com/office/drawing/2014/main" id="{C3E079AA-58B4-004E-B8DF-E2AC1248D685}"/>
                </a:ext>
              </a:extLst>
            </p:cNvPr>
            <p:cNvSpPr/>
            <p:nvPr/>
          </p:nvSpPr>
          <p:spPr>
            <a:xfrm>
              <a:off x="2706122" y="2924944"/>
              <a:ext cx="540000" cy="46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٢</a:t>
              </a:r>
            </a:p>
          </p:txBody>
        </p:sp>
      </p:grpSp>
      <p:grpSp>
        <p:nvGrpSpPr>
          <p:cNvPr id="66" name="مجموعة 2">
            <a:extLst>
              <a:ext uri="{FF2B5EF4-FFF2-40B4-BE49-F238E27FC236}">
                <a16:creationId xmlns:a16="http://schemas.microsoft.com/office/drawing/2014/main" id="{6D05A82A-A78B-E042-9896-D0FB9E64A914}"/>
              </a:ext>
            </a:extLst>
          </p:cNvPr>
          <p:cNvGrpSpPr/>
          <p:nvPr/>
        </p:nvGrpSpPr>
        <p:grpSpPr>
          <a:xfrm>
            <a:off x="4781884" y="4387443"/>
            <a:ext cx="540000" cy="1001084"/>
            <a:chOff x="3437904" y="3471980"/>
            <a:chExt cx="540000" cy="1001084"/>
          </a:xfrm>
        </p:grpSpPr>
        <p:sp>
          <p:nvSpPr>
            <p:cNvPr id="64" name="مستطيل 42">
              <a:extLst>
                <a:ext uri="{FF2B5EF4-FFF2-40B4-BE49-F238E27FC236}">
                  <a16:creationId xmlns:a16="http://schemas.microsoft.com/office/drawing/2014/main" id="{DD0C610F-26AC-6841-A8F8-9BEF3304700D}"/>
                </a:ext>
              </a:extLst>
            </p:cNvPr>
            <p:cNvSpPr/>
            <p:nvPr/>
          </p:nvSpPr>
          <p:spPr>
            <a:xfrm>
              <a:off x="3437904" y="4005064"/>
              <a:ext cx="540000" cy="46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  <p:sp>
          <p:nvSpPr>
            <p:cNvPr id="65" name="مستطيل 43">
              <a:extLst>
                <a:ext uri="{FF2B5EF4-FFF2-40B4-BE49-F238E27FC236}">
                  <a16:creationId xmlns:a16="http://schemas.microsoft.com/office/drawing/2014/main" id="{A7AF46FB-46F3-6740-B852-864FA521531F}"/>
                </a:ext>
              </a:extLst>
            </p:cNvPr>
            <p:cNvSpPr/>
            <p:nvPr/>
          </p:nvSpPr>
          <p:spPr>
            <a:xfrm>
              <a:off x="3437904" y="3471980"/>
              <a:ext cx="540000" cy="46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</a:rPr>
                <a:t>٣</a:t>
              </a:r>
            </a:p>
          </p:txBody>
        </p:sp>
      </p:grpSp>
      <p:sp>
        <p:nvSpPr>
          <p:cNvPr id="68" name="مستطيل 44">
            <a:extLst>
              <a:ext uri="{FF2B5EF4-FFF2-40B4-BE49-F238E27FC236}">
                <a16:creationId xmlns:a16="http://schemas.microsoft.com/office/drawing/2014/main" id="{40F636B9-E57B-1D41-8D45-7AB632582C2F}"/>
              </a:ext>
            </a:extLst>
          </p:cNvPr>
          <p:cNvSpPr/>
          <p:nvPr/>
        </p:nvSpPr>
        <p:spPr>
          <a:xfrm>
            <a:off x="7666284" y="4920527"/>
            <a:ext cx="540000" cy="46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٧</a:t>
            </a:r>
          </a:p>
        </p:txBody>
      </p:sp>
      <p:sp>
        <p:nvSpPr>
          <p:cNvPr id="70" name="مربع نص 45">
            <a:extLst>
              <a:ext uri="{FF2B5EF4-FFF2-40B4-BE49-F238E27FC236}">
                <a16:creationId xmlns:a16="http://schemas.microsoft.com/office/drawing/2014/main" id="{B5D8C18E-0C84-E349-A6AD-8526AC467365}"/>
              </a:ext>
            </a:extLst>
          </p:cNvPr>
          <p:cNvSpPr txBox="1"/>
          <p:nvPr/>
        </p:nvSpPr>
        <p:spPr>
          <a:xfrm>
            <a:off x="9388161" y="994093"/>
            <a:ext cx="855889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</a:rPr>
              <a:t>تم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ه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يد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83EB44D0-F989-5F5B-373A-F39FD640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0EEEB5-D688-2544-90FE-D70501F89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753" y="258392"/>
            <a:ext cx="1235199" cy="438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39B054-C313-8144-BE4C-F2DBFDFB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02" y="1095356"/>
            <a:ext cx="4819650" cy="361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B4A1DA5-5563-9742-8F94-B94364D2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13" y="1023348"/>
            <a:ext cx="3672408" cy="226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ربع نص 30">
            <a:extLst>
              <a:ext uri="{FF2B5EF4-FFF2-40B4-BE49-F238E27FC236}">
                <a16:creationId xmlns:a16="http://schemas.microsoft.com/office/drawing/2014/main" id="{8B864653-DA91-AF41-AB75-2C129FDD2B1E}"/>
              </a:ext>
            </a:extLst>
          </p:cNvPr>
          <p:cNvSpPr txBox="1"/>
          <p:nvPr/>
        </p:nvSpPr>
        <p:spPr>
          <a:xfrm>
            <a:off x="6474352" y="3399612"/>
            <a:ext cx="3933619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مثل البيانات على خط الأعداد .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BF8F9B30-E3F1-DF46-A67D-947A1F4C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5" y="4498316"/>
            <a:ext cx="7632848" cy="63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مربع نص 32">
            <a:extLst>
              <a:ext uri="{FF2B5EF4-FFF2-40B4-BE49-F238E27FC236}">
                <a16:creationId xmlns:a16="http://schemas.microsoft.com/office/drawing/2014/main" id="{849EF0D8-7849-3141-B28D-994363FEDF95}"/>
              </a:ext>
            </a:extLst>
          </p:cNvPr>
          <p:cNvSpPr txBox="1"/>
          <p:nvPr/>
        </p:nvSpPr>
        <p:spPr>
          <a:xfrm>
            <a:off x="5193197" y="3471620"/>
            <a:ext cx="3491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24" name="شكل بيضاوي 4">
            <a:extLst>
              <a:ext uri="{FF2B5EF4-FFF2-40B4-BE49-F238E27FC236}">
                <a16:creationId xmlns:a16="http://schemas.microsoft.com/office/drawing/2014/main" id="{493E9F6D-F77C-164C-A559-CA79FEB1E190}"/>
              </a:ext>
            </a:extLst>
          </p:cNvPr>
          <p:cNvSpPr/>
          <p:nvPr/>
        </p:nvSpPr>
        <p:spPr>
          <a:xfrm>
            <a:off x="3915209" y="2037521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34">
            <a:extLst>
              <a:ext uri="{FF2B5EF4-FFF2-40B4-BE49-F238E27FC236}">
                <a16:creationId xmlns:a16="http://schemas.microsoft.com/office/drawing/2014/main" id="{676BA465-57C2-9741-8D5B-E595660C5460}"/>
              </a:ext>
            </a:extLst>
          </p:cNvPr>
          <p:cNvSpPr txBox="1"/>
          <p:nvPr/>
        </p:nvSpPr>
        <p:spPr>
          <a:xfrm>
            <a:off x="2917637" y="4206681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28" name="مربع نص 35">
            <a:extLst>
              <a:ext uri="{FF2B5EF4-FFF2-40B4-BE49-F238E27FC236}">
                <a16:creationId xmlns:a16="http://schemas.microsoft.com/office/drawing/2014/main" id="{CA090EAF-0E83-E149-9AA6-994F7A1E8094}"/>
              </a:ext>
            </a:extLst>
          </p:cNvPr>
          <p:cNvSpPr txBox="1"/>
          <p:nvPr/>
        </p:nvSpPr>
        <p:spPr>
          <a:xfrm>
            <a:off x="3897053" y="3836198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30" name="مربع نص 36">
            <a:extLst>
              <a:ext uri="{FF2B5EF4-FFF2-40B4-BE49-F238E27FC236}">
                <a16:creationId xmlns:a16="http://schemas.microsoft.com/office/drawing/2014/main" id="{BB7AE407-F714-C149-A1B3-72D06D25FD1B}"/>
              </a:ext>
            </a:extLst>
          </p:cNvPr>
          <p:cNvSpPr txBox="1"/>
          <p:nvPr/>
        </p:nvSpPr>
        <p:spPr>
          <a:xfrm>
            <a:off x="4070097" y="3830734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32" name="مربع نص 37">
            <a:extLst>
              <a:ext uri="{FF2B5EF4-FFF2-40B4-BE49-F238E27FC236}">
                <a16:creationId xmlns:a16="http://schemas.microsoft.com/office/drawing/2014/main" id="{63EA9234-6BFB-0F45-8E10-1FC5B6388DD7}"/>
              </a:ext>
            </a:extLst>
          </p:cNvPr>
          <p:cNvSpPr txBox="1"/>
          <p:nvPr/>
        </p:nvSpPr>
        <p:spPr>
          <a:xfrm>
            <a:off x="4386595" y="4203676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34" name="مربع نص 38">
            <a:extLst>
              <a:ext uri="{FF2B5EF4-FFF2-40B4-BE49-F238E27FC236}">
                <a16:creationId xmlns:a16="http://schemas.microsoft.com/office/drawing/2014/main" id="{C8D7ECB9-27F5-B14D-BC6B-75A1C7175B47}"/>
              </a:ext>
            </a:extLst>
          </p:cNvPr>
          <p:cNvSpPr txBox="1"/>
          <p:nvPr/>
        </p:nvSpPr>
        <p:spPr>
          <a:xfrm>
            <a:off x="4559639" y="3830734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36" name="مربع نص 39">
            <a:extLst>
              <a:ext uri="{FF2B5EF4-FFF2-40B4-BE49-F238E27FC236}">
                <a16:creationId xmlns:a16="http://schemas.microsoft.com/office/drawing/2014/main" id="{4B6A278F-E67F-0647-BC75-12EAE2D4688D}"/>
              </a:ext>
            </a:extLst>
          </p:cNvPr>
          <p:cNvSpPr txBox="1"/>
          <p:nvPr/>
        </p:nvSpPr>
        <p:spPr>
          <a:xfrm>
            <a:off x="4718169" y="3826438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38" name="مربع نص 40">
            <a:extLst>
              <a:ext uri="{FF2B5EF4-FFF2-40B4-BE49-F238E27FC236}">
                <a16:creationId xmlns:a16="http://schemas.microsoft.com/office/drawing/2014/main" id="{D570037A-F8FF-E645-BA33-35898593E6B5}"/>
              </a:ext>
            </a:extLst>
          </p:cNvPr>
          <p:cNvSpPr txBox="1"/>
          <p:nvPr/>
        </p:nvSpPr>
        <p:spPr>
          <a:xfrm>
            <a:off x="4876137" y="3826438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40" name="مربع نص 60">
            <a:extLst>
              <a:ext uri="{FF2B5EF4-FFF2-40B4-BE49-F238E27FC236}">
                <a16:creationId xmlns:a16="http://schemas.microsoft.com/office/drawing/2014/main" id="{2FAC151B-43B2-3542-82FD-D942BE4A4D2B}"/>
              </a:ext>
            </a:extLst>
          </p:cNvPr>
          <p:cNvSpPr txBox="1"/>
          <p:nvPr/>
        </p:nvSpPr>
        <p:spPr>
          <a:xfrm>
            <a:off x="5351727" y="4203676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42" name="مربع نص 61">
            <a:extLst>
              <a:ext uri="{FF2B5EF4-FFF2-40B4-BE49-F238E27FC236}">
                <a16:creationId xmlns:a16="http://schemas.microsoft.com/office/drawing/2014/main" id="{B3FCC7EB-CC59-C94D-B69D-D788746AAD6A}"/>
              </a:ext>
            </a:extLst>
          </p:cNvPr>
          <p:cNvSpPr txBox="1"/>
          <p:nvPr/>
        </p:nvSpPr>
        <p:spPr>
          <a:xfrm>
            <a:off x="6171719" y="3826438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44" name="مربع نص 62">
            <a:extLst>
              <a:ext uri="{FF2B5EF4-FFF2-40B4-BE49-F238E27FC236}">
                <a16:creationId xmlns:a16="http://schemas.microsoft.com/office/drawing/2014/main" id="{24732FEB-8BB1-EC4E-91A3-EEEEF8DD6FC6}"/>
              </a:ext>
            </a:extLst>
          </p:cNvPr>
          <p:cNvSpPr txBox="1"/>
          <p:nvPr/>
        </p:nvSpPr>
        <p:spPr>
          <a:xfrm>
            <a:off x="7137413" y="4203676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46" name="مربع نص 63">
            <a:extLst>
              <a:ext uri="{FF2B5EF4-FFF2-40B4-BE49-F238E27FC236}">
                <a16:creationId xmlns:a16="http://schemas.microsoft.com/office/drawing/2014/main" id="{AB0F2040-73BE-A244-8314-C6972BE25F86}"/>
              </a:ext>
            </a:extLst>
          </p:cNvPr>
          <p:cNvSpPr txBox="1"/>
          <p:nvPr/>
        </p:nvSpPr>
        <p:spPr>
          <a:xfrm>
            <a:off x="8432995" y="4210284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48" name="شكل بيضاوي 64">
            <a:extLst>
              <a:ext uri="{FF2B5EF4-FFF2-40B4-BE49-F238E27FC236}">
                <a16:creationId xmlns:a16="http://schemas.microsoft.com/office/drawing/2014/main" id="{11FA0F35-C98D-5145-AA89-0E2262A61C9A}"/>
              </a:ext>
            </a:extLst>
          </p:cNvPr>
          <p:cNvSpPr/>
          <p:nvPr/>
        </p:nvSpPr>
        <p:spPr>
          <a:xfrm>
            <a:off x="3194603" y="2465969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65">
            <a:extLst>
              <a:ext uri="{FF2B5EF4-FFF2-40B4-BE49-F238E27FC236}">
                <a16:creationId xmlns:a16="http://schemas.microsoft.com/office/drawing/2014/main" id="{333BE554-2155-2049-989D-12F7D154A2C0}"/>
              </a:ext>
            </a:extLst>
          </p:cNvPr>
          <p:cNvSpPr/>
          <p:nvPr/>
        </p:nvSpPr>
        <p:spPr>
          <a:xfrm>
            <a:off x="1753845" y="2865593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66">
            <a:extLst>
              <a:ext uri="{FF2B5EF4-FFF2-40B4-BE49-F238E27FC236}">
                <a16:creationId xmlns:a16="http://schemas.microsoft.com/office/drawing/2014/main" id="{AA78EEB4-0E7A-4642-A5F2-0EB5788BBEC0}"/>
              </a:ext>
            </a:extLst>
          </p:cNvPr>
          <p:cNvSpPr/>
          <p:nvPr/>
        </p:nvSpPr>
        <p:spPr>
          <a:xfrm>
            <a:off x="3886145" y="2461984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67">
            <a:extLst>
              <a:ext uri="{FF2B5EF4-FFF2-40B4-BE49-F238E27FC236}">
                <a16:creationId xmlns:a16="http://schemas.microsoft.com/office/drawing/2014/main" id="{3E1A6450-98C8-3149-BDBF-F660BABDED38}"/>
              </a:ext>
            </a:extLst>
          </p:cNvPr>
          <p:cNvSpPr/>
          <p:nvPr/>
        </p:nvSpPr>
        <p:spPr>
          <a:xfrm>
            <a:off x="4614127" y="2461984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68">
            <a:extLst>
              <a:ext uri="{FF2B5EF4-FFF2-40B4-BE49-F238E27FC236}">
                <a16:creationId xmlns:a16="http://schemas.microsoft.com/office/drawing/2014/main" id="{08DCDEB4-6396-DF43-97C6-8021B22BA083}"/>
              </a:ext>
            </a:extLst>
          </p:cNvPr>
          <p:cNvSpPr/>
          <p:nvPr/>
        </p:nvSpPr>
        <p:spPr>
          <a:xfrm>
            <a:off x="3194603" y="2862582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شكل بيضاوي 69">
            <a:extLst>
              <a:ext uri="{FF2B5EF4-FFF2-40B4-BE49-F238E27FC236}">
                <a16:creationId xmlns:a16="http://schemas.microsoft.com/office/drawing/2014/main" id="{303B00C1-E3D7-7E4F-A730-7165181A0801}"/>
              </a:ext>
            </a:extLst>
          </p:cNvPr>
          <p:cNvSpPr/>
          <p:nvPr/>
        </p:nvSpPr>
        <p:spPr>
          <a:xfrm>
            <a:off x="3886145" y="2873111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70">
            <a:extLst>
              <a:ext uri="{FF2B5EF4-FFF2-40B4-BE49-F238E27FC236}">
                <a16:creationId xmlns:a16="http://schemas.microsoft.com/office/drawing/2014/main" id="{9A4B2C6A-4A8A-F549-A985-7E5C4D1C69C6}"/>
              </a:ext>
            </a:extLst>
          </p:cNvPr>
          <p:cNvSpPr/>
          <p:nvPr/>
        </p:nvSpPr>
        <p:spPr>
          <a:xfrm>
            <a:off x="4614127" y="2873111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شكل بيضاوي 71">
            <a:extLst>
              <a:ext uri="{FF2B5EF4-FFF2-40B4-BE49-F238E27FC236}">
                <a16:creationId xmlns:a16="http://schemas.microsoft.com/office/drawing/2014/main" id="{E5E28A92-C087-D847-8EA0-721974F1759A}"/>
              </a:ext>
            </a:extLst>
          </p:cNvPr>
          <p:cNvSpPr/>
          <p:nvPr/>
        </p:nvSpPr>
        <p:spPr>
          <a:xfrm>
            <a:off x="2475049" y="2862582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شكل بيضاوي 72">
            <a:extLst>
              <a:ext uri="{FF2B5EF4-FFF2-40B4-BE49-F238E27FC236}">
                <a16:creationId xmlns:a16="http://schemas.microsoft.com/office/drawing/2014/main" id="{54416CD8-D49B-F448-A991-E1E3E41D5255}"/>
              </a:ext>
            </a:extLst>
          </p:cNvPr>
          <p:cNvSpPr/>
          <p:nvPr/>
        </p:nvSpPr>
        <p:spPr>
          <a:xfrm>
            <a:off x="1753845" y="2458026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بيضاوي 73">
            <a:extLst>
              <a:ext uri="{FF2B5EF4-FFF2-40B4-BE49-F238E27FC236}">
                <a16:creationId xmlns:a16="http://schemas.microsoft.com/office/drawing/2014/main" id="{575C2236-4459-684C-B63A-490BA7EED29E}"/>
              </a:ext>
            </a:extLst>
          </p:cNvPr>
          <p:cNvSpPr/>
          <p:nvPr/>
        </p:nvSpPr>
        <p:spPr>
          <a:xfrm>
            <a:off x="2475049" y="2455015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" name="شكل بيضاوي 74">
            <a:extLst>
              <a:ext uri="{FF2B5EF4-FFF2-40B4-BE49-F238E27FC236}">
                <a16:creationId xmlns:a16="http://schemas.microsoft.com/office/drawing/2014/main" id="{03C60419-C83D-DE44-B567-10D1F384839C}"/>
              </a:ext>
            </a:extLst>
          </p:cNvPr>
          <p:cNvSpPr/>
          <p:nvPr/>
        </p:nvSpPr>
        <p:spPr>
          <a:xfrm>
            <a:off x="3209158" y="2048435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شكل بيضاوي 75">
            <a:extLst>
              <a:ext uri="{FF2B5EF4-FFF2-40B4-BE49-F238E27FC236}">
                <a16:creationId xmlns:a16="http://schemas.microsoft.com/office/drawing/2014/main" id="{0EFD4A89-4912-A24F-9160-25E90281D27E}"/>
              </a:ext>
            </a:extLst>
          </p:cNvPr>
          <p:cNvSpPr/>
          <p:nvPr/>
        </p:nvSpPr>
        <p:spPr>
          <a:xfrm>
            <a:off x="4628682" y="2044450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6">
            <a:extLst>
              <a:ext uri="{FF2B5EF4-FFF2-40B4-BE49-F238E27FC236}">
                <a16:creationId xmlns:a16="http://schemas.microsoft.com/office/drawing/2014/main" id="{A4400954-9ECE-794F-9245-A3ECE607702A}"/>
              </a:ext>
            </a:extLst>
          </p:cNvPr>
          <p:cNvSpPr/>
          <p:nvPr/>
        </p:nvSpPr>
        <p:spPr>
          <a:xfrm>
            <a:off x="1768400" y="2040492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7">
            <a:extLst>
              <a:ext uri="{FF2B5EF4-FFF2-40B4-BE49-F238E27FC236}">
                <a16:creationId xmlns:a16="http://schemas.microsoft.com/office/drawing/2014/main" id="{00BC1AA3-2E87-444E-9CFB-3E75FE27EED6}"/>
              </a:ext>
            </a:extLst>
          </p:cNvPr>
          <p:cNvSpPr/>
          <p:nvPr/>
        </p:nvSpPr>
        <p:spPr>
          <a:xfrm>
            <a:off x="2489604" y="2037481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84">
            <a:extLst>
              <a:ext uri="{FF2B5EF4-FFF2-40B4-BE49-F238E27FC236}">
                <a16:creationId xmlns:a16="http://schemas.microsoft.com/office/drawing/2014/main" id="{CCA07832-3344-6C49-83EA-D6F8BDE669C8}"/>
              </a:ext>
            </a:extLst>
          </p:cNvPr>
          <p:cNvSpPr/>
          <p:nvPr/>
        </p:nvSpPr>
        <p:spPr>
          <a:xfrm>
            <a:off x="3915209" y="1623587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85">
            <a:extLst>
              <a:ext uri="{FF2B5EF4-FFF2-40B4-BE49-F238E27FC236}">
                <a16:creationId xmlns:a16="http://schemas.microsoft.com/office/drawing/2014/main" id="{AE47A52F-33E7-2D4A-BF71-30BB2D507638}"/>
              </a:ext>
            </a:extLst>
          </p:cNvPr>
          <p:cNvSpPr/>
          <p:nvPr/>
        </p:nvSpPr>
        <p:spPr>
          <a:xfrm>
            <a:off x="3209158" y="1634501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شكل بيضاوي 86">
            <a:extLst>
              <a:ext uri="{FF2B5EF4-FFF2-40B4-BE49-F238E27FC236}">
                <a16:creationId xmlns:a16="http://schemas.microsoft.com/office/drawing/2014/main" id="{41E1752D-D9D8-7E45-803A-EC311AB5A3AA}"/>
              </a:ext>
            </a:extLst>
          </p:cNvPr>
          <p:cNvSpPr/>
          <p:nvPr/>
        </p:nvSpPr>
        <p:spPr>
          <a:xfrm>
            <a:off x="4628682" y="1630516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7">
            <a:extLst>
              <a:ext uri="{FF2B5EF4-FFF2-40B4-BE49-F238E27FC236}">
                <a16:creationId xmlns:a16="http://schemas.microsoft.com/office/drawing/2014/main" id="{6BB651D9-C469-CE48-88FF-9455D57428FE}"/>
              </a:ext>
            </a:extLst>
          </p:cNvPr>
          <p:cNvSpPr/>
          <p:nvPr/>
        </p:nvSpPr>
        <p:spPr>
          <a:xfrm>
            <a:off x="1768400" y="1626558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شكل بيضاوي 88">
            <a:extLst>
              <a:ext uri="{FF2B5EF4-FFF2-40B4-BE49-F238E27FC236}">
                <a16:creationId xmlns:a16="http://schemas.microsoft.com/office/drawing/2014/main" id="{BD635442-3097-9249-BF79-1C13E8AF5AD7}"/>
              </a:ext>
            </a:extLst>
          </p:cNvPr>
          <p:cNvSpPr/>
          <p:nvPr/>
        </p:nvSpPr>
        <p:spPr>
          <a:xfrm>
            <a:off x="2489604" y="1623547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مربع نص 55">
            <a:extLst>
              <a:ext uri="{FF2B5EF4-FFF2-40B4-BE49-F238E27FC236}">
                <a16:creationId xmlns:a16="http://schemas.microsoft.com/office/drawing/2014/main" id="{15507800-C524-534D-AF9D-26E0482CF7ED}"/>
              </a:ext>
            </a:extLst>
          </p:cNvPr>
          <p:cNvSpPr txBox="1"/>
          <p:nvPr/>
        </p:nvSpPr>
        <p:spPr>
          <a:xfrm>
            <a:off x="7137413" y="1673330"/>
            <a:ext cx="32904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هي أصغر قيمة في الجدول ؟</a:t>
            </a:r>
          </a:p>
        </p:txBody>
      </p:sp>
      <p:sp>
        <p:nvSpPr>
          <p:cNvPr id="88" name="مربع نص 56">
            <a:extLst>
              <a:ext uri="{FF2B5EF4-FFF2-40B4-BE49-F238E27FC236}">
                <a16:creationId xmlns:a16="http://schemas.microsoft.com/office/drawing/2014/main" id="{94A1FA0A-D60B-504A-9398-F62FBA860644}"/>
              </a:ext>
            </a:extLst>
          </p:cNvPr>
          <p:cNvSpPr txBox="1"/>
          <p:nvPr/>
        </p:nvSpPr>
        <p:spPr>
          <a:xfrm>
            <a:off x="7109367" y="2256736"/>
            <a:ext cx="32904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 هي أكبر قيمة في الجدول ؟</a:t>
            </a:r>
          </a:p>
        </p:txBody>
      </p:sp>
      <p:sp>
        <p:nvSpPr>
          <p:cNvPr id="90" name="مربع نص 57">
            <a:extLst>
              <a:ext uri="{FF2B5EF4-FFF2-40B4-BE49-F238E27FC236}">
                <a16:creationId xmlns:a16="http://schemas.microsoft.com/office/drawing/2014/main" id="{2304DEAB-060C-204E-9FA7-8A4E2D67E992}"/>
              </a:ext>
            </a:extLst>
          </p:cNvPr>
          <p:cNvSpPr txBox="1"/>
          <p:nvPr/>
        </p:nvSpPr>
        <p:spPr>
          <a:xfrm>
            <a:off x="6586780" y="1673330"/>
            <a:ext cx="582741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٢٦</a:t>
            </a:r>
          </a:p>
        </p:txBody>
      </p:sp>
      <p:sp>
        <p:nvSpPr>
          <p:cNvPr id="92" name="مربع نص 58">
            <a:extLst>
              <a:ext uri="{FF2B5EF4-FFF2-40B4-BE49-F238E27FC236}">
                <a16:creationId xmlns:a16="http://schemas.microsoft.com/office/drawing/2014/main" id="{3E1A2DF7-E3AF-4D4E-BAA0-CD5EB8EC1BE1}"/>
              </a:ext>
            </a:extLst>
          </p:cNvPr>
          <p:cNvSpPr txBox="1"/>
          <p:nvPr/>
        </p:nvSpPr>
        <p:spPr>
          <a:xfrm>
            <a:off x="6802804" y="2256736"/>
            <a:ext cx="582741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٦٠</a:t>
            </a:r>
          </a:p>
        </p:txBody>
      </p:sp>
      <p:sp>
        <p:nvSpPr>
          <p:cNvPr id="94" name="مربع نص 59">
            <a:extLst>
              <a:ext uri="{FF2B5EF4-FFF2-40B4-BE49-F238E27FC236}">
                <a16:creationId xmlns:a16="http://schemas.microsoft.com/office/drawing/2014/main" id="{55C06A75-F3E1-4548-902C-7D6D8420A18C}"/>
              </a:ext>
            </a:extLst>
          </p:cNvPr>
          <p:cNvSpPr txBox="1"/>
          <p:nvPr/>
        </p:nvSpPr>
        <p:spPr>
          <a:xfrm>
            <a:off x="6267827" y="2792405"/>
            <a:ext cx="4131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ارسم خط أعداد بفترات طول كل منها ٥</a:t>
            </a:r>
          </a:p>
        </p:txBody>
      </p:sp>
      <p:pic>
        <p:nvPicPr>
          <p:cNvPr id="96" name="Picture 2">
            <a:extLst>
              <a:ext uri="{FF2B5EF4-FFF2-40B4-BE49-F238E27FC236}">
                <a16:creationId xmlns:a16="http://schemas.microsoft.com/office/drawing/2014/main" id="{52DDCF4E-04EB-E64B-B257-CF98E2F9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04" y="5366673"/>
            <a:ext cx="7848269" cy="127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B76B26C-D91C-8E81-934A-1D2E4F97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 animBg="1"/>
      <p:bldP spid="24" grpId="1" animBg="1"/>
      <p:bldP spid="26" grpId="0"/>
      <p:bldP spid="28" grpId="0"/>
      <p:bldP spid="30" grpId="0"/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4" grpId="0" animBg="1"/>
      <p:bldP spid="54" grpId="1" animBg="1"/>
      <p:bldP spid="56" grpId="0" animBg="1"/>
      <p:bldP spid="56" grpId="1" animBg="1"/>
      <p:bldP spid="58" grpId="0" animBg="1"/>
      <p:bldP spid="58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6" grpId="0" animBg="1"/>
      <p:bldP spid="66" grpId="1" animBg="1"/>
      <p:bldP spid="68" grpId="0" animBg="1"/>
      <p:bldP spid="68" grpId="1" animBg="1"/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0" grpId="0" animBg="1"/>
      <p:bldP spid="80" grpId="1" animBg="1"/>
      <p:bldP spid="82" grpId="0" animBg="1"/>
      <p:bldP spid="82" grpId="1" animBg="1"/>
      <p:bldP spid="84" grpId="0" animBg="1"/>
      <p:bldP spid="84" grpId="1" animBg="1"/>
      <p:bldP spid="86" grpId="0"/>
      <p:bldP spid="88" grpId="0"/>
      <p:bldP spid="90" grpId="0"/>
      <p:bldP spid="92" grpId="0"/>
      <p:bldP spid="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FF65A33-E2ED-F047-823B-6ABA7B98F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40" y="1203298"/>
            <a:ext cx="4320480" cy="15732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96A1B74-7EB0-B749-9467-52570816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044" y="1203297"/>
            <a:ext cx="3626764" cy="15864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F87689F-6615-0C4E-A16B-2274647C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56" y="411209"/>
            <a:ext cx="1900674" cy="54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شكل بيضاوي 44">
            <a:extLst>
              <a:ext uri="{FF2B5EF4-FFF2-40B4-BE49-F238E27FC236}">
                <a16:creationId xmlns:a16="http://schemas.microsoft.com/office/drawing/2014/main" id="{46E8F2DC-CC7C-CF49-A8EE-55E29B147EE1}"/>
              </a:ext>
            </a:extLst>
          </p:cNvPr>
          <p:cNvSpPr/>
          <p:nvPr/>
        </p:nvSpPr>
        <p:spPr>
          <a:xfrm>
            <a:off x="4351340" y="1594207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45">
            <a:extLst>
              <a:ext uri="{FF2B5EF4-FFF2-40B4-BE49-F238E27FC236}">
                <a16:creationId xmlns:a16="http://schemas.microsoft.com/office/drawing/2014/main" id="{B039F037-2E0C-C14E-999D-7EA3FBC159A5}"/>
              </a:ext>
            </a:extLst>
          </p:cNvPr>
          <p:cNvSpPr/>
          <p:nvPr/>
        </p:nvSpPr>
        <p:spPr>
          <a:xfrm>
            <a:off x="3630734" y="1993627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46">
            <a:extLst>
              <a:ext uri="{FF2B5EF4-FFF2-40B4-BE49-F238E27FC236}">
                <a16:creationId xmlns:a16="http://schemas.microsoft.com/office/drawing/2014/main" id="{7E543135-F50B-2C42-859B-1DB2F3D0D0CE}"/>
              </a:ext>
            </a:extLst>
          </p:cNvPr>
          <p:cNvSpPr/>
          <p:nvPr/>
        </p:nvSpPr>
        <p:spPr>
          <a:xfrm>
            <a:off x="2189976" y="2393251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47">
            <a:extLst>
              <a:ext uri="{FF2B5EF4-FFF2-40B4-BE49-F238E27FC236}">
                <a16:creationId xmlns:a16="http://schemas.microsoft.com/office/drawing/2014/main" id="{78B5A1D0-8C22-124E-86B2-DC9E0A2F187D}"/>
              </a:ext>
            </a:extLst>
          </p:cNvPr>
          <p:cNvSpPr/>
          <p:nvPr/>
        </p:nvSpPr>
        <p:spPr>
          <a:xfrm>
            <a:off x="4322276" y="1989642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48">
            <a:extLst>
              <a:ext uri="{FF2B5EF4-FFF2-40B4-BE49-F238E27FC236}">
                <a16:creationId xmlns:a16="http://schemas.microsoft.com/office/drawing/2014/main" id="{1E0D89C7-9A81-2F4A-A7C8-E12C8E6E7A24}"/>
              </a:ext>
            </a:extLst>
          </p:cNvPr>
          <p:cNvSpPr/>
          <p:nvPr/>
        </p:nvSpPr>
        <p:spPr>
          <a:xfrm>
            <a:off x="5050258" y="1989642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49">
            <a:extLst>
              <a:ext uri="{FF2B5EF4-FFF2-40B4-BE49-F238E27FC236}">
                <a16:creationId xmlns:a16="http://schemas.microsoft.com/office/drawing/2014/main" id="{A783FF7F-FB58-0C48-B30C-7F4A25D5A1E0}"/>
              </a:ext>
            </a:extLst>
          </p:cNvPr>
          <p:cNvSpPr/>
          <p:nvPr/>
        </p:nvSpPr>
        <p:spPr>
          <a:xfrm>
            <a:off x="3630734" y="2390240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50">
            <a:extLst>
              <a:ext uri="{FF2B5EF4-FFF2-40B4-BE49-F238E27FC236}">
                <a16:creationId xmlns:a16="http://schemas.microsoft.com/office/drawing/2014/main" id="{2C9DB6E0-96B2-064F-9A5E-F448EBC2F858}"/>
              </a:ext>
            </a:extLst>
          </p:cNvPr>
          <p:cNvSpPr/>
          <p:nvPr/>
        </p:nvSpPr>
        <p:spPr>
          <a:xfrm>
            <a:off x="4322276" y="2400769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51">
            <a:extLst>
              <a:ext uri="{FF2B5EF4-FFF2-40B4-BE49-F238E27FC236}">
                <a16:creationId xmlns:a16="http://schemas.microsoft.com/office/drawing/2014/main" id="{423BDFF8-3C59-6748-AF03-6E6A49B7E56A}"/>
              </a:ext>
            </a:extLst>
          </p:cNvPr>
          <p:cNvSpPr/>
          <p:nvPr/>
        </p:nvSpPr>
        <p:spPr>
          <a:xfrm>
            <a:off x="5050258" y="2400769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52">
            <a:extLst>
              <a:ext uri="{FF2B5EF4-FFF2-40B4-BE49-F238E27FC236}">
                <a16:creationId xmlns:a16="http://schemas.microsoft.com/office/drawing/2014/main" id="{37D5E192-E037-1B4E-B8DF-C26845C23465}"/>
              </a:ext>
            </a:extLst>
          </p:cNvPr>
          <p:cNvSpPr/>
          <p:nvPr/>
        </p:nvSpPr>
        <p:spPr>
          <a:xfrm>
            <a:off x="2911180" y="2390240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53">
            <a:extLst>
              <a:ext uri="{FF2B5EF4-FFF2-40B4-BE49-F238E27FC236}">
                <a16:creationId xmlns:a16="http://schemas.microsoft.com/office/drawing/2014/main" id="{4D891358-C342-B349-AF11-58F695EC65E8}"/>
              </a:ext>
            </a:extLst>
          </p:cNvPr>
          <p:cNvSpPr/>
          <p:nvPr/>
        </p:nvSpPr>
        <p:spPr>
          <a:xfrm>
            <a:off x="2189976" y="1985684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54">
            <a:extLst>
              <a:ext uri="{FF2B5EF4-FFF2-40B4-BE49-F238E27FC236}">
                <a16:creationId xmlns:a16="http://schemas.microsoft.com/office/drawing/2014/main" id="{6B79D0AB-B311-1542-8BE2-F2104EAD4149}"/>
              </a:ext>
            </a:extLst>
          </p:cNvPr>
          <p:cNvSpPr/>
          <p:nvPr/>
        </p:nvSpPr>
        <p:spPr>
          <a:xfrm>
            <a:off x="2911180" y="1982673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55">
            <a:extLst>
              <a:ext uri="{FF2B5EF4-FFF2-40B4-BE49-F238E27FC236}">
                <a16:creationId xmlns:a16="http://schemas.microsoft.com/office/drawing/2014/main" id="{55C094C3-5592-674A-9FB4-165D53906A58}"/>
              </a:ext>
            </a:extLst>
          </p:cNvPr>
          <p:cNvSpPr/>
          <p:nvPr/>
        </p:nvSpPr>
        <p:spPr>
          <a:xfrm>
            <a:off x="3645289" y="1605121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56">
            <a:extLst>
              <a:ext uri="{FF2B5EF4-FFF2-40B4-BE49-F238E27FC236}">
                <a16:creationId xmlns:a16="http://schemas.microsoft.com/office/drawing/2014/main" id="{B8956CD6-5E0E-5844-A9A6-1DB0DF2B8EBB}"/>
              </a:ext>
            </a:extLst>
          </p:cNvPr>
          <p:cNvSpPr/>
          <p:nvPr/>
        </p:nvSpPr>
        <p:spPr>
          <a:xfrm>
            <a:off x="5064813" y="1601136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57">
            <a:extLst>
              <a:ext uri="{FF2B5EF4-FFF2-40B4-BE49-F238E27FC236}">
                <a16:creationId xmlns:a16="http://schemas.microsoft.com/office/drawing/2014/main" id="{C902C8BD-7484-E647-B48C-2088CDD3F8E3}"/>
              </a:ext>
            </a:extLst>
          </p:cNvPr>
          <p:cNvSpPr/>
          <p:nvPr/>
        </p:nvSpPr>
        <p:spPr>
          <a:xfrm>
            <a:off x="2204531" y="1597178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58">
            <a:extLst>
              <a:ext uri="{FF2B5EF4-FFF2-40B4-BE49-F238E27FC236}">
                <a16:creationId xmlns:a16="http://schemas.microsoft.com/office/drawing/2014/main" id="{04FC542A-31BF-4647-B26A-F1C88A78C154}"/>
              </a:ext>
            </a:extLst>
          </p:cNvPr>
          <p:cNvSpPr/>
          <p:nvPr/>
        </p:nvSpPr>
        <p:spPr>
          <a:xfrm>
            <a:off x="2925735" y="1594167"/>
            <a:ext cx="648000" cy="3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ربع نص 60">
            <a:extLst>
              <a:ext uri="{FF2B5EF4-FFF2-40B4-BE49-F238E27FC236}">
                <a16:creationId xmlns:a16="http://schemas.microsoft.com/office/drawing/2014/main" id="{BAA08991-295E-4E40-844B-0BEB2E5F73A5}"/>
              </a:ext>
            </a:extLst>
          </p:cNvPr>
          <p:cNvSpPr txBox="1"/>
          <p:nvPr/>
        </p:nvSpPr>
        <p:spPr>
          <a:xfrm>
            <a:off x="2795630" y="5501834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49" name="مربع نص 61">
            <a:extLst>
              <a:ext uri="{FF2B5EF4-FFF2-40B4-BE49-F238E27FC236}">
                <a16:creationId xmlns:a16="http://schemas.microsoft.com/office/drawing/2014/main" id="{3D4223D7-B4DE-F242-8104-9A6980520A7A}"/>
              </a:ext>
            </a:extLst>
          </p:cNvPr>
          <p:cNvSpPr txBox="1"/>
          <p:nvPr/>
        </p:nvSpPr>
        <p:spPr>
          <a:xfrm>
            <a:off x="6439010" y="5121591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51" name="مربع نص 62">
            <a:extLst>
              <a:ext uri="{FF2B5EF4-FFF2-40B4-BE49-F238E27FC236}">
                <a16:creationId xmlns:a16="http://schemas.microsoft.com/office/drawing/2014/main" id="{204B75F2-1E59-CA4B-9251-5DE24720DF3D}"/>
              </a:ext>
            </a:extLst>
          </p:cNvPr>
          <p:cNvSpPr txBox="1"/>
          <p:nvPr/>
        </p:nvSpPr>
        <p:spPr>
          <a:xfrm>
            <a:off x="5312268" y="5488471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53" name="مربع نص 63">
            <a:extLst>
              <a:ext uri="{FF2B5EF4-FFF2-40B4-BE49-F238E27FC236}">
                <a16:creationId xmlns:a16="http://schemas.microsoft.com/office/drawing/2014/main" id="{51FCF29B-1DD8-2746-9431-75E47F4FC92B}"/>
              </a:ext>
            </a:extLst>
          </p:cNvPr>
          <p:cNvSpPr txBox="1"/>
          <p:nvPr/>
        </p:nvSpPr>
        <p:spPr>
          <a:xfrm>
            <a:off x="7112468" y="5490923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55" name="مربع نص 64">
            <a:extLst>
              <a:ext uri="{FF2B5EF4-FFF2-40B4-BE49-F238E27FC236}">
                <a16:creationId xmlns:a16="http://schemas.microsoft.com/office/drawing/2014/main" id="{A5BAF1BE-E12D-7F47-A90E-117524CF0F92}"/>
              </a:ext>
            </a:extLst>
          </p:cNvPr>
          <p:cNvSpPr txBox="1"/>
          <p:nvPr/>
        </p:nvSpPr>
        <p:spPr>
          <a:xfrm>
            <a:off x="5455625" y="5493547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grpSp>
        <p:nvGrpSpPr>
          <p:cNvPr id="71" name="مجموعة 20">
            <a:extLst>
              <a:ext uri="{FF2B5EF4-FFF2-40B4-BE49-F238E27FC236}">
                <a16:creationId xmlns:a16="http://schemas.microsoft.com/office/drawing/2014/main" id="{56DCDA11-2D3D-9D4A-BF46-CB2353D98124}"/>
              </a:ext>
            </a:extLst>
          </p:cNvPr>
          <p:cNvGrpSpPr/>
          <p:nvPr/>
        </p:nvGrpSpPr>
        <p:grpSpPr>
          <a:xfrm>
            <a:off x="2032570" y="5825045"/>
            <a:ext cx="9072446" cy="706844"/>
            <a:chOff x="79038" y="5544982"/>
            <a:chExt cx="9072446" cy="706844"/>
          </a:xfrm>
        </p:grpSpPr>
        <p:sp>
          <p:nvSpPr>
            <p:cNvPr id="57" name="مربع نص 31">
              <a:extLst>
                <a:ext uri="{FF2B5EF4-FFF2-40B4-BE49-F238E27FC236}">
                  <a16:creationId xmlns:a16="http://schemas.microsoft.com/office/drawing/2014/main" id="{F77A53BB-6F23-674C-BF3C-3A08A9555EC7}"/>
                </a:ext>
              </a:extLst>
            </p:cNvPr>
            <p:cNvSpPr txBox="1"/>
            <p:nvPr/>
          </p:nvSpPr>
          <p:spPr>
            <a:xfrm>
              <a:off x="79038" y="585171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٥٠</a:t>
              </a:r>
            </a:p>
          </p:txBody>
        </p:sp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9FBA44B6-167D-9F41-8C02-797A694A1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99" y="5544982"/>
              <a:ext cx="8713489" cy="330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مربع نص 68">
              <a:extLst>
                <a:ext uri="{FF2B5EF4-FFF2-40B4-BE49-F238E27FC236}">
                  <a16:creationId xmlns:a16="http://schemas.microsoft.com/office/drawing/2014/main" id="{4CF2143D-5DB9-6D40-A477-94315BC8B6F8}"/>
                </a:ext>
              </a:extLst>
            </p:cNvPr>
            <p:cNvSpPr txBox="1"/>
            <p:nvPr/>
          </p:nvSpPr>
          <p:spPr>
            <a:xfrm>
              <a:off x="769528" y="5848244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٥٥</a:t>
              </a:r>
            </a:p>
          </p:txBody>
        </p:sp>
        <p:sp>
          <p:nvSpPr>
            <p:cNvPr id="60" name="مربع نص 69">
              <a:extLst>
                <a:ext uri="{FF2B5EF4-FFF2-40B4-BE49-F238E27FC236}">
                  <a16:creationId xmlns:a16="http://schemas.microsoft.com/office/drawing/2014/main" id="{23E0292A-899F-2344-8605-7D059CB848DF}"/>
                </a:ext>
              </a:extLst>
            </p:cNvPr>
            <p:cNvSpPr txBox="1"/>
            <p:nvPr/>
          </p:nvSpPr>
          <p:spPr>
            <a:xfrm>
              <a:off x="1485404" y="585171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٦٠</a:t>
              </a:r>
            </a:p>
          </p:txBody>
        </p:sp>
        <p:sp>
          <p:nvSpPr>
            <p:cNvPr id="61" name="مربع نص 70">
              <a:extLst>
                <a:ext uri="{FF2B5EF4-FFF2-40B4-BE49-F238E27FC236}">
                  <a16:creationId xmlns:a16="http://schemas.microsoft.com/office/drawing/2014/main" id="{36A87097-5046-6340-840E-C79D5B6DDD2C}"/>
                </a:ext>
              </a:extLst>
            </p:cNvPr>
            <p:cNvSpPr txBox="1"/>
            <p:nvPr/>
          </p:nvSpPr>
          <p:spPr>
            <a:xfrm>
              <a:off x="2175894" y="5848244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٦٥</a:t>
              </a:r>
            </a:p>
          </p:txBody>
        </p:sp>
        <p:sp>
          <p:nvSpPr>
            <p:cNvPr id="62" name="مربع نص 71">
              <a:extLst>
                <a:ext uri="{FF2B5EF4-FFF2-40B4-BE49-F238E27FC236}">
                  <a16:creationId xmlns:a16="http://schemas.microsoft.com/office/drawing/2014/main" id="{03960912-7F52-E247-BF4E-858813F355CD}"/>
                </a:ext>
              </a:extLst>
            </p:cNvPr>
            <p:cNvSpPr txBox="1"/>
            <p:nvPr/>
          </p:nvSpPr>
          <p:spPr>
            <a:xfrm>
              <a:off x="2858322" y="5851028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٧٠</a:t>
              </a:r>
            </a:p>
          </p:txBody>
        </p:sp>
        <p:sp>
          <p:nvSpPr>
            <p:cNvPr id="63" name="مربع نص 72">
              <a:extLst>
                <a:ext uri="{FF2B5EF4-FFF2-40B4-BE49-F238E27FC236}">
                  <a16:creationId xmlns:a16="http://schemas.microsoft.com/office/drawing/2014/main" id="{322341E5-E9CA-0D48-A58E-BFC3AB9B4E06}"/>
                </a:ext>
              </a:extLst>
            </p:cNvPr>
            <p:cNvSpPr txBox="1"/>
            <p:nvPr/>
          </p:nvSpPr>
          <p:spPr>
            <a:xfrm>
              <a:off x="3548812" y="584755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٧٥</a:t>
              </a:r>
            </a:p>
          </p:txBody>
        </p:sp>
        <p:sp>
          <p:nvSpPr>
            <p:cNvPr id="64" name="مربع نص 73">
              <a:extLst>
                <a:ext uri="{FF2B5EF4-FFF2-40B4-BE49-F238E27FC236}">
                  <a16:creationId xmlns:a16="http://schemas.microsoft.com/office/drawing/2014/main" id="{BAE1BBFC-9884-5C48-B457-3870EFFBA29C}"/>
                </a:ext>
              </a:extLst>
            </p:cNvPr>
            <p:cNvSpPr txBox="1"/>
            <p:nvPr/>
          </p:nvSpPr>
          <p:spPr>
            <a:xfrm>
              <a:off x="4264688" y="5851028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٨٠</a:t>
              </a:r>
            </a:p>
          </p:txBody>
        </p:sp>
        <p:sp>
          <p:nvSpPr>
            <p:cNvPr id="65" name="مربع نص 74">
              <a:extLst>
                <a:ext uri="{FF2B5EF4-FFF2-40B4-BE49-F238E27FC236}">
                  <a16:creationId xmlns:a16="http://schemas.microsoft.com/office/drawing/2014/main" id="{D17730EB-AFB0-FC43-A66C-05A7C1B77C69}"/>
                </a:ext>
              </a:extLst>
            </p:cNvPr>
            <p:cNvSpPr txBox="1"/>
            <p:nvPr/>
          </p:nvSpPr>
          <p:spPr>
            <a:xfrm>
              <a:off x="4955178" y="584755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٨٥</a:t>
              </a:r>
            </a:p>
          </p:txBody>
        </p:sp>
        <p:sp>
          <p:nvSpPr>
            <p:cNvPr id="66" name="مربع نص 75">
              <a:extLst>
                <a:ext uri="{FF2B5EF4-FFF2-40B4-BE49-F238E27FC236}">
                  <a16:creationId xmlns:a16="http://schemas.microsoft.com/office/drawing/2014/main" id="{E0D77EEF-D030-794C-80C4-BE16684D0CC2}"/>
                </a:ext>
              </a:extLst>
            </p:cNvPr>
            <p:cNvSpPr txBox="1"/>
            <p:nvPr/>
          </p:nvSpPr>
          <p:spPr>
            <a:xfrm>
              <a:off x="5646792" y="5848245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٩٠</a:t>
              </a:r>
            </a:p>
          </p:txBody>
        </p:sp>
        <p:sp>
          <p:nvSpPr>
            <p:cNvPr id="67" name="مربع نص 76">
              <a:extLst>
                <a:ext uri="{FF2B5EF4-FFF2-40B4-BE49-F238E27FC236}">
                  <a16:creationId xmlns:a16="http://schemas.microsoft.com/office/drawing/2014/main" id="{82711E77-40A2-1842-9485-3BFA665087AE}"/>
                </a:ext>
              </a:extLst>
            </p:cNvPr>
            <p:cNvSpPr txBox="1"/>
            <p:nvPr/>
          </p:nvSpPr>
          <p:spPr>
            <a:xfrm>
              <a:off x="6329220" y="5851029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٩٥</a:t>
              </a:r>
            </a:p>
          </p:txBody>
        </p:sp>
        <p:sp>
          <p:nvSpPr>
            <p:cNvPr id="68" name="مربع نص 77">
              <a:extLst>
                <a:ext uri="{FF2B5EF4-FFF2-40B4-BE49-F238E27FC236}">
                  <a16:creationId xmlns:a16="http://schemas.microsoft.com/office/drawing/2014/main" id="{87B39254-80B4-BE48-9C1F-7CCE08EA38C9}"/>
                </a:ext>
              </a:extLst>
            </p:cNvPr>
            <p:cNvSpPr txBox="1"/>
            <p:nvPr/>
          </p:nvSpPr>
          <p:spPr>
            <a:xfrm>
              <a:off x="7019710" y="5847557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١٠٠</a:t>
              </a:r>
            </a:p>
          </p:txBody>
        </p:sp>
        <p:sp>
          <p:nvSpPr>
            <p:cNvPr id="69" name="مربع نص 78">
              <a:extLst>
                <a:ext uri="{FF2B5EF4-FFF2-40B4-BE49-F238E27FC236}">
                  <a16:creationId xmlns:a16="http://schemas.microsoft.com/office/drawing/2014/main" id="{319283EB-991C-D74B-B2FF-ADDC9635C01D}"/>
                </a:ext>
              </a:extLst>
            </p:cNvPr>
            <p:cNvSpPr txBox="1"/>
            <p:nvPr/>
          </p:nvSpPr>
          <p:spPr>
            <a:xfrm>
              <a:off x="7735586" y="5851029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١٠٥</a:t>
              </a:r>
            </a:p>
          </p:txBody>
        </p:sp>
        <p:sp>
          <p:nvSpPr>
            <p:cNvPr id="70" name="مربع نص 79">
              <a:extLst>
                <a:ext uri="{FF2B5EF4-FFF2-40B4-BE49-F238E27FC236}">
                  <a16:creationId xmlns:a16="http://schemas.microsoft.com/office/drawing/2014/main" id="{E1EB37DE-661E-3A48-98DC-C3D7FCFD940B}"/>
                </a:ext>
              </a:extLst>
            </p:cNvPr>
            <p:cNvSpPr txBox="1"/>
            <p:nvPr/>
          </p:nvSpPr>
          <p:spPr>
            <a:xfrm>
              <a:off x="8426076" y="5847557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١١٠</a:t>
              </a:r>
            </a:p>
          </p:txBody>
        </p:sp>
      </p:grpSp>
      <p:sp>
        <p:nvSpPr>
          <p:cNvPr id="73" name="مربع نص 81">
            <a:extLst>
              <a:ext uri="{FF2B5EF4-FFF2-40B4-BE49-F238E27FC236}">
                <a16:creationId xmlns:a16="http://schemas.microsoft.com/office/drawing/2014/main" id="{8E7B420F-7D2C-7C46-8C12-686B729D3490}"/>
              </a:ext>
            </a:extLst>
          </p:cNvPr>
          <p:cNvSpPr txBox="1"/>
          <p:nvPr/>
        </p:nvSpPr>
        <p:spPr>
          <a:xfrm>
            <a:off x="6147898" y="5493547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75" name="مربع نص 82">
            <a:extLst>
              <a:ext uri="{FF2B5EF4-FFF2-40B4-BE49-F238E27FC236}">
                <a16:creationId xmlns:a16="http://schemas.microsoft.com/office/drawing/2014/main" id="{1BE11971-2487-7140-953B-DAC39C357661}"/>
              </a:ext>
            </a:extLst>
          </p:cNvPr>
          <p:cNvSpPr txBox="1"/>
          <p:nvPr/>
        </p:nvSpPr>
        <p:spPr>
          <a:xfrm>
            <a:off x="4894734" y="5493067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77" name="مربع نص 83">
            <a:extLst>
              <a:ext uri="{FF2B5EF4-FFF2-40B4-BE49-F238E27FC236}">
                <a16:creationId xmlns:a16="http://schemas.microsoft.com/office/drawing/2014/main" id="{20AE0536-39DD-D14B-8368-30201BEB1984}"/>
              </a:ext>
            </a:extLst>
          </p:cNvPr>
          <p:cNvSpPr txBox="1"/>
          <p:nvPr/>
        </p:nvSpPr>
        <p:spPr>
          <a:xfrm>
            <a:off x="9345278" y="5493547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79" name="مربع نص 84">
            <a:extLst>
              <a:ext uri="{FF2B5EF4-FFF2-40B4-BE49-F238E27FC236}">
                <a16:creationId xmlns:a16="http://schemas.microsoft.com/office/drawing/2014/main" id="{0040C20D-D8BF-D044-9154-6885AB4B0744}"/>
              </a:ext>
            </a:extLst>
          </p:cNvPr>
          <p:cNvSpPr txBox="1"/>
          <p:nvPr/>
        </p:nvSpPr>
        <p:spPr>
          <a:xfrm>
            <a:off x="9503246" y="5493547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81" name="مربع نص 85">
            <a:extLst>
              <a:ext uri="{FF2B5EF4-FFF2-40B4-BE49-F238E27FC236}">
                <a16:creationId xmlns:a16="http://schemas.microsoft.com/office/drawing/2014/main" id="{D1B50F24-1235-3A46-A655-B710788DE177}"/>
              </a:ext>
            </a:extLst>
          </p:cNvPr>
          <p:cNvSpPr txBox="1"/>
          <p:nvPr/>
        </p:nvSpPr>
        <p:spPr>
          <a:xfrm>
            <a:off x="10597880" y="5496477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83" name="مربع نص 86">
            <a:extLst>
              <a:ext uri="{FF2B5EF4-FFF2-40B4-BE49-F238E27FC236}">
                <a16:creationId xmlns:a16="http://schemas.microsoft.com/office/drawing/2014/main" id="{97F12C00-ADCA-0243-A2CD-6AE120B80C39}"/>
              </a:ext>
            </a:extLst>
          </p:cNvPr>
          <p:cNvSpPr txBox="1"/>
          <p:nvPr/>
        </p:nvSpPr>
        <p:spPr>
          <a:xfrm>
            <a:off x="7544516" y="4384923"/>
            <a:ext cx="3491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85" name="مربع نص 59">
            <a:extLst>
              <a:ext uri="{FF2B5EF4-FFF2-40B4-BE49-F238E27FC236}">
                <a16:creationId xmlns:a16="http://schemas.microsoft.com/office/drawing/2014/main" id="{DFC49F7C-9D3C-9745-8531-6E36A3BCD412}"/>
              </a:ext>
            </a:extLst>
          </p:cNvPr>
          <p:cNvSpPr txBox="1"/>
          <p:nvPr/>
        </p:nvSpPr>
        <p:spPr>
          <a:xfrm>
            <a:off x="8109708" y="2966538"/>
            <a:ext cx="2754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أصغر قيمة في الجدول ؟</a:t>
            </a:r>
          </a:p>
        </p:txBody>
      </p:sp>
      <p:sp>
        <p:nvSpPr>
          <p:cNvPr id="87" name="مربع نص 65">
            <a:extLst>
              <a:ext uri="{FF2B5EF4-FFF2-40B4-BE49-F238E27FC236}">
                <a16:creationId xmlns:a16="http://schemas.microsoft.com/office/drawing/2014/main" id="{F68A2E87-8FDB-4D40-9E3F-4A4AE2A74F05}"/>
              </a:ext>
            </a:extLst>
          </p:cNvPr>
          <p:cNvSpPr txBox="1"/>
          <p:nvPr/>
        </p:nvSpPr>
        <p:spPr>
          <a:xfrm>
            <a:off x="8081662" y="3549944"/>
            <a:ext cx="2754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أكبر قيمة في الجدول ؟</a:t>
            </a:r>
          </a:p>
        </p:txBody>
      </p:sp>
      <p:sp>
        <p:nvSpPr>
          <p:cNvPr id="89" name="مربع نص 66">
            <a:extLst>
              <a:ext uri="{FF2B5EF4-FFF2-40B4-BE49-F238E27FC236}">
                <a16:creationId xmlns:a16="http://schemas.microsoft.com/office/drawing/2014/main" id="{A255042E-2440-2747-94C4-1AF63F0BFA92}"/>
              </a:ext>
            </a:extLst>
          </p:cNvPr>
          <p:cNvSpPr txBox="1"/>
          <p:nvPr/>
        </p:nvSpPr>
        <p:spPr>
          <a:xfrm>
            <a:off x="7742991" y="2966538"/>
            <a:ext cx="582741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٥٤</a:t>
            </a:r>
          </a:p>
        </p:txBody>
      </p:sp>
      <p:sp>
        <p:nvSpPr>
          <p:cNvPr id="91" name="مربع نص 67">
            <a:extLst>
              <a:ext uri="{FF2B5EF4-FFF2-40B4-BE49-F238E27FC236}">
                <a16:creationId xmlns:a16="http://schemas.microsoft.com/office/drawing/2014/main" id="{0AEE7C64-0798-BC41-A964-290FC1CB9EBE}"/>
              </a:ext>
            </a:extLst>
          </p:cNvPr>
          <p:cNvSpPr txBox="1"/>
          <p:nvPr/>
        </p:nvSpPr>
        <p:spPr>
          <a:xfrm>
            <a:off x="7633698" y="3549944"/>
            <a:ext cx="836050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١١٠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D32EAA9-EE22-9831-1577-921B1801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561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/>
      <p:bldP spid="49" grpId="0"/>
      <p:bldP spid="51" grpId="0"/>
      <p:bldP spid="53" grpId="0"/>
      <p:bldP spid="55" grpId="0"/>
      <p:bldP spid="73" grpId="0"/>
      <p:bldP spid="75" grpId="0"/>
      <p:bldP spid="77" grpId="0"/>
      <p:bldP spid="79" grpId="0"/>
      <p:bldP spid="81" grpId="0"/>
      <p:bldP spid="83" grpId="0"/>
      <p:bldP spid="85" grpId="0"/>
      <p:bldP spid="87" grpId="0"/>
      <p:bldP spid="89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AE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836E4E7-E4B5-BF4C-8B5A-B9FD7A7D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55" y="1288231"/>
            <a:ext cx="2102743" cy="60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4E0472-9A51-734B-8068-39248CD2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30" y="1410768"/>
            <a:ext cx="4416326" cy="392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4B93F-581F-A440-B3BC-9699B6985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737" y="2332620"/>
            <a:ext cx="3019008" cy="1691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7" name="مجموعة 7">
            <a:extLst>
              <a:ext uri="{FF2B5EF4-FFF2-40B4-BE49-F238E27FC236}">
                <a16:creationId xmlns:a16="http://schemas.microsoft.com/office/drawing/2014/main" id="{24DFE7EB-8211-8644-A785-E75A44C5AC33}"/>
              </a:ext>
            </a:extLst>
          </p:cNvPr>
          <p:cNvGrpSpPr/>
          <p:nvPr/>
        </p:nvGrpSpPr>
        <p:grpSpPr>
          <a:xfrm>
            <a:off x="1329593" y="5657479"/>
            <a:ext cx="8604000" cy="743320"/>
            <a:chOff x="216472" y="5349976"/>
            <a:chExt cx="8604000" cy="743320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27C49EA-7D58-E04F-A6F8-DD80DC36D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72" y="5349976"/>
              <a:ext cx="8604000" cy="311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53">
              <a:extLst>
                <a:ext uri="{FF2B5EF4-FFF2-40B4-BE49-F238E27FC236}">
                  <a16:creationId xmlns:a16="http://schemas.microsoft.com/office/drawing/2014/main" id="{F526BDD8-F09E-1B44-9243-A3389E7625CB}"/>
                </a:ext>
              </a:extLst>
            </p:cNvPr>
            <p:cNvSpPr txBox="1"/>
            <p:nvPr/>
          </p:nvSpPr>
          <p:spPr>
            <a:xfrm>
              <a:off x="467544" y="5689714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١٥</a:t>
              </a:r>
            </a:p>
          </p:txBody>
        </p:sp>
        <p:sp>
          <p:nvSpPr>
            <p:cNvPr id="19" name="مربع نص 54">
              <a:extLst>
                <a:ext uri="{FF2B5EF4-FFF2-40B4-BE49-F238E27FC236}">
                  <a16:creationId xmlns:a16="http://schemas.microsoft.com/office/drawing/2014/main" id="{361E9732-A508-0240-A12E-B00C959EB8B5}"/>
                </a:ext>
              </a:extLst>
            </p:cNvPr>
            <p:cNvSpPr txBox="1"/>
            <p:nvPr/>
          </p:nvSpPr>
          <p:spPr>
            <a:xfrm>
              <a:off x="1398320" y="569318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٢٠</a:t>
              </a:r>
            </a:p>
          </p:txBody>
        </p:sp>
        <p:sp>
          <p:nvSpPr>
            <p:cNvPr id="20" name="مربع نص 55">
              <a:extLst>
                <a:ext uri="{FF2B5EF4-FFF2-40B4-BE49-F238E27FC236}">
                  <a16:creationId xmlns:a16="http://schemas.microsoft.com/office/drawing/2014/main" id="{ADD69E41-123A-F948-AB6E-C9C54BDDF0DE}"/>
                </a:ext>
              </a:extLst>
            </p:cNvPr>
            <p:cNvSpPr txBox="1"/>
            <p:nvPr/>
          </p:nvSpPr>
          <p:spPr>
            <a:xfrm>
              <a:off x="2320569" y="5689714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٢٥</a:t>
              </a:r>
            </a:p>
          </p:txBody>
        </p:sp>
        <p:sp>
          <p:nvSpPr>
            <p:cNvPr id="21" name="مربع نص 57">
              <a:extLst>
                <a:ext uri="{FF2B5EF4-FFF2-40B4-BE49-F238E27FC236}">
                  <a16:creationId xmlns:a16="http://schemas.microsoft.com/office/drawing/2014/main" id="{1E28BE1E-773A-5049-8C28-99852DC7C07A}"/>
                </a:ext>
              </a:extLst>
            </p:cNvPr>
            <p:cNvSpPr txBox="1"/>
            <p:nvPr/>
          </p:nvSpPr>
          <p:spPr>
            <a:xfrm>
              <a:off x="3246828" y="5689026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٣٠</a:t>
              </a:r>
            </a:p>
          </p:txBody>
        </p:sp>
        <p:sp>
          <p:nvSpPr>
            <p:cNvPr id="22" name="مربع نص 58">
              <a:extLst>
                <a:ext uri="{FF2B5EF4-FFF2-40B4-BE49-F238E27FC236}">
                  <a16:creationId xmlns:a16="http://schemas.microsoft.com/office/drawing/2014/main" id="{E44EE6B3-9F3D-4D48-BBFF-73B82599173A}"/>
                </a:ext>
              </a:extLst>
            </p:cNvPr>
            <p:cNvSpPr txBox="1"/>
            <p:nvPr/>
          </p:nvSpPr>
          <p:spPr>
            <a:xfrm>
              <a:off x="4134624" y="5692498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٣٥</a:t>
              </a:r>
            </a:p>
          </p:txBody>
        </p:sp>
        <p:sp>
          <p:nvSpPr>
            <p:cNvPr id="23" name="مربع نص 60">
              <a:extLst>
                <a:ext uri="{FF2B5EF4-FFF2-40B4-BE49-F238E27FC236}">
                  <a16:creationId xmlns:a16="http://schemas.microsoft.com/office/drawing/2014/main" id="{E6779DF1-81E7-F649-839E-0B230AEC9419}"/>
                </a:ext>
              </a:extLst>
            </p:cNvPr>
            <p:cNvSpPr txBox="1"/>
            <p:nvPr/>
          </p:nvSpPr>
          <p:spPr>
            <a:xfrm>
              <a:off x="5062201" y="5689715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٤٠</a:t>
              </a:r>
            </a:p>
          </p:txBody>
        </p:sp>
        <p:sp>
          <p:nvSpPr>
            <p:cNvPr id="24" name="مربع نص 61">
              <a:extLst>
                <a:ext uri="{FF2B5EF4-FFF2-40B4-BE49-F238E27FC236}">
                  <a16:creationId xmlns:a16="http://schemas.microsoft.com/office/drawing/2014/main" id="{5A40962B-16B2-9440-A16C-1065A4E57A00}"/>
                </a:ext>
              </a:extLst>
            </p:cNvPr>
            <p:cNvSpPr txBox="1"/>
            <p:nvPr/>
          </p:nvSpPr>
          <p:spPr>
            <a:xfrm>
              <a:off x="5999526" y="5692499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٤٥</a:t>
              </a:r>
            </a:p>
          </p:txBody>
        </p:sp>
        <p:sp>
          <p:nvSpPr>
            <p:cNvPr id="25" name="مربع نص 62">
              <a:extLst>
                <a:ext uri="{FF2B5EF4-FFF2-40B4-BE49-F238E27FC236}">
                  <a16:creationId xmlns:a16="http://schemas.microsoft.com/office/drawing/2014/main" id="{E89CC77C-EB17-0840-96C2-9B562555B6C6}"/>
                </a:ext>
              </a:extLst>
            </p:cNvPr>
            <p:cNvSpPr txBox="1"/>
            <p:nvPr/>
          </p:nvSpPr>
          <p:spPr>
            <a:xfrm>
              <a:off x="6912493" y="5689027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٥٠</a:t>
              </a:r>
            </a:p>
          </p:txBody>
        </p:sp>
        <p:sp>
          <p:nvSpPr>
            <p:cNvPr id="26" name="مربع نص 63">
              <a:extLst>
                <a:ext uri="{FF2B5EF4-FFF2-40B4-BE49-F238E27FC236}">
                  <a16:creationId xmlns:a16="http://schemas.microsoft.com/office/drawing/2014/main" id="{C45C6852-21DF-FC4B-9FE5-5449C160D237}"/>
                </a:ext>
              </a:extLst>
            </p:cNvPr>
            <p:cNvSpPr txBox="1"/>
            <p:nvPr/>
          </p:nvSpPr>
          <p:spPr>
            <a:xfrm>
              <a:off x="7807032" y="5692499"/>
              <a:ext cx="72540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٥٥</a:t>
              </a:r>
            </a:p>
          </p:txBody>
        </p:sp>
      </p:grpSp>
      <p:sp>
        <p:nvSpPr>
          <p:cNvPr id="29" name="شكل بيضاوي 65">
            <a:extLst>
              <a:ext uri="{FF2B5EF4-FFF2-40B4-BE49-F238E27FC236}">
                <a16:creationId xmlns:a16="http://schemas.microsoft.com/office/drawing/2014/main" id="{62827CA9-6258-CC4B-B15F-B4F46D5B5F18}"/>
              </a:ext>
            </a:extLst>
          </p:cNvPr>
          <p:cNvSpPr/>
          <p:nvPr/>
        </p:nvSpPr>
        <p:spPr>
          <a:xfrm>
            <a:off x="3791882" y="2789950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66">
            <a:extLst>
              <a:ext uri="{FF2B5EF4-FFF2-40B4-BE49-F238E27FC236}">
                <a16:creationId xmlns:a16="http://schemas.microsoft.com/office/drawing/2014/main" id="{B5337463-3520-064D-B825-1162885BA3F9}"/>
              </a:ext>
            </a:extLst>
          </p:cNvPr>
          <p:cNvSpPr/>
          <p:nvPr/>
        </p:nvSpPr>
        <p:spPr>
          <a:xfrm>
            <a:off x="3043566" y="3222617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67">
            <a:extLst>
              <a:ext uri="{FF2B5EF4-FFF2-40B4-BE49-F238E27FC236}">
                <a16:creationId xmlns:a16="http://schemas.microsoft.com/office/drawing/2014/main" id="{66475522-EB0A-BC4D-A06E-8099B7D0EB94}"/>
              </a:ext>
            </a:extLst>
          </p:cNvPr>
          <p:cNvSpPr/>
          <p:nvPr/>
        </p:nvSpPr>
        <p:spPr>
          <a:xfrm>
            <a:off x="3790528" y="3218632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68">
            <a:extLst>
              <a:ext uri="{FF2B5EF4-FFF2-40B4-BE49-F238E27FC236}">
                <a16:creationId xmlns:a16="http://schemas.microsoft.com/office/drawing/2014/main" id="{83AE402B-AFC5-2744-9663-B410DF9CCF40}"/>
              </a:ext>
            </a:extLst>
          </p:cNvPr>
          <p:cNvSpPr/>
          <p:nvPr/>
        </p:nvSpPr>
        <p:spPr>
          <a:xfrm>
            <a:off x="4518510" y="3218632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69">
            <a:extLst>
              <a:ext uri="{FF2B5EF4-FFF2-40B4-BE49-F238E27FC236}">
                <a16:creationId xmlns:a16="http://schemas.microsoft.com/office/drawing/2014/main" id="{A60C0803-5CE8-2C4B-9FF8-1D78A2C5DEBA}"/>
              </a:ext>
            </a:extLst>
          </p:cNvPr>
          <p:cNvSpPr/>
          <p:nvPr/>
        </p:nvSpPr>
        <p:spPr>
          <a:xfrm>
            <a:off x="3020299" y="3627548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70">
            <a:extLst>
              <a:ext uri="{FF2B5EF4-FFF2-40B4-BE49-F238E27FC236}">
                <a16:creationId xmlns:a16="http://schemas.microsoft.com/office/drawing/2014/main" id="{49E58F97-3FDF-6A41-B6AF-743382907624}"/>
              </a:ext>
            </a:extLst>
          </p:cNvPr>
          <p:cNvSpPr/>
          <p:nvPr/>
        </p:nvSpPr>
        <p:spPr>
          <a:xfrm>
            <a:off x="3790528" y="3624222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71">
            <a:extLst>
              <a:ext uri="{FF2B5EF4-FFF2-40B4-BE49-F238E27FC236}">
                <a16:creationId xmlns:a16="http://schemas.microsoft.com/office/drawing/2014/main" id="{06CC3631-0539-9447-B4C3-3AE20E325C49}"/>
              </a:ext>
            </a:extLst>
          </p:cNvPr>
          <p:cNvSpPr/>
          <p:nvPr/>
        </p:nvSpPr>
        <p:spPr>
          <a:xfrm>
            <a:off x="4518510" y="3624222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72">
            <a:extLst>
              <a:ext uri="{FF2B5EF4-FFF2-40B4-BE49-F238E27FC236}">
                <a16:creationId xmlns:a16="http://schemas.microsoft.com/office/drawing/2014/main" id="{AC56D65C-66D0-C74D-9A7D-FCC2E8A64488}"/>
              </a:ext>
            </a:extLst>
          </p:cNvPr>
          <p:cNvSpPr/>
          <p:nvPr/>
        </p:nvSpPr>
        <p:spPr>
          <a:xfrm>
            <a:off x="2300745" y="3627548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73">
            <a:extLst>
              <a:ext uri="{FF2B5EF4-FFF2-40B4-BE49-F238E27FC236}">
                <a16:creationId xmlns:a16="http://schemas.microsoft.com/office/drawing/2014/main" id="{1D805FC3-888A-5845-BCAE-86510C6879A4}"/>
              </a:ext>
            </a:extLst>
          </p:cNvPr>
          <p:cNvSpPr/>
          <p:nvPr/>
        </p:nvSpPr>
        <p:spPr>
          <a:xfrm>
            <a:off x="2324012" y="3211663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74">
            <a:extLst>
              <a:ext uri="{FF2B5EF4-FFF2-40B4-BE49-F238E27FC236}">
                <a16:creationId xmlns:a16="http://schemas.microsoft.com/office/drawing/2014/main" id="{026A2113-023D-9F4B-9B21-85C99F0F92EA}"/>
              </a:ext>
            </a:extLst>
          </p:cNvPr>
          <p:cNvSpPr/>
          <p:nvPr/>
        </p:nvSpPr>
        <p:spPr>
          <a:xfrm>
            <a:off x="3023032" y="2800864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75">
            <a:extLst>
              <a:ext uri="{FF2B5EF4-FFF2-40B4-BE49-F238E27FC236}">
                <a16:creationId xmlns:a16="http://schemas.microsoft.com/office/drawing/2014/main" id="{6B152248-B51F-6A45-AA83-9DEDBF8B94A3}"/>
              </a:ext>
            </a:extLst>
          </p:cNvPr>
          <p:cNvSpPr/>
          <p:nvPr/>
        </p:nvSpPr>
        <p:spPr>
          <a:xfrm>
            <a:off x="4505355" y="2796879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76">
            <a:extLst>
              <a:ext uri="{FF2B5EF4-FFF2-40B4-BE49-F238E27FC236}">
                <a16:creationId xmlns:a16="http://schemas.microsoft.com/office/drawing/2014/main" id="{1D21F3CD-0E39-4D49-A341-AFCD450EE5FF}"/>
              </a:ext>
            </a:extLst>
          </p:cNvPr>
          <p:cNvSpPr/>
          <p:nvPr/>
        </p:nvSpPr>
        <p:spPr>
          <a:xfrm>
            <a:off x="2303478" y="2789910"/>
            <a:ext cx="648000" cy="3560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78">
            <a:extLst>
              <a:ext uri="{FF2B5EF4-FFF2-40B4-BE49-F238E27FC236}">
                <a16:creationId xmlns:a16="http://schemas.microsoft.com/office/drawing/2014/main" id="{5D321338-825E-6948-B561-E64A8152791E}"/>
              </a:ext>
            </a:extLst>
          </p:cNvPr>
          <p:cNvSpPr txBox="1"/>
          <p:nvPr/>
        </p:nvSpPr>
        <p:spPr>
          <a:xfrm>
            <a:off x="6429928" y="4883444"/>
            <a:ext cx="3491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55" name="مربع نص 79">
            <a:extLst>
              <a:ext uri="{FF2B5EF4-FFF2-40B4-BE49-F238E27FC236}">
                <a16:creationId xmlns:a16="http://schemas.microsoft.com/office/drawing/2014/main" id="{4E7D22A4-C04C-5945-996B-310C135B1167}"/>
              </a:ext>
            </a:extLst>
          </p:cNvPr>
          <p:cNvSpPr txBox="1"/>
          <p:nvPr/>
        </p:nvSpPr>
        <p:spPr>
          <a:xfrm>
            <a:off x="3655042" y="5255400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57" name="مربع نص 80">
            <a:extLst>
              <a:ext uri="{FF2B5EF4-FFF2-40B4-BE49-F238E27FC236}">
                <a16:creationId xmlns:a16="http://schemas.microsoft.com/office/drawing/2014/main" id="{03F35AC0-08CC-0246-A237-F067D8554D95}"/>
              </a:ext>
            </a:extLst>
          </p:cNvPr>
          <p:cNvSpPr txBox="1"/>
          <p:nvPr/>
        </p:nvSpPr>
        <p:spPr>
          <a:xfrm>
            <a:off x="8243983" y="4146776"/>
            <a:ext cx="3491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59" name="مربع نص 81">
            <a:extLst>
              <a:ext uri="{FF2B5EF4-FFF2-40B4-BE49-F238E27FC236}">
                <a16:creationId xmlns:a16="http://schemas.microsoft.com/office/drawing/2014/main" id="{2C59B816-B55A-8F45-AAC2-082AD195A594}"/>
              </a:ext>
            </a:extLst>
          </p:cNvPr>
          <p:cNvSpPr txBox="1"/>
          <p:nvPr/>
        </p:nvSpPr>
        <p:spPr>
          <a:xfrm>
            <a:off x="7269297" y="2368351"/>
            <a:ext cx="2754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أصغر قيمة في الجدول ؟</a:t>
            </a:r>
          </a:p>
        </p:txBody>
      </p:sp>
      <p:sp>
        <p:nvSpPr>
          <p:cNvPr id="61" name="مربع نص 82">
            <a:extLst>
              <a:ext uri="{FF2B5EF4-FFF2-40B4-BE49-F238E27FC236}">
                <a16:creationId xmlns:a16="http://schemas.microsoft.com/office/drawing/2014/main" id="{AA780510-ABF0-AE4D-9FF8-41737F0845B9}"/>
              </a:ext>
            </a:extLst>
          </p:cNvPr>
          <p:cNvSpPr txBox="1"/>
          <p:nvPr/>
        </p:nvSpPr>
        <p:spPr>
          <a:xfrm>
            <a:off x="7241251" y="2951757"/>
            <a:ext cx="2754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أكبر قيمة في الجدول ؟</a:t>
            </a:r>
          </a:p>
        </p:txBody>
      </p:sp>
      <p:sp>
        <p:nvSpPr>
          <p:cNvPr id="63" name="مربع نص 83">
            <a:extLst>
              <a:ext uri="{FF2B5EF4-FFF2-40B4-BE49-F238E27FC236}">
                <a16:creationId xmlns:a16="http://schemas.microsoft.com/office/drawing/2014/main" id="{211E9565-EA63-5340-88D4-DC21EABF8921}"/>
              </a:ext>
            </a:extLst>
          </p:cNvPr>
          <p:cNvSpPr txBox="1"/>
          <p:nvPr/>
        </p:nvSpPr>
        <p:spPr>
          <a:xfrm>
            <a:off x="6902580" y="2368351"/>
            <a:ext cx="582741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٢٠</a:t>
            </a:r>
          </a:p>
        </p:txBody>
      </p:sp>
      <p:sp>
        <p:nvSpPr>
          <p:cNvPr id="65" name="مربع نص 84">
            <a:extLst>
              <a:ext uri="{FF2B5EF4-FFF2-40B4-BE49-F238E27FC236}">
                <a16:creationId xmlns:a16="http://schemas.microsoft.com/office/drawing/2014/main" id="{9E1FDB14-AE21-F546-AEE7-DF40203E7A92}"/>
              </a:ext>
            </a:extLst>
          </p:cNvPr>
          <p:cNvSpPr txBox="1"/>
          <p:nvPr/>
        </p:nvSpPr>
        <p:spPr>
          <a:xfrm>
            <a:off x="6793287" y="2951757"/>
            <a:ext cx="836050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٥٠</a:t>
            </a:r>
          </a:p>
        </p:txBody>
      </p:sp>
      <p:sp>
        <p:nvSpPr>
          <p:cNvPr id="67" name="مربع نص 85">
            <a:extLst>
              <a:ext uri="{FF2B5EF4-FFF2-40B4-BE49-F238E27FC236}">
                <a16:creationId xmlns:a16="http://schemas.microsoft.com/office/drawing/2014/main" id="{5ACEA1C1-2B3B-9B4B-B5C2-070C350FF813}"/>
              </a:ext>
            </a:extLst>
          </p:cNvPr>
          <p:cNvSpPr txBox="1"/>
          <p:nvPr/>
        </p:nvSpPr>
        <p:spPr>
          <a:xfrm>
            <a:off x="2730060" y="4528591"/>
            <a:ext cx="3491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  <a:p>
            <a:r>
              <a:rPr lang="ar-SA" sz="2400" b="1" dirty="0"/>
              <a:t>×</a:t>
            </a:r>
          </a:p>
        </p:txBody>
      </p:sp>
      <p:sp>
        <p:nvSpPr>
          <p:cNvPr id="69" name="مربع نص 86">
            <a:extLst>
              <a:ext uri="{FF2B5EF4-FFF2-40B4-BE49-F238E27FC236}">
                <a16:creationId xmlns:a16="http://schemas.microsoft.com/office/drawing/2014/main" id="{7869FFD4-226A-844E-B3C3-CF77417A8490}"/>
              </a:ext>
            </a:extLst>
          </p:cNvPr>
          <p:cNvSpPr txBox="1"/>
          <p:nvPr/>
        </p:nvSpPr>
        <p:spPr>
          <a:xfrm>
            <a:off x="4399849" y="5255400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71" name="مربع نص 87">
            <a:extLst>
              <a:ext uri="{FF2B5EF4-FFF2-40B4-BE49-F238E27FC236}">
                <a16:creationId xmlns:a16="http://schemas.microsoft.com/office/drawing/2014/main" id="{FBF1C2E0-4E84-E749-9EDD-5337C1EC8578}"/>
              </a:ext>
            </a:extLst>
          </p:cNvPr>
          <p:cNvSpPr txBox="1"/>
          <p:nvPr/>
        </p:nvSpPr>
        <p:spPr>
          <a:xfrm>
            <a:off x="7338322" y="5252776"/>
            <a:ext cx="3491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×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E5993456-B90E-7BCE-ED42-8FF88E62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362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976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 animBg="1"/>
      <p:bldP spid="51" grpId="1" animBg="1"/>
      <p:bldP spid="53" grpId="0"/>
      <p:bldP spid="55" grpId="0"/>
      <p:bldP spid="57" grpId="0"/>
      <p:bldP spid="59" grpId="0"/>
      <p:bldP spid="61" grpId="0"/>
      <p:bldP spid="63" grpId="0"/>
      <p:bldP spid="65" grpId="0"/>
      <p:bldP spid="67" grpId="0"/>
      <p:bldP spid="69" grpId="0"/>
      <p:bldP spid="7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572</Words>
  <Application>Microsoft Macintosh PowerPoint</Application>
  <PresentationFormat>شاشة عريضة</PresentationFormat>
  <Paragraphs>437</Paragraphs>
  <Slides>18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18 Khebrat Musamim</vt:lpstr>
      <vt:lpstr>Arial</vt:lpstr>
      <vt:lpstr>Arial Black</vt:lpstr>
      <vt:lpstr>Beirut</vt:lpstr>
      <vt:lpstr>Cairo Black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43</cp:revision>
  <dcterms:created xsi:type="dcterms:W3CDTF">2021-08-28T07:17:54Z</dcterms:created>
  <dcterms:modified xsi:type="dcterms:W3CDTF">2022-05-21T22:04:15Z</dcterms:modified>
</cp:coreProperties>
</file>