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72" r:id="rId2"/>
    <p:sldId id="285" r:id="rId3"/>
    <p:sldId id="290" r:id="rId4"/>
    <p:sldId id="320" r:id="rId5"/>
    <p:sldId id="321" r:id="rId6"/>
    <p:sldId id="327" r:id="rId7"/>
    <p:sldId id="303" r:id="rId8"/>
    <p:sldId id="308" r:id="rId9"/>
    <p:sldId id="307" r:id="rId10"/>
    <p:sldId id="309" r:id="rId11"/>
    <p:sldId id="328" r:id="rId12"/>
    <p:sldId id="323" r:id="rId13"/>
    <p:sldId id="324" r:id="rId14"/>
    <p:sldId id="325" r:id="rId15"/>
    <p:sldId id="326" r:id="rId16"/>
    <p:sldId id="274" r:id="rId17"/>
    <p:sldId id="310" r:id="rId18"/>
    <p:sldId id="280" r:id="rId19"/>
    <p:sldId id="311" r:id="rId20"/>
    <p:sldId id="312" r:id="rId21"/>
    <p:sldId id="291" r:id="rId22"/>
    <p:sldId id="330" r:id="rId23"/>
    <p:sldId id="331" r:id="rId24"/>
    <p:sldId id="278" r:id="rId25"/>
    <p:sldId id="315" r:id="rId26"/>
    <p:sldId id="322" r:id="rId27"/>
    <p:sldId id="306" r:id="rId28"/>
    <p:sldId id="329" r:id="rId29"/>
    <p:sldId id="313" r:id="rId30"/>
    <p:sldId id="314" r:id="rId31"/>
    <p:sldId id="316" r:id="rId32"/>
    <p:sldId id="317" r:id="rId33"/>
    <p:sldId id="318" r:id="rId34"/>
    <p:sldId id="319" r:id="rId35"/>
    <p:sldId id="305" r:id="rId36"/>
    <p:sldId id="332" r:id="rId37"/>
    <p:sldId id="293" r:id="rId38"/>
  </p:sldIdLst>
  <p:sldSz cx="12192000" cy="6858000"/>
  <p:notesSz cx="6858000" cy="9144000"/>
  <p:embeddedFontLst>
    <p:embeddedFont>
      <p:font typeface="Helvetica Neue" charset="0"/>
      <p:regular r:id="rId40"/>
      <p:bold r:id="rId41"/>
      <p:italic r:id="rId42"/>
      <p:boldItalic r:id="rId43"/>
    </p:embeddedFont>
    <p:embeddedFont>
      <p:font typeface="Cairo" charset="-78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j+quxS8vK/pG1iPDe7YJWiJLm2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CE7D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59" autoAdjust="0"/>
    <p:restoredTop sz="94660"/>
  </p:normalViewPr>
  <p:slideViewPr>
    <p:cSldViewPr>
      <p:cViewPr>
        <p:scale>
          <a:sx n="86" d="100"/>
          <a:sy n="86" d="100"/>
        </p:scale>
        <p:origin x="-426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8954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شريحة عنوان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a719e9c0cb_0_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ga719e9c0cb_0_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ga719e9c0cb_0_1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a719e9c0cb_0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ga719e9c0cb_0_1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محتويان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a719e9c0cb_0_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a719e9c0cb_0_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ga719e9c0cb_0_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ga719e9c0cb_0_3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a719e9c0cb_0_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a719e9c0cb_0_3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مقارنة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a719e9c0cb_0_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a719e9c0cb_0_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ga719e9c0cb_0_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ga719e9c0cb_0_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ga719e9c0cb_0_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ga719e9c0cb_0_4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ga719e9c0cb_0_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a719e9c0cb_0_4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فقط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a719e9c0cb_0_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a719e9c0cb_0_4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a719e9c0cb_0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a719e9c0cb_0_4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فارغ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719e9c0cb_0_5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a719e9c0cb_0_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a719e9c0cb_0_5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محتوى مع تسمية توضيحية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a719e9c0cb_0_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a719e9c0cb_0_5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ga719e9c0cb_0_5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ga719e9c0cb_0_5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a719e9c0cb_0_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a719e9c0cb_0_5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صورة مع تسمية توضيحية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719e9c0cb_0_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a719e9c0cb_0_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ga719e9c0cb_0_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ga719e9c0cb_0_6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a719e9c0cb_0_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a719e9c0cb_0_6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ونص عمودي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719e9c0cb_0_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a719e9c0cb_0_7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ga719e9c0cb_0_7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a719e9c0cb_0_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a719e9c0cb_0_7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ونص عموديان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719e9c0cb_0_78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a719e9c0cb_0_7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ga719e9c0cb_0_7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a719e9c0cb_0_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a719e9c0cb_0_7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/>
            </a:lvl1pPr>
            <a:lvl2pPr marL="0" lvl="1" indent="0" algn="r" rtl="1">
              <a:spcBef>
                <a:spcPts val="0"/>
              </a:spcBef>
              <a:buNone/>
              <a:defRPr/>
            </a:lvl2pPr>
            <a:lvl3pPr marL="0" lvl="2" indent="0" algn="r" rtl="1">
              <a:spcBef>
                <a:spcPts val="0"/>
              </a:spcBef>
              <a:buNone/>
              <a:defRPr/>
            </a:lvl3pPr>
            <a:lvl4pPr marL="0" lvl="3" indent="0" algn="r" rtl="1">
              <a:spcBef>
                <a:spcPts val="0"/>
              </a:spcBef>
              <a:buNone/>
              <a:defRPr/>
            </a:lvl4pPr>
            <a:lvl5pPr marL="0" lvl="4" indent="0" algn="r" rtl="1">
              <a:spcBef>
                <a:spcPts val="0"/>
              </a:spcBef>
              <a:buNone/>
              <a:defRPr/>
            </a:lvl5pPr>
            <a:lvl6pPr marL="0" lvl="5" indent="0" algn="r" rtl="1">
              <a:spcBef>
                <a:spcPts val="0"/>
              </a:spcBef>
              <a:buNone/>
              <a:defRPr/>
            </a:lvl6pPr>
            <a:lvl7pPr marL="0" lvl="6" indent="0" algn="r" rtl="1">
              <a:spcBef>
                <a:spcPts val="0"/>
              </a:spcBef>
              <a:buNone/>
              <a:defRPr/>
            </a:lvl7pPr>
            <a:lvl8pPr marL="0" lvl="7" indent="0" algn="r" rtl="1">
              <a:spcBef>
                <a:spcPts val="0"/>
              </a:spcBef>
              <a:buNone/>
              <a:defRPr/>
            </a:lvl8pPr>
            <a:lvl9pPr marL="0" lvl="8" indent="0" algn="r" rtl="1">
              <a:spcBef>
                <a:spcPts val="0"/>
              </a:spcBef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a719e9c0cb_0_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ga719e9c0cb_0_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ga719e9c0cb_0_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ga719e9c0cb_0_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ga719e9c0cb_0_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jpeg"/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51" y="316739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456393"/>
            <a:ext cx="8064896" cy="485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6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860444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ar-SA" sz="1600" b="1" dirty="0" smtClean="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endParaRPr sz="1600" b="1" dirty="0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705" y="3164464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76672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51" y="2537402"/>
            <a:ext cx="6975613" cy="117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5" y="3717032"/>
            <a:ext cx="756084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5" y="4934376"/>
            <a:ext cx="7530415" cy="187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76672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01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860444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ar-SA" sz="1600" b="1" dirty="0" smtClean="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endParaRPr sz="1600" b="1" dirty="0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705" y="3164464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76672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51" y="2537402"/>
            <a:ext cx="6975613" cy="117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5" y="3717032"/>
            <a:ext cx="756084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5" y="4934376"/>
            <a:ext cx="7530415" cy="187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2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860444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ar-SA" sz="1600" b="1" dirty="0" smtClean="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endParaRPr sz="1600" b="1" dirty="0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705" y="3164464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33556"/>
            <a:ext cx="6638259" cy="174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797455"/>
            <a:ext cx="8496945" cy="443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78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860444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ar-SA" sz="1600" b="1" dirty="0" smtClean="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endParaRPr sz="1600" b="1" dirty="0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705" y="3164464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76672"/>
            <a:ext cx="8280919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9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860444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ar-SA" sz="1600" b="1" dirty="0" smtClean="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endParaRPr sz="1600" b="1" dirty="0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705" y="3164464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476672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3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860444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ar-SA" sz="1600" b="1" dirty="0" smtClean="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endParaRPr sz="1600" b="1" dirty="0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705" y="3164464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548680"/>
            <a:ext cx="820891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8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7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187" y="315012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66" y="5129682"/>
            <a:ext cx="15541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98" y="5129682"/>
            <a:ext cx="17367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46" y="5121518"/>
            <a:ext cx="15367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04664"/>
            <a:ext cx="84969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5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7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187" y="315012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66" y="5129682"/>
            <a:ext cx="15541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98" y="5129682"/>
            <a:ext cx="17367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46" y="5121518"/>
            <a:ext cx="15367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81896"/>
            <a:ext cx="8352928" cy="578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37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ar-SA" sz="2400" b="1" i="0" u="none" strike="noStrike" cap="none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187" y="315012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908720"/>
            <a:ext cx="4724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332656"/>
            <a:ext cx="83529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32205"/>
            <a:ext cx="8208912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1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22208" y="1405882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5" y="319145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15680" y="5013176"/>
            <a:ext cx="12241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</a:t>
            </a:r>
            <a:r>
              <a:rPr lang="ar-SA" sz="2000" b="1" dirty="0" smtClean="0">
                <a:solidFill>
                  <a:schemeClr val="bg1"/>
                </a:solidFill>
              </a:rPr>
              <a:t>لخريطة الصحيح</a:t>
            </a:r>
            <a:r>
              <a:rPr lang="ar-SA" dirty="0" smtClean="0">
                <a:solidFill>
                  <a:schemeClr val="bg1"/>
                </a:solidFill>
              </a:rPr>
              <a:t>ة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7968208" y="4506685"/>
            <a:ext cx="64807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م</a:t>
            </a:r>
            <a:endParaRPr lang="ar-S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476672"/>
            <a:ext cx="83529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887211"/>
            <a:ext cx="4941711" cy="226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48" y="3090122"/>
            <a:ext cx="5832648" cy="66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30" y="3845771"/>
            <a:ext cx="4941564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4842721"/>
            <a:ext cx="691276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27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51" y="316739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476672"/>
            <a:ext cx="828092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2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22208" y="1405882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5" y="319145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15680" y="5013176"/>
            <a:ext cx="12241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</a:t>
            </a:r>
            <a:r>
              <a:rPr lang="ar-SA" sz="2000" b="1" dirty="0" smtClean="0">
                <a:solidFill>
                  <a:schemeClr val="bg1"/>
                </a:solidFill>
              </a:rPr>
              <a:t>لخريطة الصحيح</a:t>
            </a:r>
            <a:r>
              <a:rPr lang="ar-SA" dirty="0" smtClean="0">
                <a:solidFill>
                  <a:schemeClr val="bg1"/>
                </a:solidFill>
              </a:rPr>
              <a:t>ة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7968208" y="4506685"/>
            <a:ext cx="64807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م</a:t>
            </a:r>
            <a:endParaRPr lang="ar-S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76672"/>
            <a:ext cx="835292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6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152" y="51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22208" y="1405882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5" y="319145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15680" y="5013176"/>
            <a:ext cx="12241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</a:t>
            </a:r>
            <a:r>
              <a:rPr lang="ar-SA" sz="2000" b="1" dirty="0" smtClean="0">
                <a:solidFill>
                  <a:schemeClr val="bg1"/>
                </a:solidFill>
              </a:rPr>
              <a:t>لخريطة الصحيح</a:t>
            </a:r>
            <a:r>
              <a:rPr lang="ar-SA" dirty="0" smtClean="0">
                <a:solidFill>
                  <a:schemeClr val="bg1"/>
                </a:solidFill>
              </a:rPr>
              <a:t>ة 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332656"/>
            <a:ext cx="83529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3811"/>
            <a:ext cx="4725665" cy="131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60" y="1268760"/>
            <a:ext cx="267180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11" y="4469457"/>
            <a:ext cx="1627187" cy="176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268760"/>
            <a:ext cx="277225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489601"/>
            <a:ext cx="1902958" cy="175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268760"/>
            <a:ext cx="273630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489601"/>
            <a:ext cx="1584176" cy="174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08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152" y="51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22208" y="1405882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5" y="319145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15680" y="5013176"/>
            <a:ext cx="12241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</a:t>
            </a:r>
            <a:r>
              <a:rPr lang="ar-SA" sz="2000" b="1" dirty="0" smtClean="0">
                <a:solidFill>
                  <a:schemeClr val="bg1"/>
                </a:solidFill>
              </a:rPr>
              <a:t>لخريطة الصحيح</a:t>
            </a:r>
            <a:r>
              <a:rPr lang="ar-SA" dirty="0" smtClean="0">
                <a:solidFill>
                  <a:schemeClr val="bg1"/>
                </a:solidFill>
              </a:rPr>
              <a:t>ة 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332656"/>
            <a:ext cx="83529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3811"/>
            <a:ext cx="4725665" cy="131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60" y="1268760"/>
            <a:ext cx="267180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11" y="4469457"/>
            <a:ext cx="1627187" cy="176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268760"/>
            <a:ext cx="277225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489601"/>
            <a:ext cx="1902958" cy="175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268760"/>
            <a:ext cx="273630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489601"/>
            <a:ext cx="1584176" cy="174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Desktop\1202fa16-dc63-4eaf-b8a8-6f18c3325f0c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614" y="332656"/>
            <a:ext cx="8400948" cy="59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9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152" y="51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22208" y="1405882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5" y="319145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15680" y="5013176"/>
            <a:ext cx="12241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</a:t>
            </a:r>
            <a:r>
              <a:rPr lang="ar-SA" sz="2000" b="1" dirty="0" smtClean="0">
                <a:solidFill>
                  <a:schemeClr val="bg1"/>
                </a:solidFill>
              </a:rPr>
              <a:t>لخريطة الصحيح</a:t>
            </a:r>
            <a:r>
              <a:rPr lang="ar-SA" dirty="0" smtClean="0">
                <a:solidFill>
                  <a:schemeClr val="bg1"/>
                </a:solidFill>
              </a:rPr>
              <a:t>ة 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332656"/>
            <a:ext cx="83529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3811"/>
            <a:ext cx="4725665" cy="131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60" y="1268760"/>
            <a:ext cx="267180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11" y="4469457"/>
            <a:ext cx="1627187" cy="176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268760"/>
            <a:ext cx="277225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489601"/>
            <a:ext cx="1902958" cy="175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268760"/>
            <a:ext cx="273630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489601"/>
            <a:ext cx="1584176" cy="174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Desktop\7e9ecbf6-d58e-4df1-a811-df8cb165b4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43811"/>
            <a:ext cx="8352930" cy="60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22208" y="1405882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5" y="319145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15680" y="5013176"/>
            <a:ext cx="12241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</a:t>
            </a:r>
            <a:r>
              <a:rPr lang="ar-SA" sz="2000" b="1" dirty="0" smtClean="0">
                <a:solidFill>
                  <a:schemeClr val="bg1"/>
                </a:solidFill>
              </a:rPr>
              <a:t>لخريطة الصحيح</a:t>
            </a:r>
            <a:r>
              <a:rPr lang="ar-SA" dirty="0" smtClean="0">
                <a:solidFill>
                  <a:schemeClr val="bg1"/>
                </a:solidFill>
              </a:rPr>
              <a:t>ة 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76672"/>
            <a:ext cx="849694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39" y="1745827"/>
            <a:ext cx="7884294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36" y="2733387"/>
            <a:ext cx="4267200" cy="681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733387"/>
            <a:ext cx="3888432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08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22208" y="1405882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5" y="319145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15680" y="5013176"/>
            <a:ext cx="12241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</a:t>
            </a:r>
            <a:r>
              <a:rPr lang="ar-SA" sz="2000" b="1" dirty="0" smtClean="0">
                <a:solidFill>
                  <a:schemeClr val="bg1"/>
                </a:solidFill>
              </a:rPr>
              <a:t>لخريطة الصحيح</a:t>
            </a:r>
            <a:r>
              <a:rPr lang="ar-SA" dirty="0" smtClean="0">
                <a:solidFill>
                  <a:schemeClr val="bg1"/>
                </a:solidFill>
              </a:rPr>
              <a:t>ة 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04664"/>
            <a:ext cx="8424935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3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22208" y="1405882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5" y="319145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15680" y="5013176"/>
            <a:ext cx="12241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</a:t>
            </a:r>
            <a:r>
              <a:rPr lang="ar-SA" sz="2000" b="1" dirty="0" smtClean="0">
                <a:solidFill>
                  <a:schemeClr val="bg1"/>
                </a:solidFill>
              </a:rPr>
              <a:t>لخريطة الصحيح</a:t>
            </a:r>
            <a:r>
              <a:rPr lang="ar-SA" dirty="0" smtClean="0">
                <a:solidFill>
                  <a:schemeClr val="bg1"/>
                </a:solidFill>
              </a:rPr>
              <a:t>ة 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32656"/>
            <a:ext cx="8424936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3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88640"/>
            <a:ext cx="842493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7" y="1227617"/>
            <a:ext cx="4596748" cy="17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01524"/>
            <a:ext cx="4740764" cy="330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283193"/>
            <a:ext cx="3528392" cy="400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97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88640"/>
            <a:ext cx="842493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7" y="1227617"/>
            <a:ext cx="4596748" cy="17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01524"/>
            <a:ext cx="4740764" cy="330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283193"/>
            <a:ext cx="3528392" cy="400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\Desktop\ca4651a2-fb92-48a2-97f9-1ec7bbf34ab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88640"/>
            <a:ext cx="8424936" cy="609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402" y="-227317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813711" y="32751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r-S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7" y="836712"/>
            <a:ext cx="5256584" cy="244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76" y="2880044"/>
            <a:ext cx="439578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326017"/>
            <a:ext cx="2736850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09" y="1783043"/>
            <a:ext cx="7493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306519"/>
            <a:ext cx="91440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89" y="5489904"/>
            <a:ext cx="938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434554"/>
            <a:ext cx="938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74" y="255681"/>
            <a:ext cx="319405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3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51" y="316739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573942" y="1194783"/>
            <a:ext cx="12601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10" y="0"/>
            <a:ext cx="8893932" cy="1333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9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88640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7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32656"/>
            <a:ext cx="842493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0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10033"/>
            <a:ext cx="8280920" cy="624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8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00201"/>
            <a:ext cx="835292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9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302505"/>
            <a:ext cx="299402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665466"/>
            <a:ext cx="18161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711624" y="3136394"/>
            <a:ext cx="737288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من خلال الصورة السابقة :</a:t>
            </a:r>
          </a:p>
          <a:p>
            <a:pPr algn="ctr"/>
            <a:r>
              <a:rPr lang="ar-SA" sz="2800" b="1" dirty="0" smtClean="0"/>
              <a:t>صفي الأنواع المختلفة من الملابس التي يرتديها العاملون في المهن التي تتطلب استخدام الكهرباء والحرارة ؟</a:t>
            </a:r>
            <a:endParaRPr lang="ar-SA" sz="20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3137181" y="5242112"/>
            <a:ext cx="245451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 smtClean="0"/>
              <a:t>كتاب الطالبة صفحة ( 76 )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11432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456393"/>
            <a:ext cx="22002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212311" y="3275112"/>
            <a:ext cx="184731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endParaRPr lang="ar-SA" sz="2000" dirty="0">
              <a:solidFill>
                <a:schemeClr val="accent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791744" y="3275112"/>
            <a:ext cx="540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https://</a:t>
            </a:r>
            <a:r>
              <a:rPr lang="en-US" sz="2800" dirty="0" smtClean="0">
                <a:solidFill>
                  <a:schemeClr val="accent1"/>
                </a:solidFill>
              </a:rPr>
              <a:t>hulul.online/game/1466</a:t>
            </a:r>
            <a:endParaRPr lang="ar-SA" dirty="0"/>
          </a:p>
        </p:txBody>
      </p:sp>
      <p:pic>
        <p:nvPicPr>
          <p:cNvPr id="13314" name="Picture 2" descr="C:\Users\USER\Desktop\024fd5f2-c12f-4bd8-8250-86233141646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88640"/>
            <a:ext cx="8504361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456393"/>
            <a:ext cx="22002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212311" y="3275112"/>
            <a:ext cx="184731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endParaRPr lang="ar-SA" sz="2000" dirty="0">
              <a:solidFill>
                <a:schemeClr val="accent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791744" y="3275112"/>
            <a:ext cx="540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https://</a:t>
            </a:r>
            <a:r>
              <a:rPr lang="en-US" sz="2800" dirty="0" smtClean="0">
                <a:solidFill>
                  <a:schemeClr val="accent1"/>
                </a:solidFill>
              </a:rPr>
              <a:t>hulul.online/game/1466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113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12288804" cy="717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9" y="3139611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8256240" y="2229645"/>
            <a:ext cx="223224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400" dirty="0" smtClean="0">
                <a:solidFill>
                  <a:schemeClr val="bg1"/>
                </a:solidFill>
              </a:rPr>
              <a:t>ا</a:t>
            </a:r>
            <a:r>
              <a:rPr lang="ar-SA" sz="4400" dirty="0" smtClean="0">
                <a:solidFill>
                  <a:schemeClr val="bg1"/>
                </a:solidFill>
              </a:rPr>
              <a:t>لتربة</a:t>
            </a:r>
            <a:endParaRPr lang="ar-SA" sz="4400" dirty="0">
              <a:solidFill>
                <a:schemeClr val="bg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400256" y="1456393"/>
            <a:ext cx="208823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chemeClr val="bg1"/>
                </a:solidFill>
              </a:rPr>
              <a:t>التربة</a:t>
            </a:r>
            <a:endParaRPr lang="ar-SA" sz="4400" b="1" dirty="0">
              <a:solidFill>
                <a:schemeClr val="bg1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59291"/>
            <a:ext cx="79208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6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51" y="316739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573942" y="1194783"/>
            <a:ext cx="12601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sz="2800" dirty="0"/>
          </a:p>
        </p:txBody>
      </p:sp>
      <p:pic>
        <p:nvPicPr>
          <p:cNvPr id="6146" name="Picture 2" descr="C:\Users\USER\Desktop\942a0c90-cc5c-460e-add7-cc2d6e6072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32657"/>
            <a:ext cx="841610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51" y="316739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573942" y="1194783"/>
            <a:ext cx="12601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527615"/>
            <a:ext cx="828092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9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51" y="316739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573942" y="1194783"/>
            <a:ext cx="12601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sz="28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76672"/>
            <a:ext cx="8208912" cy="1219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9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51" y="316739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573942" y="1194783"/>
            <a:ext cx="12601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sz="2800" dirty="0"/>
          </a:p>
        </p:txBody>
      </p:sp>
      <p:sp>
        <p:nvSpPr>
          <p:cNvPr id="2" name="وسيلة شرح على شكل سحابة 1"/>
          <p:cNvSpPr/>
          <p:nvPr/>
        </p:nvSpPr>
        <p:spPr>
          <a:xfrm>
            <a:off x="6672064" y="714121"/>
            <a:ext cx="3600400" cy="148454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</a:rPr>
              <a:t>الأهـــداف: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 flipH="1">
            <a:off x="8688287" y="2010192"/>
            <a:ext cx="45719" cy="4028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567608" y="2358580"/>
            <a:ext cx="662138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b="1" dirty="0" smtClean="0">
                <a:solidFill>
                  <a:srgbClr val="C00000"/>
                </a:solidFill>
              </a:rPr>
              <a:t>1-</a:t>
            </a:r>
            <a:r>
              <a:rPr lang="ar-SA" sz="3600" b="1" dirty="0" smtClean="0"/>
              <a:t> تصف خصائص المادة وكيفية قياسها .  </a:t>
            </a:r>
          </a:p>
          <a:p>
            <a:pPr algn="r"/>
            <a:r>
              <a:rPr lang="ar-SA" sz="3600" b="1" dirty="0" smtClean="0">
                <a:solidFill>
                  <a:srgbClr val="C00000"/>
                </a:solidFill>
              </a:rPr>
              <a:t>2-</a:t>
            </a:r>
            <a:r>
              <a:rPr lang="ar-SA" sz="3600" b="1" dirty="0" smtClean="0"/>
              <a:t> تصنف الحالات المختلفة للمادة.</a:t>
            </a:r>
          </a:p>
          <a:p>
            <a:pPr algn="r"/>
            <a:r>
              <a:rPr lang="ar-SA" sz="3600" b="1" dirty="0" smtClean="0">
                <a:solidFill>
                  <a:srgbClr val="C00000"/>
                </a:solidFill>
              </a:rPr>
              <a:t>3-</a:t>
            </a:r>
            <a:r>
              <a:rPr lang="ar-SA" sz="3600" b="1" dirty="0" smtClean="0"/>
              <a:t> تقيس كثافة مادة معينة . </a:t>
            </a:r>
          </a:p>
          <a:p>
            <a:pPr algn="r"/>
            <a:r>
              <a:rPr lang="ar-SA" sz="3600" b="1" dirty="0" smtClean="0">
                <a:solidFill>
                  <a:srgbClr val="C00000"/>
                </a:solidFill>
              </a:rPr>
              <a:t>4-</a:t>
            </a:r>
            <a:r>
              <a:rPr lang="ar-SA" sz="3600" b="1" dirty="0" smtClean="0"/>
              <a:t> تفسر طفو الأجسام .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37986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54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819" y="3009666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573942" y="1194783"/>
            <a:ext cx="12601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sz="2800" dirty="0"/>
          </a:p>
        </p:txBody>
      </p:sp>
      <p:sp>
        <p:nvSpPr>
          <p:cNvPr id="4" name="مربع نص 3"/>
          <p:cNvSpPr txBox="1"/>
          <p:nvPr/>
        </p:nvSpPr>
        <p:spPr>
          <a:xfrm flipH="1">
            <a:off x="8688287" y="2010192"/>
            <a:ext cx="45719" cy="4028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وسيلة شرح بيضاوية 5"/>
          <p:cNvSpPr/>
          <p:nvPr/>
        </p:nvSpPr>
        <p:spPr>
          <a:xfrm>
            <a:off x="7968208" y="196410"/>
            <a:ext cx="2592288" cy="1996745"/>
          </a:xfrm>
          <a:prstGeom prst="wedgeEllipseCallout">
            <a:avLst>
              <a:gd name="adj1" fmla="val -39730"/>
              <a:gd name="adj2" fmla="val 6141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استخرجي المفردات الجديدة من خلال القصاصة التالية؟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USER\Desktop\1d2058e4-ad68-4472-84be-289ce533f3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32656"/>
            <a:ext cx="59766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1600" b="1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صورة تحتوي على نص, سبورة بيضاء&#10;&#10;تم إنشاء الوصف تلقائيا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32373" y="1302505"/>
            <a:ext cx="1067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67639" y="1797455"/>
            <a:ext cx="10887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48402" y="4934376"/>
            <a:ext cx="1669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rgbClr val="F1B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الطالبة</a:t>
            </a:r>
            <a:endParaRPr dirty="0"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51" y="3167392"/>
            <a:ext cx="1420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573942" y="1194783"/>
            <a:ext cx="12601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76672"/>
            <a:ext cx="8352928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94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148</Words>
  <Application>Microsoft Office PowerPoint</Application>
  <PresentationFormat>مخصص</PresentationFormat>
  <Paragraphs>103</Paragraphs>
  <Slides>37</Slides>
  <Notes>37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2" baseType="lpstr">
      <vt:lpstr>Arial</vt:lpstr>
      <vt:lpstr>Helvetica Neue</vt:lpstr>
      <vt:lpstr>Cairo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 </vt:lpstr>
      <vt:lpstr> </vt:lpstr>
      <vt:lpstr> </vt:lpstr>
      <vt:lpstr> </vt:lpstr>
      <vt:lpstr>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hammoud nasser</dc:creator>
  <cp:lastModifiedBy>USER</cp:lastModifiedBy>
  <cp:revision>210</cp:revision>
  <dcterms:created xsi:type="dcterms:W3CDTF">2020-10-19T17:29:37Z</dcterms:created>
  <dcterms:modified xsi:type="dcterms:W3CDTF">2021-02-13T16:51:40Z</dcterms:modified>
</cp:coreProperties>
</file>