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77" r:id="rId1"/>
  </p:sldMasterIdLst>
  <p:sldIdLst>
    <p:sldId id="256" r:id="rId2"/>
    <p:sldId id="257" r:id="rId3"/>
    <p:sldId id="258" r:id="rId4"/>
    <p:sldId id="262" r:id="rId5"/>
    <p:sldId id="260" r:id="rId6"/>
    <p:sldId id="261" r:id="rId7"/>
    <p:sldId id="259" r:id="rId8"/>
    <p:sldId id="263" r:id="rId9"/>
    <p:sldId id="264" r:id="rId10"/>
    <p:sldId id="266" r:id="rId11"/>
    <p:sldId id="267" r:id="rId12"/>
    <p:sldId id="268" r:id="rId13"/>
    <p:sldId id="269" r:id="rId14"/>
    <p:sldId id="273" r:id="rId15"/>
    <p:sldId id="270" r:id="rId16"/>
    <p:sldId id="274" r:id="rId17"/>
    <p:sldId id="275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99CC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>
      <p:cViewPr>
        <p:scale>
          <a:sx n="78" d="100"/>
          <a:sy n="78" d="100"/>
        </p:scale>
        <p:origin x="636" y="6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D024FD-9B66-4211-AF0A-2607AE36027E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pPr rtl="1"/>
          <a:endParaRPr lang="ar-SA"/>
        </a:p>
      </dgm:t>
    </dgm:pt>
    <dgm:pt modelId="{508D6574-1953-4C5A-A572-B1DD0FDC09CF}">
      <dgm:prSet phldrT="[نص]"/>
      <dgm:spPr/>
      <dgm:t>
        <a:bodyPr/>
        <a:lstStyle/>
        <a:p>
          <a:pPr rtl="1"/>
          <a:r>
            <a:rPr lang="en-US" dirty="0"/>
            <a:t>objectives</a:t>
          </a:r>
          <a:endParaRPr lang="ar-SA" dirty="0"/>
        </a:p>
      </dgm:t>
    </dgm:pt>
    <dgm:pt modelId="{81FE6F84-77ED-4D7E-8EE5-415F0254D2DF}" type="parTrans" cxnId="{7C0F1BCF-D41F-469E-A70B-3E1DE80A6DF4}">
      <dgm:prSet/>
      <dgm:spPr/>
      <dgm:t>
        <a:bodyPr/>
        <a:lstStyle/>
        <a:p>
          <a:pPr rtl="1"/>
          <a:endParaRPr lang="ar-SA"/>
        </a:p>
      </dgm:t>
    </dgm:pt>
    <dgm:pt modelId="{6BCB93FB-C6CA-4235-9A76-A58729BC7939}" type="sibTrans" cxnId="{7C0F1BCF-D41F-469E-A70B-3E1DE80A6DF4}">
      <dgm:prSet/>
      <dgm:spPr/>
      <dgm:t>
        <a:bodyPr/>
        <a:lstStyle/>
        <a:p>
          <a:pPr rtl="1"/>
          <a:endParaRPr lang="ar-SA"/>
        </a:p>
      </dgm:t>
    </dgm:pt>
    <dgm:pt modelId="{F98ED50E-7B8D-4F17-B4A3-4B28CEE523BB}">
      <dgm:prSet phldrT="[نص]"/>
      <dgm:spPr/>
      <dgm:t>
        <a:bodyPr/>
        <a:lstStyle/>
        <a:p>
          <a:pPr rtl="1"/>
          <a:r>
            <a:rPr lang="en-US" dirty="0"/>
            <a:t>Use must in a simple sentence</a:t>
          </a:r>
          <a:endParaRPr lang="ar-SA" dirty="0"/>
        </a:p>
      </dgm:t>
    </dgm:pt>
    <dgm:pt modelId="{7B83FB05-6F3A-4060-8188-C68C8361D03B}" type="parTrans" cxnId="{7A610507-0F80-459A-9498-179472066463}">
      <dgm:prSet/>
      <dgm:spPr/>
      <dgm:t>
        <a:bodyPr/>
        <a:lstStyle/>
        <a:p>
          <a:pPr rtl="1"/>
          <a:endParaRPr lang="ar-SA"/>
        </a:p>
      </dgm:t>
    </dgm:pt>
    <dgm:pt modelId="{120D30F2-5A52-4148-9328-4A455A716C7E}" type="sibTrans" cxnId="{7A610507-0F80-459A-9498-179472066463}">
      <dgm:prSet/>
      <dgm:spPr/>
      <dgm:t>
        <a:bodyPr/>
        <a:lstStyle/>
        <a:p>
          <a:pPr rtl="1"/>
          <a:endParaRPr lang="ar-SA"/>
        </a:p>
      </dgm:t>
    </dgm:pt>
    <dgm:pt modelId="{733123C4-773E-49F6-9EC3-DBC67535A6FE}">
      <dgm:prSet phldrT="[نص]"/>
      <dgm:spPr/>
      <dgm:t>
        <a:bodyPr/>
        <a:lstStyle/>
        <a:p>
          <a:pPr rtl="1"/>
          <a:r>
            <a:rPr lang="en-US" dirty="0"/>
            <a:t>Use should correctly</a:t>
          </a:r>
          <a:endParaRPr lang="ar-SA" dirty="0"/>
        </a:p>
      </dgm:t>
    </dgm:pt>
    <dgm:pt modelId="{BD77ABBF-DF01-4EED-9E1B-1EB0EFD6A266}" type="parTrans" cxnId="{7FB6BB2B-CDF2-41EB-A042-CEE5B6F9E605}">
      <dgm:prSet/>
      <dgm:spPr/>
      <dgm:t>
        <a:bodyPr/>
        <a:lstStyle/>
        <a:p>
          <a:pPr rtl="1"/>
          <a:endParaRPr lang="ar-SA"/>
        </a:p>
      </dgm:t>
    </dgm:pt>
    <dgm:pt modelId="{0E2DE47E-1C6D-4EAA-A10E-47BBAF0BC221}" type="sibTrans" cxnId="{7FB6BB2B-CDF2-41EB-A042-CEE5B6F9E605}">
      <dgm:prSet/>
      <dgm:spPr/>
      <dgm:t>
        <a:bodyPr/>
        <a:lstStyle/>
        <a:p>
          <a:pPr rtl="1"/>
          <a:endParaRPr lang="ar-SA"/>
        </a:p>
      </dgm:t>
    </dgm:pt>
    <dgm:pt modelId="{982FB95E-8060-44CF-A5C8-9BF850B282D4}">
      <dgm:prSet phldrT="[نص]"/>
      <dgm:spPr/>
      <dgm:t>
        <a:bodyPr/>
        <a:lstStyle/>
        <a:p>
          <a:pPr rtl="1"/>
          <a:r>
            <a:rPr lang="en-US" dirty="0"/>
            <a:t>Use adverb of manner</a:t>
          </a:r>
          <a:endParaRPr lang="ar-SA" dirty="0"/>
        </a:p>
      </dgm:t>
    </dgm:pt>
    <dgm:pt modelId="{2413A7FD-5191-4456-896F-DE3B6EC514BD}" type="parTrans" cxnId="{D794CCC0-A81C-41FC-875D-00A24B90AA9A}">
      <dgm:prSet/>
      <dgm:spPr/>
      <dgm:t>
        <a:bodyPr/>
        <a:lstStyle/>
        <a:p>
          <a:pPr rtl="1"/>
          <a:endParaRPr lang="ar-SA"/>
        </a:p>
      </dgm:t>
    </dgm:pt>
    <dgm:pt modelId="{65C35F84-5B2A-417E-8327-F7E3B7F16E9B}" type="sibTrans" cxnId="{D794CCC0-A81C-41FC-875D-00A24B90AA9A}">
      <dgm:prSet/>
      <dgm:spPr/>
      <dgm:t>
        <a:bodyPr/>
        <a:lstStyle/>
        <a:p>
          <a:pPr rtl="1"/>
          <a:endParaRPr lang="ar-SA"/>
        </a:p>
      </dgm:t>
    </dgm:pt>
    <dgm:pt modelId="{D79337FC-D336-42C3-9E0C-C17FC19D42A7}" type="pres">
      <dgm:prSet presAssocID="{AAD024FD-9B66-4211-AF0A-2607AE36027E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B9CE8B3-CA0B-46C2-8D78-BB6872EFA49A}" type="pres">
      <dgm:prSet presAssocID="{508D6574-1953-4C5A-A572-B1DD0FDC09CF}" presName="root1" presStyleCnt="0"/>
      <dgm:spPr/>
    </dgm:pt>
    <dgm:pt modelId="{4DD44562-CAF1-4B76-9F0B-33D3D98C6F1E}" type="pres">
      <dgm:prSet presAssocID="{508D6574-1953-4C5A-A572-B1DD0FDC09CF}" presName="LevelOneTextNode" presStyleLbl="node0" presStyleIdx="0" presStyleCnt="1" custLinFactNeighborX="7219" custLinFactNeighborY="-205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8E5DA52-AA27-45CB-80A0-C9ABAE9EA215}" type="pres">
      <dgm:prSet presAssocID="{508D6574-1953-4C5A-A572-B1DD0FDC09CF}" presName="level2hierChild" presStyleCnt="0"/>
      <dgm:spPr/>
    </dgm:pt>
    <dgm:pt modelId="{44835576-93BF-4E64-A685-86B3551A0D24}" type="pres">
      <dgm:prSet presAssocID="{7B83FB05-6F3A-4060-8188-C68C8361D03B}" presName="conn2-1" presStyleLbl="parChTrans1D2" presStyleIdx="0" presStyleCnt="3"/>
      <dgm:spPr/>
      <dgm:t>
        <a:bodyPr/>
        <a:lstStyle/>
        <a:p>
          <a:endParaRPr lang="en-US"/>
        </a:p>
      </dgm:t>
    </dgm:pt>
    <dgm:pt modelId="{73F04532-94CC-43A4-94B3-E6E0E48859B1}" type="pres">
      <dgm:prSet presAssocID="{7B83FB05-6F3A-4060-8188-C68C8361D03B}" presName="connTx" presStyleLbl="parChTrans1D2" presStyleIdx="0" presStyleCnt="3"/>
      <dgm:spPr/>
      <dgm:t>
        <a:bodyPr/>
        <a:lstStyle/>
        <a:p>
          <a:endParaRPr lang="en-US"/>
        </a:p>
      </dgm:t>
    </dgm:pt>
    <dgm:pt modelId="{DEA06DA0-8805-4A25-AFBA-E7B1DE8D1EE1}" type="pres">
      <dgm:prSet presAssocID="{F98ED50E-7B8D-4F17-B4A3-4B28CEE523BB}" presName="root2" presStyleCnt="0"/>
      <dgm:spPr/>
    </dgm:pt>
    <dgm:pt modelId="{551E4AE8-B02B-4EC6-91B8-C80D08008A48}" type="pres">
      <dgm:prSet presAssocID="{F98ED50E-7B8D-4F17-B4A3-4B28CEE523BB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9B0BAE5-8E29-4406-8879-86758CB4AFA2}" type="pres">
      <dgm:prSet presAssocID="{F98ED50E-7B8D-4F17-B4A3-4B28CEE523BB}" presName="level3hierChild" presStyleCnt="0"/>
      <dgm:spPr/>
    </dgm:pt>
    <dgm:pt modelId="{F0258740-D89D-47C5-9CB4-D73ABFD4EDB3}" type="pres">
      <dgm:prSet presAssocID="{BD77ABBF-DF01-4EED-9E1B-1EB0EFD6A266}" presName="conn2-1" presStyleLbl="parChTrans1D2" presStyleIdx="1" presStyleCnt="3"/>
      <dgm:spPr/>
      <dgm:t>
        <a:bodyPr/>
        <a:lstStyle/>
        <a:p>
          <a:endParaRPr lang="en-US"/>
        </a:p>
      </dgm:t>
    </dgm:pt>
    <dgm:pt modelId="{31D88C68-0B3C-4354-88A0-6D408A4D0D9E}" type="pres">
      <dgm:prSet presAssocID="{BD77ABBF-DF01-4EED-9E1B-1EB0EFD6A266}" presName="connTx" presStyleLbl="parChTrans1D2" presStyleIdx="1" presStyleCnt="3"/>
      <dgm:spPr/>
      <dgm:t>
        <a:bodyPr/>
        <a:lstStyle/>
        <a:p>
          <a:endParaRPr lang="en-US"/>
        </a:p>
      </dgm:t>
    </dgm:pt>
    <dgm:pt modelId="{F65C956D-7BD5-4E3D-94FF-2310A82994E0}" type="pres">
      <dgm:prSet presAssocID="{733123C4-773E-49F6-9EC3-DBC67535A6FE}" presName="root2" presStyleCnt="0"/>
      <dgm:spPr/>
    </dgm:pt>
    <dgm:pt modelId="{7D33AA21-DF6C-4D12-916E-33E596420ADE}" type="pres">
      <dgm:prSet presAssocID="{733123C4-773E-49F6-9EC3-DBC67535A6FE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A3AAA07-684A-49AC-B0D8-D77119D88123}" type="pres">
      <dgm:prSet presAssocID="{733123C4-773E-49F6-9EC3-DBC67535A6FE}" presName="level3hierChild" presStyleCnt="0"/>
      <dgm:spPr/>
    </dgm:pt>
    <dgm:pt modelId="{DD49F9C2-2E68-429D-AF5B-CF431967681C}" type="pres">
      <dgm:prSet presAssocID="{2413A7FD-5191-4456-896F-DE3B6EC514BD}" presName="conn2-1" presStyleLbl="parChTrans1D2" presStyleIdx="2" presStyleCnt="3"/>
      <dgm:spPr/>
      <dgm:t>
        <a:bodyPr/>
        <a:lstStyle/>
        <a:p>
          <a:endParaRPr lang="en-US"/>
        </a:p>
      </dgm:t>
    </dgm:pt>
    <dgm:pt modelId="{2F8DB01E-0A05-4CD2-8EE5-BED36E4E8308}" type="pres">
      <dgm:prSet presAssocID="{2413A7FD-5191-4456-896F-DE3B6EC514BD}" presName="connTx" presStyleLbl="parChTrans1D2" presStyleIdx="2" presStyleCnt="3"/>
      <dgm:spPr/>
      <dgm:t>
        <a:bodyPr/>
        <a:lstStyle/>
        <a:p>
          <a:endParaRPr lang="en-US"/>
        </a:p>
      </dgm:t>
    </dgm:pt>
    <dgm:pt modelId="{F7A447CA-5013-4862-9A65-AB2FB8668BAE}" type="pres">
      <dgm:prSet presAssocID="{982FB95E-8060-44CF-A5C8-9BF850B282D4}" presName="root2" presStyleCnt="0"/>
      <dgm:spPr/>
    </dgm:pt>
    <dgm:pt modelId="{58984D9E-6AA5-442C-9D43-93CCDD68817A}" type="pres">
      <dgm:prSet presAssocID="{982FB95E-8060-44CF-A5C8-9BF850B282D4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D457027-0DB5-429D-BE9B-1344420F6B2B}" type="pres">
      <dgm:prSet presAssocID="{982FB95E-8060-44CF-A5C8-9BF850B282D4}" presName="level3hierChild" presStyleCnt="0"/>
      <dgm:spPr/>
    </dgm:pt>
  </dgm:ptLst>
  <dgm:cxnLst>
    <dgm:cxn modelId="{2DE99297-9F73-4443-9391-BB283B1316F1}" type="presOf" srcId="{AAD024FD-9B66-4211-AF0A-2607AE36027E}" destId="{D79337FC-D336-42C3-9E0C-C17FC19D42A7}" srcOrd="0" destOrd="0" presId="urn:microsoft.com/office/officeart/2008/layout/HorizontalMultiLevelHierarchy"/>
    <dgm:cxn modelId="{E399F5EB-2695-4AE4-890E-605F386FAFA7}" type="presOf" srcId="{508D6574-1953-4C5A-A572-B1DD0FDC09CF}" destId="{4DD44562-CAF1-4B76-9F0B-33D3D98C6F1E}" srcOrd="0" destOrd="0" presId="urn:microsoft.com/office/officeart/2008/layout/HorizontalMultiLevelHierarchy"/>
    <dgm:cxn modelId="{6CCA62A9-A2D7-4CEA-8A78-6105E23C355B}" type="presOf" srcId="{982FB95E-8060-44CF-A5C8-9BF850B282D4}" destId="{58984D9E-6AA5-442C-9D43-93CCDD68817A}" srcOrd="0" destOrd="0" presId="urn:microsoft.com/office/officeart/2008/layout/HorizontalMultiLevelHierarchy"/>
    <dgm:cxn modelId="{165B4BE2-D925-4199-8413-897A208ABD24}" type="presOf" srcId="{733123C4-773E-49F6-9EC3-DBC67535A6FE}" destId="{7D33AA21-DF6C-4D12-916E-33E596420ADE}" srcOrd="0" destOrd="0" presId="urn:microsoft.com/office/officeart/2008/layout/HorizontalMultiLevelHierarchy"/>
    <dgm:cxn modelId="{7A610507-0F80-459A-9498-179472066463}" srcId="{508D6574-1953-4C5A-A572-B1DD0FDC09CF}" destId="{F98ED50E-7B8D-4F17-B4A3-4B28CEE523BB}" srcOrd="0" destOrd="0" parTransId="{7B83FB05-6F3A-4060-8188-C68C8361D03B}" sibTransId="{120D30F2-5A52-4148-9328-4A455A716C7E}"/>
    <dgm:cxn modelId="{D8C64409-1AC2-456F-A506-75440EBAC310}" type="presOf" srcId="{2413A7FD-5191-4456-896F-DE3B6EC514BD}" destId="{2F8DB01E-0A05-4CD2-8EE5-BED36E4E8308}" srcOrd="1" destOrd="0" presId="urn:microsoft.com/office/officeart/2008/layout/HorizontalMultiLevelHierarchy"/>
    <dgm:cxn modelId="{23488644-4438-478B-A9C6-6B2565FDE5A9}" type="presOf" srcId="{BD77ABBF-DF01-4EED-9E1B-1EB0EFD6A266}" destId="{F0258740-D89D-47C5-9CB4-D73ABFD4EDB3}" srcOrd="0" destOrd="0" presId="urn:microsoft.com/office/officeart/2008/layout/HorizontalMultiLevelHierarchy"/>
    <dgm:cxn modelId="{86816ABD-CCD6-49A8-AD60-93699B19554B}" type="presOf" srcId="{2413A7FD-5191-4456-896F-DE3B6EC514BD}" destId="{DD49F9C2-2E68-429D-AF5B-CF431967681C}" srcOrd="0" destOrd="0" presId="urn:microsoft.com/office/officeart/2008/layout/HorizontalMultiLevelHierarchy"/>
    <dgm:cxn modelId="{A7C11C54-5D0D-4509-9483-57F37BC1D7D6}" type="presOf" srcId="{7B83FB05-6F3A-4060-8188-C68C8361D03B}" destId="{73F04532-94CC-43A4-94B3-E6E0E48859B1}" srcOrd="1" destOrd="0" presId="urn:microsoft.com/office/officeart/2008/layout/HorizontalMultiLevelHierarchy"/>
    <dgm:cxn modelId="{7FB6BB2B-CDF2-41EB-A042-CEE5B6F9E605}" srcId="{508D6574-1953-4C5A-A572-B1DD0FDC09CF}" destId="{733123C4-773E-49F6-9EC3-DBC67535A6FE}" srcOrd="1" destOrd="0" parTransId="{BD77ABBF-DF01-4EED-9E1B-1EB0EFD6A266}" sibTransId="{0E2DE47E-1C6D-4EAA-A10E-47BBAF0BC221}"/>
    <dgm:cxn modelId="{D794CCC0-A81C-41FC-875D-00A24B90AA9A}" srcId="{508D6574-1953-4C5A-A572-B1DD0FDC09CF}" destId="{982FB95E-8060-44CF-A5C8-9BF850B282D4}" srcOrd="2" destOrd="0" parTransId="{2413A7FD-5191-4456-896F-DE3B6EC514BD}" sibTransId="{65C35F84-5B2A-417E-8327-F7E3B7F16E9B}"/>
    <dgm:cxn modelId="{83992D58-4F83-4AAC-BBF5-8E7CF68BF824}" type="presOf" srcId="{F98ED50E-7B8D-4F17-B4A3-4B28CEE523BB}" destId="{551E4AE8-B02B-4EC6-91B8-C80D08008A48}" srcOrd="0" destOrd="0" presId="urn:microsoft.com/office/officeart/2008/layout/HorizontalMultiLevelHierarchy"/>
    <dgm:cxn modelId="{C8E3F840-E676-49C1-818F-B953B982CA2C}" type="presOf" srcId="{7B83FB05-6F3A-4060-8188-C68C8361D03B}" destId="{44835576-93BF-4E64-A685-86B3551A0D24}" srcOrd="0" destOrd="0" presId="urn:microsoft.com/office/officeart/2008/layout/HorizontalMultiLevelHierarchy"/>
    <dgm:cxn modelId="{9CA97FAF-665C-4F01-88A6-9169E190A2EA}" type="presOf" srcId="{BD77ABBF-DF01-4EED-9E1B-1EB0EFD6A266}" destId="{31D88C68-0B3C-4354-88A0-6D408A4D0D9E}" srcOrd="1" destOrd="0" presId="urn:microsoft.com/office/officeart/2008/layout/HorizontalMultiLevelHierarchy"/>
    <dgm:cxn modelId="{7C0F1BCF-D41F-469E-A70B-3E1DE80A6DF4}" srcId="{AAD024FD-9B66-4211-AF0A-2607AE36027E}" destId="{508D6574-1953-4C5A-A572-B1DD0FDC09CF}" srcOrd="0" destOrd="0" parTransId="{81FE6F84-77ED-4D7E-8EE5-415F0254D2DF}" sibTransId="{6BCB93FB-C6CA-4235-9A76-A58729BC7939}"/>
    <dgm:cxn modelId="{0B449985-2BFC-45A5-BEE0-F9B00C2A2311}" type="presParOf" srcId="{D79337FC-D336-42C3-9E0C-C17FC19D42A7}" destId="{DB9CE8B3-CA0B-46C2-8D78-BB6872EFA49A}" srcOrd="0" destOrd="0" presId="urn:microsoft.com/office/officeart/2008/layout/HorizontalMultiLevelHierarchy"/>
    <dgm:cxn modelId="{E0283EBC-2AB3-4346-B868-D60FAD00888E}" type="presParOf" srcId="{DB9CE8B3-CA0B-46C2-8D78-BB6872EFA49A}" destId="{4DD44562-CAF1-4B76-9F0B-33D3D98C6F1E}" srcOrd="0" destOrd="0" presId="urn:microsoft.com/office/officeart/2008/layout/HorizontalMultiLevelHierarchy"/>
    <dgm:cxn modelId="{0024346A-C0D5-43AA-BB15-082762704370}" type="presParOf" srcId="{DB9CE8B3-CA0B-46C2-8D78-BB6872EFA49A}" destId="{78E5DA52-AA27-45CB-80A0-C9ABAE9EA215}" srcOrd="1" destOrd="0" presId="urn:microsoft.com/office/officeart/2008/layout/HorizontalMultiLevelHierarchy"/>
    <dgm:cxn modelId="{D4AF33D6-2548-426D-A51F-C62FE5B0B101}" type="presParOf" srcId="{78E5DA52-AA27-45CB-80A0-C9ABAE9EA215}" destId="{44835576-93BF-4E64-A685-86B3551A0D24}" srcOrd="0" destOrd="0" presId="urn:microsoft.com/office/officeart/2008/layout/HorizontalMultiLevelHierarchy"/>
    <dgm:cxn modelId="{33B08B51-FDB4-49FB-96B0-EEBB47775879}" type="presParOf" srcId="{44835576-93BF-4E64-A685-86B3551A0D24}" destId="{73F04532-94CC-43A4-94B3-E6E0E48859B1}" srcOrd="0" destOrd="0" presId="urn:microsoft.com/office/officeart/2008/layout/HorizontalMultiLevelHierarchy"/>
    <dgm:cxn modelId="{60B67B68-3BB6-4DB8-BF43-01E90A20435C}" type="presParOf" srcId="{78E5DA52-AA27-45CB-80A0-C9ABAE9EA215}" destId="{DEA06DA0-8805-4A25-AFBA-E7B1DE8D1EE1}" srcOrd="1" destOrd="0" presId="urn:microsoft.com/office/officeart/2008/layout/HorizontalMultiLevelHierarchy"/>
    <dgm:cxn modelId="{62F05334-BA42-417C-8013-DF02185255FD}" type="presParOf" srcId="{DEA06DA0-8805-4A25-AFBA-E7B1DE8D1EE1}" destId="{551E4AE8-B02B-4EC6-91B8-C80D08008A48}" srcOrd="0" destOrd="0" presId="urn:microsoft.com/office/officeart/2008/layout/HorizontalMultiLevelHierarchy"/>
    <dgm:cxn modelId="{2C6EBD41-D607-4ABC-B511-25F832E278AC}" type="presParOf" srcId="{DEA06DA0-8805-4A25-AFBA-E7B1DE8D1EE1}" destId="{F9B0BAE5-8E29-4406-8879-86758CB4AFA2}" srcOrd="1" destOrd="0" presId="urn:microsoft.com/office/officeart/2008/layout/HorizontalMultiLevelHierarchy"/>
    <dgm:cxn modelId="{8A19A517-E6FC-4476-A958-4097F3AF1967}" type="presParOf" srcId="{78E5DA52-AA27-45CB-80A0-C9ABAE9EA215}" destId="{F0258740-D89D-47C5-9CB4-D73ABFD4EDB3}" srcOrd="2" destOrd="0" presId="urn:microsoft.com/office/officeart/2008/layout/HorizontalMultiLevelHierarchy"/>
    <dgm:cxn modelId="{EDB3145D-78BA-4AD3-8861-F4CD570982D8}" type="presParOf" srcId="{F0258740-D89D-47C5-9CB4-D73ABFD4EDB3}" destId="{31D88C68-0B3C-4354-88A0-6D408A4D0D9E}" srcOrd="0" destOrd="0" presId="urn:microsoft.com/office/officeart/2008/layout/HorizontalMultiLevelHierarchy"/>
    <dgm:cxn modelId="{BB9B0475-ECA0-4CFF-962D-33792692C312}" type="presParOf" srcId="{78E5DA52-AA27-45CB-80A0-C9ABAE9EA215}" destId="{F65C956D-7BD5-4E3D-94FF-2310A82994E0}" srcOrd="3" destOrd="0" presId="urn:microsoft.com/office/officeart/2008/layout/HorizontalMultiLevelHierarchy"/>
    <dgm:cxn modelId="{3C524037-B923-4252-B483-B7C3E4831B75}" type="presParOf" srcId="{F65C956D-7BD5-4E3D-94FF-2310A82994E0}" destId="{7D33AA21-DF6C-4D12-916E-33E596420ADE}" srcOrd="0" destOrd="0" presId="urn:microsoft.com/office/officeart/2008/layout/HorizontalMultiLevelHierarchy"/>
    <dgm:cxn modelId="{66D90604-572F-455E-8CCB-E9151ADCBED5}" type="presParOf" srcId="{F65C956D-7BD5-4E3D-94FF-2310A82994E0}" destId="{1A3AAA07-684A-49AC-B0D8-D77119D88123}" srcOrd="1" destOrd="0" presId="urn:microsoft.com/office/officeart/2008/layout/HorizontalMultiLevelHierarchy"/>
    <dgm:cxn modelId="{AE83C0A8-ED23-462D-8AF2-6142DC8C00A1}" type="presParOf" srcId="{78E5DA52-AA27-45CB-80A0-C9ABAE9EA215}" destId="{DD49F9C2-2E68-429D-AF5B-CF431967681C}" srcOrd="4" destOrd="0" presId="urn:microsoft.com/office/officeart/2008/layout/HorizontalMultiLevelHierarchy"/>
    <dgm:cxn modelId="{6324EA0F-599E-4DCA-A979-613782C6257C}" type="presParOf" srcId="{DD49F9C2-2E68-429D-AF5B-CF431967681C}" destId="{2F8DB01E-0A05-4CD2-8EE5-BED36E4E8308}" srcOrd="0" destOrd="0" presId="urn:microsoft.com/office/officeart/2008/layout/HorizontalMultiLevelHierarchy"/>
    <dgm:cxn modelId="{61BBEAEE-450D-466F-BD8B-BF0D5ECB4626}" type="presParOf" srcId="{78E5DA52-AA27-45CB-80A0-C9ABAE9EA215}" destId="{F7A447CA-5013-4862-9A65-AB2FB8668BAE}" srcOrd="5" destOrd="0" presId="urn:microsoft.com/office/officeart/2008/layout/HorizontalMultiLevelHierarchy"/>
    <dgm:cxn modelId="{7D2340AD-6A64-4A60-946C-60BB1F6C34A6}" type="presParOf" srcId="{F7A447CA-5013-4862-9A65-AB2FB8668BAE}" destId="{58984D9E-6AA5-442C-9D43-93CCDD68817A}" srcOrd="0" destOrd="0" presId="urn:microsoft.com/office/officeart/2008/layout/HorizontalMultiLevelHierarchy"/>
    <dgm:cxn modelId="{D832746B-FAF5-43BB-B5B0-FA3BD5321381}" type="presParOf" srcId="{F7A447CA-5013-4862-9A65-AB2FB8668BAE}" destId="{7D457027-0DB5-429D-BE9B-1344420F6B2B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49F9C2-2E68-429D-AF5B-CF431967681C}">
      <dsp:nvSpPr>
        <dsp:cNvPr id="0" name=""/>
        <dsp:cNvSpPr/>
      </dsp:nvSpPr>
      <dsp:spPr>
        <a:xfrm>
          <a:off x="2627198" y="2083329"/>
          <a:ext cx="462181" cy="9895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31090" y="0"/>
              </a:lnTo>
              <a:lnTo>
                <a:pt x="231090" y="989581"/>
              </a:lnTo>
              <a:lnTo>
                <a:pt x="462181" y="989581"/>
              </a:lnTo>
            </a:path>
          </a:pathLst>
        </a:custGeom>
        <a:noFill/>
        <a:ln w="15875" cap="rnd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SA" sz="500" kern="1200"/>
        </a:p>
      </dsp:txBody>
      <dsp:txXfrm>
        <a:off x="2830984" y="2550814"/>
        <a:ext cx="54609" cy="54609"/>
      </dsp:txXfrm>
    </dsp:sp>
    <dsp:sp modelId="{F0258740-D89D-47C5-9CB4-D73ABFD4EDB3}">
      <dsp:nvSpPr>
        <dsp:cNvPr id="0" name=""/>
        <dsp:cNvSpPr/>
      </dsp:nvSpPr>
      <dsp:spPr>
        <a:xfrm>
          <a:off x="2627198" y="2037608"/>
          <a:ext cx="46218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62181" y="45720"/>
              </a:lnTo>
            </a:path>
          </a:pathLst>
        </a:custGeom>
        <a:noFill/>
        <a:ln w="15875" cap="rnd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SA" sz="500" kern="1200"/>
        </a:p>
      </dsp:txBody>
      <dsp:txXfrm>
        <a:off x="2846734" y="2071774"/>
        <a:ext cx="23109" cy="23109"/>
      </dsp:txXfrm>
    </dsp:sp>
    <dsp:sp modelId="{44835576-93BF-4E64-A685-86B3551A0D24}">
      <dsp:nvSpPr>
        <dsp:cNvPr id="0" name=""/>
        <dsp:cNvSpPr/>
      </dsp:nvSpPr>
      <dsp:spPr>
        <a:xfrm>
          <a:off x="2627198" y="1093747"/>
          <a:ext cx="462181" cy="989581"/>
        </a:xfrm>
        <a:custGeom>
          <a:avLst/>
          <a:gdLst/>
          <a:ahLst/>
          <a:cxnLst/>
          <a:rect l="0" t="0" r="0" b="0"/>
          <a:pathLst>
            <a:path>
              <a:moveTo>
                <a:pt x="0" y="989581"/>
              </a:moveTo>
              <a:lnTo>
                <a:pt x="231090" y="989581"/>
              </a:lnTo>
              <a:lnTo>
                <a:pt x="231090" y="0"/>
              </a:lnTo>
              <a:lnTo>
                <a:pt x="462181" y="0"/>
              </a:lnTo>
            </a:path>
          </a:pathLst>
        </a:custGeom>
        <a:noFill/>
        <a:ln w="15875" cap="rnd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SA" sz="500" kern="1200"/>
        </a:p>
      </dsp:txBody>
      <dsp:txXfrm>
        <a:off x="2830984" y="1561233"/>
        <a:ext cx="54609" cy="54609"/>
      </dsp:txXfrm>
    </dsp:sp>
    <dsp:sp modelId="{4DD44562-CAF1-4B76-9F0B-33D3D98C6F1E}">
      <dsp:nvSpPr>
        <dsp:cNvPr id="0" name=""/>
        <dsp:cNvSpPr/>
      </dsp:nvSpPr>
      <dsp:spPr>
        <a:xfrm rot="16200000">
          <a:off x="148036" y="1687496"/>
          <a:ext cx="4166658" cy="79166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22669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100" kern="1200" dirty="0"/>
            <a:t>objectives</a:t>
          </a:r>
          <a:endParaRPr lang="ar-SA" sz="5100" kern="1200" dirty="0"/>
        </a:p>
      </dsp:txBody>
      <dsp:txXfrm>
        <a:off x="148036" y="1687496"/>
        <a:ext cx="4166658" cy="791665"/>
      </dsp:txXfrm>
    </dsp:sp>
    <dsp:sp modelId="{551E4AE8-B02B-4EC6-91B8-C80D08008A48}">
      <dsp:nvSpPr>
        <dsp:cNvPr id="0" name=""/>
        <dsp:cNvSpPr/>
      </dsp:nvSpPr>
      <dsp:spPr>
        <a:xfrm>
          <a:off x="3089380" y="697915"/>
          <a:ext cx="2596661" cy="79166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/>
            <a:t>Use must in a simple sentence</a:t>
          </a:r>
          <a:endParaRPr lang="ar-SA" sz="2500" kern="1200" dirty="0"/>
        </a:p>
      </dsp:txBody>
      <dsp:txXfrm>
        <a:off x="3089380" y="697915"/>
        <a:ext cx="2596661" cy="791665"/>
      </dsp:txXfrm>
    </dsp:sp>
    <dsp:sp modelId="{7D33AA21-DF6C-4D12-916E-33E596420ADE}">
      <dsp:nvSpPr>
        <dsp:cNvPr id="0" name=""/>
        <dsp:cNvSpPr/>
      </dsp:nvSpPr>
      <dsp:spPr>
        <a:xfrm>
          <a:off x="3089380" y="1687496"/>
          <a:ext cx="2596661" cy="79166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/>
            <a:t>Use should correctly</a:t>
          </a:r>
          <a:endParaRPr lang="ar-SA" sz="2500" kern="1200" dirty="0"/>
        </a:p>
      </dsp:txBody>
      <dsp:txXfrm>
        <a:off x="3089380" y="1687496"/>
        <a:ext cx="2596661" cy="791665"/>
      </dsp:txXfrm>
    </dsp:sp>
    <dsp:sp modelId="{58984D9E-6AA5-442C-9D43-93CCDD68817A}">
      <dsp:nvSpPr>
        <dsp:cNvPr id="0" name=""/>
        <dsp:cNvSpPr/>
      </dsp:nvSpPr>
      <dsp:spPr>
        <a:xfrm>
          <a:off x="3089380" y="2677077"/>
          <a:ext cx="2596661" cy="79166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/>
            <a:t>Use adverb of manner</a:t>
          </a:r>
          <a:endParaRPr lang="ar-SA" sz="2500" kern="1200" dirty="0"/>
        </a:p>
      </dsp:txBody>
      <dsp:txXfrm>
        <a:off x="3089380" y="2677077"/>
        <a:ext cx="2596661" cy="7916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5434E-6956-4DD2-8218-87C6ECB57D49}" type="datetimeFigureOut">
              <a:rPr lang="ar-SA" smtClean="0"/>
              <a:t>18/08/1444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CE90714D-7C01-4E1F-AE3C-751A03C051D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85106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5434E-6956-4DD2-8218-87C6ECB57D49}" type="datetimeFigureOut">
              <a:rPr lang="ar-SA" smtClean="0"/>
              <a:t>18/08/1444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E90714D-7C01-4E1F-AE3C-751A03C051D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68433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5434E-6956-4DD2-8218-87C6ECB57D49}" type="datetimeFigureOut">
              <a:rPr lang="ar-SA" smtClean="0"/>
              <a:t>18/08/1444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E90714D-7C01-4E1F-AE3C-751A03C051D3}" type="slidenum">
              <a:rPr lang="ar-SA" smtClean="0"/>
              <a:t>‹#›</a:t>
            </a:fld>
            <a:endParaRPr lang="ar-SA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660827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5434E-6956-4DD2-8218-87C6ECB57D49}" type="datetimeFigureOut">
              <a:rPr lang="ar-SA" smtClean="0"/>
              <a:t>18/08/1444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E90714D-7C01-4E1F-AE3C-751A03C051D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065786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 ذات 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5434E-6956-4DD2-8218-87C6ECB57D49}" type="datetimeFigureOut">
              <a:rPr lang="ar-SA" smtClean="0"/>
              <a:t>18/08/1444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E90714D-7C01-4E1F-AE3C-751A03C051D3}" type="slidenum">
              <a:rPr lang="ar-SA" smtClean="0"/>
              <a:t>‹#›</a:t>
            </a:fld>
            <a:endParaRPr lang="ar-SA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884706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اب أو خط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5434E-6956-4DD2-8218-87C6ECB57D49}" type="datetimeFigureOut">
              <a:rPr lang="ar-SA" smtClean="0"/>
              <a:t>18/08/1444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E90714D-7C01-4E1F-AE3C-751A03C051D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53038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5434E-6956-4DD2-8218-87C6ECB57D49}" type="datetimeFigureOut">
              <a:rPr lang="ar-SA" smtClean="0"/>
              <a:t>18/08/1444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0714D-7C01-4E1F-AE3C-751A03C051D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666510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5434E-6956-4DD2-8218-87C6ECB57D49}" type="datetimeFigureOut">
              <a:rPr lang="ar-SA" smtClean="0"/>
              <a:t>18/08/1444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0714D-7C01-4E1F-AE3C-751A03C051D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21793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5434E-6956-4DD2-8218-87C6ECB57D49}" type="datetimeFigureOut">
              <a:rPr lang="ar-SA" smtClean="0"/>
              <a:t>18/08/1444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0714D-7C01-4E1F-AE3C-751A03C051D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08075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5434E-6956-4DD2-8218-87C6ECB57D49}" type="datetimeFigureOut">
              <a:rPr lang="ar-SA" smtClean="0"/>
              <a:t>18/08/1444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E90714D-7C01-4E1F-AE3C-751A03C051D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92519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5434E-6956-4DD2-8218-87C6ECB57D49}" type="datetimeFigureOut">
              <a:rPr lang="ar-SA" smtClean="0"/>
              <a:t>18/08/1444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E90714D-7C01-4E1F-AE3C-751A03C051D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52842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5434E-6956-4DD2-8218-87C6ECB57D49}" type="datetimeFigureOut">
              <a:rPr lang="ar-SA" smtClean="0"/>
              <a:t>18/08/1444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E90714D-7C01-4E1F-AE3C-751A03C051D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14509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5434E-6956-4DD2-8218-87C6ECB57D49}" type="datetimeFigureOut">
              <a:rPr lang="ar-SA" smtClean="0"/>
              <a:t>18/08/1444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0714D-7C01-4E1F-AE3C-751A03C051D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58775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5434E-6956-4DD2-8218-87C6ECB57D49}" type="datetimeFigureOut">
              <a:rPr lang="ar-SA" smtClean="0"/>
              <a:t>18/08/1444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0714D-7C01-4E1F-AE3C-751A03C051D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44005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5434E-6956-4DD2-8218-87C6ECB57D49}" type="datetimeFigureOut">
              <a:rPr lang="ar-SA" smtClean="0"/>
              <a:t>18/08/1444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0714D-7C01-4E1F-AE3C-751A03C051D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48386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5434E-6956-4DD2-8218-87C6ECB57D49}" type="datetimeFigureOut">
              <a:rPr lang="ar-SA" smtClean="0"/>
              <a:t>18/08/1444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E90714D-7C01-4E1F-AE3C-751A03C051D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52261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65434E-6956-4DD2-8218-87C6ECB57D49}" type="datetimeFigureOut">
              <a:rPr lang="ar-SA" smtClean="0"/>
              <a:t>18/08/1444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CE90714D-7C01-4E1F-AE3C-751A03C051D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80514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1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sv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tg://unsafe_url/?url=https://wordwall.net/ar/resource/1028103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hyperlink" Target="https://www.youtube.com/watch?v=lD0DJX_j0W4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6">
            <a:extLst>
              <a:ext uri="{FF2B5EF4-FFF2-40B4-BE49-F238E27FC236}">
                <a16:creationId xmlns:a16="http://schemas.microsoft.com/office/drawing/2014/main" xmlns="" id="{C47F2D93-A5A5-49B1-BD73-5AEA3B4FE8FE}"/>
              </a:ext>
            </a:extLst>
          </p:cNvPr>
          <p:cNvSpPr txBox="1"/>
          <p:nvPr/>
        </p:nvSpPr>
        <p:spPr>
          <a:xfrm>
            <a:off x="3311304" y="1602903"/>
            <a:ext cx="4667250" cy="286232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6000" dirty="0">
                <a:latin typeface="Agency FB" panose="020B0503020202020204" pitchFamily="34" charset="0"/>
              </a:rPr>
              <a:t>Drive  </a:t>
            </a:r>
          </a:p>
          <a:p>
            <a:r>
              <a:rPr lang="en-US" sz="6000" b="1" dirty="0">
                <a:solidFill>
                  <a:srgbClr val="FF3399"/>
                </a:solidFill>
                <a:latin typeface="Agency FB" panose="020B0503020202020204" pitchFamily="34" charset="0"/>
              </a:rPr>
              <a:t>S   l   o   w   l   y !</a:t>
            </a:r>
          </a:p>
          <a:p>
            <a:endParaRPr lang="ar-SA" sz="6000" dirty="0">
              <a:latin typeface="Agency FB" panose="020B0503020202020204" pitchFamily="34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xmlns="" id="{C8646E95-BD1D-4B76-931E-E446832F0A91}"/>
              </a:ext>
            </a:extLst>
          </p:cNvPr>
          <p:cNvSpPr txBox="1"/>
          <p:nvPr/>
        </p:nvSpPr>
        <p:spPr>
          <a:xfrm>
            <a:off x="4710112" y="3622662"/>
            <a:ext cx="397192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b="1" dirty="0">
                <a:latin typeface="Agency FB" panose="020B0503020202020204" pitchFamily="34" charset="0"/>
              </a:rPr>
              <a:t>Grammar</a:t>
            </a:r>
            <a:endParaRPr lang="ar-SA" sz="4000" b="1" dirty="0">
              <a:latin typeface="Agency FB" panose="020B0503020202020204" pitchFamily="34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xmlns="" id="{E3936B5E-85CF-4D16-B1A2-A915270FE896}"/>
              </a:ext>
            </a:extLst>
          </p:cNvPr>
          <p:cNvSpPr txBox="1"/>
          <p:nvPr/>
        </p:nvSpPr>
        <p:spPr>
          <a:xfrm>
            <a:off x="1693863" y="803544"/>
            <a:ext cx="179070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dirty="0">
                <a:solidFill>
                  <a:srgbClr val="FF99CC"/>
                </a:solidFill>
              </a:rPr>
              <a:t>U</a:t>
            </a:r>
            <a:r>
              <a:rPr lang="en-US" b="1" dirty="0">
                <a:solidFill>
                  <a:srgbClr val="FF99CC"/>
                </a:solidFill>
              </a:rPr>
              <a:t>nit:2</a:t>
            </a:r>
            <a:endParaRPr lang="ar-SA" b="1" dirty="0">
              <a:solidFill>
                <a:srgbClr val="FF99CC"/>
              </a:solidFill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xmlns="" id="{05B76776-16BF-4A89-B620-45CA0B2317DD}"/>
              </a:ext>
            </a:extLst>
          </p:cNvPr>
          <p:cNvSpPr txBox="1"/>
          <p:nvPr/>
        </p:nvSpPr>
        <p:spPr>
          <a:xfrm rot="16200000">
            <a:off x="750105" y="1197916"/>
            <a:ext cx="147159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dirty="0"/>
              <a:t>L</a:t>
            </a:r>
            <a:r>
              <a:rPr lang="en-US" b="1" dirty="0"/>
              <a:t>esson: 2</a:t>
            </a:r>
            <a:endParaRPr lang="ar-SA" b="1" dirty="0"/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xmlns="" id="{BA49B852-BF9B-4B09-BF82-1739ED507266}"/>
              </a:ext>
            </a:extLst>
          </p:cNvPr>
          <p:cNvSpPr txBox="1"/>
          <p:nvPr/>
        </p:nvSpPr>
        <p:spPr>
          <a:xfrm>
            <a:off x="4731896" y="4280559"/>
            <a:ext cx="239893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latin typeface="Agency FB" panose="020B0503020202020204" pitchFamily="34" charset="0"/>
              </a:rPr>
              <a:t>By: ET Asma </a:t>
            </a:r>
            <a:r>
              <a:rPr lang="en-US" b="1" dirty="0" err="1">
                <a:latin typeface="Agency FB" panose="020B0503020202020204" pitchFamily="34" charset="0"/>
              </a:rPr>
              <a:t>AlMjlad</a:t>
            </a:r>
            <a:endParaRPr lang="ar-SA" b="1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98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xmlns="" id="{188C3548-2D69-4A82-9C1D-BB52BE02B0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200" y="3627322"/>
            <a:ext cx="1733550" cy="2628900"/>
          </a:xfr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5BF45906-048B-498D-8425-6AB3750D92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324" y="412606"/>
            <a:ext cx="1494113" cy="3062065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xmlns="" id="{26676202-9B0F-4B57-830A-3252390EB455}"/>
              </a:ext>
            </a:extLst>
          </p:cNvPr>
          <p:cNvSpPr txBox="1"/>
          <p:nvPr/>
        </p:nvSpPr>
        <p:spPr>
          <a:xfrm>
            <a:off x="3097750" y="3649110"/>
            <a:ext cx="4143375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Ad</a:t>
            </a:r>
            <a:r>
              <a:rPr lang="en-US" sz="4800" b="1" dirty="0">
                <a:solidFill>
                  <a:schemeClr val="tx2"/>
                </a:solidFill>
              </a:rPr>
              <a:t>verb</a:t>
            </a:r>
            <a:r>
              <a:rPr lang="en-US" sz="4800" b="1" dirty="0">
                <a:solidFill>
                  <a:srgbClr val="FF0000"/>
                </a:solidFill>
              </a:rPr>
              <a:t>s</a:t>
            </a:r>
            <a:endParaRPr lang="ar-SA" sz="4800" b="1" dirty="0">
              <a:solidFill>
                <a:srgbClr val="FF0000"/>
              </a:soli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xmlns="" id="{172003E6-E5F5-41D7-81FD-BE091F31C996}"/>
              </a:ext>
            </a:extLst>
          </p:cNvPr>
          <p:cNvSpPr txBox="1"/>
          <p:nvPr/>
        </p:nvSpPr>
        <p:spPr>
          <a:xfrm>
            <a:off x="6172200" y="224059"/>
            <a:ext cx="4143375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Adjectives</a:t>
            </a:r>
            <a:endParaRPr lang="ar-SA" sz="4800" b="1" dirty="0">
              <a:solidFill>
                <a:srgbClr val="FF0000"/>
              </a:solidFill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xmlns="" id="{D103613D-CA4B-4E46-9093-96C8D0E1E179}"/>
              </a:ext>
            </a:extLst>
          </p:cNvPr>
          <p:cNvSpPr txBox="1"/>
          <p:nvPr/>
        </p:nvSpPr>
        <p:spPr>
          <a:xfrm>
            <a:off x="2400299" y="1293426"/>
            <a:ext cx="705802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/>
              <a:t>Describe the </a:t>
            </a:r>
            <a:r>
              <a:rPr lang="en-US" sz="2400" b="1" dirty="0">
                <a:highlight>
                  <a:srgbClr val="FF0000"/>
                </a:highlight>
              </a:rPr>
              <a:t>subject</a:t>
            </a:r>
            <a:r>
              <a:rPr lang="en-US" sz="2400" b="1" dirty="0"/>
              <a:t> ( things \ people ) </a:t>
            </a:r>
            <a:endParaRPr lang="ar-SA" sz="2400" b="1" dirty="0"/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xmlns="" id="{8934AE09-9362-48DB-88BB-0650F2DCFD1D}"/>
              </a:ext>
            </a:extLst>
          </p:cNvPr>
          <p:cNvSpPr txBox="1"/>
          <p:nvPr/>
        </p:nvSpPr>
        <p:spPr>
          <a:xfrm>
            <a:off x="3428999" y="4480107"/>
            <a:ext cx="705802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/>
              <a:t>Describe the </a:t>
            </a:r>
            <a:r>
              <a:rPr lang="en-US" sz="2400" b="1" dirty="0">
                <a:highlight>
                  <a:srgbClr val="FF0000"/>
                </a:highlight>
              </a:rPr>
              <a:t>verb</a:t>
            </a:r>
            <a:r>
              <a:rPr lang="en-US" sz="2400" b="1" dirty="0"/>
              <a:t>  ( action ).</a:t>
            </a:r>
            <a:endParaRPr lang="ar-SA" sz="2400" b="1" dirty="0"/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xmlns="" id="{B5F64C92-224B-42BA-B84B-7117E9764831}"/>
              </a:ext>
            </a:extLst>
          </p:cNvPr>
          <p:cNvSpPr txBox="1"/>
          <p:nvPr/>
        </p:nvSpPr>
        <p:spPr>
          <a:xfrm>
            <a:off x="1724025" y="1755091"/>
            <a:ext cx="7162800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dirty="0"/>
              <a:t>For example:</a:t>
            </a:r>
          </a:p>
          <a:p>
            <a:endParaRPr lang="en-US" sz="2000" dirty="0"/>
          </a:p>
          <a:p>
            <a:r>
              <a:rPr lang="en-US" sz="2000" dirty="0"/>
              <a:t>Bader is a </a:t>
            </a:r>
            <a:r>
              <a:rPr lang="en-US" sz="2000" dirty="0">
                <a:solidFill>
                  <a:srgbClr val="FF0000"/>
                </a:solidFill>
              </a:rPr>
              <a:t>slow</a:t>
            </a:r>
            <a:r>
              <a:rPr lang="en-US" sz="2000" dirty="0"/>
              <a:t> driver .</a:t>
            </a:r>
            <a:endParaRPr lang="ar-SA" sz="2000" dirty="0"/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xmlns="" id="{742AB74D-6D0E-4E95-AF58-E6BCF1A3037E}"/>
              </a:ext>
            </a:extLst>
          </p:cNvPr>
          <p:cNvSpPr txBox="1"/>
          <p:nvPr/>
        </p:nvSpPr>
        <p:spPr>
          <a:xfrm>
            <a:off x="3505200" y="4995477"/>
            <a:ext cx="7162800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dirty="0"/>
              <a:t>For example:</a:t>
            </a:r>
          </a:p>
          <a:p>
            <a:endParaRPr lang="en-US" sz="2000" dirty="0"/>
          </a:p>
          <a:p>
            <a:r>
              <a:rPr lang="en-US" sz="2000" dirty="0"/>
              <a:t>Bader drives </a:t>
            </a:r>
            <a:r>
              <a:rPr lang="en-US" sz="2000" dirty="0">
                <a:solidFill>
                  <a:srgbClr val="FF0000"/>
                </a:solidFill>
              </a:rPr>
              <a:t>slowly</a:t>
            </a:r>
            <a:r>
              <a:rPr lang="en-US" sz="2000" dirty="0"/>
              <a:t> .</a:t>
            </a:r>
            <a:endParaRPr lang="ar-SA" sz="2000" dirty="0"/>
          </a:p>
        </p:txBody>
      </p:sp>
      <p:sp>
        <p:nvSpPr>
          <p:cNvPr id="14" name="سهم: منحني لأسفل 13">
            <a:extLst>
              <a:ext uri="{FF2B5EF4-FFF2-40B4-BE49-F238E27FC236}">
                <a16:creationId xmlns:a16="http://schemas.microsoft.com/office/drawing/2014/main" xmlns="" id="{2498838C-7854-41EA-ACAE-D25B955DD7B6}"/>
              </a:ext>
            </a:extLst>
          </p:cNvPr>
          <p:cNvSpPr/>
          <p:nvPr/>
        </p:nvSpPr>
        <p:spPr>
          <a:xfrm flipH="1">
            <a:off x="2139043" y="2216756"/>
            <a:ext cx="1200150" cy="257023"/>
          </a:xfrm>
          <a:prstGeom prst="curved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15" name="سهم: منحني لأسفل 14">
            <a:extLst>
              <a:ext uri="{FF2B5EF4-FFF2-40B4-BE49-F238E27FC236}">
                <a16:creationId xmlns:a16="http://schemas.microsoft.com/office/drawing/2014/main" xmlns="" id="{82C0D0A3-2AA0-43D6-8746-863215B2752D}"/>
              </a:ext>
            </a:extLst>
          </p:cNvPr>
          <p:cNvSpPr/>
          <p:nvPr/>
        </p:nvSpPr>
        <p:spPr>
          <a:xfrm flipH="1">
            <a:off x="4678135" y="5460802"/>
            <a:ext cx="1009733" cy="207543"/>
          </a:xfrm>
          <a:prstGeom prst="curved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316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xmlns="" id="{42DF1FF1-8922-434A-B710-3FC231C297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9" r="23847"/>
          <a:stretch/>
        </p:blipFill>
        <p:spPr>
          <a:xfrm>
            <a:off x="1466849" y="228600"/>
            <a:ext cx="2543176" cy="6219825"/>
          </a:xfr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xmlns="" id="{7E00BAD6-D3B5-4803-9636-F084EE4E8616}"/>
              </a:ext>
            </a:extLst>
          </p:cNvPr>
          <p:cNvSpPr txBox="1"/>
          <p:nvPr/>
        </p:nvSpPr>
        <p:spPr>
          <a:xfrm>
            <a:off x="4010025" y="3961359"/>
            <a:ext cx="7629525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Sara talks quietly.</a:t>
            </a:r>
            <a:endParaRPr lang="ar-SA" sz="4800" b="1" dirty="0">
              <a:solidFill>
                <a:srgbClr val="FF0000"/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xmlns="" id="{279527CC-5462-4BCF-A593-31DE9106D981}"/>
              </a:ext>
            </a:extLst>
          </p:cNvPr>
          <p:cNvSpPr txBox="1"/>
          <p:nvPr/>
        </p:nvSpPr>
        <p:spPr>
          <a:xfrm>
            <a:off x="4224341" y="995244"/>
            <a:ext cx="7629525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800" dirty="0"/>
              <a:t> S              adj     </a:t>
            </a:r>
            <a:endParaRPr lang="ar-SA" sz="4800" dirty="0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xmlns="" id="{BAD6153D-0B27-4C7F-B42B-F52C59F22C5D}"/>
              </a:ext>
            </a:extLst>
          </p:cNvPr>
          <p:cNvSpPr txBox="1"/>
          <p:nvPr/>
        </p:nvSpPr>
        <p:spPr>
          <a:xfrm>
            <a:off x="4200526" y="1543050"/>
            <a:ext cx="7629525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Sara is a quiet talker</a:t>
            </a:r>
            <a:endParaRPr lang="ar-SA" sz="4800" b="1" dirty="0">
              <a:solidFill>
                <a:srgbClr val="FF0000"/>
              </a:soli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xmlns="" id="{AC9755FA-E7B7-4C8B-80C4-BB2F43BD3D1B}"/>
              </a:ext>
            </a:extLst>
          </p:cNvPr>
          <p:cNvSpPr txBox="1"/>
          <p:nvPr/>
        </p:nvSpPr>
        <p:spPr>
          <a:xfrm>
            <a:off x="4095752" y="3467101"/>
            <a:ext cx="7629525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800" dirty="0"/>
              <a:t> S       v       adv     </a:t>
            </a:r>
            <a:endParaRPr lang="ar-SA" sz="4800" dirty="0"/>
          </a:p>
        </p:txBody>
      </p:sp>
      <p:sp>
        <p:nvSpPr>
          <p:cNvPr id="14" name="سهم: منحني لأسفل 13">
            <a:extLst>
              <a:ext uri="{FF2B5EF4-FFF2-40B4-BE49-F238E27FC236}">
                <a16:creationId xmlns:a16="http://schemas.microsoft.com/office/drawing/2014/main" xmlns="" id="{B60E9695-BD2B-4F8A-B68F-6042AC8EFEE8}"/>
              </a:ext>
            </a:extLst>
          </p:cNvPr>
          <p:cNvSpPr/>
          <p:nvPr/>
        </p:nvSpPr>
        <p:spPr>
          <a:xfrm flipH="1">
            <a:off x="5967411" y="3156956"/>
            <a:ext cx="1943103" cy="54408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15" name="سهم: منحني لأسفل 14">
            <a:extLst>
              <a:ext uri="{FF2B5EF4-FFF2-40B4-BE49-F238E27FC236}">
                <a16:creationId xmlns:a16="http://schemas.microsoft.com/office/drawing/2014/main" xmlns="" id="{26D75B22-8F48-4922-BD9C-7FC091927A36}"/>
              </a:ext>
            </a:extLst>
          </p:cNvPr>
          <p:cNvSpPr/>
          <p:nvPr/>
        </p:nvSpPr>
        <p:spPr>
          <a:xfrm flipH="1">
            <a:off x="4682101" y="644441"/>
            <a:ext cx="3075217" cy="54408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499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xmlns="" id="{1DA63675-C6C3-44E3-A22C-258757432B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151" y="1375426"/>
            <a:ext cx="3290639" cy="3276000"/>
          </a:xfr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xmlns="" id="{9554CBC8-0DB9-4A41-888F-7529C9537364}"/>
              </a:ext>
            </a:extLst>
          </p:cNvPr>
          <p:cNvSpPr txBox="1"/>
          <p:nvPr/>
        </p:nvSpPr>
        <p:spPr>
          <a:xfrm>
            <a:off x="4333875" y="405930"/>
            <a:ext cx="6172200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b="1" dirty="0">
                <a:solidFill>
                  <a:schemeClr val="accent3">
                    <a:lumMod val="75000"/>
                  </a:schemeClr>
                </a:solidFill>
              </a:rPr>
              <a:t>Some an adjective and an adverb have the same form </a:t>
            </a:r>
            <a:endParaRPr lang="ar-SA" sz="4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xmlns="" id="{21EC25E6-9E2C-4E12-ABAF-396D25913AE0}"/>
              </a:ext>
            </a:extLst>
          </p:cNvPr>
          <p:cNvSpPr/>
          <p:nvPr/>
        </p:nvSpPr>
        <p:spPr>
          <a:xfrm>
            <a:off x="3454423" y="2714625"/>
            <a:ext cx="2847975" cy="8667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/>
              <a:t>Fast (adj)</a:t>
            </a:r>
            <a:endParaRPr lang="ar-SA" sz="3600" dirty="0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xmlns="" id="{26597F92-FF5B-4C48-99BD-0917A95D9579}"/>
              </a:ext>
            </a:extLst>
          </p:cNvPr>
          <p:cNvSpPr/>
          <p:nvPr/>
        </p:nvSpPr>
        <p:spPr>
          <a:xfrm>
            <a:off x="6953248" y="2718887"/>
            <a:ext cx="2847975" cy="8667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/>
              <a:t>Fast (adv)</a:t>
            </a:r>
            <a:endParaRPr lang="ar-SA" sz="3600" dirty="0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xmlns="" id="{4A48B0C9-5F82-4CBC-B123-468DA1B1E72A}"/>
              </a:ext>
            </a:extLst>
          </p:cNvPr>
          <p:cNvSpPr/>
          <p:nvPr/>
        </p:nvSpPr>
        <p:spPr>
          <a:xfrm>
            <a:off x="3467100" y="3826277"/>
            <a:ext cx="2847975" cy="8667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/>
              <a:t>Hard (adj)</a:t>
            </a:r>
            <a:endParaRPr lang="ar-SA" sz="3600" dirty="0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xmlns="" id="{E70A2249-11B2-4C30-8E0C-2E626E934813}"/>
              </a:ext>
            </a:extLst>
          </p:cNvPr>
          <p:cNvSpPr/>
          <p:nvPr/>
        </p:nvSpPr>
        <p:spPr>
          <a:xfrm>
            <a:off x="6953250" y="3788177"/>
            <a:ext cx="2847975" cy="8667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/>
              <a:t>Hard (adv)</a:t>
            </a:r>
            <a:endParaRPr lang="ar-SA" sz="3600" dirty="0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xmlns="" id="{429C55A3-10B9-43C7-8998-141571AD4E27}"/>
              </a:ext>
            </a:extLst>
          </p:cNvPr>
          <p:cNvSpPr/>
          <p:nvPr/>
        </p:nvSpPr>
        <p:spPr>
          <a:xfrm>
            <a:off x="3454424" y="4950980"/>
            <a:ext cx="2847975" cy="8667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/>
              <a:t>good(adj)</a:t>
            </a:r>
            <a:endParaRPr lang="ar-SA" sz="3600" dirty="0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xmlns="" id="{4956C418-24FE-48CE-A680-863B0E71F52B}"/>
              </a:ext>
            </a:extLst>
          </p:cNvPr>
          <p:cNvSpPr/>
          <p:nvPr/>
        </p:nvSpPr>
        <p:spPr>
          <a:xfrm>
            <a:off x="6953249" y="4950980"/>
            <a:ext cx="2847975" cy="8667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/>
              <a:t>Well (adv)</a:t>
            </a:r>
            <a:endParaRPr lang="ar-SA" sz="3600" dirty="0"/>
          </a:p>
        </p:txBody>
      </p:sp>
      <p:pic>
        <p:nvPicPr>
          <p:cNvPr id="15" name="رسم 14" descr="سهم خطي: منحنى بسيط">
            <a:extLst>
              <a:ext uri="{FF2B5EF4-FFF2-40B4-BE49-F238E27FC236}">
                <a16:creationId xmlns:a16="http://schemas.microsoft.com/office/drawing/2014/main" xmlns="" id="{B1D7676F-FE24-4F41-9CDD-231BB2F90A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449249" y="2925000"/>
            <a:ext cx="504000" cy="504000"/>
          </a:xfrm>
          <a:prstGeom prst="rect">
            <a:avLst/>
          </a:prstGeom>
        </p:spPr>
      </p:pic>
      <p:pic>
        <p:nvPicPr>
          <p:cNvPr id="16" name="رسم 15" descr="سهم خطي: منحنى بسيط">
            <a:extLst>
              <a:ext uri="{FF2B5EF4-FFF2-40B4-BE49-F238E27FC236}">
                <a16:creationId xmlns:a16="http://schemas.microsoft.com/office/drawing/2014/main" xmlns="" id="{0FE47BA7-EC72-4118-8F8E-C4F1682E7C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382162" y="4143076"/>
            <a:ext cx="504000" cy="504000"/>
          </a:xfrm>
          <a:prstGeom prst="rect">
            <a:avLst/>
          </a:prstGeom>
        </p:spPr>
      </p:pic>
      <p:pic>
        <p:nvPicPr>
          <p:cNvPr id="17" name="رسم 16" descr="سهم خطي: منحنى بسيط">
            <a:extLst>
              <a:ext uri="{FF2B5EF4-FFF2-40B4-BE49-F238E27FC236}">
                <a16:creationId xmlns:a16="http://schemas.microsoft.com/office/drawing/2014/main" xmlns="" id="{CA916AA6-4CA7-4374-B590-AAAACB5057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349649" y="5132367"/>
            <a:ext cx="504000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579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xmlns="" id="{68D092B8-3EEB-418D-8809-489A8E4D7A1C}"/>
              </a:ext>
            </a:extLst>
          </p:cNvPr>
          <p:cNvSpPr txBox="1"/>
          <p:nvPr/>
        </p:nvSpPr>
        <p:spPr>
          <a:xfrm>
            <a:off x="2343150" y="1562100"/>
            <a:ext cx="7381875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b="1" dirty="0">
                <a:solidFill>
                  <a:schemeClr val="accent3">
                    <a:lumMod val="75000"/>
                  </a:schemeClr>
                </a:solidFill>
              </a:rPr>
              <a:t>He is a </a:t>
            </a:r>
            <a:r>
              <a:rPr lang="en-US" sz="3600" b="1" dirty="0">
                <a:solidFill>
                  <a:schemeClr val="accent3">
                    <a:lumMod val="75000"/>
                  </a:schemeClr>
                </a:solidFill>
                <a:highlight>
                  <a:srgbClr val="FFFF00"/>
                </a:highlight>
              </a:rPr>
              <a:t>good</a:t>
            </a:r>
            <a:r>
              <a:rPr lang="en-US" sz="3600" b="1" dirty="0">
                <a:solidFill>
                  <a:schemeClr val="accent3">
                    <a:lumMod val="75000"/>
                  </a:schemeClr>
                </a:solidFill>
              </a:rPr>
              <a:t> writer.    ( adj)</a:t>
            </a:r>
          </a:p>
          <a:p>
            <a:r>
              <a:rPr lang="en-US" sz="3600" b="1" dirty="0">
                <a:solidFill>
                  <a:schemeClr val="accent3">
                    <a:lumMod val="75000"/>
                  </a:schemeClr>
                </a:solidFill>
              </a:rPr>
              <a:t>He writes </a:t>
            </a:r>
            <a:r>
              <a:rPr lang="en-US" sz="3600" b="1" dirty="0">
                <a:solidFill>
                  <a:schemeClr val="accent3">
                    <a:lumMod val="75000"/>
                  </a:schemeClr>
                </a:solidFill>
                <a:highlight>
                  <a:srgbClr val="FFFF00"/>
                </a:highlight>
              </a:rPr>
              <a:t>well</a:t>
            </a:r>
            <a:r>
              <a:rPr lang="en-US" sz="3600" b="1" dirty="0">
                <a:solidFill>
                  <a:schemeClr val="accent3">
                    <a:lumMod val="75000"/>
                  </a:schemeClr>
                </a:solidFill>
              </a:rPr>
              <a:t> .           ( adv)</a:t>
            </a:r>
            <a:endParaRPr lang="ar-SA" sz="36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xmlns="" id="{273AB1F3-8FF0-4A87-8F4B-56FDB922BFED}"/>
              </a:ext>
            </a:extLst>
          </p:cNvPr>
          <p:cNvSpPr txBox="1"/>
          <p:nvPr/>
        </p:nvSpPr>
        <p:spPr>
          <a:xfrm>
            <a:off x="2343150" y="1091684"/>
            <a:ext cx="42005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For example: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xmlns="" id="{2F19FDC8-1D7E-4DF1-81F1-6EBC2141CC02}"/>
              </a:ext>
            </a:extLst>
          </p:cNvPr>
          <p:cNvSpPr txBox="1"/>
          <p:nvPr/>
        </p:nvSpPr>
        <p:spPr>
          <a:xfrm>
            <a:off x="2343150" y="3429000"/>
            <a:ext cx="70104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3">
                    <a:lumMod val="75000"/>
                  </a:schemeClr>
                </a:solidFill>
              </a:rPr>
              <a:t>You are a </a:t>
            </a:r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highlight>
                  <a:srgbClr val="FFFF00"/>
                </a:highlight>
              </a:rPr>
              <a:t>fast</a:t>
            </a:r>
            <a:r>
              <a:rPr lang="en-US" sz="3200" b="1" dirty="0">
                <a:solidFill>
                  <a:schemeClr val="accent3">
                    <a:lumMod val="75000"/>
                  </a:schemeClr>
                </a:solidFill>
              </a:rPr>
              <a:t> runner     ( adj)</a:t>
            </a:r>
          </a:p>
          <a:p>
            <a:r>
              <a:rPr lang="en-US" sz="3200" b="1" dirty="0">
                <a:solidFill>
                  <a:schemeClr val="accent3">
                    <a:lumMod val="75000"/>
                  </a:schemeClr>
                </a:solidFill>
              </a:rPr>
              <a:t>You run</a:t>
            </a:r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highlight>
                  <a:srgbClr val="FFFF00"/>
                </a:highlight>
              </a:rPr>
              <a:t> fast                  </a:t>
            </a:r>
            <a:r>
              <a:rPr lang="en-US" sz="3200" b="1" dirty="0">
                <a:solidFill>
                  <a:schemeClr val="accent3">
                    <a:lumMod val="75000"/>
                  </a:schemeClr>
                </a:solidFill>
              </a:rPr>
              <a:t>( adv)</a:t>
            </a:r>
          </a:p>
        </p:txBody>
      </p:sp>
    </p:spTree>
    <p:extLst>
      <p:ext uri="{BB962C8B-B14F-4D97-AF65-F5344CB8AC3E}">
        <p14:creationId xmlns:p14="http://schemas.microsoft.com/office/powerpoint/2010/main" val="279589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G_8557">
            <a:hlinkClick r:id="" action="ppaction://media"/>
            <a:extLst>
              <a:ext uri="{FF2B5EF4-FFF2-40B4-BE49-F238E27FC236}">
                <a16:creationId xmlns:a16="http://schemas.microsoft.com/office/drawing/2014/main" xmlns="" id="{4F6DDF0F-DA6E-4C6E-B89F-50EE45A8C7E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3998" y="1537970"/>
            <a:ext cx="3361743" cy="1891030"/>
          </a:xfr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1C9021B9-4689-4FFE-9A3F-9FCB717DCF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447" t="18297" r="37656" b="58214"/>
          <a:stretch/>
        </p:blipFill>
        <p:spPr>
          <a:xfrm>
            <a:off x="3965122" y="2291079"/>
            <a:ext cx="7298871" cy="3784599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xmlns="" id="{929B0B3B-8608-4ABD-9221-0BA4EA1B5D9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" r="1" b="11266"/>
          <a:stretch/>
        </p:blipFill>
        <p:spPr>
          <a:xfrm>
            <a:off x="10515600" y="1158278"/>
            <a:ext cx="1676400" cy="227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694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9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عنصر نائب للمحتوى 4">
            <a:hlinkClick r:id="rId2"/>
            <a:extLst>
              <a:ext uri="{FF2B5EF4-FFF2-40B4-BE49-F238E27FC236}">
                <a16:creationId xmlns:a16="http://schemas.microsoft.com/office/drawing/2014/main" xmlns="" id="{D9D2AC48-F648-4653-A077-EF5BE2A9AE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421" y="1905000"/>
            <a:ext cx="2917825" cy="2886302"/>
          </a:xfr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2F9739C4-4B91-4BCD-9008-C3A62AC155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620" y="1812471"/>
            <a:ext cx="2428443" cy="2550886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xmlns="" id="{7C0B34D0-0BFD-4579-B304-3BCC24A575DF}"/>
              </a:ext>
            </a:extLst>
          </p:cNvPr>
          <p:cNvSpPr txBox="1"/>
          <p:nvPr/>
        </p:nvSpPr>
        <p:spPr>
          <a:xfrm>
            <a:off x="2759529" y="636814"/>
            <a:ext cx="472712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Let’s practice </a:t>
            </a:r>
            <a:r>
              <a:rPr lang="en-US" sz="4000" b="1" dirty="0">
                <a:solidFill>
                  <a:srgbClr val="FF0000"/>
                </a:solidFill>
                <a:sym typeface="Wingdings" panose="05000000000000000000" pitchFamily="2" charset="2"/>
              </a:rPr>
              <a:t> </a:t>
            </a:r>
            <a:endParaRPr lang="ar-SA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145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C3F2555D-0992-4244-9DE2-542238A78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more information :</a:t>
            </a:r>
            <a:endParaRPr lang="ar-SA" dirty="0"/>
          </a:p>
        </p:txBody>
      </p:sp>
      <p:pic>
        <p:nvPicPr>
          <p:cNvPr id="5" name="عنصر نائب للمحتوى 4">
            <a:hlinkClick r:id="rId2"/>
            <a:extLst>
              <a:ext uri="{FF2B5EF4-FFF2-40B4-BE49-F238E27FC236}">
                <a16:creationId xmlns:a16="http://schemas.microsoft.com/office/drawing/2014/main" xmlns="" id="{866CD6C2-DCD5-45B9-BB6A-B91DA29C7C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592" y="1905000"/>
            <a:ext cx="2500136" cy="1927679"/>
          </a:xfrm>
        </p:spPr>
      </p:pic>
    </p:spTree>
    <p:extLst>
      <p:ext uri="{BB962C8B-B14F-4D97-AF65-F5344CB8AC3E}">
        <p14:creationId xmlns:p14="http://schemas.microsoft.com/office/powerpoint/2010/main" val="17221296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Joanna Davidovich's Art &amp; Animation Blog: Daily Crapbook: Have A Nice Day">
            <a:extLst>
              <a:ext uri="{FF2B5EF4-FFF2-40B4-BE49-F238E27FC236}">
                <a16:creationId xmlns:a16="http://schemas.microsoft.com/office/drawing/2014/main" xmlns="" id="{040C237F-2898-4A37-96A8-F7ADDDA20197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857" y="367393"/>
            <a:ext cx="3400425" cy="482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xmlns="" id="{07DC7ACC-0AF8-4502-A484-B2E00F3B99C2}"/>
              </a:ext>
            </a:extLst>
          </p:cNvPr>
          <p:cNvSpPr txBox="1"/>
          <p:nvPr/>
        </p:nvSpPr>
        <p:spPr>
          <a:xfrm>
            <a:off x="5137603" y="4711348"/>
            <a:ext cx="307067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chemeClr val="accent3">
                    <a:lumMod val="60000"/>
                    <a:lumOff val="40000"/>
                  </a:schemeClr>
                </a:solidFill>
                <a:highlight>
                  <a:srgbClr val="FFFF00"/>
                </a:highlight>
              </a:rPr>
              <a:t>By: Asma </a:t>
            </a:r>
            <a:r>
              <a:rPr lang="en-US" sz="2400" b="1" dirty="0" err="1">
                <a:solidFill>
                  <a:schemeClr val="accent3">
                    <a:lumMod val="60000"/>
                    <a:lumOff val="40000"/>
                  </a:schemeClr>
                </a:solidFill>
                <a:highlight>
                  <a:srgbClr val="FFFF00"/>
                </a:highlight>
              </a:rPr>
              <a:t>AlMjlad</a:t>
            </a:r>
            <a:endParaRPr lang="ar-SA" sz="2400" b="1" dirty="0">
              <a:solidFill>
                <a:schemeClr val="accent3">
                  <a:lumMod val="60000"/>
                  <a:lumOff val="40000"/>
                </a:schemeClr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771362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رسم تخطيطي 8">
            <a:extLst>
              <a:ext uri="{FF2B5EF4-FFF2-40B4-BE49-F238E27FC236}">
                <a16:creationId xmlns:a16="http://schemas.microsoft.com/office/drawing/2014/main" xmlns="" id="{3A6C1077-0FBA-4BA4-8CC2-925DFCA28F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161324"/>
              </p:ext>
            </p:extLst>
          </p:nvPr>
        </p:nvGraphicFramePr>
        <p:xfrm>
          <a:off x="2259782" y="2119207"/>
          <a:ext cx="7464424" cy="41666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صورة 10">
            <a:extLst>
              <a:ext uri="{FF2B5EF4-FFF2-40B4-BE49-F238E27FC236}">
                <a16:creationId xmlns:a16="http://schemas.microsoft.com/office/drawing/2014/main" xmlns="" id="{80AD7F00-90BF-46CF-8751-CDFE0A9C689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56"/>
          <a:stretch/>
        </p:blipFill>
        <p:spPr>
          <a:xfrm>
            <a:off x="2259782" y="572135"/>
            <a:ext cx="1573263" cy="142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362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62FEA86E-E0CB-48F3-8EE2-8065FE5ACF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125" y="276225"/>
            <a:ext cx="4095750" cy="5667375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xmlns="" id="{BC255E19-2633-4F0B-9BCE-AD0EB95D8D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125" y="3279775"/>
            <a:ext cx="3022600" cy="3175000"/>
          </a:xfrm>
          <a:prstGeom prst="rect">
            <a:avLst/>
          </a:prstGeom>
        </p:spPr>
      </p:pic>
      <p:sp>
        <p:nvSpPr>
          <p:cNvPr id="9" name="فقاعة التفكير: على شكل سحابة 8">
            <a:extLst>
              <a:ext uri="{FF2B5EF4-FFF2-40B4-BE49-F238E27FC236}">
                <a16:creationId xmlns:a16="http://schemas.microsoft.com/office/drawing/2014/main" xmlns="" id="{6363D0D4-5AD5-453C-A361-6089CE172570}"/>
              </a:ext>
            </a:extLst>
          </p:cNvPr>
          <p:cNvSpPr/>
          <p:nvPr/>
        </p:nvSpPr>
        <p:spPr>
          <a:xfrm>
            <a:off x="1009650" y="276225"/>
            <a:ext cx="4305300" cy="2457450"/>
          </a:xfrm>
          <a:prstGeom prst="cloudCallout">
            <a:avLst>
              <a:gd name="adj1" fmla="val 12353"/>
              <a:gd name="adj2" fmla="val 88481"/>
            </a:avLst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dirty="0"/>
              <a:t>What should he do ?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2582975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62FEA86E-E0CB-48F3-8EE2-8065FE5ACF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125" y="276225"/>
            <a:ext cx="4095750" cy="5667375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D453176C-6AD4-4D58-B95A-F0F4E7E968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64"/>
          <a:stretch/>
        </p:blipFill>
        <p:spPr>
          <a:xfrm>
            <a:off x="133350" y="3986211"/>
            <a:ext cx="2343150" cy="2714626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xmlns="" id="{6BA81A38-B7CE-4887-BADE-2B008C455F72}"/>
              </a:ext>
            </a:extLst>
          </p:cNvPr>
          <p:cNvSpPr/>
          <p:nvPr/>
        </p:nvSpPr>
        <p:spPr>
          <a:xfrm>
            <a:off x="390525" y="261938"/>
            <a:ext cx="4962525" cy="9525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He should go to the doctor</a:t>
            </a:r>
            <a:endParaRPr lang="ar-SA" dirty="0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xmlns="" id="{83D6D70D-5599-4590-BD16-5D3CEB1EEA14}"/>
              </a:ext>
            </a:extLst>
          </p:cNvPr>
          <p:cNvSpPr/>
          <p:nvPr/>
        </p:nvSpPr>
        <p:spPr>
          <a:xfrm>
            <a:off x="866775" y="1404938"/>
            <a:ext cx="4962525" cy="9525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He should drink orange juice </a:t>
            </a:r>
            <a:endParaRPr lang="ar-SA" dirty="0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xmlns="" id="{005C4668-E8B6-4367-BE78-A7646BDBB59C}"/>
              </a:ext>
            </a:extLst>
          </p:cNvPr>
          <p:cNvSpPr/>
          <p:nvPr/>
        </p:nvSpPr>
        <p:spPr>
          <a:xfrm>
            <a:off x="1581150" y="2476500"/>
            <a:ext cx="4962525" cy="9525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He should take a rest </a:t>
            </a:r>
            <a:endParaRPr lang="ar-SA" dirty="0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xmlns="" id="{86669AF4-A77F-421B-AE01-777006C81A48}"/>
              </a:ext>
            </a:extLst>
          </p:cNvPr>
          <p:cNvSpPr/>
          <p:nvPr/>
        </p:nvSpPr>
        <p:spPr>
          <a:xfrm>
            <a:off x="2219325" y="3548062"/>
            <a:ext cx="4962525" cy="9525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He should take a medicine  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759629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Virus Clipart Images, Stock Photos &amp; Vectors | Shutterstock">
            <a:extLst>
              <a:ext uri="{FF2B5EF4-FFF2-40B4-BE49-F238E27FC236}">
                <a16:creationId xmlns:a16="http://schemas.microsoft.com/office/drawing/2014/main" xmlns="" id="{84BA421E-0E4B-4B5A-8B3D-C5FF459674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28"/>
          <a:stretch/>
        </p:blipFill>
        <p:spPr bwMode="auto">
          <a:xfrm>
            <a:off x="5200650" y="945356"/>
            <a:ext cx="6705599" cy="496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xmlns="" id="{24A8A94F-4BC3-49D2-B16C-35D1419677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024" y="71437"/>
            <a:ext cx="4191001" cy="6262956"/>
          </a:xfrm>
          <a:prstGeom prst="rect">
            <a:avLst/>
          </a:prstGeom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xmlns="" id="{6B7B73A9-87B1-4EC3-8BB5-5959AC530718}"/>
              </a:ext>
            </a:extLst>
          </p:cNvPr>
          <p:cNvSpPr txBox="1"/>
          <p:nvPr/>
        </p:nvSpPr>
        <p:spPr>
          <a:xfrm>
            <a:off x="3933825" y="1133475"/>
            <a:ext cx="1371600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/>
              <a:t>Things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Must</a:t>
            </a:r>
          </a:p>
          <a:p>
            <a:r>
              <a:rPr lang="en-US" sz="2400" b="1" dirty="0"/>
              <a:t>To do ….</a:t>
            </a:r>
            <a:endParaRPr lang="ar-SA" sz="2400" b="1" dirty="0"/>
          </a:p>
        </p:txBody>
      </p:sp>
    </p:spTree>
    <p:extLst>
      <p:ext uri="{BB962C8B-B14F-4D97-AF65-F5344CB8AC3E}">
        <p14:creationId xmlns:p14="http://schemas.microsoft.com/office/powerpoint/2010/main" val="2165813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D7EE8D97-6B38-485E-A10C-8599A19BC7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0A7A4EE8-E23D-42B6-9209-541553192A4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CD6A28B4-DE8C-43CE-BD07-AFEA221CBA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381001"/>
            <a:ext cx="3933825" cy="5905002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xmlns="" id="{66D365C1-4595-4EA5-AC7E-21B7CC2D7DBA}"/>
              </a:ext>
            </a:extLst>
          </p:cNvPr>
          <p:cNvSpPr/>
          <p:nvPr/>
        </p:nvSpPr>
        <p:spPr>
          <a:xfrm>
            <a:off x="4005262" y="281460"/>
            <a:ext cx="3565525" cy="4162425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</a:rPr>
              <a:t>You </a:t>
            </a:r>
            <a:r>
              <a:rPr lang="en-US" sz="5400" b="1" dirty="0">
                <a:solidFill>
                  <a:srgbClr val="FF0000"/>
                </a:solidFill>
              </a:rPr>
              <a:t>must</a:t>
            </a:r>
            <a:r>
              <a:rPr lang="en-US" sz="5400" b="1" dirty="0">
                <a:solidFill>
                  <a:schemeClr val="tx1"/>
                </a:solidFill>
              </a:rPr>
              <a:t> stay at home</a:t>
            </a:r>
            <a:endParaRPr lang="ar-SA" sz="5400" b="1" dirty="0">
              <a:solidFill>
                <a:schemeClr val="tx1"/>
              </a:solidFill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xmlns="" id="{6B3AC589-A9CC-4B6C-A53B-BC31E7322F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1847612"/>
            <a:ext cx="4724400" cy="491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266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D9E00886-A638-48BF-981D-635E48DAE3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81"/>
          <a:stretch/>
        </p:blipFill>
        <p:spPr>
          <a:xfrm>
            <a:off x="5394325" y="147637"/>
            <a:ext cx="5006975" cy="6562725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xmlns="" id="{FBBDB266-7764-4EA8-8A1B-1093AC3DD462}"/>
              </a:ext>
            </a:extLst>
          </p:cNvPr>
          <p:cNvSpPr txBox="1"/>
          <p:nvPr/>
        </p:nvSpPr>
        <p:spPr>
          <a:xfrm>
            <a:off x="466725" y="511880"/>
            <a:ext cx="4572000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Must   \ Mustn’t</a:t>
            </a:r>
          </a:p>
          <a:p>
            <a:pPr algn="ctr"/>
            <a:r>
              <a:rPr lang="en-US" sz="3200" dirty="0"/>
              <a:t>To talk about laws and rules</a:t>
            </a:r>
            <a:r>
              <a:rPr lang="en-US" sz="3200" b="1" dirty="0"/>
              <a:t>.</a:t>
            </a:r>
            <a:endParaRPr lang="ar-SA" sz="3200" b="1" dirty="0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xmlns="" id="{F883FDE2-BE6F-4719-9CB9-149D5A278E10}"/>
              </a:ext>
            </a:extLst>
          </p:cNvPr>
          <p:cNvSpPr txBox="1"/>
          <p:nvPr/>
        </p:nvSpPr>
        <p:spPr>
          <a:xfrm>
            <a:off x="1152524" y="2721113"/>
            <a:ext cx="4571999" cy="141577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Should \ shouldn’t</a:t>
            </a:r>
          </a:p>
          <a:p>
            <a:endParaRPr lang="en-US" dirty="0"/>
          </a:p>
          <a:p>
            <a:r>
              <a:rPr lang="en-US" sz="3600" dirty="0"/>
              <a:t>To give advice.</a:t>
            </a:r>
            <a:endParaRPr lang="ar-SA" sz="3600" dirty="0"/>
          </a:p>
        </p:txBody>
      </p:sp>
    </p:spTree>
    <p:extLst>
      <p:ext uri="{BB962C8B-B14F-4D97-AF65-F5344CB8AC3E}">
        <p14:creationId xmlns:p14="http://schemas.microsoft.com/office/powerpoint/2010/main" val="408688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xmlns="" id="{075DEA4B-21A6-4A0D-BE1F-870A514A29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2525" y="361950"/>
            <a:ext cx="2800350" cy="5976715"/>
          </a:xfr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CE5FDA8F-28CB-4200-84F9-B2187B0DA5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83" r="7543" b="63056"/>
          <a:stretch/>
        </p:blipFill>
        <p:spPr>
          <a:xfrm>
            <a:off x="415299" y="1876425"/>
            <a:ext cx="8281027" cy="2400300"/>
          </a:xfrm>
          <a:prstGeom prst="rect">
            <a:avLst/>
          </a:prstGeom>
        </p:spPr>
      </p:pic>
      <p:pic>
        <p:nvPicPr>
          <p:cNvPr id="12" name="رسم 11" descr="فصل دراسي">
            <a:extLst>
              <a:ext uri="{FF2B5EF4-FFF2-40B4-BE49-F238E27FC236}">
                <a16:creationId xmlns:a16="http://schemas.microsoft.com/office/drawing/2014/main" xmlns="" id="{87D52CDA-7F29-4222-9658-B8A7D27094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752600" y="714375"/>
            <a:ext cx="914400" cy="914400"/>
          </a:xfrm>
          <a:prstGeom prst="rect">
            <a:avLst/>
          </a:prstGeom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xmlns="" id="{3519D8ED-F558-4D6E-8E16-3F8B2F58ADFB}"/>
              </a:ext>
            </a:extLst>
          </p:cNvPr>
          <p:cNvSpPr txBox="1"/>
          <p:nvPr/>
        </p:nvSpPr>
        <p:spPr>
          <a:xfrm>
            <a:off x="2809875" y="971549"/>
            <a:ext cx="399097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/>
              <a:t>Open your book page 14</a:t>
            </a:r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40531627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95954811-B22C-45ED-8203-01BFFC903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/>
              <a:t>Adverbs of manner</a:t>
            </a:r>
            <a:endParaRPr lang="ar-SA" sz="5400" b="1" dirty="0"/>
          </a:p>
        </p:txBody>
      </p:sp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xmlns="" id="{2649DE34-FFD5-40C3-95BA-955F4EE569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88" y="1628775"/>
            <a:ext cx="1564431" cy="3778250"/>
          </a:xfr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xmlns="" id="{24D50B51-F8F0-4943-86C9-CAA77EBAB29A}"/>
              </a:ext>
            </a:extLst>
          </p:cNvPr>
          <p:cNvSpPr txBox="1"/>
          <p:nvPr/>
        </p:nvSpPr>
        <p:spPr>
          <a:xfrm>
            <a:off x="1800493" y="1836986"/>
            <a:ext cx="9181832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/>
              <a:t>You can make lots of </a:t>
            </a:r>
            <a:r>
              <a:rPr lang="en-US" sz="3200" b="1" dirty="0">
                <a:highlight>
                  <a:srgbClr val="FFCCFF"/>
                </a:highlight>
              </a:rPr>
              <a:t>adverbs</a:t>
            </a:r>
            <a:r>
              <a:rPr lang="en-US" sz="3200" b="1" dirty="0"/>
              <a:t> by using </a:t>
            </a:r>
            <a:r>
              <a:rPr lang="en-US" sz="3200" b="1" dirty="0">
                <a:highlight>
                  <a:srgbClr val="FFFF00"/>
                </a:highlight>
              </a:rPr>
              <a:t>adjectives.</a:t>
            </a:r>
            <a:endParaRPr lang="ar-SA" sz="3200" b="1" dirty="0">
              <a:highlight>
                <a:srgbClr val="FFFF00"/>
              </a:highlight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xmlns="" id="{4CFC261E-19C4-4322-9489-05DCF2C4C4B2}"/>
              </a:ext>
            </a:extLst>
          </p:cNvPr>
          <p:cNvSpPr/>
          <p:nvPr/>
        </p:nvSpPr>
        <p:spPr>
          <a:xfrm>
            <a:off x="2333893" y="3067497"/>
            <a:ext cx="3667125" cy="8763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dirty="0"/>
              <a:t>Slow (adj)</a:t>
            </a:r>
            <a:endParaRPr lang="ar-SA" sz="4400" dirty="0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xmlns="" id="{162ECF26-598A-4089-8681-B26102E0E551}"/>
              </a:ext>
            </a:extLst>
          </p:cNvPr>
          <p:cNvSpPr/>
          <p:nvPr/>
        </p:nvSpPr>
        <p:spPr>
          <a:xfrm>
            <a:off x="7991207" y="3032598"/>
            <a:ext cx="3733800" cy="8763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dirty="0"/>
              <a:t>Slowly (adv)</a:t>
            </a:r>
            <a:endParaRPr lang="ar-SA" sz="4400" dirty="0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xmlns="" id="{B8A5C402-6C59-4CC2-BC45-AB4791495744}"/>
              </a:ext>
            </a:extLst>
          </p:cNvPr>
          <p:cNvSpPr/>
          <p:nvPr/>
        </p:nvSpPr>
        <p:spPr>
          <a:xfrm>
            <a:off x="2300555" y="4097090"/>
            <a:ext cx="3733800" cy="8763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dirty="0"/>
              <a:t>quick (adj)</a:t>
            </a:r>
            <a:endParaRPr lang="ar-SA" sz="4400" dirty="0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xmlns="" id="{90F15F39-56B1-489A-989F-39457F50249A}"/>
              </a:ext>
            </a:extLst>
          </p:cNvPr>
          <p:cNvSpPr/>
          <p:nvPr/>
        </p:nvSpPr>
        <p:spPr>
          <a:xfrm>
            <a:off x="7991207" y="4160196"/>
            <a:ext cx="3733800" cy="8763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dirty="0"/>
              <a:t>quickly (adv)</a:t>
            </a:r>
            <a:endParaRPr lang="ar-SA" sz="4400" dirty="0"/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xmlns="" id="{1D9E053F-9864-4BA1-8C14-C49DBF8015CA}"/>
              </a:ext>
            </a:extLst>
          </p:cNvPr>
          <p:cNvSpPr txBox="1"/>
          <p:nvPr/>
        </p:nvSpPr>
        <p:spPr>
          <a:xfrm>
            <a:off x="6157647" y="3133179"/>
            <a:ext cx="1495691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b="1" dirty="0"/>
              <a:t>+ </a:t>
            </a:r>
            <a:r>
              <a:rPr lang="en-US" sz="4400" b="1" dirty="0" err="1"/>
              <a:t>ly</a:t>
            </a:r>
            <a:endParaRPr lang="ar-SA" sz="4400" b="1" dirty="0"/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xmlns="" id="{BAF63BC8-0460-442B-AE58-FDDB44EF986A}"/>
              </a:ext>
            </a:extLst>
          </p:cNvPr>
          <p:cNvSpPr txBox="1"/>
          <p:nvPr/>
        </p:nvSpPr>
        <p:spPr>
          <a:xfrm>
            <a:off x="6096000" y="4097090"/>
            <a:ext cx="1495691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b="1" dirty="0"/>
              <a:t>+ </a:t>
            </a:r>
            <a:r>
              <a:rPr lang="en-US" sz="4400" b="1" dirty="0" err="1"/>
              <a:t>ly</a:t>
            </a:r>
            <a:endParaRPr lang="ar-SA" sz="4400" b="1" dirty="0"/>
          </a:p>
        </p:txBody>
      </p:sp>
    </p:spTree>
    <p:extLst>
      <p:ext uri="{BB962C8B-B14F-4D97-AF65-F5344CB8AC3E}">
        <p14:creationId xmlns:p14="http://schemas.microsoft.com/office/powerpoint/2010/main" val="373879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/>
      <p:bldP spid="12" grpId="0"/>
    </p:bldLst>
  </p:timing>
</p:sld>
</file>

<file path=ppt/theme/theme1.xml><?xml version="1.0" encoding="utf-8"?>
<a:theme xmlns:a="http://schemas.openxmlformats.org/drawingml/2006/main" name="ربطة">
  <a:themeElements>
    <a:clrScheme name="ربطة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ربطة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ربطة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114</TotalTime>
  <Words>247</Words>
  <Application>Microsoft Office PowerPoint</Application>
  <PresentationFormat>Custom</PresentationFormat>
  <Paragraphs>62</Paragraphs>
  <Slides>17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ربطة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Adverbs of manner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 more information :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asma 2331</dc:creator>
  <cp:lastModifiedBy>pc</cp:lastModifiedBy>
  <cp:revision>13</cp:revision>
  <dcterms:created xsi:type="dcterms:W3CDTF">2021-02-01T20:25:18Z</dcterms:created>
  <dcterms:modified xsi:type="dcterms:W3CDTF">2023-03-09T23:56:13Z</dcterms:modified>
</cp:coreProperties>
</file>