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diagrams/layout5.xml" ContentType="application/vnd.openxmlformats-officedocument.drawingml.diagramLayout+xml"/>
  <Override PartName="/ppt/tags/tag34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diagrams/colors4.xml" ContentType="application/vnd.openxmlformats-officedocument.drawingml.diagramColors+xml"/>
  <Override PartName="/ppt/tags/tag30.xml" ContentType="application/vnd.openxmlformats-officedocument.presentationml.tag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Default Extension="gif" ContentType="image/gif"/>
  <Override PartName="/ppt/diagrams/layout2.xml" ContentType="application/vnd.openxmlformats-officedocument.drawingml.diagramLayout+xml"/>
  <Override PartName="/ppt/tags/tag13.xml" ContentType="application/vnd.openxmlformats-officedocument.presentationml.tags+xml"/>
  <Override PartName="/ppt/diagrams/data3.xml" ContentType="application/vnd.openxmlformats-officedocument.drawingml.diagramData+xml"/>
  <Override PartName="/ppt/tags/tag31.xml" ContentType="application/vnd.openxmlformats-officedocument.presentationml.tags+xml"/>
  <Override PartName="/ppt/diagrams/colors5.xml" ContentType="application/vnd.openxmlformats-officedocument.drawingml.diagramColors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diagrams/drawing4.xml" ContentType="application/vnd.ms-office.drawingml.diagramDrawing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tags/tag29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slides/slide79.xml" ContentType="application/vnd.openxmlformats-officedocument.presentationml.slide+xml"/>
  <Override PartName="/ppt/tags/tag32.xml" ContentType="application/vnd.openxmlformats-officedocument.presentationml.tags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Default Extension="wav" ContentType="audio/wav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diagrams/layout4.xml" ContentType="application/vnd.openxmlformats-officedocument.drawingml.diagramLayout+xml"/>
  <Override PartName="/ppt/tags/tag15.xml" ContentType="application/vnd.openxmlformats-officedocument.presentationml.tags+xml"/>
  <Override PartName="/ppt/diagrams/data5.xml" ContentType="application/vnd.openxmlformats-officedocument.drawingml.diagramData+xml"/>
  <Override PartName="/ppt/tags/tag33.xml" ContentType="application/vnd.openxmlformats-officedocument.presentationml.tags+xml"/>
  <Override PartName="/ppt/tags/tag22.xml" ContentType="application/vnd.openxmlformats-officedocument.presentationml.tags+xml"/>
  <Override PartName="/ppt/notesSlides/notesSlide6.xml" ContentType="application/vnd.openxmlformats-officedocument.presentationml.notesSlide+xml"/>
  <Override PartName="/customXml/itemProps5.xml" ContentType="application/vnd.openxmlformats-officedocument.customXmlProperties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tags/tag11.xml" ContentType="application/vnd.openxmlformats-officedocument.presentationml.tags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1" r:id="rId6"/>
  </p:sldMasterIdLst>
  <p:notesMasterIdLst>
    <p:notesMasterId r:id="rId92"/>
  </p:notesMasterIdLst>
  <p:sldIdLst>
    <p:sldId id="386" r:id="rId7"/>
    <p:sldId id="383" r:id="rId8"/>
    <p:sldId id="394" r:id="rId9"/>
    <p:sldId id="419" r:id="rId10"/>
    <p:sldId id="384" r:id="rId11"/>
    <p:sldId id="385" r:id="rId12"/>
    <p:sldId id="393" r:id="rId13"/>
    <p:sldId id="334" r:id="rId14"/>
    <p:sldId id="391" r:id="rId15"/>
    <p:sldId id="390" r:id="rId16"/>
    <p:sldId id="389" r:id="rId17"/>
    <p:sldId id="396" r:id="rId18"/>
    <p:sldId id="388" r:id="rId19"/>
    <p:sldId id="341" r:id="rId20"/>
    <p:sldId id="354" r:id="rId21"/>
    <p:sldId id="431" r:id="rId22"/>
    <p:sldId id="361" r:id="rId23"/>
    <p:sldId id="370" r:id="rId24"/>
    <p:sldId id="364" r:id="rId25"/>
    <p:sldId id="365" r:id="rId26"/>
    <p:sldId id="367" r:id="rId27"/>
    <p:sldId id="339" r:id="rId28"/>
    <p:sldId id="405" r:id="rId29"/>
    <p:sldId id="340" r:id="rId30"/>
    <p:sldId id="335" r:id="rId31"/>
    <p:sldId id="397" r:id="rId32"/>
    <p:sldId id="392" r:id="rId33"/>
    <p:sldId id="406" r:id="rId34"/>
    <p:sldId id="387" r:id="rId35"/>
    <p:sldId id="381" r:id="rId36"/>
    <p:sldId id="356" r:id="rId37"/>
    <p:sldId id="433" r:id="rId38"/>
    <p:sldId id="434" r:id="rId39"/>
    <p:sldId id="435" r:id="rId40"/>
    <p:sldId id="436" r:id="rId41"/>
    <p:sldId id="429" r:id="rId42"/>
    <p:sldId id="353" r:id="rId43"/>
    <p:sldId id="430" r:id="rId44"/>
    <p:sldId id="417" r:id="rId45"/>
    <p:sldId id="440" r:id="rId46"/>
    <p:sldId id="352" r:id="rId47"/>
    <p:sldId id="441" r:id="rId48"/>
    <p:sldId id="421" r:id="rId49"/>
    <p:sldId id="399" r:id="rId50"/>
    <p:sldId id="398" r:id="rId51"/>
    <p:sldId id="447" r:id="rId52"/>
    <p:sldId id="345" r:id="rId53"/>
    <p:sldId id="422" r:id="rId54"/>
    <p:sldId id="423" r:id="rId55"/>
    <p:sldId id="411" r:id="rId56"/>
    <p:sldId id="347" r:id="rId57"/>
    <p:sldId id="424" r:id="rId58"/>
    <p:sldId id="410" r:id="rId59"/>
    <p:sldId id="425" r:id="rId60"/>
    <p:sldId id="309" r:id="rId61"/>
    <p:sldId id="323" r:id="rId62"/>
    <p:sldId id="437" r:id="rId63"/>
    <p:sldId id="448" r:id="rId64"/>
    <p:sldId id="376" r:id="rId65"/>
    <p:sldId id="377" r:id="rId66"/>
    <p:sldId id="378" r:id="rId67"/>
    <p:sldId id="379" r:id="rId68"/>
    <p:sldId id="401" r:id="rId69"/>
    <p:sldId id="380" r:id="rId70"/>
    <p:sldId id="413" r:id="rId71"/>
    <p:sldId id="400" r:id="rId72"/>
    <p:sldId id="358" r:id="rId73"/>
    <p:sldId id="446" r:id="rId74"/>
    <p:sldId id="442" r:id="rId75"/>
    <p:sldId id="443" r:id="rId76"/>
    <p:sldId id="444" r:id="rId77"/>
    <p:sldId id="449" r:id="rId78"/>
    <p:sldId id="414" r:id="rId79"/>
    <p:sldId id="360" r:id="rId80"/>
    <p:sldId id="439" r:id="rId81"/>
    <p:sldId id="395" r:id="rId82"/>
    <p:sldId id="315" r:id="rId83"/>
    <p:sldId id="314" r:id="rId84"/>
    <p:sldId id="404" r:id="rId85"/>
    <p:sldId id="416" r:id="rId86"/>
    <p:sldId id="293" r:id="rId87"/>
    <p:sldId id="317" r:id="rId88"/>
    <p:sldId id="438" r:id="rId89"/>
    <p:sldId id="373" r:id="rId90"/>
    <p:sldId id="374" r:id="rId9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853D"/>
    <a:srgbClr val="CC33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8860" autoAdjust="0"/>
    <p:restoredTop sz="80561" autoAdjust="0"/>
  </p:normalViewPr>
  <p:slideViewPr>
    <p:cSldViewPr>
      <p:cViewPr varScale="1">
        <p:scale>
          <a:sx n="58" d="100"/>
          <a:sy n="58" d="100"/>
        </p:scale>
        <p:origin x="-18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76" Type="http://schemas.openxmlformats.org/officeDocument/2006/relationships/slide" Target="slides/slide70.xml"/><Relationship Id="rId84" Type="http://schemas.openxmlformats.org/officeDocument/2006/relationships/slide" Target="slides/slide78.xml"/><Relationship Id="rId89" Type="http://schemas.openxmlformats.org/officeDocument/2006/relationships/slide" Target="slides/slide83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9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slide" Target="slides/slide60.xml"/><Relationship Id="rId74" Type="http://schemas.openxmlformats.org/officeDocument/2006/relationships/slide" Target="slides/slide68.xml"/><Relationship Id="rId79" Type="http://schemas.openxmlformats.org/officeDocument/2006/relationships/slide" Target="slides/slide73.xml"/><Relationship Id="rId87" Type="http://schemas.openxmlformats.org/officeDocument/2006/relationships/slide" Target="slides/slide81.xml"/><Relationship Id="rId5" Type="http://schemas.openxmlformats.org/officeDocument/2006/relationships/customXml" Target="../customXml/item5.xml"/><Relationship Id="rId61" Type="http://schemas.openxmlformats.org/officeDocument/2006/relationships/slide" Target="slides/slide55.xml"/><Relationship Id="rId82" Type="http://schemas.openxmlformats.org/officeDocument/2006/relationships/slide" Target="slides/slide76.xml"/><Relationship Id="rId90" Type="http://schemas.openxmlformats.org/officeDocument/2006/relationships/slide" Target="slides/slide84.xml"/><Relationship Id="rId95" Type="http://schemas.openxmlformats.org/officeDocument/2006/relationships/theme" Target="theme/theme1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77" Type="http://schemas.openxmlformats.org/officeDocument/2006/relationships/slide" Target="slides/slide7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80" Type="http://schemas.openxmlformats.org/officeDocument/2006/relationships/slide" Target="slides/slide74.xml"/><Relationship Id="rId85" Type="http://schemas.openxmlformats.org/officeDocument/2006/relationships/slide" Target="slides/slide79.xml"/><Relationship Id="rId93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83" Type="http://schemas.openxmlformats.org/officeDocument/2006/relationships/slide" Target="slides/slide77.xml"/><Relationship Id="rId88" Type="http://schemas.openxmlformats.org/officeDocument/2006/relationships/slide" Target="slides/slide82.xml"/><Relationship Id="rId91" Type="http://schemas.openxmlformats.org/officeDocument/2006/relationships/slide" Target="slides/slide85.xml"/><Relationship Id="rId9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81" Type="http://schemas.openxmlformats.org/officeDocument/2006/relationships/slide" Target="slides/slide75.xml"/><Relationship Id="rId86" Type="http://schemas.openxmlformats.org/officeDocument/2006/relationships/slide" Target="slides/slide80.xml"/><Relationship Id="rId94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853876-46C9-4D49-A5B2-46BC8069E35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8CCD161C-D18D-43BE-8533-FF8FAD181482}">
      <dgm:prSet phldrT="[نص]"/>
      <dgm:spPr/>
      <dgm:t>
        <a:bodyPr/>
        <a:lstStyle/>
        <a:p>
          <a:pPr rtl="1"/>
          <a:r>
            <a:rPr lang="ar-SA" dirty="0" smtClean="0"/>
            <a:t>حالات العناصر</a:t>
          </a:r>
          <a:endParaRPr lang="ar-SA" dirty="0"/>
        </a:p>
      </dgm:t>
    </dgm:pt>
    <dgm:pt modelId="{E9ADF518-089A-448E-AEB8-0DDC55384039}" type="parTrans" cxnId="{28E1AD4B-AB1F-4F19-905D-0159F3759CC8}">
      <dgm:prSet/>
      <dgm:spPr/>
      <dgm:t>
        <a:bodyPr/>
        <a:lstStyle/>
        <a:p>
          <a:pPr rtl="1"/>
          <a:endParaRPr lang="ar-SA"/>
        </a:p>
      </dgm:t>
    </dgm:pt>
    <dgm:pt modelId="{2BE9C5DD-2935-4BFE-9056-17677DCDEC7D}" type="sibTrans" cxnId="{28E1AD4B-AB1F-4F19-905D-0159F3759CC8}">
      <dgm:prSet/>
      <dgm:spPr/>
      <dgm:t>
        <a:bodyPr/>
        <a:lstStyle/>
        <a:p>
          <a:pPr rtl="1"/>
          <a:endParaRPr lang="ar-SA"/>
        </a:p>
      </dgm:t>
    </dgm:pt>
    <dgm:pt modelId="{580D314A-A17E-454C-97CF-FBB91699BAB8}">
      <dgm:prSet phldrT="[نص]"/>
      <dgm:spPr/>
      <dgm:t>
        <a:bodyPr/>
        <a:lstStyle/>
        <a:p>
          <a:pPr rtl="1"/>
          <a:r>
            <a:rPr lang="ar-SA" dirty="0" smtClean="0"/>
            <a:t> </a:t>
          </a:r>
          <a:endParaRPr lang="ar-SA" dirty="0"/>
        </a:p>
      </dgm:t>
    </dgm:pt>
    <dgm:pt modelId="{D44F2793-AEC9-443E-90B0-8896FB8BF99F}" type="parTrans" cxnId="{AB7B932E-49E6-48B2-8FDD-1121130C5CE5}">
      <dgm:prSet/>
      <dgm:spPr/>
      <dgm:t>
        <a:bodyPr/>
        <a:lstStyle/>
        <a:p>
          <a:pPr rtl="1"/>
          <a:endParaRPr lang="ar-SA"/>
        </a:p>
      </dgm:t>
    </dgm:pt>
    <dgm:pt modelId="{E0B8849B-20DC-40DC-A0C1-7A11C689D2FE}" type="sibTrans" cxnId="{AB7B932E-49E6-48B2-8FDD-1121130C5CE5}">
      <dgm:prSet/>
      <dgm:spPr/>
      <dgm:t>
        <a:bodyPr/>
        <a:lstStyle/>
        <a:p>
          <a:pPr rtl="1"/>
          <a:endParaRPr lang="ar-SA"/>
        </a:p>
      </dgm:t>
    </dgm:pt>
    <dgm:pt modelId="{939517F1-AD71-408A-BDF1-1728C0153C6F}">
      <dgm:prSet phldrT="[نص]"/>
      <dgm:spPr/>
      <dgm:t>
        <a:bodyPr/>
        <a:lstStyle/>
        <a:p>
          <a:pPr rtl="1"/>
          <a:r>
            <a:rPr lang="ar-SA" dirty="0" smtClean="0"/>
            <a:t> </a:t>
          </a:r>
          <a:endParaRPr lang="ar-SA" dirty="0"/>
        </a:p>
      </dgm:t>
    </dgm:pt>
    <dgm:pt modelId="{E918159F-AF7D-4A91-B4FB-6D58DA24E003}" type="parTrans" cxnId="{F9DAE61B-CCEF-45D7-85FB-2900C94459D2}">
      <dgm:prSet/>
      <dgm:spPr/>
      <dgm:t>
        <a:bodyPr/>
        <a:lstStyle/>
        <a:p>
          <a:pPr rtl="1"/>
          <a:endParaRPr lang="ar-SA"/>
        </a:p>
      </dgm:t>
    </dgm:pt>
    <dgm:pt modelId="{A7818773-24E7-487D-B3E8-1506A99924FA}" type="sibTrans" cxnId="{F9DAE61B-CCEF-45D7-85FB-2900C94459D2}">
      <dgm:prSet/>
      <dgm:spPr/>
      <dgm:t>
        <a:bodyPr/>
        <a:lstStyle/>
        <a:p>
          <a:pPr rtl="1"/>
          <a:endParaRPr lang="ar-SA"/>
        </a:p>
      </dgm:t>
    </dgm:pt>
    <dgm:pt modelId="{FC2FA1AA-0CC0-4DBF-84F9-10B0E74784C6}">
      <dgm:prSet/>
      <dgm:spPr/>
      <dgm:t>
        <a:bodyPr/>
        <a:lstStyle/>
        <a:p>
          <a:pPr rtl="1"/>
          <a:r>
            <a:rPr lang="ar-SA" b="1" dirty="0" smtClean="0"/>
            <a:t> </a:t>
          </a:r>
          <a:endParaRPr lang="ar-SA" dirty="0"/>
        </a:p>
      </dgm:t>
    </dgm:pt>
    <dgm:pt modelId="{51C5F2A3-6579-41BC-899F-C512F72F90CA}" type="parTrans" cxnId="{67CFDA56-C01E-4ED2-AFE0-BFA7095A2CAF}">
      <dgm:prSet/>
      <dgm:spPr/>
      <dgm:t>
        <a:bodyPr/>
        <a:lstStyle/>
        <a:p>
          <a:pPr rtl="1"/>
          <a:endParaRPr lang="ar-SA"/>
        </a:p>
      </dgm:t>
    </dgm:pt>
    <dgm:pt modelId="{D7F3F742-CC80-4E70-9D12-BD06AEEB0071}" type="sibTrans" cxnId="{67CFDA56-C01E-4ED2-AFE0-BFA7095A2CAF}">
      <dgm:prSet/>
      <dgm:spPr/>
      <dgm:t>
        <a:bodyPr/>
        <a:lstStyle/>
        <a:p>
          <a:pPr rtl="1"/>
          <a:endParaRPr lang="ar-SA"/>
        </a:p>
      </dgm:t>
    </dgm:pt>
    <dgm:pt modelId="{F4F42C92-BF58-4342-9B31-1051568770D9}" type="pres">
      <dgm:prSet presAssocID="{52853876-46C9-4D49-A5B2-46BC8069E35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063B710B-961E-471F-9C97-7D94786510FA}" type="pres">
      <dgm:prSet presAssocID="{8CCD161C-D18D-43BE-8533-FF8FAD181482}" presName="hierRoot1" presStyleCnt="0"/>
      <dgm:spPr/>
    </dgm:pt>
    <dgm:pt modelId="{FEE49649-0861-4EA2-90FD-E487E7908027}" type="pres">
      <dgm:prSet presAssocID="{8CCD161C-D18D-43BE-8533-FF8FAD181482}" presName="composite" presStyleCnt="0"/>
      <dgm:spPr/>
    </dgm:pt>
    <dgm:pt modelId="{806FFAD0-6F37-4669-B34C-B27A7B9BAD77}" type="pres">
      <dgm:prSet presAssocID="{8CCD161C-D18D-43BE-8533-FF8FAD181482}" presName="background" presStyleLbl="node0" presStyleIdx="0" presStyleCnt="1"/>
      <dgm:spPr/>
    </dgm:pt>
    <dgm:pt modelId="{774C631C-D635-4E82-AF21-0892B426C2FE}" type="pres">
      <dgm:prSet presAssocID="{8CCD161C-D18D-43BE-8533-FF8FAD181482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8478D414-DC2A-44F8-9D19-511E754DD2C6}" type="pres">
      <dgm:prSet presAssocID="{8CCD161C-D18D-43BE-8533-FF8FAD181482}" presName="hierChild2" presStyleCnt="0"/>
      <dgm:spPr/>
    </dgm:pt>
    <dgm:pt modelId="{E212ADA5-D03D-4270-A812-8126E028AB3D}" type="pres">
      <dgm:prSet presAssocID="{D44F2793-AEC9-443E-90B0-8896FB8BF99F}" presName="Name10" presStyleLbl="parChTrans1D2" presStyleIdx="0" presStyleCnt="3"/>
      <dgm:spPr/>
      <dgm:t>
        <a:bodyPr/>
        <a:lstStyle/>
        <a:p>
          <a:pPr rtl="1"/>
          <a:endParaRPr lang="ar-SA"/>
        </a:p>
      </dgm:t>
    </dgm:pt>
    <dgm:pt modelId="{3DFD52C9-7F61-4493-953B-8A0B1558AEBD}" type="pres">
      <dgm:prSet presAssocID="{580D314A-A17E-454C-97CF-FBB91699BAB8}" presName="hierRoot2" presStyleCnt="0"/>
      <dgm:spPr/>
    </dgm:pt>
    <dgm:pt modelId="{40105226-E705-4011-81E5-02DC0FD8E140}" type="pres">
      <dgm:prSet presAssocID="{580D314A-A17E-454C-97CF-FBB91699BAB8}" presName="composite2" presStyleCnt="0"/>
      <dgm:spPr/>
    </dgm:pt>
    <dgm:pt modelId="{A2A96100-5271-4BB3-A4AC-31FBA293956F}" type="pres">
      <dgm:prSet presAssocID="{580D314A-A17E-454C-97CF-FBB91699BAB8}" presName="background2" presStyleLbl="node2" presStyleIdx="0" presStyleCnt="3"/>
      <dgm:spPr/>
    </dgm:pt>
    <dgm:pt modelId="{C783AC27-EA2F-41BE-9516-465F41FC6451}" type="pres">
      <dgm:prSet presAssocID="{580D314A-A17E-454C-97CF-FBB91699BAB8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48806EC2-9C6B-4A5C-80DF-8168ACC1B037}" type="pres">
      <dgm:prSet presAssocID="{580D314A-A17E-454C-97CF-FBB91699BAB8}" presName="hierChild3" presStyleCnt="0"/>
      <dgm:spPr/>
    </dgm:pt>
    <dgm:pt modelId="{5830B213-2F78-4454-B85C-EFF417F17BD6}" type="pres">
      <dgm:prSet presAssocID="{E918159F-AF7D-4A91-B4FB-6D58DA24E003}" presName="Name10" presStyleLbl="parChTrans1D2" presStyleIdx="1" presStyleCnt="3"/>
      <dgm:spPr/>
      <dgm:t>
        <a:bodyPr/>
        <a:lstStyle/>
        <a:p>
          <a:pPr rtl="1"/>
          <a:endParaRPr lang="ar-SA"/>
        </a:p>
      </dgm:t>
    </dgm:pt>
    <dgm:pt modelId="{27232FDF-B83D-4F8F-BAF4-78212E20A4F8}" type="pres">
      <dgm:prSet presAssocID="{939517F1-AD71-408A-BDF1-1728C0153C6F}" presName="hierRoot2" presStyleCnt="0"/>
      <dgm:spPr/>
    </dgm:pt>
    <dgm:pt modelId="{F3EDF1BE-B23E-4B45-A855-19452CD94122}" type="pres">
      <dgm:prSet presAssocID="{939517F1-AD71-408A-BDF1-1728C0153C6F}" presName="composite2" presStyleCnt="0"/>
      <dgm:spPr/>
    </dgm:pt>
    <dgm:pt modelId="{FFBD0EB2-7142-4D5E-B5D3-35C0B2B2E899}" type="pres">
      <dgm:prSet presAssocID="{939517F1-AD71-408A-BDF1-1728C0153C6F}" presName="background2" presStyleLbl="node2" presStyleIdx="1" presStyleCnt="3"/>
      <dgm:spPr/>
    </dgm:pt>
    <dgm:pt modelId="{A67783A0-8C66-471C-BA05-61EA6B654466}" type="pres">
      <dgm:prSet presAssocID="{939517F1-AD71-408A-BDF1-1728C0153C6F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C2F4718E-8B23-48DC-AF92-0FFD1BDA6E96}" type="pres">
      <dgm:prSet presAssocID="{939517F1-AD71-408A-BDF1-1728C0153C6F}" presName="hierChild3" presStyleCnt="0"/>
      <dgm:spPr/>
    </dgm:pt>
    <dgm:pt modelId="{F9F8DAA2-473D-4C18-A1EB-E7110BBF6591}" type="pres">
      <dgm:prSet presAssocID="{51C5F2A3-6579-41BC-899F-C512F72F90CA}" presName="Name10" presStyleLbl="parChTrans1D2" presStyleIdx="2" presStyleCnt="3"/>
      <dgm:spPr/>
      <dgm:t>
        <a:bodyPr/>
        <a:lstStyle/>
        <a:p>
          <a:pPr rtl="1"/>
          <a:endParaRPr lang="ar-SA"/>
        </a:p>
      </dgm:t>
    </dgm:pt>
    <dgm:pt modelId="{14C12A20-9972-4A21-8E14-82CEFD9F774A}" type="pres">
      <dgm:prSet presAssocID="{FC2FA1AA-0CC0-4DBF-84F9-10B0E74784C6}" presName="hierRoot2" presStyleCnt="0"/>
      <dgm:spPr/>
    </dgm:pt>
    <dgm:pt modelId="{CC10F497-E558-423D-9485-5E4480128E52}" type="pres">
      <dgm:prSet presAssocID="{FC2FA1AA-0CC0-4DBF-84F9-10B0E74784C6}" presName="composite2" presStyleCnt="0"/>
      <dgm:spPr/>
    </dgm:pt>
    <dgm:pt modelId="{7F606371-D31C-4469-BB98-A603B508102D}" type="pres">
      <dgm:prSet presAssocID="{FC2FA1AA-0CC0-4DBF-84F9-10B0E74784C6}" presName="background2" presStyleLbl="node2" presStyleIdx="2" presStyleCnt="3"/>
      <dgm:spPr/>
    </dgm:pt>
    <dgm:pt modelId="{1B5735A4-DE17-4B57-81CA-CB57A80BBDC1}" type="pres">
      <dgm:prSet presAssocID="{FC2FA1AA-0CC0-4DBF-84F9-10B0E74784C6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009D1ED8-FD9E-4E5F-8641-9B0F111EAAF8}" type="pres">
      <dgm:prSet presAssocID="{FC2FA1AA-0CC0-4DBF-84F9-10B0E74784C6}" presName="hierChild3" presStyleCnt="0"/>
      <dgm:spPr/>
    </dgm:pt>
  </dgm:ptLst>
  <dgm:cxnLst>
    <dgm:cxn modelId="{34580902-F3FC-4ADB-993A-785553483110}" type="presOf" srcId="{8CCD161C-D18D-43BE-8533-FF8FAD181482}" destId="{774C631C-D635-4E82-AF21-0892B426C2FE}" srcOrd="0" destOrd="0" presId="urn:microsoft.com/office/officeart/2005/8/layout/hierarchy1"/>
    <dgm:cxn modelId="{5673ECE4-6026-4160-A81C-29741E069306}" type="presOf" srcId="{FC2FA1AA-0CC0-4DBF-84F9-10B0E74784C6}" destId="{1B5735A4-DE17-4B57-81CA-CB57A80BBDC1}" srcOrd="0" destOrd="0" presId="urn:microsoft.com/office/officeart/2005/8/layout/hierarchy1"/>
    <dgm:cxn modelId="{67CFDA56-C01E-4ED2-AFE0-BFA7095A2CAF}" srcId="{8CCD161C-D18D-43BE-8533-FF8FAD181482}" destId="{FC2FA1AA-0CC0-4DBF-84F9-10B0E74784C6}" srcOrd="2" destOrd="0" parTransId="{51C5F2A3-6579-41BC-899F-C512F72F90CA}" sibTransId="{D7F3F742-CC80-4E70-9D12-BD06AEEB0071}"/>
    <dgm:cxn modelId="{7515EBD5-F6D3-44E6-A28A-D1FAEBCB12F4}" type="presOf" srcId="{51C5F2A3-6579-41BC-899F-C512F72F90CA}" destId="{F9F8DAA2-473D-4C18-A1EB-E7110BBF6591}" srcOrd="0" destOrd="0" presId="urn:microsoft.com/office/officeart/2005/8/layout/hierarchy1"/>
    <dgm:cxn modelId="{28E1AD4B-AB1F-4F19-905D-0159F3759CC8}" srcId="{52853876-46C9-4D49-A5B2-46BC8069E35D}" destId="{8CCD161C-D18D-43BE-8533-FF8FAD181482}" srcOrd="0" destOrd="0" parTransId="{E9ADF518-089A-448E-AEB8-0DDC55384039}" sibTransId="{2BE9C5DD-2935-4BFE-9056-17677DCDEC7D}"/>
    <dgm:cxn modelId="{14B2C58C-25DD-49B1-B0A2-A7977BEA2860}" type="presOf" srcId="{52853876-46C9-4D49-A5B2-46BC8069E35D}" destId="{F4F42C92-BF58-4342-9B31-1051568770D9}" srcOrd="0" destOrd="0" presId="urn:microsoft.com/office/officeart/2005/8/layout/hierarchy1"/>
    <dgm:cxn modelId="{03C12FD1-71D6-4B4C-88E4-5EA4A0CE73A2}" type="presOf" srcId="{939517F1-AD71-408A-BDF1-1728C0153C6F}" destId="{A67783A0-8C66-471C-BA05-61EA6B654466}" srcOrd="0" destOrd="0" presId="urn:microsoft.com/office/officeart/2005/8/layout/hierarchy1"/>
    <dgm:cxn modelId="{8EC2A2E1-BE64-4E43-8C2B-5DA91A517814}" type="presOf" srcId="{E918159F-AF7D-4A91-B4FB-6D58DA24E003}" destId="{5830B213-2F78-4454-B85C-EFF417F17BD6}" srcOrd="0" destOrd="0" presId="urn:microsoft.com/office/officeart/2005/8/layout/hierarchy1"/>
    <dgm:cxn modelId="{F9DAE61B-CCEF-45D7-85FB-2900C94459D2}" srcId="{8CCD161C-D18D-43BE-8533-FF8FAD181482}" destId="{939517F1-AD71-408A-BDF1-1728C0153C6F}" srcOrd="1" destOrd="0" parTransId="{E918159F-AF7D-4A91-B4FB-6D58DA24E003}" sibTransId="{A7818773-24E7-487D-B3E8-1506A99924FA}"/>
    <dgm:cxn modelId="{AB7B932E-49E6-48B2-8FDD-1121130C5CE5}" srcId="{8CCD161C-D18D-43BE-8533-FF8FAD181482}" destId="{580D314A-A17E-454C-97CF-FBB91699BAB8}" srcOrd="0" destOrd="0" parTransId="{D44F2793-AEC9-443E-90B0-8896FB8BF99F}" sibTransId="{E0B8849B-20DC-40DC-A0C1-7A11C689D2FE}"/>
    <dgm:cxn modelId="{686D0A76-1D70-46A1-9FBC-82620C1C891D}" type="presOf" srcId="{580D314A-A17E-454C-97CF-FBB91699BAB8}" destId="{C783AC27-EA2F-41BE-9516-465F41FC6451}" srcOrd="0" destOrd="0" presId="urn:microsoft.com/office/officeart/2005/8/layout/hierarchy1"/>
    <dgm:cxn modelId="{F49E4FA7-2B3D-47A7-AE6E-35D3B5591E5B}" type="presOf" srcId="{D44F2793-AEC9-443E-90B0-8896FB8BF99F}" destId="{E212ADA5-D03D-4270-A812-8126E028AB3D}" srcOrd="0" destOrd="0" presId="urn:microsoft.com/office/officeart/2005/8/layout/hierarchy1"/>
    <dgm:cxn modelId="{AD728C22-28ED-41E1-80C1-09F3A3B4E978}" type="presParOf" srcId="{F4F42C92-BF58-4342-9B31-1051568770D9}" destId="{063B710B-961E-471F-9C97-7D94786510FA}" srcOrd="0" destOrd="0" presId="urn:microsoft.com/office/officeart/2005/8/layout/hierarchy1"/>
    <dgm:cxn modelId="{BAD4649E-2306-4379-A54D-DF667214C155}" type="presParOf" srcId="{063B710B-961E-471F-9C97-7D94786510FA}" destId="{FEE49649-0861-4EA2-90FD-E487E7908027}" srcOrd="0" destOrd="0" presId="urn:microsoft.com/office/officeart/2005/8/layout/hierarchy1"/>
    <dgm:cxn modelId="{33EAAA7E-B7C4-4658-907F-D70D421BF24F}" type="presParOf" srcId="{FEE49649-0861-4EA2-90FD-E487E7908027}" destId="{806FFAD0-6F37-4669-B34C-B27A7B9BAD77}" srcOrd="0" destOrd="0" presId="urn:microsoft.com/office/officeart/2005/8/layout/hierarchy1"/>
    <dgm:cxn modelId="{4E79B7C9-858B-4F0E-B98B-E671B759CD46}" type="presParOf" srcId="{FEE49649-0861-4EA2-90FD-E487E7908027}" destId="{774C631C-D635-4E82-AF21-0892B426C2FE}" srcOrd="1" destOrd="0" presId="urn:microsoft.com/office/officeart/2005/8/layout/hierarchy1"/>
    <dgm:cxn modelId="{69C96B36-D958-451D-A1DE-AF6C31260C06}" type="presParOf" srcId="{063B710B-961E-471F-9C97-7D94786510FA}" destId="{8478D414-DC2A-44F8-9D19-511E754DD2C6}" srcOrd="1" destOrd="0" presId="urn:microsoft.com/office/officeart/2005/8/layout/hierarchy1"/>
    <dgm:cxn modelId="{D4E2F24A-5F77-4D59-B928-380BB82AC8DE}" type="presParOf" srcId="{8478D414-DC2A-44F8-9D19-511E754DD2C6}" destId="{E212ADA5-D03D-4270-A812-8126E028AB3D}" srcOrd="0" destOrd="0" presId="urn:microsoft.com/office/officeart/2005/8/layout/hierarchy1"/>
    <dgm:cxn modelId="{7C6AB979-C45F-4F7A-B9C1-F119E1C45E37}" type="presParOf" srcId="{8478D414-DC2A-44F8-9D19-511E754DD2C6}" destId="{3DFD52C9-7F61-4493-953B-8A0B1558AEBD}" srcOrd="1" destOrd="0" presId="urn:microsoft.com/office/officeart/2005/8/layout/hierarchy1"/>
    <dgm:cxn modelId="{CE2E856F-DAFF-46E5-80A4-2D2852DEA025}" type="presParOf" srcId="{3DFD52C9-7F61-4493-953B-8A0B1558AEBD}" destId="{40105226-E705-4011-81E5-02DC0FD8E140}" srcOrd="0" destOrd="0" presId="urn:microsoft.com/office/officeart/2005/8/layout/hierarchy1"/>
    <dgm:cxn modelId="{64BD838A-E99C-4A5A-B70B-24B04017A804}" type="presParOf" srcId="{40105226-E705-4011-81E5-02DC0FD8E140}" destId="{A2A96100-5271-4BB3-A4AC-31FBA293956F}" srcOrd="0" destOrd="0" presId="urn:microsoft.com/office/officeart/2005/8/layout/hierarchy1"/>
    <dgm:cxn modelId="{0B2E73E8-3298-4AEC-8F8F-27747ED0DD38}" type="presParOf" srcId="{40105226-E705-4011-81E5-02DC0FD8E140}" destId="{C783AC27-EA2F-41BE-9516-465F41FC6451}" srcOrd="1" destOrd="0" presId="urn:microsoft.com/office/officeart/2005/8/layout/hierarchy1"/>
    <dgm:cxn modelId="{0EF5545D-48A1-410F-A4A1-7FB331E1C000}" type="presParOf" srcId="{3DFD52C9-7F61-4493-953B-8A0B1558AEBD}" destId="{48806EC2-9C6B-4A5C-80DF-8168ACC1B037}" srcOrd="1" destOrd="0" presId="urn:microsoft.com/office/officeart/2005/8/layout/hierarchy1"/>
    <dgm:cxn modelId="{9FB80C0A-42EA-481B-A4AF-6EBCBA2198C6}" type="presParOf" srcId="{8478D414-DC2A-44F8-9D19-511E754DD2C6}" destId="{5830B213-2F78-4454-B85C-EFF417F17BD6}" srcOrd="2" destOrd="0" presId="urn:microsoft.com/office/officeart/2005/8/layout/hierarchy1"/>
    <dgm:cxn modelId="{A4B796E2-BE7A-47FC-9768-CBB6F471FFE8}" type="presParOf" srcId="{8478D414-DC2A-44F8-9D19-511E754DD2C6}" destId="{27232FDF-B83D-4F8F-BAF4-78212E20A4F8}" srcOrd="3" destOrd="0" presId="urn:microsoft.com/office/officeart/2005/8/layout/hierarchy1"/>
    <dgm:cxn modelId="{7A8B4EEB-9587-4734-8C7B-3E5AC74AFA74}" type="presParOf" srcId="{27232FDF-B83D-4F8F-BAF4-78212E20A4F8}" destId="{F3EDF1BE-B23E-4B45-A855-19452CD94122}" srcOrd="0" destOrd="0" presId="urn:microsoft.com/office/officeart/2005/8/layout/hierarchy1"/>
    <dgm:cxn modelId="{6939C5A5-A7C1-4BFE-ADE2-B4965BB47411}" type="presParOf" srcId="{F3EDF1BE-B23E-4B45-A855-19452CD94122}" destId="{FFBD0EB2-7142-4D5E-B5D3-35C0B2B2E899}" srcOrd="0" destOrd="0" presId="urn:microsoft.com/office/officeart/2005/8/layout/hierarchy1"/>
    <dgm:cxn modelId="{2CD29E22-7059-4280-B3D4-DE8764260DD3}" type="presParOf" srcId="{F3EDF1BE-B23E-4B45-A855-19452CD94122}" destId="{A67783A0-8C66-471C-BA05-61EA6B654466}" srcOrd="1" destOrd="0" presId="urn:microsoft.com/office/officeart/2005/8/layout/hierarchy1"/>
    <dgm:cxn modelId="{F57C3D38-3DD5-48DA-8C33-4C34E0DEFCCC}" type="presParOf" srcId="{27232FDF-B83D-4F8F-BAF4-78212E20A4F8}" destId="{C2F4718E-8B23-48DC-AF92-0FFD1BDA6E96}" srcOrd="1" destOrd="0" presId="urn:microsoft.com/office/officeart/2005/8/layout/hierarchy1"/>
    <dgm:cxn modelId="{5C37D41A-CC16-4D99-8D90-60629C4BF1EA}" type="presParOf" srcId="{8478D414-DC2A-44F8-9D19-511E754DD2C6}" destId="{F9F8DAA2-473D-4C18-A1EB-E7110BBF6591}" srcOrd="4" destOrd="0" presId="urn:microsoft.com/office/officeart/2005/8/layout/hierarchy1"/>
    <dgm:cxn modelId="{84AD0559-97C7-4FF9-8CCA-F6EEFDEC6DA4}" type="presParOf" srcId="{8478D414-DC2A-44F8-9D19-511E754DD2C6}" destId="{14C12A20-9972-4A21-8E14-82CEFD9F774A}" srcOrd="5" destOrd="0" presId="urn:microsoft.com/office/officeart/2005/8/layout/hierarchy1"/>
    <dgm:cxn modelId="{CDF9BEB9-9860-43EC-BC3D-AF5CC9955664}" type="presParOf" srcId="{14C12A20-9972-4A21-8E14-82CEFD9F774A}" destId="{CC10F497-E558-423D-9485-5E4480128E52}" srcOrd="0" destOrd="0" presId="urn:microsoft.com/office/officeart/2005/8/layout/hierarchy1"/>
    <dgm:cxn modelId="{70F60FC5-A22E-480A-8BB9-2D80E439136E}" type="presParOf" srcId="{CC10F497-E558-423D-9485-5E4480128E52}" destId="{7F606371-D31C-4469-BB98-A603B508102D}" srcOrd="0" destOrd="0" presId="urn:microsoft.com/office/officeart/2005/8/layout/hierarchy1"/>
    <dgm:cxn modelId="{01BDCB9E-82C6-47FA-AE5B-B95C8A8F60C0}" type="presParOf" srcId="{CC10F497-E558-423D-9485-5E4480128E52}" destId="{1B5735A4-DE17-4B57-81CA-CB57A80BBDC1}" srcOrd="1" destOrd="0" presId="urn:microsoft.com/office/officeart/2005/8/layout/hierarchy1"/>
    <dgm:cxn modelId="{C91D1A53-DA8E-4A42-9EC1-591AFA63D3E9}" type="presParOf" srcId="{14C12A20-9972-4A21-8E14-82CEFD9F774A}" destId="{009D1ED8-FD9E-4E5F-8641-9B0F111EAAF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853876-46C9-4D49-A5B2-46BC8069E35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8CCD161C-D18D-43BE-8533-FF8FAD181482}">
      <dgm:prSet phldrT="[نص]"/>
      <dgm:spPr/>
      <dgm:t>
        <a:bodyPr/>
        <a:lstStyle/>
        <a:p>
          <a:pPr rtl="1"/>
          <a:r>
            <a:rPr lang="ar-SA" dirty="0" smtClean="0"/>
            <a:t>حالات العناصر</a:t>
          </a:r>
          <a:endParaRPr lang="ar-SA" dirty="0"/>
        </a:p>
      </dgm:t>
    </dgm:pt>
    <dgm:pt modelId="{E9ADF518-089A-448E-AEB8-0DDC55384039}" type="parTrans" cxnId="{28E1AD4B-AB1F-4F19-905D-0159F3759CC8}">
      <dgm:prSet/>
      <dgm:spPr/>
      <dgm:t>
        <a:bodyPr/>
        <a:lstStyle/>
        <a:p>
          <a:pPr rtl="1"/>
          <a:endParaRPr lang="ar-SA"/>
        </a:p>
      </dgm:t>
    </dgm:pt>
    <dgm:pt modelId="{2BE9C5DD-2935-4BFE-9056-17677DCDEC7D}" type="sibTrans" cxnId="{28E1AD4B-AB1F-4F19-905D-0159F3759CC8}">
      <dgm:prSet/>
      <dgm:spPr/>
      <dgm:t>
        <a:bodyPr/>
        <a:lstStyle/>
        <a:p>
          <a:pPr rtl="1"/>
          <a:endParaRPr lang="ar-SA"/>
        </a:p>
      </dgm:t>
    </dgm:pt>
    <dgm:pt modelId="{580D314A-A17E-454C-97CF-FBB91699BAB8}">
      <dgm:prSet phldrT="[نص]"/>
      <dgm:spPr/>
      <dgm:t>
        <a:bodyPr/>
        <a:lstStyle/>
        <a:p>
          <a:pPr rtl="1"/>
          <a:endParaRPr lang="ar-SA" dirty="0"/>
        </a:p>
      </dgm:t>
    </dgm:pt>
    <dgm:pt modelId="{D44F2793-AEC9-443E-90B0-8896FB8BF99F}" type="parTrans" cxnId="{AB7B932E-49E6-48B2-8FDD-1121130C5CE5}">
      <dgm:prSet/>
      <dgm:spPr/>
      <dgm:t>
        <a:bodyPr/>
        <a:lstStyle/>
        <a:p>
          <a:pPr rtl="1"/>
          <a:endParaRPr lang="ar-SA"/>
        </a:p>
      </dgm:t>
    </dgm:pt>
    <dgm:pt modelId="{E0B8849B-20DC-40DC-A0C1-7A11C689D2FE}" type="sibTrans" cxnId="{AB7B932E-49E6-48B2-8FDD-1121130C5CE5}">
      <dgm:prSet/>
      <dgm:spPr/>
      <dgm:t>
        <a:bodyPr/>
        <a:lstStyle/>
        <a:p>
          <a:pPr rtl="1"/>
          <a:endParaRPr lang="ar-SA"/>
        </a:p>
      </dgm:t>
    </dgm:pt>
    <dgm:pt modelId="{939517F1-AD71-408A-BDF1-1728C0153C6F}">
      <dgm:prSet phldrT="[نص]"/>
      <dgm:spPr/>
      <dgm:t>
        <a:bodyPr/>
        <a:lstStyle/>
        <a:p>
          <a:pPr rtl="1"/>
          <a:endParaRPr lang="ar-SA" dirty="0"/>
        </a:p>
      </dgm:t>
    </dgm:pt>
    <dgm:pt modelId="{E918159F-AF7D-4A91-B4FB-6D58DA24E003}" type="parTrans" cxnId="{F9DAE61B-CCEF-45D7-85FB-2900C94459D2}">
      <dgm:prSet/>
      <dgm:spPr/>
      <dgm:t>
        <a:bodyPr/>
        <a:lstStyle/>
        <a:p>
          <a:pPr rtl="1"/>
          <a:endParaRPr lang="ar-SA"/>
        </a:p>
      </dgm:t>
    </dgm:pt>
    <dgm:pt modelId="{A7818773-24E7-487D-B3E8-1506A99924FA}" type="sibTrans" cxnId="{F9DAE61B-CCEF-45D7-85FB-2900C94459D2}">
      <dgm:prSet/>
      <dgm:spPr/>
      <dgm:t>
        <a:bodyPr/>
        <a:lstStyle/>
        <a:p>
          <a:pPr rtl="1"/>
          <a:endParaRPr lang="ar-SA"/>
        </a:p>
      </dgm:t>
    </dgm:pt>
    <dgm:pt modelId="{FC2FA1AA-0CC0-4DBF-84F9-10B0E74784C6}">
      <dgm:prSet/>
      <dgm:spPr/>
      <dgm:t>
        <a:bodyPr/>
        <a:lstStyle/>
        <a:p>
          <a:pPr rtl="1"/>
          <a:r>
            <a:rPr lang="ar-SA" b="1" dirty="0" smtClean="0"/>
            <a:t>غاز</a:t>
          </a:r>
          <a:endParaRPr lang="ar-SA" dirty="0"/>
        </a:p>
      </dgm:t>
    </dgm:pt>
    <dgm:pt modelId="{51C5F2A3-6579-41BC-899F-C512F72F90CA}" type="parTrans" cxnId="{67CFDA56-C01E-4ED2-AFE0-BFA7095A2CAF}">
      <dgm:prSet/>
      <dgm:spPr/>
      <dgm:t>
        <a:bodyPr/>
        <a:lstStyle/>
        <a:p>
          <a:pPr rtl="1"/>
          <a:endParaRPr lang="ar-SA"/>
        </a:p>
      </dgm:t>
    </dgm:pt>
    <dgm:pt modelId="{D7F3F742-CC80-4E70-9D12-BD06AEEB0071}" type="sibTrans" cxnId="{67CFDA56-C01E-4ED2-AFE0-BFA7095A2CAF}">
      <dgm:prSet/>
      <dgm:spPr/>
      <dgm:t>
        <a:bodyPr/>
        <a:lstStyle/>
        <a:p>
          <a:pPr rtl="1"/>
          <a:endParaRPr lang="ar-SA"/>
        </a:p>
      </dgm:t>
    </dgm:pt>
    <dgm:pt modelId="{F4F42C92-BF58-4342-9B31-1051568770D9}" type="pres">
      <dgm:prSet presAssocID="{52853876-46C9-4D49-A5B2-46BC8069E35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063B710B-961E-471F-9C97-7D94786510FA}" type="pres">
      <dgm:prSet presAssocID="{8CCD161C-D18D-43BE-8533-FF8FAD181482}" presName="hierRoot1" presStyleCnt="0"/>
      <dgm:spPr/>
    </dgm:pt>
    <dgm:pt modelId="{FEE49649-0861-4EA2-90FD-E487E7908027}" type="pres">
      <dgm:prSet presAssocID="{8CCD161C-D18D-43BE-8533-FF8FAD181482}" presName="composite" presStyleCnt="0"/>
      <dgm:spPr/>
    </dgm:pt>
    <dgm:pt modelId="{806FFAD0-6F37-4669-B34C-B27A7B9BAD77}" type="pres">
      <dgm:prSet presAssocID="{8CCD161C-D18D-43BE-8533-FF8FAD181482}" presName="background" presStyleLbl="node0" presStyleIdx="0" presStyleCnt="1"/>
      <dgm:spPr/>
    </dgm:pt>
    <dgm:pt modelId="{774C631C-D635-4E82-AF21-0892B426C2FE}" type="pres">
      <dgm:prSet presAssocID="{8CCD161C-D18D-43BE-8533-FF8FAD181482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8478D414-DC2A-44F8-9D19-511E754DD2C6}" type="pres">
      <dgm:prSet presAssocID="{8CCD161C-D18D-43BE-8533-FF8FAD181482}" presName="hierChild2" presStyleCnt="0"/>
      <dgm:spPr/>
    </dgm:pt>
    <dgm:pt modelId="{E212ADA5-D03D-4270-A812-8126E028AB3D}" type="pres">
      <dgm:prSet presAssocID="{D44F2793-AEC9-443E-90B0-8896FB8BF99F}" presName="Name10" presStyleLbl="parChTrans1D2" presStyleIdx="0" presStyleCnt="3"/>
      <dgm:spPr/>
      <dgm:t>
        <a:bodyPr/>
        <a:lstStyle/>
        <a:p>
          <a:pPr rtl="1"/>
          <a:endParaRPr lang="ar-SA"/>
        </a:p>
      </dgm:t>
    </dgm:pt>
    <dgm:pt modelId="{3DFD52C9-7F61-4493-953B-8A0B1558AEBD}" type="pres">
      <dgm:prSet presAssocID="{580D314A-A17E-454C-97CF-FBB91699BAB8}" presName="hierRoot2" presStyleCnt="0"/>
      <dgm:spPr/>
    </dgm:pt>
    <dgm:pt modelId="{40105226-E705-4011-81E5-02DC0FD8E140}" type="pres">
      <dgm:prSet presAssocID="{580D314A-A17E-454C-97CF-FBB91699BAB8}" presName="composite2" presStyleCnt="0"/>
      <dgm:spPr/>
    </dgm:pt>
    <dgm:pt modelId="{A2A96100-5271-4BB3-A4AC-31FBA293956F}" type="pres">
      <dgm:prSet presAssocID="{580D314A-A17E-454C-97CF-FBB91699BAB8}" presName="background2" presStyleLbl="node2" presStyleIdx="0" presStyleCnt="3"/>
      <dgm:spPr/>
    </dgm:pt>
    <dgm:pt modelId="{C783AC27-EA2F-41BE-9516-465F41FC6451}" type="pres">
      <dgm:prSet presAssocID="{580D314A-A17E-454C-97CF-FBB91699BAB8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48806EC2-9C6B-4A5C-80DF-8168ACC1B037}" type="pres">
      <dgm:prSet presAssocID="{580D314A-A17E-454C-97CF-FBB91699BAB8}" presName="hierChild3" presStyleCnt="0"/>
      <dgm:spPr/>
    </dgm:pt>
    <dgm:pt modelId="{5830B213-2F78-4454-B85C-EFF417F17BD6}" type="pres">
      <dgm:prSet presAssocID="{E918159F-AF7D-4A91-B4FB-6D58DA24E003}" presName="Name10" presStyleLbl="parChTrans1D2" presStyleIdx="1" presStyleCnt="3"/>
      <dgm:spPr/>
      <dgm:t>
        <a:bodyPr/>
        <a:lstStyle/>
        <a:p>
          <a:pPr rtl="1"/>
          <a:endParaRPr lang="ar-SA"/>
        </a:p>
      </dgm:t>
    </dgm:pt>
    <dgm:pt modelId="{27232FDF-B83D-4F8F-BAF4-78212E20A4F8}" type="pres">
      <dgm:prSet presAssocID="{939517F1-AD71-408A-BDF1-1728C0153C6F}" presName="hierRoot2" presStyleCnt="0"/>
      <dgm:spPr/>
    </dgm:pt>
    <dgm:pt modelId="{F3EDF1BE-B23E-4B45-A855-19452CD94122}" type="pres">
      <dgm:prSet presAssocID="{939517F1-AD71-408A-BDF1-1728C0153C6F}" presName="composite2" presStyleCnt="0"/>
      <dgm:spPr/>
    </dgm:pt>
    <dgm:pt modelId="{FFBD0EB2-7142-4D5E-B5D3-35C0B2B2E899}" type="pres">
      <dgm:prSet presAssocID="{939517F1-AD71-408A-BDF1-1728C0153C6F}" presName="background2" presStyleLbl="node2" presStyleIdx="1" presStyleCnt="3"/>
      <dgm:spPr/>
    </dgm:pt>
    <dgm:pt modelId="{A67783A0-8C66-471C-BA05-61EA6B654466}" type="pres">
      <dgm:prSet presAssocID="{939517F1-AD71-408A-BDF1-1728C0153C6F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C2F4718E-8B23-48DC-AF92-0FFD1BDA6E96}" type="pres">
      <dgm:prSet presAssocID="{939517F1-AD71-408A-BDF1-1728C0153C6F}" presName="hierChild3" presStyleCnt="0"/>
      <dgm:spPr/>
    </dgm:pt>
    <dgm:pt modelId="{F9F8DAA2-473D-4C18-A1EB-E7110BBF6591}" type="pres">
      <dgm:prSet presAssocID="{51C5F2A3-6579-41BC-899F-C512F72F90CA}" presName="Name10" presStyleLbl="parChTrans1D2" presStyleIdx="2" presStyleCnt="3"/>
      <dgm:spPr/>
      <dgm:t>
        <a:bodyPr/>
        <a:lstStyle/>
        <a:p>
          <a:pPr rtl="1"/>
          <a:endParaRPr lang="ar-SA"/>
        </a:p>
      </dgm:t>
    </dgm:pt>
    <dgm:pt modelId="{14C12A20-9972-4A21-8E14-82CEFD9F774A}" type="pres">
      <dgm:prSet presAssocID="{FC2FA1AA-0CC0-4DBF-84F9-10B0E74784C6}" presName="hierRoot2" presStyleCnt="0"/>
      <dgm:spPr/>
    </dgm:pt>
    <dgm:pt modelId="{CC10F497-E558-423D-9485-5E4480128E52}" type="pres">
      <dgm:prSet presAssocID="{FC2FA1AA-0CC0-4DBF-84F9-10B0E74784C6}" presName="composite2" presStyleCnt="0"/>
      <dgm:spPr/>
    </dgm:pt>
    <dgm:pt modelId="{7F606371-D31C-4469-BB98-A603B508102D}" type="pres">
      <dgm:prSet presAssocID="{FC2FA1AA-0CC0-4DBF-84F9-10B0E74784C6}" presName="background2" presStyleLbl="node2" presStyleIdx="2" presStyleCnt="3"/>
      <dgm:spPr/>
    </dgm:pt>
    <dgm:pt modelId="{1B5735A4-DE17-4B57-81CA-CB57A80BBDC1}" type="pres">
      <dgm:prSet presAssocID="{FC2FA1AA-0CC0-4DBF-84F9-10B0E74784C6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009D1ED8-FD9E-4E5F-8641-9B0F111EAAF8}" type="pres">
      <dgm:prSet presAssocID="{FC2FA1AA-0CC0-4DBF-84F9-10B0E74784C6}" presName="hierChild3" presStyleCnt="0"/>
      <dgm:spPr/>
    </dgm:pt>
  </dgm:ptLst>
  <dgm:cxnLst>
    <dgm:cxn modelId="{67CFDA56-C01E-4ED2-AFE0-BFA7095A2CAF}" srcId="{8CCD161C-D18D-43BE-8533-FF8FAD181482}" destId="{FC2FA1AA-0CC0-4DBF-84F9-10B0E74784C6}" srcOrd="2" destOrd="0" parTransId="{51C5F2A3-6579-41BC-899F-C512F72F90CA}" sibTransId="{D7F3F742-CC80-4E70-9D12-BD06AEEB0071}"/>
    <dgm:cxn modelId="{2A8A39B7-440A-481C-914D-EB3A925146E6}" type="presOf" srcId="{939517F1-AD71-408A-BDF1-1728C0153C6F}" destId="{A67783A0-8C66-471C-BA05-61EA6B654466}" srcOrd="0" destOrd="0" presId="urn:microsoft.com/office/officeart/2005/8/layout/hierarchy1"/>
    <dgm:cxn modelId="{28E1AD4B-AB1F-4F19-905D-0159F3759CC8}" srcId="{52853876-46C9-4D49-A5B2-46BC8069E35D}" destId="{8CCD161C-D18D-43BE-8533-FF8FAD181482}" srcOrd="0" destOrd="0" parTransId="{E9ADF518-089A-448E-AEB8-0DDC55384039}" sibTransId="{2BE9C5DD-2935-4BFE-9056-17677DCDEC7D}"/>
    <dgm:cxn modelId="{6ADBF0DF-A009-49E7-9704-A305575DBA64}" type="presOf" srcId="{E918159F-AF7D-4A91-B4FB-6D58DA24E003}" destId="{5830B213-2F78-4454-B85C-EFF417F17BD6}" srcOrd="0" destOrd="0" presId="urn:microsoft.com/office/officeart/2005/8/layout/hierarchy1"/>
    <dgm:cxn modelId="{2CA5FF1E-E3EF-4B30-BE74-DE00ABBD43B8}" type="presOf" srcId="{8CCD161C-D18D-43BE-8533-FF8FAD181482}" destId="{774C631C-D635-4E82-AF21-0892B426C2FE}" srcOrd="0" destOrd="0" presId="urn:microsoft.com/office/officeart/2005/8/layout/hierarchy1"/>
    <dgm:cxn modelId="{F9DAE61B-CCEF-45D7-85FB-2900C94459D2}" srcId="{8CCD161C-D18D-43BE-8533-FF8FAD181482}" destId="{939517F1-AD71-408A-BDF1-1728C0153C6F}" srcOrd="1" destOrd="0" parTransId="{E918159F-AF7D-4A91-B4FB-6D58DA24E003}" sibTransId="{A7818773-24E7-487D-B3E8-1506A99924FA}"/>
    <dgm:cxn modelId="{AB7B932E-49E6-48B2-8FDD-1121130C5CE5}" srcId="{8CCD161C-D18D-43BE-8533-FF8FAD181482}" destId="{580D314A-A17E-454C-97CF-FBB91699BAB8}" srcOrd="0" destOrd="0" parTransId="{D44F2793-AEC9-443E-90B0-8896FB8BF99F}" sibTransId="{E0B8849B-20DC-40DC-A0C1-7A11C689D2FE}"/>
    <dgm:cxn modelId="{C5D4E124-6DAB-4E01-B9D1-E071F51C7930}" type="presOf" srcId="{580D314A-A17E-454C-97CF-FBB91699BAB8}" destId="{C783AC27-EA2F-41BE-9516-465F41FC6451}" srcOrd="0" destOrd="0" presId="urn:microsoft.com/office/officeart/2005/8/layout/hierarchy1"/>
    <dgm:cxn modelId="{2CBE1FC0-7E8B-4D65-8F80-7302627CDDF5}" type="presOf" srcId="{51C5F2A3-6579-41BC-899F-C512F72F90CA}" destId="{F9F8DAA2-473D-4C18-A1EB-E7110BBF6591}" srcOrd="0" destOrd="0" presId="urn:microsoft.com/office/officeart/2005/8/layout/hierarchy1"/>
    <dgm:cxn modelId="{59C3D706-EE3D-41C4-8A7D-1E6A1BDE5D9E}" type="presOf" srcId="{FC2FA1AA-0CC0-4DBF-84F9-10B0E74784C6}" destId="{1B5735A4-DE17-4B57-81CA-CB57A80BBDC1}" srcOrd="0" destOrd="0" presId="urn:microsoft.com/office/officeart/2005/8/layout/hierarchy1"/>
    <dgm:cxn modelId="{1715F409-896F-4BA9-90E1-7D170E5AB065}" type="presOf" srcId="{52853876-46C9-4D49-A5B2-46BC8069E35D}" destId="{F4F42C92-BF58-4342-9B31-1051568770D9}" srcOrd="0" destOrd="0" presId="urn:microsoft.com/office/officeart/2005/8/layout/hierarchy1"/>
    <dgm:cxn modelId="{CEAD6EC4-DEE5-41C6-AB1D-E9BAD42FCDDD}" type="presOf" srcId="{D44F2793-AEC9-443E-90B0-8896FB8BF99F}" destId="{E212ADA5-D03D-4270-A812-8126E028AB3D}" srcOrd="0" destOrd="0" presId="urn:microsoft.com/office/officeart/2005/8/layout/hierarchy1"/>
    <dgm:cxn modelId="{0DF0CC6F-D771-4963-B4A4-6CD72A1BD0E7}" type="presParOf" srcId="{F4F42C92-BF58-4342-9B31-1051568770D9}" destId="{063B710B-961E-471F-9C97-7D94786510FA}" srcOrd="0" destOrd="0" presId="urn:microsoft.com/office/officeart/2005/8/layout/hierarchy1"/>
    <dgm:cxn modelId="{A38C7AA8-EB10-458B-B625-D8AC39855C33}" type="presParOf" srcId="{063B710B-961E-471F-9C97-7D94786510FA}" destId="{FEE49649-0861-4EA2-90FD-E487E7908027}" srcOrd="0" destOrd="0" presId="urn:microsoft.com/office/officeart/2005/8/layout/hierarchy1"/>
    <dgm:cxn modelId="{FFCC1754-FB8D-4669-8075-D23667766682}" type="presParOf" srcId="{FEE49649-0861-4EA2-90FD-E487E7908027}" destId="{806FFAD0-6F37-4669-B34C-B27A7B9BAD77}" srcOrd="0" destOrd="0" presId="urn:microsoft.com/office/officeart/2005/8/layout/hierarchy1"/>
    <dgm:cxn modelId="{CEE6E499-4F9B-4994-A5C7-1490F5619993}" type="presParOf" srcId="{FEE49649-0861-4EA2-90FD-E487E7908027}" destId="{774C631C-D635-4E82-AF21-0892B426C2FE}" srcOrd="1" destOrd="0" presId="urn:microsoft.com/office/officeart/2005/8/layout/hierarchy1"/>
    <dgm:cxn modelId="{AC6EED40-D0B6-4ECA-973D-2BB817F20B06}" type="presParOf" srcId="{063B710B-961E-471F-9C97-7D94786510FA}" destId="{8478D414-DC2A-44F8-9D19-511E754DD2C6}" srcOrd="1" destOrd="0" presId="urn:microsoft.com/office/officeart/2005/8/layout/hierarchy1"/>
    <dgm:cxn modelId="{7CE3B1B1-9D92-46FD-BC3C-EA40D724B6E8}" type="presParOf" srcId="{8478D414-DC2A-44F8-9D19-511E754DD2C6}" destId="{E212ADA5-D03D-4270-A812-8126E028AB3D}" srcOrd="0" destOrd="0" presId="urn:microsoft.com/office/officeart/2005/8/layout/hierarchy1"/>
    <dgm:cxn modelId="{D700563B-657E-4733-9DF3-4FB228BB35CF}" type="presParOf" srcId="{8478D414-DC2A-44F8-9D19-511E754DD2C6}" destId="{3DFD52C9-7F61-4493-953B-8A0B1558AEBD}" srcOrd="1" destOrd="0" presId="urn:microsoft.com/office/officeart/2005/8/layout/hierarchy1"/>
    <dgm:cxn modelId="{A68A2501-1DC0-4A8E-86CD-D4FD51B1889A}" type="presParOf" srcId="{3DFD52C9-7F61-4493-953B-8A0B1558AEBD}" destId="{40105226-E705-4011-81E5-02DC0FD8E140}" srcOrd="0" destOrd="0" presId="urn:microsoft.com/office/officeart/2005/8/layout/hierarchy1"/>
    <dgm:cxn modelId="{31080328-B57E-49CD-A984-EC3C730D29C9}" type="presParOf" srcId="{40105226-E705-4011-81E5-02DC0FD8E140}" destId="{A2A96100-5271-4BB3-A4AC-31FBA293956F}" srcOrd="0" destOrd="0" presId="urn:microsoft.com/office/officeart/2005/8/layout/hierarchy1"/>
    <dgm:cxn modelId="{D02368E8-5348-4703-A639-76FE54FAB08C}" type="presParOf" srcId="{40105226-E705-4011-81E5-02DC0FD8E140}" destId="{C783AC27-EA2F-41BE-9516-465F41FC6451}" srcOrd="1" destOrd="0" presId="urn:microsoft.com/office/officeart/2005/8/layout/hierarchy1"/>
    <dgm:cxn modelId="{0EE0D098-D40E-4638-99C4-BDBEF060F91E}" type="presParOf" srcId="{3DFD52C9-7F61-4493-953B-8A0B1558AEBD}" destId="{48806EC2-9C6B-4A5C-80DF-8168ACC1B037}" srcOrd="1" destOrd="0" presId="urn:microsoft.com/office/officeart/2005/8/layout/hierarchy1"/>
    <dgm:cxn modelId="{40931387-A750-40E3-BE16-71EA1CBAE5FA}" type="presParOf" srcId="{8478D414-DC2A-44F8-9D19-511E754DD2C6}" destId="{5830B213-2F78-4454-B85C-EFF417F17BD6}" srcOrd="2" destOrd="0" presId="urn:microsoft.com/office/officeart/2005/8/layout/hierarchy1"/>
    <dgm:cxn modelId="{7D2E9F70-B1C9-40AA-A63A-9EA912CB7E7D}" type="presParOf" srcId="{8478D414-DC2A-44F8-9D19-511E754DD2C6}" destId="{27232FDF-B83D-4F8F-BAF4-78212E20A4F8}" srcOrd="3" destOrd="0" presId="urn:microsoft.com/office/officeart/2005/8/layout/hierarchy1"/>
    <dgm:cxn modelId="{A63C7133-62CE-4097-A81C-893B3C25A79E}" type="presParOf" srcId="{27232FDF-B83D-4F8F-BAF4-78212E20A4F8}" destId="{F3EDF1BE-B23E-4B45-A855-19452CD94122}" srcOrd="0" destOrd="0" presId="urn:microsoft.com/office/officeart/2005/8/layout/hierarchy1"/>
    <dgm:cxn modelId="{5D0961A9-A124-44BD-A081-5C23686FD0C1}" type="presParOf" srcId="{F3EDF1BE-B23E-4B45-A855-19452CD94122}" destId="{FFBD0EB2-7142-4D5E-B5D3-35C0B2B2E899}" srcOrd="0" destOrd="0" presId="urn:microsoft.com/office/officeart/2005/8/layout/hierarchy1"/>
    <dgm:cxn modelId="{154483F6-50F9-42F7-918F-78FA3D76FBAD}" type="presParOf" srcId="{F3EDF1BE-B23E-4B45-A855-19452CD94122}" destId="{A67783A0-8C66-471C-BA05-61EA6B654466}" srcOrd="1" destOrd="0" presId="urn:microsoft.com/office/officeart/2005/8/layout/hierarchy1"/>
    <dgm:cxn modelId="{6676A85C-351F-46B3-9EB1-404EFF126D96}" type="presParOf" srcId="{27232FDF-B83D-4F8F-BAF4-78212E20A4F8}" destId="{C2F4718E-8B23-48DC-AF92-0FFD1BDA6E96}" srcOrd="1" destOrd="0" presId="urn:microsoft.com/office/officeart/2005/8/layout/hierarchy1"/>
    <dgm:cxn modelId="{1126EE20-D090-49FD-A64C-7725637F1BE8}" type="presParOf" srcId="{8478D414-DC2A-44F8-9D19-511E754DD2C6}" destId="{F9F8DAA2-473D-4C18-A1EB-E7110BBF6591}" srcOrd="4" destOrd="0" presId="urn:microsoft.com/office/officeart/2005/8/layout/hierarchy1"/>
    <dgm:cxn modelId="{0CA682DB-3D9D-484D-A5FF-9A30BDF9F5F9}" type="presParOf" srcId="{8478D414-DC2A-44F8-9D19-511E754DD2C6}" destId="{14C12A20-9972-4A21-8E14-82CEFD9F774A}" srcOrd="5" destOrd="0" presId="urn:microsoft.com/office/officeart/2005/8/layout/hierarchy1"/>
    <dgm:cxn modelId="{12BFE994-959C-4A25-B8C3-84F087AAD2FE}" type="presParOf" srcId="{14C12A20-9972-4A21-8E14-82CEFD9F774A}" destId="{CC10F497-E558-423D-9485-5E4480128E52}" srcOrd="0" destOrd="0" presId="urn:microsoft.com/office/officeart/2005/8/layout/hierarchy1"/>
    <dgm:cxn modelId="{585531BC-0D7E-4BE3-845A-F054B3F183D7}" type="presParOf" srcId="{CC10F497-E558-423D-9485-5E4480128E52}" destId="{7F606371-D31C-4469-BB98-A603B508102D}" srcOrd="0" destOrd="0" presId="urn:microsoft.com/office/officeart/2005/8/layout/hierarchy1"/>
    <dgm:cxn modelId="{B4332029-EA9C-47B9-98CD-9D1E263E583E}" type="presParOf" srcId="{CC10F497-E558-423D-9485-5E4480128E52}" destId="{1B5735A4-DE17-4B57-81CA-CB57A80BBDC1}" srcOrd="1" destOrd="0" presId="urn:microsoft.com/office/officeart/2005/8/layout/hierarchy1"/>
    <dgm:cxn modelId="{0D024244-E723-495D-9712-E683FF6A1E7E}" type="presParOf" srcId="{14C12A20-9972-4A21-8E14-82CEFD9F774A}" destId="{009D1ED8-FD9E-4E5F-8641-9B0F111EAAF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853876-46C9-4D49-A5B2-46BC8069E35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8CCD161C-D18D-43BE-8533-FF8FAD181482}">
      <dgm:prSet phldrT="[نص]"/>
      <dgm:spPr/>
      <dgm:t>
        <a:bodyPr/>
        <a:lstStyle/>
        <a:p>
          <a:pPr rtl="1"/>
          <a:r>
            <a:rPr lang="ar-SA" dirty="0" smtClean="0"/>
            <a:t>حالات العناصر</a:t>
          </a:r>
          <a:endParaRPr lang="ar-SA" dirty="0"/>
        </a:p>
      </dgm:t>
    </dgm:pt>
    <dgm:pt modelId="{E9ADF518-089A-448E-AEB8-0DDC55384039}" type="parTrans" cxnId="{28E1AD4B-AB1F-4F19-905D-0159F3759CC8}">
      <dgm:prSet/>
      <dgm:spPr/>
      <dgm:t>
        <a:bodyPr/>
        <a:lstStyle/>
        <a:p>
          <a:pPr rtl="1"/>
          <a:endParaRPr lang="ar-SA"/>
        </a:p>
      </dgm:t>
    </dgm:pt>
    <dgm:pt modelId="{2BE9C5DD-2935-4BFE-9056-17677DCDEC7D}" type="sibTrans" cxnId="{28E1AD4B-AB1F-4F19-905D-0159F3759CC8}">
      <dgm:prSet/>
      <dgm:spPr/>
      <dgm:t>
        <a:bodyPr/>
        <a:lstStyle/>
        <a:p>
          <a:pPr rtl="1"/>
          <a:endParaRPr lang="ar-SA"/>
        </a:p>
      </dgm:t>
    </dgm:pt>
    <dgm:pt modelId="{580D314A-A17E-454C-97CF-FBB91699BAB8}">
      <dgm:prSet phldrT="[نص]"/>
      <dgm:spPr/>
      <dgm:t>
        <a:bodyPr/>
        <a:lstStyle/>
        <a:p>
          <a:pPr rtl="1"/>
          <a:endParaRPr lang="ar-SA" dirty="0"/>
        </a:p>
      </dgm:t>
    </dgm:pt>
    <dgm:pt modelId="{D44F2793-AEC9-443E-90B0-8896FB8BF99F}" type="parTrans" cxnId="{AB7B932E-49E6-48B2-8FDD-1121130C5CE5}">
      <dgm:prSet/>
      <dgm:spPr/>
      <dgm:t>
        <a:bodyPr/>
        <a:lstStyle/>
        <a:p>
          <a:pPr rtl="1"/>
          <a:endParaRPr lang="ar-SA"/>
        </a:p>
      </dgm:t>
    </dgm:pt>
    <dgm:pt modelId="{E0B8849B-20DC-40DC-A0C1-7A11C689D2FE}" type="sibTrans" cxnId="{AB7B932E-49E6-48B2-8FDD-1121130C5CE5}">
      <dgm:prSet/>
      <dgm:spPr/>
      <dgm:t>
        <a:bodyPr/>
        <a:lstStyle/>
        <a:p>
          <a:pPr rtl="1"/>
          <a:endParaRPr lang="ar-SA"/>
        </a:p>
      </dgm:t>
    </dgm:pt>
    <dgm:pt modelId="{939517F1-AD71-408A-BDF1-1728C0153C6F}">
      <dgm:prSet phldrT="[نص]"/>
      <dgm:spPr/>
      <dgm:t>
        <a:bodyPr/>
        <a:lstStyle/>
        <a:p>
          <a:pPr rtl="1"/>
          <a:r>
            <a:rPr lang="ar-SA" dirty="0" smtClean="0"/>
            <a:t>صلب</a:t>
          </a:r>
          <a:endParaRPr lang="ar-SA" dirty="0"/>
        </a:p>
      </dgm:t>
    </dgm:pt>
    <dgm:pt modelId="{E918159F-AF7D-4A91-B4FB-6D58DA24E003}" type="parTrans" cxnId="{F9DAE61B-CCEF-45D7-85FB-2900C94459D2}">
      <dgm:prSet/>
      <dgm:spPr/>
      <dgm:t>
        <a:bodyPr/>
        <a:lstStyle/>
        <a:p>
          <a:pPr rtl="1"/>
          <a:endParaRPr lang="ar-SA"/>
        </a:p>
      </dgm:t>
    </dgm:pt>
    <dgm:pt modelId="{A7818773-24E7-487D-B3E8-1506A99924FA}" type="sibTrans" cxnId="{F9DAE61B-CCEF-45D7-85FB-2900C94459D2}">
      <dgm:prSet/>
      <dgm:spPr/>
      <dgm:t>
        <a:bodyPr/>
        <a:lstStyle/>
        <a:p>
          <a:pPr rtl="1"/>
          <a:endParaRPr lang="ar-SA"/>
        </a:p>
      </dgm:t>
    </dgm:pt>
    <dgm:pt modelId="{FC2FA1AA-0CC0-4DBF-84F9-10B0E74784C6}">
      <dgm:prSet/>
      <dgm:spPr/>
      <dgm:t>
        <a:bodyPr/>
        <a:lstStyle/>
        <a:p>
          <a:pPr rtl="1"/>
          <a:r>
            <a:rPr lang="ar-SA" b="1" dirty="0" smtClean="0"/>
            <a:t>غاز</a:t>
          </a:r>
          <a:endParaRPr lang="ar-SA" dirty="0"/>
        </a:p>
      </dgm:t>
    </dgm:pt>
    <dgm:pt modelId="{51C5F2A3-6579-41BC-899F-C512F72F90CA}" type="parTrans" cxnId="{67CFDA56-C01E-4ED2-AFE0-BFA7095A2CAF}">
      <dgm:prSet/>
      <dgm:spPr/>
      <dgm:t>
        <a:bodyPr/>
        <a:lstStyle/>
        <a:p>
          <a:pPr rtl="1"/>
          <a:endParaRPr lang="ar-SA"/>
        </a:p>
      </dgm:t>
    </dgm:pt>
    <dgm:pt modelId="{D7F3F742-CC80-4E70-9D12-BD06AEEB0071}" type="sibTrans" cxnId="{67CFDA56-C01E-4ED2-AFE0-BFA7095A2CAF}">
      <dgm:prSet/>
      <dgm:spPr/>
      <dgm:t>
        <a:bodyPr/>
        <a:lstStyle/>
        <a:p>
          <a:pPr rtl="1"/>
          <a:endParaRPr lang="ar-SA"/>
        </a:p>
      </dgm:t>
    </dgm:pt>
    <dgm:pt modelId="{F4F42C92-BF58-4342-9B31-1051568770D9}" type="pres">
      <dgm:prSet presAssocID="{52853876-46C9-4D49-A5B2-46BC8069E35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063B710B-961E-471F-9C97-7D94786510FA}" type="pres">
      <dgm:prSet presAssocID="{8CCD161C-D18D-43BE-8533-FF8FAD181482}" presName="hierRoot1" presStyleCnt="0"/>
      <dgm:spPr/>
    </dgm:pt>
    <dgm:pt modelId="{FEE49649-0861-4EA2-90FD-E487E7908027}" type="pres">
      <dgm:prSet presAssocID="{8CCD161C-D18D-43BE-8533-FF8FAD181482}" presName="composite" presStyleCnt="0"/>
      <dgm:spPr/>
    </dgm:pt>
    <dgm:pt modelId="{806FFAD0-6F37-4669-B34C-B27A7B9BAD77}" type="pres">
      <dgm:prSet presAssocID="{8CCD161C-D18D-43BE-8533-FF8FAD181482}" presName="background" presStyleLbl="node0" presStyleIdx="0" presStyleCnt="1"/>
      <dgm:spPr/>
    </dgm:pt>
    <dgm:pt modelId="{774C631C-D635-4E82-AF21-0892B426C2FE}" type="pres">
      <dgm:prSet presAssocID="{8CCD161C-D18D-43BE-8533-FF8FAD181482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8478D414-DC2A-44F8-9D19-511E754DD2C6}" type="pres">
      <dgm:prSet presAssocID="{8CCD161C-D18D-43BE-8533-FF8FAD181482}" presName="hierChild2" presStyleCnt="0"/>
      <dgm:spPr/>
    </dgm:pt>
    <dgm:pt modelId="{E212ADA5-D03D-4270-A812-8126E028AB3D}" type="pres">
      <dgm:prSet presAssocID="{D44F2793-AEC9-443E-90B0-8896FB8BF99F}" presName="Name10" presStyleLbl="parChTrans1D2" presStyleIdx="0" presStyleCnt="3"/>
      <dgm:spPr/>
      <dgm:t>
        <a:bodyPr/>
        <a:lstStyle/>
        <a:p>
          <a:pPr rtl="1"/>
          <a:endParaRPr lang="ar-SA"/>
        </a:p>
      </dgm:t>
    </dgm:pt>
    <dgm:pt modelId="{3DFD52C9-7F61-4493-953B-8A0B1558AEBD}" type="pres">
      <dgm:prSet presAssocID="{580D314A-A17E-454C-97CF-FBB91699BAB8}" presName="hierRoot2" presStyleCnt="0"/>
      <dgm:spPr/>
    </dgm:pt>
    <dgm:pt modelId="{40105226-E705-4011-81E5-02DC0FD8E140}" type="pres">
      <dgm:prSet presAssocID="{580D314A-A17E-454C-97CF-FBB91699BAB8}" presName="composite2" presStyleCnt="0"/>
      <dgm:spPr/>
    </dgm:pt>
    <dgm:pt modelId="{A2A96100-5271-4BB3-A4AC-31FBA293956F}" type="pres">
      <dgm:prSet presAssocID="{580D314A-A17E-454C-97CF-FBB91699BAB8}" presName="background2" presStyleLbl="node2" presStyleIdx="0" presStyleCnt="3"/>
      <dgm:spPr/>
    </dgm:pt>
    <dgm:pt modelId="{C783AC27-EA2F-41BE-9516-465F41FC6451}" type="pres">
      <dgm:prSet presAssocID="{580D314A-A17E-454C-97CF-FBB91699BAB8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48806EC2-9C6B-4A5C-80DF-8168ACC1B037}" type="pres">
      <dgm:prSet presAssocID="{580D314A-A17E-454C-97CF-FBB91699BAB8}" presName="hierChild3" presStyleCnt="0"/>
      <dgm:spPr/>
    </dgm:pt>
    <dgm:pt modelId="{5830B213-2F78-4454-B85C-EFF417F17BD6}" type="pres">
      <dgm:prSet presAssocID="{E918159F-AF7D-4A91-B4FB-6D58DA24E003}" presName="Name10" presStyleLbl="parChTrans1D2" presStyleIdx="1" presStyleCnt="3"/>
      <dgm:spPr/>
      <dgm:t>
        <a:bodyPr/>
        <a:lstStyle/>
        <a:p>
          <a:pPr rtl="1"/>
          <a:endParaRPr lang="ar-SA"/>
        </a:p>
      </dgm:t>
    </dgm:pt>
    <dgm:pt modelId="{27232FDF-B83D-4F8F-BAF4-78212E20A4F8}" type="pres">
      <dgm:prSet presAssocID="{939517F1-AD71-408A-BDF1-1728C0153C6F}" presName="hierRoot2" presStyleCnt="0"/>
      <dgm:spPr/>
    </dgm:pt>
    <dgm:pt modelId="{F3EDF1BE-B23E-4B45-A855-19452CD94122}" type="pres">
      <dgm:prSet presAssocID="{939517F1-AD71-408A-BDF1-1728C0153C6F}" presName="composite2" presStyleCnt="0"/>
      <dgm:spPr/>
    </dgm:pt>
    <dgm:pt modelId="{FFBD0EB2-7142-4D5E-B5D3-35C0B2B2E899}" type="pres">
      <dgm:prSet presAssocID="{939517F1-AD71-408A-BDF1-1728C0153C6F}" presName="background2" presStyleLbl="node2" presStyleIdx="1" presStyleCnt="3"/>
      <dgm:spPr/>
    </dgm:pt>
    <dgm:pt modelId="{A67783A0-8C66-471C-BA05-61EA6B654466}" type="pres">
      <dgm:prSet presAssocID="{939517F1-AD71-408A-BDF1-1728C0153C6F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C2F4718E-8B23-48DC-AF92-0FFD1BDA6E96}" type="pres">
      <dgm:prSet presAssocID="{939517F1-AD71-408A-BDF1-1728C0153C6F}" presName="hierChild3" presStyleCnt="0"/>
      <dgm:spPr/>
    </dgm:pt>
    <dgm:pt modelId="{F9F8DAA2-473D-4C18-A1EB-E7110BBF6591}" type="pres">
      <dgm:prSet presAssocID="{51C5F2A3-6579-41BC-899F-C512F72F90CA}" presName="Name10" presStyleLbl="parChTrans1D2" presStyleIdx="2" presStyleCnt="3"/>
      <dgm:spPr/>
      <dgm:t>
        <a:bodyPr/>
        <a:lstStyle/>
        <a:p>
          <a:pPr rtl="1"/>
          <a:endParaRPr lang="ar-SA"/>
        </a:p>
      </dgm:t>
    </dgm:pt>
    <dgm:pt modelId="{14C12A20-9972-4A21-8E14-82CEFD9F774A}" type="pres">
      <dgm:prSet presAssocID="{FC2FA1AA-0CC0-4DBF-84F9-10B0E74784C6}" presName="hierRoot2" presStyleCnt="0"/>
      <dgm:spPr/>
    </dgm:pt>
    <dgm:pt modelId="{CC10F497-E558-423D-9485-5E4480128E52}" type="pres">
      <dgm:prSet presAssocID="{FC2FA1AA-0CC0-4DBF-84F9-10B0E74784C6}" presName="composite2" presStyleCnt="0"/>
      <dgm:spPr/>
    </dgm:pt>
    <dgm:pt modelId="{7F606371-D31C-4469-BB98-A603B508102D}" type="pres">
      <dgm:prSet presAssocID="{FC2FA1AA-0CC0-4DBF-84F9-10B0E74784C6}" presName="background2" presStyleLbl="node2" presStyleIdx="2" presStyleCnt="3"/>
      <dgm:spPr/>
    </dgm:pt>
    <dgm:pt modelId="{1B5735A4-DE17-4B57-81CA-CB57A80BBDC1}" type="pres">
      <dgm:prSet presAssocID="{FC2FA1AA-0CC0-4DBF-84F9-10B0E74784C6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009D1ED8-FD9E-4E5F-8641-9B0F111EAAF8}" type="pres">
      <dgm:prSet presAssocID="{FC2FA1AA-0CC0-4DBF-84F9-10B0E74784C6}" presName="hierChild3" presStyleCnt="0"/>
      <dgm:spPr/>
    </dgm:pt>
  </dgm:ptLst>
  <dgm:cxnLst>
    <dgm:cxn modelId="{A5AE4915-521C-41FD-B5FE-1AE98A81CCBF}" type="presOf" srcId="{8CCD161C-D18D-43BE-8533-FF8FAD181482}" destId="{774C631C-D635-4E82-AF21-0892B426C2FE}" srcOrd="0" destOrd="0" presId="urn:microsoft.com/office/officeart/2005/8/layout/hierarchy1"/>
    <dgm:cxn modelId="{A11E9DC5-776D-4146-BC37-6D9F9254893C}" type="presOf" srcId="{52853876-46C9-4D49-A5B2-46BC8069E35D}" destId="{F4F42C92-BF58-4342-9B31-1051568770D9}" srcOrd="0" destOrd="0" presId="urn:microsoft.com/office/officeart/2005/8/layout/hierarchy1"/>
    <dgm:cxn modelId="{12381BCA-B0B4-4C4E-B8D3-864E43126065}" type="presOf" srcId="{939517F1-AD71-408A-BDF1-1728C0153C6F}" destId="{A67783A0-8C66-471C-BA05-61EA6B654466}" srcOrd="0" destOrd="0" presId="urn:microsoft.com/office/officeart/2005/8/layout/hierarchy1"/>
    <dgm:cxn modelId="{FD26FA47-77FC-4F30-AC61-BE2B98AEE10B}" type="presOf" srcId="{E918159F-AF7D-4A91-B4FB-6D58DA24E003}" destId="{5830B213-2F78-4454-B85C-EFF417F17BD6}" srcOrd="0" destOrd="0" presId="urn:microsoft.com/office/officeart/2005/8/layout/hierarchy1"/>
    <dgm:cxn modelId="{1F2146B8-4E0B-488C-85A0-9A7E2B6CED2C}" type="presOf" srcId="{51C5F2A3-6579-41BC-899F-C512F72F90CA}" destId="{F9F8DAA2-473D-4C18-A1EB-E7110BBF6591}" srcOrd="0" destOrd="0" presId="urn:microsoft.com/office/officeart/2005/8/layout/hierarchy1"/>
    <dgm:cxn modelId="{67CFDA56-C01E-4ED2-AFE0-BFA7095A2CAF}" srcId="{8CCD161C-D18D-43BE-8533-FF8FAD181482}" destId="{FC2FA1AA-0CC0-4DBF-84F9-10B0E74784C6}" srcOrd="2" destOrd="0" parTransId="{51C5F2A3-6579-41BC-899F-C512F72F90CA}" sibTransId="{D7F3F742-CC80-4E70-9D12-BD06AEEB0071}"/>
    <dgm:cxn modelId="{28E1AD4B-AB1F-4F19-905D-0159F3759CC8}" srcId="{52853876-46C9-4D49-A5B2-46BC8069E35D}" destId="{8CCD161C-D18D-43BE-8533-FF8FAD181482}" srcOrd="0" destOrd="0" parTransId="{E9ADF518-089A-448E-AEB8-0DDC55384039}" sibTransId="{2BE9C5DD-2935-4BFE-9056-17677DCDEC7D}"/>
    <dgm:cxn modelId="{D727630F-2B19-4226-87C4-F6F02D5B24A8}" type="presOf" srcId="{580D314A-A17E-454C-97CF-FBB91699BAB8}" destId="{C783AC27-EA2F-41BE-9516-465F41FC6451}" srcOrd="0" destOrd="0" presId="urn:microsoft.com/office/officeart/2005/8/layout/hierarchy1"/>
    <dgm:cxn modelId="{F9DAE61B-CCEF-45D7-85FB-2900C94459D2}" srcId="{8CCD161C-D18D-43BE-8533-FF8FAD181482}" destId="{939517F1-AD71-408A-BDF1-1728C0153C6F}" srcOrd="1" destOrd="0" parTransId="{E918159F-AF7D-4A91-B4FB-6D58DA24E003}" sibTransId="{A7818773-24E7-487D-B3E8-1506A99924FA}"/>
    <dgm:cxn modelId="{2046C681-20E0-4CF9-9D2F-6A9BA24DA36D}" type="presOf" srcId="{D44F2793-AEC9-443E-90B0-8896FB8BF99F}" destId="{E212ADA5-D03D-4270-A812-8126E028AB3D}" srcOrd="0" destOrd="0" presId="urn:microsoft.com/office/officeart/2005/8/layout/hierarchy1"/>
    <dgm:cxn modelId="{AB7B932E-49E6-48B2-8FDD-1121130C5CE5}" srcId="{8CCD161C-D18D-43BE-8533-FF8FAD181482}" destId="{580D314A-A17E-454C-97CF-FBB91699BAB8}" srcOrd="0" destOrd="0" parTransId="{D44F2793-AEC9-443E-90B0-8896FB8BF99F}" sibTransId="{E0B8849B-20DC-40DC-A0C1-7A11C689D2FE}"/>
    <dgm:cxn modelId="{28F619A7-EFC3-4519-A1BD-BC54219D5FAC}" type="presOf" srcId="{FC2FA1AA-0CC0-4DBF-84F9-10B0E74784C6}" destId="{1B5735A4-DE17-4B57-81CA-CB57A80BBDC1}" srcOrd="0" destOrd="0" presId="urn:microsoft.com/office/officeart/2005/8/layout/hierarchy1"/>
    <dgm:cxn modelId="{8A6762EC-52D3-44AC-AC51-625AF786AA01}" type="presParOf" srcId="{F4F42C92-BF58-4342-9B31-1051568770D9}" destId="{063B710B-961E-471F-9C97-7D94786510FA}" srcOrd="0" destOrd="0" presId="urn:microsoft.com/office/officeart/2005/8/layout/hierarchy1"/>
    <dgm:cxn modelId="{C315EEC5-EA84-4171-9B2B-F8F4BADAB41A}" type="presParOf" srcId="{063B710B-961E-471F-9C97-7D94786510FA}" destId="{FEE49649-0861-4EA2-90FD-E487E7908027}" srcOrd="0" destOrd="0" presId="urn:microsoft.com/office/officeart/2005/8/layout/hierarchy1"/>
    <dgm:cxn modelId="{B3462756-12A5-46CA-B6BB-04D3543448FB}" type="presParOf" srcId="{FEE49649-0861-4EA2-90FD-E487E7908027}" destId="{806FFAD0-6F37-4669-B34C-B27A7B9BAD77}" srcOrd="0" destOrd="0" presId="urn:microsoft.com/office/officeart/2005/8/layout/hierarchy1"/>
    <dgm:cxn modelId="{2D26A82F-CBF0-468A-AB12-42C0AAA2EE90}" type="presParOf" srcId="{FEE49649-0861-4EA2-90FD-E487E7908027}" destId="{774C631C-D635-4E82-AF21-0892B426C2FE}" srcOrd="1" destOrd="0" presId="urn:microsoft.com/office/officeart/2005/8/layout/hierarchy1"/>
    <dgm:cxn modelId="{FDC5CA48-BE7D-4878-A58D-0A3939496C96}" type="presParOf" srcId="{063B710B-961E-471F-9C97-7D94786510FA}" destId="{8478D414-DC2A-44F8-9D19-511E754DD2C6}" srcOrd="1" destOrd="0" presId="urn:microsoft.com/office/officeart/2005/8/layout/hierarchy1"/>
    <dgm:cxn modelId="{016BF940-271E-4CDA-B76D-FAD8E6C88AA2}" type="presParOf" srcId="{8478D414-DC2A-44F8-9D19-511E754DD2C6}" destId="{E212ADA5-D03D-4270-A812-8126E028AB3D}" srcOrd="0" destOrd="0" presId="urn:microsoft.com/office/officeart/2005/8/layout/hierarchy1"/>
    <dgm:cxn modelId="{E5B64B41-286E-4223-952E-3174BA7B22C0}" type="presParOf" srcId="{8478D414-DC2A-44F8-9D19-511E754DD2C6}" destId="{3DFD52C9-7F61-4493-953B-8A0B1558AEBD}" srcOrd="1" destOrd="0" presId="urn:microsoft.com/office/officeart/2005/8/layout/hierarchy1"/>
    <dgm:cxn modelId="{59EB0BF9-8ED4-4D56-A15F-141C0884594C}" type="presParOf" srcId="{3DFD52C9-7F61-4493-953B-8A0B1558AEBD}" destId="{40105226-E705-4011-81E5-02DC0FD8E140}" srcOrd="0" destOrd="0" presId="urn:microsoft.com/office/officeart/2005/8/layout/hierarchy1"/>
    <dgm:cxn modelId="{D10C5F3C-75CB-4CE8-A68A-79166AFED5C0}" type="presParOf" srcId="{40105226-E705-4011-81E5-02DC0FD8E140}" destId="{A2A96100-5271-4BB3-A4AC-31FBA293956F}" srcOrd="0" destOrd="0" presId="urn:microsoft.com/office/officeart/2005/8/layout/hierarchy1"/>
    <dgm:cxn modelId="{0C60BFBB-9F58-4934-ACEE-AD48F329FD6C}" type="presParOf" srcId="{40105226-E705-4011-81E5-02DC0FD8E140}" destId="{C783AC27-EA2F-41BE-9516-465F41FC6451}" srcOrd="1" destOrd="0" presId="urn:microsoft.com/office/officeart/2005/8/layout/hierarchy1"/>
    <dgm:cxn modelId="{8B94968C-74BD-44E1-BAB8-8083BA15B54D}" type="presParOf" srcId="{3DFD52C9-7F61-4493-953B-8A0B1558AEBD}" destId="{48806EC2-9C6B-4A5C-80DF-8168ACC1B037}" srcOrd="1" destOrd="0" presId="urn:microsoft.com/office/officeart/2005/8/layout/hierarchy1"/>
    <dgm:cxn modelId="{10527D30-47FD-4306-B9C2-8051E8F18EDE}" type="presParOf" srcId="{8478D414-DC2A-44F8-9D19-511E754DD2C6}" destId="{5830B213-2F78-4454-B85C-EFF417F17BD6}" srcOrd="2" destOrd="0" presId="urn:microsoft.com/office/officeart/2005/8/layout/hierarchy1"/>
    <dgm:cxn modelId="{F0F4F686-FFC7-45F0-A501-38BD78749633}" type="presParOf" srcId="{8478D414-DC2A-44F8-9D19-511E754DD2C6}" destId="{27232FDF-B83D-4F8F-BAF4-78212E20A4F8}" srcOrd="3" destOrd="0" presId="urn:microsoft.com/office/officeart/2005/8/layout/hierarchy1"/>
    <dgm:cxn modelId="{3662A3F9-BB50-454B-99E2-B96DFA6E606B}" type="presParOf" srcId="{27232FDF-B83D-4F8F-BAF4-78212E20A4F8}" destId="{F3EDF1BE-B23E-4B45-A855-19452CD94122}" srcOrd="0" destOrd="0" presId="urn:microsoft.com/office/officeart/2005/8/layout/hierarchy1"/>
    <dgm:cxn modelId="{7C900257-1CC3-40FE-8191-ECDCD18B87F5}" type="presParOf" srcId="{F3EDF1BE-B23E-4B45-A855-19452CD94122}" destId="{FFBD0EB2-7142-4D5E-B5D3-35C0B2B2E899}" srcOrd="0" destOrd="0" presId="urn:microsoft.com/office/officeart/2005/8/layout/hierarchy1"/>
    <dgm:cxn modelId="{FD84615A-1490-47F9-834C-0C84C1EA3F22}" type="presParOf" srcId="{F3EDF1BE-B23E-4B45-A855-19452CD94122}" destId="{A67783A0-8C66-471C-BA05-61EA6B654466}" srcOrd="1" destOrd="0" presId="urn:microsoft.com/office/officeart/2005/8/layout/hierarchy1"/>
    <dgm:cxn modelId="{9EFAF779-8F3A-4EC0-B040-79C49D85228E}" type="presParOf" srcId="{27232FDF-B83D-4F8F-BAF4-78212E20A4F8}" destId="{C2F4718E-8B23-48DC-AF92-0FFD1BDA6E96}" srcOrd="1" destOrd="0" presId="urn:microsoft.com/office/officeart/2005/8/layout/hierarchy1"/>
    <dgm:cxn modelId="{6BD3BDDF-A493-4CD4-9609-EAB9F20D08C3}" type="presParOf" srcId="{8478D414-DC2A-44F8-9D19-511E754DD2C6}" destId="{F9F8DAA2-473D-4C18-A1EB-E7110BBF6591}" srcOrd="4" destOrd="0" presId="urn:microsoft.com/office/officeart/2005/8/layout/hierarchy1"/>
    <dgm:cxn modelId="{D92E9321-2768-4831-9CC2-332C7CE26B6E}" type="presParOf" srcId="{8478D414-DC2A-44F8-9D19-511E754DD2C6}" destId="{14C12A20-9972-4A21-8E14-82CEFD9F774A}" srcOrd="5" destOrd="0" presId="urn:microsoft.com/office/officeart/2005/8/layout/hierarchy1"/>
    <dgm:cxn modelId="{FA1FC537-E847-4A73-8936-404CFAED15BA}" type="presParOf" srcId="{14C12A20-9972-4A21-8E14-82CEFD9F774A}" destId="{CC10F497-E558-423D-9485-5E4480128E52}" srcOrd="0" destOrd="0" presId="urn:microsoft.com/office/officeart/2005/8/layout/hierarchy1"/>
    <dgm:cxn modelId="{C1B8A26A-5057-47DF-B2EA-E37D5EEB57EC}" type="presParOf" srcId="{CC10F497-E558-423D-9485-5E4480128E52}" destId="{7F606371-D31C-4469-BB98-A603B508102D}" srcOrd="0" destOrd="0" presId="urn:microsoft.com/office/officeart/2005/8/layout/hierarchy1"/>
    <dgm:cxn modelId="{82DA7612-65FA-4257-8B41-04DD84829DCD}" type="presParOf" srcId="{CC10F497-E558-423D-9485-5E4480128E52}" destId="{1B5735A4-DE17-4B57-81CA-CB57A80BBDC1}" srcOrd="1" destOrd="0" presId="urn:microsoft.com/office/officeart/2005/8/layout/hierarchy1"/>
    <dgm:cxn modelId="{00B6A80F-FC83-4CBA-AB2E-AC03D28EB75D}" type="presParOf" srcId="{14C12A20-9972-4A21-8E14-82CEFD9F774A}" destId="{009D1ED8-FD9E-4E5F-8641-9B0F111EAAF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2853876-46C9-4D49-A5B2-46BC8069E35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8CCD161C-D18D-43BE-8533-FF8FAD181482}">
      <dgm:prSet phldrT="[نص]"/>
      <dgm:spPr/>
      <dgm:t>
        <a:bodyPr/>
        <a:lstStyle/>
        <a:p>
          <a:pPr rtl="1"/>
          <a:r>
            <a:rPr lang="ar-SA" dirty="0" smtClean="0"/>
            <a:t>حالات العناصر</a:t>
          </a:r>
          <a:endParaRPr lang="ar-SA" dirty="0"/>
        </a:p>
      </dgm:t>
    </dgm:pt>
    <dgm:pt modelId="{E9ADF518-089A-448E-AEB8-0DDC55384039}" type="parTrans" cxnId="{28E1AD4B-AB1F-4F19-905D-0159F3759CC8}">
      <dgm:prSet/>
      <dgm:spPr/>
      <dgm:t>
        <a:bodyPr/>
        <a:lstStyle/>
        <a:p>
          <a:pPr rtl="1"/>
          <a:endParaRPr lang="ar-SA"/>
        </a:p>
      </dgm:t>
    </dgm:pt>
    <dgm:pt modelId="{2BE9C5DD-2935-4BFE-9056-17677DCDEC7D}" type="sibTrans" cxnId="{28E1AD4B-AB1F-4F19-905D-0159F3759CC8}">
      <dgm:prSet/>
      <dgm:spPr/>
      <dgm:t>
        <a:bodyPr/>
        <a:lstStyle/>
        <a:p>
          <a:pPr rtl="1"/>
          <a:endParaRPr lang="ar-SA"/>
        </a:p>
      </dgm:t>
    </dgm:pt>
    <dgm:pt modelId="{580D314A-A17E-454C-97CF-FBB91699BAB8}">
      <dgm:prSet phldrT="[نص]"/>
      <dgm:spPr/>
      <dgm:t>
        <a:bodyPr/>
        <a:lstStyle/>
        <a:p>
          <a:pPr rtl="1"/>
          <a:r>
            <a:rPr lang="ar-SA" dirty="0" smtClean="0"/>
            <a:t>سائل</a:t>
          </a:r>
          <a:endParaRPr lang="ar-SA" dirty="0"/>
        </a:p>
      </dgm:t>
    </dgm:pt>
    <dgm:pt modelId="{D44F2793-AEC9-443E-90B0-8896FB8BF99F}" type="parTrans" cxnId="{AB7B932E-49E6-48B2-8FDD-1121130C5CE5}">
      <dgm:prSet/>
      <dgm:spPr/>
      <dgm:t>
        <a:bodyPr/>
        <a:lstStyle/>
        <a:p>
          <a:pPr rtl="1"/>
          <a:endParaRPr lang="ar-SA"/>
        </a:p>
      </dgm:t>
    </dgm:pt>
    <dgm:pt modelId="{E0B8849B-20DC-40DC-A0C1-7A11C689D2FE}" type="sibTrans" cxnId="{AB7B932E-49E6-48B2-8FDD-1121130C5CE5}">
      <dgm:prSet/>
      <dgm:spPr/>
      <dgm:t>
        <a:bodyPr/>
        <a:lstStyle/>
        <a:p>
          <a:pPr rtl="1"/>
          <a:endParaRPr lang="ar-SA"/>
        </a:p>
      </dgm:t>
    </dgm:pt>
    <dgm:pt modelId="{939517F1-AD71-408A-BDF1-1728C0153C6F}">
      <dgm:prSet phldrT="[نص]"/>
      <dgm:spPr/>
      <dgm:t>
        <a:bodyPr/>
        <a:lstStyle/>
        <a:p>
          <a:pPr rtl="1"/>
          <a:r>
            <a:rPr lang="ar-SA" dirty="0" smtClean="0"/>
            <a:t>صلب</a:t>
          </a:r>
          <a:endParaRPr lang="ar-SA" dirty="0"/>
        </a:p>
      </dgm:t>
    </dgm:pt>
    <dgm:pt modelId="{E918159F-AF7D-4A91-B4FB-6D58DA24E003}" type="parTrans" cxnId="{F9DAE61B-CCEF-45D7-85FB-2900C94459D2}">
      <dgm:prSet/>
      <dgm:spPr/>
      <dgm:t>
        <a:bodyPr/>
        <a:lstStyle/>
        <a:p>
          <a:pPr rtl="1"/>
          <a:endParaRPr lang="ar-SA"/>
        </a:p>
      </dgm:t>
    </dgm:pt>
    <dgm:pt modelId="{A7818773-24E7-487D-B3E8-1506A99924FA}" type="sibTrans" cxnId="{F9DAE61B-CCEF-45D7-85FB-2900C94459D2}">
      <dgm:prSet/>
      <dgm:spPr/>
      <dgm:t>
        <a:bodyPr/>
        <a:lstStyle/>
        <a:p>
          <a:pPr rtl="1"/>
          <a:endParaRPr lang="ar-SA"/>
        </a:p>
      </dgm:t>
    </dgm:pt>
    <dgm:pt modelId="{FC2FA1AA-0CC0-4DBF-84F9-10B0E74784C6}">
      <dgm:prSet/>
      <dgm:spPr/>
      <dgm:t>
        <a:bodyPr/>
        <a:lstStyle/>
        <a:p>
          <a:pPr rtl="1"/>
          <a:r>
            <a:rPr lang="ar-SA" b="1" dirty="0" smtClean="0"/>
            <a:t>غاز</a:t>
          </a:r>
          <a:endParaRPr lang="ar-SA" dirty="0"/>
        </a:p>
      </dgm:t>
    </dgm:pt>
    <dgm:pt modelId="{51C5F2A3-6579-41BC-899F-C512F72F90CA}" type="parTrans" cxnId="{67CFDA56-C01E-4ED2-AFE0-BFA7095A2CAF}">
      <dgm:prSet/>
      <dgm:spPr/>
      <dgm:t>
        <a:bodyPr/>
        <a:lstStyle/>
        <a:p>
          <a:pPr rtl="1"/>
          <a:endParaRPr lang="ar-SA"/>
        </a:p>
      </dgm:t>
    </dgm:pt>
    <dgm:pt modelId="{D7F3F742-CC80-4E70-9D12-BD06AEEB0071}" type="sibTrans" cxnId="{67CFDA56-C01E-4ED2-AFE0-BFA7095A2CAF}">
      <dgm:prSet/>
      <dgm:spPr/>
      <dgm:t>
        <a:bodyPr/>
        <a:lstStyle/>
        <a:p>
          <a:pPr rtl="1"/>
          <a:endParaRPr lang="ar-SA"/>
        </a:p>
      </dgm:t>
    </dgm:pt>
    <dgm:pt modelId="{F4F42C92-BF58-4342-9B31-1051568770D9}" type="pres">
      <dgm:prSet presAssocID="{52853876-46C9-4D49-A5B2-46BC8069E35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063B710B-961E-471F-9C97-7D94786510FA}" type="pres">
      <dgm:prSet presAssocID="{8CCD161C-D18D-43BE-8533-FF8FAD181482}" presName="hierRoot1" presStyleCnt="0"/>
      <dgm:spPr/>
    </dgm:pt>
    <dgm:pt modelId="{FEE49649-0861-4EA2-90FD-E487E7908027}" type="pres">
      <dgm:prSet presAssocID="{8CCD161C-D18D-43BE-8533-FF8FAD181482}" presName="composite" presStyleCnt="0"/>
      <dgm:spPr/>
    </dgm:pt>
    <dgm:pt modelId="{806FFAD0-6F37-4669-B34C-B27A7B9BAD77}" type="pres">
      <dgm:prSet presAssocID="{8CCD161C-D18D-43BE-8533-FF8FAD181482}" presName="background" presStyleLbl="node0" presStyleIdx="0" presStyleCnt="1"/>
      <dgm:spPr/>
    </dgm:pt>
    <dgm:pt modelId="{774C631C-D635-4E82-AF21-0892B426C2FE}" type="pres">
      <dgm:prSet presAssocID="{8CCD161C-D18D-43BE-8533-FF8FAD181482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8478D414-DC2A-44F8-9D19-511E754DD2C6}" type="pres">
      <dgm:prSet presAssocID="{8CCD161C-D18D-43BE-8533-FF8FAD181482}" presName="hierChild2" presStyleCnt="0"/>
      <dgm:spPr/>
    </dgm:pt>
    <dgm:pt modelId="{E212ADA5-D03D-4270-A812-8126E028AB3D}" type="pres">
      <dgm:prSet presAssocID="{D44F2793-AEC9-443E-90B0-8896FB8BF99F}" presName="Name10" presStyleLbl="parChTrans1D2" presStyleIdx="0" presStyleCnt="3"/>
      <dgm:spPr/>
      <dgm:t>
        <a:bodyPr/>
        <a:lstStyle/>
        <a:p>
          <a:pPr rtl="1"/>
          <a:endParaRPr lang="ar-SA"/>
        </a:p>
      </dgm:t>
    </dgm:pt>
    <dgm:pt modelId="{3DFD52C9-7F61-4493-953B-8A0B1558AEBD}" type="pres">
      <dgm:prSet presAssocID="{580D314A-A17E-454C-97CF-FBB91699BAB8}" presName="hierRoot2" presStyleCnt="0"/>
      <dgm:spPr/>
    </dgm:pt>
    <dgm:pt modelId="{40105226-E705-4011-81E5-02DC0FD8E140}" type="pres">
      <dgm:prSet presAssocID="{580D314A-A17E-454C-97CF-FBB91699BAB8}" presName="composite2" presStyleCnt="0"/>
      <dgm:spPr/>
    </dgm:pt>
    <dgm:pt modelId="{A2A96100-5271-4BB3-A4AC-31FBA293956F}" type="pres">
      <dgm:prSet presAssocID="{580D314A-A17E-454C-97CF-FBB91699BAB8}" presName="background2" presStyleLbl="node2" presStyleIdx="0" presStyleCnt="3"/>
      <dgm:spPr/>
    </dgm:pt>
    <dgm:pt modelId="{C783AC27-EA2F-41BE-9516-465F41FC6451}" type="pres">
      <dgm:prSet presAssocID="{580D314A-A17E-454C-97CF-FBB91699BAB8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48806EC2-9C6B-4A5C-80DF-8168ACC1B037}" type="pres">
      <dgm:prSet presAssocID="{580D314A-A17E-454C-97CF-FBB91699BAB8}" presName="hierChild3" presStyleCnt="0"/>
      <dgm:spPr/>
    </dgm:pt>
    <dgm:pt modelId="{5830B213-2F78-4454-B85C-EFF417F17BD6}" type="pres">
      <dgm:prSet presAssocID="{E918159F-AF7D-4A91-B4FB-6D58DA24E003}" presName="Name10" presStyleLbl="parChTrans1D2" presStyleIdx="1" presStyleCnt="3"/>
      <dgm:spPr/>
      <dgm:t>
        <a:bodyPr/>
        <a:lstStyle/>
        <a:p>
          <a:pPr rtl="1"/>
          <a:endParaRPr lang="ar-SA"/>
        </a:p>
      </dgm:t>
    </dgm:pt>
    <dgm:pt modelId="{27232FDF-B83D-4F8F-BAF4-78212E20A4F8}" type="pres">
      <dgm:prSet presAssocID="{939517F1-AD71-408A-BDF1-1728C0153C6F}" presName="hierRoot2" presStyleCnt="0"/>
      <dgm:spPr/>
    </dgm:pt>
    <dgm:pt modelId="{F3EDF1BE-B23E-4B45-A855-19452CD94122}" type="pres">
      <dgm:prSet presAssocID="{939517F1-AD71-408A-BDF1-1728C0153C6F}" presName="composite2" presStyleCnt="0"/>
      <dgm:spPr/>
    </dgm:pt>
    <dgm:pt modelId="{FFBD0EB2-7142-4D5E-B5D3-35C0B2B2E899}" type="pres">
      <dgm:prSet presAssocID="{939517F1-AD71-408A-BDF1-1728C0153C6F}" presName="background2" presStyleLbl="node2" presStyleIdx="1" presStyleCnt="3"/>
      <dgm:spPr/>
    </dgm:pt>
    <dgm:pt modelId="{A67783A0-8C66-471C-BA05-61EA6B654466}" type="pres">
      <dgm:prSet presAssocID="{939517F1-AD71-408A-BDF1-1728C0153C6F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C2F4718E-8B23-48DC-AF92-0FFD1BDA6E96}" type="pres">
      <dgm:prSet presAssocID="{939517F1-AD71-408A-BDF1-1728C0153C6F}" presName="hierChild3" presStyleCnt="0"/>
      <dgm:spPr/>
    </dgm:pt>
    <dgm:pt modelId="{F9F8DAA2-473D-4C18-A1EB-E7110BBF6591}" type="pres">
      <dgm:prSet presAssocID="{51C5F2A3-6579-41BC-899F-C512F72F90CA}" presName="Name10" presStyleLbl="parChTrans1D2" presStyleIdx="2" presStyleCnt="3"/>
      <dgm:spPr/>
      <dgm:t>
        <a:bodyPr/>
        <a:lstStyle/>
        <a:p>
          <a:pPr rtl="1"/>
          <a:endParaRPr lang="ar-SA"/>
        </a:p>
      </dgm:t>
    </dgm:pt>
    <dgm:pt modelId="{14C12A20-9972-4A21-8E14-82CEFD9F774A}" type="pres">
      <dgm:prSet presAssocID="{FC2FA1AA-0CC0-4DBF-84F9-10B0E74784C6}" presName="hierRoot2" presStyleCnt="0"/>
      <dgm:spPr/>
    </dgm:pt>
    <dgm:pt modelId="{CC10F497-E558-423D-9485-5E4480128E52}" type="pres">
      <dgm:prSet presAssocID="{FC2FA1AA-0CC0-4DBF-84F9-10B0E74784C6}" presName="composite2" presStyleCnt="0"/>
      <dgm:spPr/>
    </dgm:pt>
    <dgm:pt modelId="{7F606371-D31C-4469-BB98-A603B508102D}" type="pres">
      <dgm:prSet presAssocID="{FC2FA1AA-0CC0-4DBF-84F9-10B0E74784C6}" presName="background2" presStyleLbl="node2" presStyleIdx="2" presStyleCnt="3"/>
      <dgm:spPr/>
    </dgm:pt>
    <dgm:pt modelId="{1B5735A4-DE17-4B57-81CA-CB57A80BBDC1}" type="pres">
      <dgm:prSet presAssocID="{FC2FA1AA-0CC0-4DBF-84F9-10B0E74784C6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009D1ED8-FD9E-4E5F-8641-9B0F111EAAF8}" type="pres">
      <dgm:prSet presAssocID="{FC2FA1AA-0CC0-4DBF-84F9-10B0E74784C6}" presName="hierChild3" presStyleCnt="0"/>
      <dgm:spPr/>
    </dgm:pt>
  </dgm:ptLst>
  <dgm:cxnLst>
    <dgm:cxn modelId="{913400E5-B069-42D2-B907-E8ECEA54110F}" type="presOf" srcId="{8CCD161C-D18D-43BE-8533-FF8FAD181482}" destId="{774C631C-D635-4E82-AF21-0892B426C2FE}" srcOrd="0" destOrd="0" presId="urn:microsoft.com/office/officeart/2005/8/layout/hierarchy1"/>
    <dgm:cxn modelId="{286F1BAE-4586-4932-B883-41B78B7954AA}" type="presOf" srcId="{FC2FA1AA-0CC0-4DBF-84F9-10B0E74784C6}" destId="{1B5735A4-DE17-4B57-81CA-CB57A80BBDC1}" srcOrd="0" destOrd="0" presId="urn:microsoft.com/office/officeart/2005/8/layout/hierarchy1"/>
    <dgm:cxn modelId="{9420FDC2-4BF4-4015-97FD-1D128161EBA1}" type="presOf" srcId="{939517F1-AD71-408A-BDF1-1728C0153C6F}" destId="{A67783A0-8C66-471C-BA05-61EA6B654466}" srcOrd="0" destOrd="0" presId="urn:microsoft.com/office/officeart/2005/8/layout/hierarchy1"/>
    <dgm:cxn modelId="{67CFDA56-C01E-4ED2-AFE0-BFA7095A2CAF}" srcId="{8CCD161C-D18D-43BE-8533-FF8FAD181482}" destId="{FC2FA1AA-0CC0-4DBF-84F9-10B0E74784C6}" srcOrd="2" destOrd="0" parTransId="{51C5F2A3-6579-41BC-899F-C512F72F90CA}" sibTransId="{D7F3F742-CC80-4E70-9D12-BD06AEEB0071}"/>
    <dgm:cxn modelId="{039FA4B6-8106-42E2-A4A9-C6570ABC8596}" type="presOf" srcId="{580D314A-A17E-454C-97CF-FBB91699BAB8}" destId="{C783AC27-EA2F-41BE-9516-465F41FC6451}" srcOrd="0" destOrd="0" presId="urn:microsoft.com/office/officeart/2005/8/layout/hierarchy1"/>
    <dgm:cxn modelId="{28E1AD4B-AB1F-4F19-905D-0159F3759CC8}" srcId="{52853876-46C9-4D49-A5B2-46BC8069E35D}" destId="{8CCD161C-D18D-43BE-8533-FF8FAD181482}" srcOrd="0" destOrd="0" parTransId="{E9ADF518-089A-448E-AEB8-0DDC55384039}" sibTransId="{2BE9C5DD-2935-4BFE-9056-17677DCDEC7D}"/>
    <dgm:cxn modelId="{666765F2-E0BE-4CC3-8D59-2B6E5C560E63}" type="presOf" srcId="{51C5F2A3-6579-41BC-899F-C512F72F90CA}" destId="{F9F8DAA2-473D-4C18-A1EB-E7110BBF6591}" srcOrd="0" destOrd="0" presId="urn:microsoft.com/office/officeart/2005/8/layout/hierarchy1"/>
    <dgm:cxn modelId="{F9DAE61B-CCEF-45D7-85FB-2900C94459D2}" srcId="{8CCD161C-D18D-43BE-8533-FF8FAD181482}" destId="{939517F1-AD71-408A-BDF1-1728C0153C6F}" srcOrd="1" destOrd="0" parTransId="{E918159F-AF7D-4A91-B4FB-6D58DA24E003}" sibTransId="{A7818773-24E7-487D-B3E8-1506A99924FA}"/>
    <dgm:cxn modelId="{AB7B932E-49E6-48B2-8FDD-1121130C5CE5}" srcId="{8CCD161C-D18D-43BE-8533-FF8FAD181482}" destId="{580D314A-A17E-454C-97CF-FBB91699BAB8}" srcOrd="0" destOrd="0" parTransId="{D44F2793-AEC9-443E-90B0-8896FB8BF99F}" sibTransId="{E0B8849B-20DC-40DC-A0C1-7A11C689D2FE}"/>
    <dgm:cxn modelId="{6A6F35F0-3EBC-4ABB-9D66-C12426313B93}" type="presOf" srcId="{52853876-46C9-4D49-A5B2-46BC8069E35D}" destId="{F4F42C92-BF58-4342-9B31-1051568770D9}" srcOrd="0" destOrd="0" presId="urn:microsoft.com/office/officeart/2005/8/layout/hierarchy1"/>
    <dgm:cxn modelId="{3E461388-45AD-4C4E-9AA2-75BCB41040B2}" type="presOf" srcId="{D44F2793-AEC9-443E-90B0-8896FB8BF99F}" destId="{E212ADA5-D03D-4270-A812-8126E028AB3D}" srcOrd="0" destOrd="0" presId="urn:microsoft.com/office/officeart/2005/8/layout/hierarchy1"/>
    <dgm:cxn modelId="{A3529CB1-8D4B-4C87-8FC8-CFC15C39C086}" type="presOf" srcId="{E918159F-AF7D-4A91-B4FB-6D58DA24E003}" destId="{5830B213-2F78-4454-B85C-EFF417F17BD6}" srcOrd="0" destOrd="0" presId="urn:microsoft.com/office/officeart/2005/8/layout/hierarchy1"/>
    <dgm:cxn modelId="{96720ABD-F2CF-4DF1-B794-223E212A35FB}" type="presParOf" srcId="{F4F42C92-BF58-4342-9B31-1051568770D9}" destId="{063B710B-961E-471F-9C97-7D94786510FA}" srcOrd="0" destOrd="0" presId="urn:microsoft.com/office/officeart/2005/8/layout/hierarchy1"/>
    <dgm:cxn modelId="{131E3526-7DCA-4372-A594-E91752178259}" type="presParOf" srcId="{063B710B-961E-471F-9C97-7D94786510FA}" destId="{FEE49649-0861-4EA2-90FD-E487E7908027}" srcOrd="0" destOrd="0" presId="urn:microsoft.com/office/officeart/2005/8/layout/hierarchy1"/>
    <dgm:cxn modelId="{229DDAC8-7C11-4080-BB4F-B594BAD60EF5}" type="presParOf" srcId="{FEE49649-0861-4EA2-90FD-E487E7908027}" destId="{806FFAD0-6F37-4669-B34C-B27A7B9BAD77}" srcOrd="0" destOrd="0" presId="urn:microsoft.com/office/officeart/2005/8/layout/hierarchy1"/>
    <dgm:cxn modelId="{4002BA91-6F79-413B-B124-47D49FE62A9F}" type="presParOf" srcId="{FEE49649-0861-4EA2-90FD-E487E7908027}" destId="{774C631C-D635-4E82-AF21-0892B426C2FE}" srcOrd="1" destOrd="0" presId="urn:microsoft.com/office/officeart/2005/8/layout/hierarchy1"/>
    <dgm:cxn modelId="{A49B6EF5-B69D-4968-A2CE-718D532D6F7F}" type="presParOf" srcId="{063B710B-961E-471F-9C97-7D94786510FA}" destId="{8478D414-DC2A-44F8-9D19-511E754DD2C6}" srcOrd="1" destOrd="0" presId="urn:microsoft.com/office/officeart/2005/8/layout/hierarchy1"/>
    <dgm:cxn modelId="{A0A4951A-ADE5-4AB5-A8FD-8E5B981A26D1}" type="presParOf" srcId="{8478D414-DC2A-44F8-9D19-511E754DD2C6}" destId="{E212ADA5-D03D-4270-A812-8126E028AB3D}" srcOrd="0" destOrd="0" presId="urn:microsoft.com/office/officeart/2005/8/layout/hierarchy1"/>
    <dgm:cxn modelId="{55A0EBB6-8306-4D87-9D59-8AABF3B91284}" type="presParOf" srcId="{8478D414-DC2A-44F8-9D19-511E754DD2C6}" destId="{3DFD52C9-7F61-4493-953B-8A0B1558AEBD}" srcOrd="1" destOrd="0" presId="urn:microsoft.com/office/officeart/2005/8/layout/hierarchy1"/>
    <dgm:cxn modelId="{89A43787-A464-46CA-91D2-80E50DF7E833}" type="presParOf" srcId="{3DFD52C9-7F61-4493-953B-8A0B1558AEBD}" destId="{40105226-E705-4011-81E5-02DC0FD8E140}" srcOrd="0" destOrd="0" presId="urn:microsoft.com/office/officeart/2005/8/layout/hierarchy1"/>
    <dgm:cxn modelId="{BDEE7501-93FE-4177-AC1D-653FC2ED696B}" type="presParOf" srcId="{40105226-E705-4011-81E5-02DC0FD8E140}" destId="{A2A96100-5271-4BB3-A4AC-31FBA293956F}" srcOrd="0" destOrd="0" presId="urn:microsoft.com/office/officeart/2005/8/layout/hierarchy1"/>
    <dgm:cxn modelId="{88F2B278-FD08-4A84-AB85-C8F21843800B}" type="presParOf" srcId="{40105226-E705-4011-81E5-02DC0FD8E140}" destId="{C783AC27-EA2F-41BE-9516-465F41FC6451}" srcOrd="1" destOrd="0" presId="urn:microsoft.com/office/officeart/2005/8/layout/hierarchy1"/>
    <dgm:cxn modelId="{6639C14D-AC8C-4EB6-AFB7-9A7F45DD4E52}" type="presParOf" srcId="{3DFD52C9-7F61-4493-953B-8A0B1558AEBD}" destId="{48806EC2-9C6B-4A5C-80DF-8168ACC1B037}" srcOrd="1" destOrd="0" presId="urn:microsoft.com/office/officeart/2005/8/layout/hierarchy1"/>
    <dgm:cxn modelId="{C075B0A0-A004-4728-ACFE-F4B4DD532DF3}" type="presParOf" srcId="{8478D414-DC2A-44F8-9D19-511E754DD2C6}" destId="{5830B213-2F78-4454-B85C-EFF417F17BD6}" srcOrd="2" destOrd="0" presId="urn:microsoft.com/office/officeart/2005/8/layout/hierarchy1"/>
    <dgm:cxn modelId="{66D09974-8981-4B9B-A150-9FA07D6C3565}" type="presParOf" srcId="{8478D414-DC2A-44F8-9D19-511E754DD2C6}" destId="{27232FDF-B83D-4F8F-BAF4-78212E20A4F8}" srcOrd="3" destOrd="0" presId="urn:microsoft.com/office/officeart/2005/8/layout/hierarchy1"/>
    <dgm:cxn modelId="{0498CBAC-B08B-45AA-968F-B5F19F6DE1E1}" type="presParOf" srcId="{27232FDF-B83D-4F8F-BAF4-78212E20A4F8}" destId="{F3EDF1BE-B23E-4B45-A855-19452CD94122}" srcOrd="0" destOrd="0" presId="urn:microsoft.com/office/officeart/2005/8/layout/hierarchy1"/>
    <dgm:cxn modelId="{5028D972-5BBC-4538-A87D-8992CF45D952}" type="presParOf" srcId="{F3EDF1BE-B23E-4B45-A855-19452CD94122}" destId="{FFBD0EB2-7142-4D5E-B5D3-35C0B2B2E899}" srcOrd="0" destOrd="0" presId="urn:microsoft.com/office/officeart/2005/8/layout/hierarchy1"/>
    <dgm:cxn modelId="{F0663DD3-2BDF-4C26-93FE-F978162ED625}" type="presParOf" srcId="{F3EDF1BE-B23E-4B45-A855-19452CD94122}" destId="{A67783A0-8C66-471C-BA05-61EA6B654466}" srcOrd="1" destOrd="0" presId="urn:microsoft.com/office/officeart/2005/8/layout/hierarchy1"/>
    <dgm:cxn modelId="{57605F63-EA26-4D45-9EC9-569ED6F431FD}" type="presParOf" srcId="{27232FDF-B83D-4F8F-BAF4-78212E20A4F8}" destId="{C2F4718E-8B23-48DC-AF92-0FFD1BDA6E96}" srcOrd="1" destOrd="0" presId="urn:microsoft.com/office/officeart/2005/8/layout/hierarchy1"/>
    <dgm:cxn modelId="{9F20AB83-6D1A-4AEF-83BB-61A48F38BCE7}" type="presParOf" srcId="{8478D414-DC2A-44F8-9D19-511E754DD2C6}" destId="{F9F8DAA2-473D-4C18-A1EB-E7110BBF6591}" srcOrd="4" destOrd="0" presId="urn:microsoft.com/office/officeart/2005/8/layout/hierarchy1"/>
    <dgm:cxn modelId="{2108FF8A-F9C2-4491-84E3-ADB940BFB3DF}" type="presParOf" srcId="{8478D414-DC2A-44F8-9D19-511E754DD2C6}" destId="{14C12A20-9972-4A21-8E14-82CEFD9F774A}" srcOrd="5" destOrd="0" presId="urn:microsoft.com/office/officeart/2005/8/layout/hierarchy1"/>
    <dgm:cxn modelId="{2F22798E-F6C1-4D01-85E3-436728EB00CE}" type="presParOf" srcId="{14C12A20-9972-4A21-8E14-82CEFD9F774A}" destId="{CC10F497-E558-423D-9485-5E4480128E52}" srcOrd="0" destOrd="0" presId="urn:microsoft.com/office/officeart/2005/8/layout/hierarchy1"/>
    <dgm:cxn modelId="{197FEF15-1F03-4C4D-ACEC-0F86F58FD9D4}" type="presParOf" srcId="{CC10F497-E558-423D-9485-5E4480128E52}" destId="{7F606371-D31C-4469-BB98-A603B508102D}" srcOrd="0" destOrd="0" presId="urn:microsoft.com/office/officeart/2005/8/layout/hierarchy1"/>
    <dgm:cxn modelId="{6ABD12ED-DB43-4308-945F-2F77283DCA9D}" type="presParOf" srcId="{CC10F497-E558-423D-9485-5E4480128E52}" destId="{1B5735A4-DE17-4B57-81CA-CB57A80BBDC1}" srcOrd="1" destOrd="0" presId="urn:microsoft.com/office/officeart/2005/8/layout/hierarchy1"/>
    <dgm:cxn modelId="{3666DB7D-D3D5-40DE-9D1A-1861D57E5081}" type="presParOf" srcId="{14C12A20-9972-4A21-8E14-82CEFD9F774A}" destId="{009D1ED8-FD9E-4E5F-8641-9B0F111EAAF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CC942D0-DE7D-4811-9534-003E15805097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D82467F8-053A-432D-B816-61B58EDAF86A}">
      <dgm:prSet/>
      <dgm:spPr/>
      <dgm:t>
        <a:bodyPr/>
        <a:lstStyle/>
        <a:p>
          <a:pPr rtl="1"/>
          <a:r>
            <a:rPr lang="ar-SA" b="1" i="1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وقفةتأمل</a:t>
          </a:r>
          <a:r>
            <a:rPr lang="ar-SA" b="1" i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 </a:t>
          </a:r>
          <a:r>
            <a:rPr lang="ar-SA" dirty="0" smtClean="0"/>
            <a:t> </a:t>
          </a:r>
          <a:endParaRPr lang="ar-SA" dirty="0"/>
        </a:p>
      </dgm:t>
    </dgm:pt>
    <dgm:pt modelId="{54049DA6-896D-4B7B-8AC0-A2665649646F}" type="parTrans" cxnId="{3167B57F-3392-474F-AA90-D961351E33F8}">
      <dgm:prSet/>
      <dgm:spPr/>
      <dgm:t>
        <a:bodyPr/>
        <a:lstStyle/>
        <a:p>
          <a:pPr rtl="1"/>
          <a:endParaRPr lang="ar-SA"/>
        </a:p>
      </dgm:t>
    </dgm:pt>
    <dgm:pt modelId="{2D508CC8-FEE9-40B9-A5BD-6669573AAC79}" type="sibTrans" cxnId="{3167B57F-3392-474F-AA90-D961351E33F8}">
      <dgm:prSet/>
      <dgm:spPr/>
      <dgm:t>
        <a:bodyPr/>
        <a:lstStyle/>
        <a:p>
          <a:pPr rtl="1"/>
          <a:endParaRPr lang="ar-SA"/>
        </a:p>
      </dgm:t>
    </dgm:pt>
    <dgm:pt modelId="{2983DC0B-B605-40E9-B771-E726A4F41D6D}" type="pres">
      <dgm:prSet presAssocID="{ACC942D0-DE7D-4811-9534-003E15805097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6F45F533-14B5-4E36-9242-843FE111B985}" type="pres">
      <dgm:prSet presAssocID="{D82467F8-053A-432D-B816-61B58EDAF86A}" presName="horFlow" presStyleCnt="0"/>
      <dgm:spPr/>
    </dgm:pt>
    <dgm:pt modelId="{0D3F7878-4DBC-4A10-A31C-66CCEE352CDE}" type="pres">
      <dgm:prSet presAssocID="{D82467F8-053A-432D-B816-61B58EDAF86A}" presName="bigChev" presStyleLbl="node1" presStyleIdx="0" presStyleCnt="1" custLinFactNeighborX="-11525" custLinFactNeighborY="3563"/>
      <dgm:spPr/>
      <dgm:t>
        <a:bodyPr/>
        <a:lstStyle/>
        <a:p>
          <a:pPr rtl="1"/>
          <a:endParaRPr lang="ar-SA"/>
        </a:p>
      </dgm:t>
    </dgm:pt>
  </dgm:ptLst>
  <dgm:cxnLst>
    <dgm:cxn modelId="{3167B57F-3392-474F-AA90-D961351E33F8}" srcId="{ACC942D0-DE7D-4811-9534-003E15805097}" destId="{D82467F8-053A-432D-B816-61B58EDAF86A}" srcOrd="0" destOrd="0" parTransId="{54049DA6-896D-4B7B-8AC0-A2665649646F}" sibTransId="{2D508CC8-FEE9-40B9-A5BD-6669573AAC79}"/>
    <dgm:cxn modelId="{19E42A17-D1E0-4C64-AC32-FC428AF9F277}" type="presOf" srcId="{ACC942D0-DE7D-4811-9534-003E15805097}" destId="{2983DC0B-B605-40E9-B771-E726A4F41D6D}" srcOrd="0" destOrd="0" presId="urn:microsoft.com/office/officeart/2005/8/layout/lProcess3"/>
    <dgm:cxn modelId="{9ADDE463-7164-4CD7-8874-1035CA76031B}" type="presOf" srcId="{D82467F8-053A-432D-B816-61B58EDAF86A}" destId="{0D3F7878-4DBC-4A10-A31C-66CCEE352CDE}" srcOrd="0" destOrd="0" presId="urn:microsoft.com/office/officeart/2005/8/layout/lProcess3"/>
    <dgm:cxn modelId="{7D9A9AED-592C-4F16-96A2-C46A115980AA}" type="presParOf" srcId="{2983DC0B-B605-40E9-B771-E726A4F41D6D}" destId="{6F45F533-14B5-4E36-9242-843FE111B985}" srcOrd="0" destOrd="0" presId="urn:microsoft.com/office/officeart/2005/8/layout/lProcess3"/>
    <dgm:cxn modelId="{CCAF425D-DEC7-40D6-B856-ADD030B2C085}" type="presParOf" srcId="{6F45F533-14B5-4E36-9242-843FE111B985}" destId="{0D3F7878-4DBC-4A10-A31C-66CCEE352CDE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9F8DAA2-473D-4C18-A1EB-E7110BBF6591}">
      <dsp:nvSpPr>
        <dsp:cNvPr id="0" name=""/>
        <dsp:cNvSpPr/>
      </dsp:nvSpPr>
      <dsp:spPr>
        <a:xfrm>
          <a:off x="2952750" y="1692195"/>
          <a:ext cx="2095499" cy="4986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9804"/>
              </a:lnTo>
              <a:lnTo>
                <a:pt x="2095499" y="339804"/>
              </a:lnTo>
              <a:lnTo>
                <a:pt x="2095499" y="4986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30B213-2F78-4454-B85C-EFF417F17BD6}">
      <dsp:nvSpPr>
        <dsp:cNvPr id="0" name=""/>
        <dsp:cNvSpPr/>
      </dsp:nvSpPr>
      <dsp:spPr>
        <a:xfrm>
          <a:off x="2907030" y="1692195"/>
          <a:ext cx="91440" cy="49863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86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12ADA5-D03D-4270-A812-8126E028AB3D}">
      <dsp:nvSpPr>
        <dsp:cNvPr id="0" name=""/>
        <dsp:cNvSpPr/>
      </dsp:nvSpPr>
      <dsp:spPr>
        <a:xfrm>
          <a:off x="857250" y="1692195"/>
          <a:ext cx="2095499" cy="498633"/>
        </a:xfrm>
        <a:custGeom>
          <a:avLst/>
          <a:gdLst/>
          <a:ahLst/>
          <a:cxnLst/>
          <a:rect l="0" t="0" r="0" b="0"/>
          <a:pathLst>
            <a:path>
              <a:moveTo>
                <a:pt x="2095499" y="0"/>
              </a:moveTo>
              <a:lnTo>
                <a:pt x="2095499" y="339804"/>
              </a:lnTo>
              <a:lnTo>
                <a:pt x="0" y="339804"/>
              </a:lnTo>
              <a:lnTo>
                <a:pt x="0" y="4986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6FFAD0-6F37-4669-B34C-B27A7B9BAD77}">
      <dsp:nvSpPr>
        <dsp:cNvPr id="0" name=""/>
        <dsp:cNvSpPr/>
      </dsp:nvSpPr>
      <dsp:spPr>
        <a:xfrm>
          <a:off x="2095500" y="603488"/>
          <a:ext cx="1714499" cy="10887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4C631C-D635-4E82-AF21-0892B426C2FE}">
      <dsp:nvSpPr>
        <dsp:cNvPr id="0" name=""/>
        <dsp:cNvSpPr/>
      </dsp:nvSpPr>
      <dsp:spPr>
        <a:xfrm>
          <a:off x="2286000" y="784463"/>
          <a:ext cx="1714499" cy="10887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600" kern="1200" dirty="0" smtClean="0"/>
            <a:t>حالات العناصر</a:t>
          </a:r>
          <a:endParaRPr lang="ar-SA" sz="2600" kern="1200" dirty="0"/>
        </a:p>
      </dsp:txBody>
      <dsp:txXfrm>
        <a:off x="2286000" y="784463"/>
        <a:ext cx="1714499" cy="1088707"/>
      </dsp:txXfrm>
    </dsp:sp>
    <dsp:sp modelId="{A2A96100-5271-4BB3-A4AC-31FBA293956F}">
      <dsp:nvSpPr>
        <dsp:cNvPr id="0" name=""/>
        <dsp:cNvSpPr/>
      </dsp:nvSpPr>
      <dsp:spPr>
        <a:xfrm>
          <a:off x="0" y="2190829"/>
          <a:ext cx="1714499" cy="10887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83AC27-EA2F-41BE-9516-465F41FC6451}">
      <dsp:nvSpPr>
        <dsp:cNvPr id="0" name=""/>
        <dsp:cNvSpPr/>
      </dsp:nvSpPr>
      <dsp:spPr>
        <a:xfrm>
          <a:off x="190500" y="2371804"/>
          <a:ext cx="1714499" cy="10887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600" kern="1200" dirty="0" smtClean="0"/>
            <a:t> </a:t>
          </a:r>
          <a:endParaRPr lang="ar-SA" sz="2600" kern="1200" dirty="0"/>
        </a:p>
      </dsp:txBody>
      <dsp:txXfrm>
        <a:off x="190500" y="2371804"/>
        <a:ext cx="1714499" cy="1088707"/>
      </dsp:txXfrm>
    </dsp:sp>
    <dsp:sp modelId="{FFBD0EB2-7142-4D5E-B5D3-35C0B2B2E899}">
      <dsp:nvSpPr>
        <dsp:cNvPr id="0" name=""/>
        <dsp:cNvSpPr/>
      </dsp:nvSpPr>
      <dsp:spPr>
        <a:xfrm>
          <a:off x="2095500" y="2190829"/>
          <a:ext cx="1714499" cy="10887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7783A0-8C66-471C-BA05-61EA6B654466}">
      <dsp:nvSpPr>
        <dsp:cNvPr id="0" name=""/>
        <dsp:cNvSpPr/>
      </dsp:nvSpPr>
      <dsp:spPr>
        <a:xfrm>
          <a:off x="2286000" y="2371804"/>
          <a:ext cx="1714499" cy="10887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600" kern="1200" dirty="0" smtClean="0"/>
            <a:t> </a:t>
          </a:r>
          <a:endParaRPr lang="ar-SA" sz="2600" kern="1200" dirty="0"/>
        </a:p>
      </dsp:txBody>
      <dsp:txXfrm>
        <a:off x="2286000" y="2371804"/>
        <a:ext cx="1714499" cy="1088707"/>
      </dsp:txXfrm>
    </dsp:sp>
    <dsp:sp modelId="{7F606371-D31C-4469-BB98-A603B508102D}">
      <dsp:nvSpPr>
        <dsp:cNvPr id="0" name=""/>
        <dsp:cNvSpPr/>
      </dsp:nvSpPr>
      <dsp:spPr>
        <a:xfrm>
          <a:off x="4191000" y="2190829"/>
          <a:ext cx="1714499" cy="10887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5735A4-DE17-4B57-81CA-CB57A80BBDC1}">
      <dsp:nvSpPr>
        <dsp:cNvPr id="0" name=""/>
        <dsp:cNvSpPr/>
      </dsp:nvSpPr>
      <dsp:spPr>
        <a:xfrm>
          <a:off x="4381499" y="2371804"/>
          <a:ext cx="1714499" cy="10887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600" b="1" kern="1200" dirty="0" smtClean="0"/>
            <a:t> </a:t>
          </a:r>
          <a:endParaRPr lang="ar-SA" sz="2600" kern="1200" dirty="0"/>
        </a:p>
      </dsp:txBody>
      <dsp:txXfrm>
        <a:off x="4381499" y="2371804"/>
        <a:ext cx="1714499" cy="108870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9F8DAA2-473D-4C18-A1EB-E7110BBF6591}">
      <dsp:nvSpPr>
        <dsp:cNvPr id="0" name=""/>
        <dsp:cNvSpPr/>
      </dsp:nvSpPr>
      <dsp:spPr>
        <a:xfrm>
          <a:off x="2952750" y="1692195"/>
          <a:ext cx="2095499" cy="4986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9804"/>
              </a:lnTo>
              <a:lnTo>
                <a:pt x="2095499" y="339804"/>
              </a:lnTo>
              <a:lnTo>
                <a:pt x="2095499" y="4986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30B213-2F78-4454-B85C-EFF417F17BD6}">
      <dsp:nvSpPr>
        <dsp:cNvPr id="0" name=""/>
        <dsp:cNvSpPr/>
      </dsp:nvSpPr>
      <dsp:spPr>
        <a:xfrm>
          <a:off x="2907030" y="1692195"/>
          <a:ext cx="91440" cy="49863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86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12ADA5-D03D-4270-A812-8126E028AB3D}">
      <dsp:nvSpPr>
        <dsp:cNvPr id="0" name=""/>
        <dsp:cNvSpPr/>
      </dsp:nvSpPr>
      <dsp:spPr>
        <a:xfrm>
          <a:off x="857250" y="1692195"/>
          <a:ext cx="2095499" cy="498633"/>
        </a:xfrm>
        <a:custGeom>
          <a:avLst/>
          <a:gdLst/>
          <a:ahLst/>
          <a:cxnLst/>
          <a:rect l="0" t="0" r="0" b="0"/>
          <a:pathLst>
            <a:path>
              <a:moveTo>
                <a:pt x="2095499" y="0"/>
              </a:moveTo>
              <a:lnTo>
                <a:pt x="2095499" y="339804"/>
              </a:lnTo>
              <a:lnTo>
                <a:pt x="0" y="339804"/>
              </a:lnTo>
              <a:lnTo>
                <a:pt x="0" y="4986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6FFAD0-6F37-4669-B34C-B27A7B9BAD77}">
      <dsp:nvSpPr>
        <dsp:cNvPr id="0" name=""/>
        <dsp:cNvSpPr/>
      </dsp:nvSpPr>
      <dsp:spPr>
        <a:xfrm>
          <a:off x="2095500" y="603488"/>
          <a:ext cx="1714499" cy="10887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4C631C-D635-4E82-AF21-0892B426C2FE}">
      <dsp:nvSpPr>
        <dsp:cNvPr id="0" name=""/>
        <dsp:cNvSpPr/>
      </dsp:nvSpPr>
      <dsp:spPr>
        <a:xfrm>
          <a:off x="2286000" y="784463"/>
          <a:ext cx="1714499" cy="10887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600" kern="1200" dirty="0" smtClean="0"/>
            <a:t>حالات العناصر</a:t>
          </a:r>
          <a:endParaRPr lang="ar-SA" sz="2600" kern="1200" dirty="0"/>
        </a:p>
      </dsp:txBody>
      <dsp:txXfrm>
        <a:off x="2286000" y="784463"/>
        <a:ext cx="1714499" cy="1088707"/>
      </dsp:txXfrm>
    </dsp:sp>
    <dsp:sp modelId="{A2A96100-5271-4BB3-A4AC-31FBA293956F}">
      <dsp:nvSpPr>
        <dsp:cNvPr id="0" name=""/>
        <dsp:cNvSpPr/>
      </dsp:nvSpPr>
      <dsp:spPr>
        <a:xfrm>
          <a:off x="0" y="2190829"/>
          <a:ext cx="1714499" cy="10887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83AC27-EA2F-41BE-9516-465F41FC6451}">
      <dsp:nvSpPr>
        <dsp:cNvPr id="0" name=""/>
        <dsp:cNvSpPr/>
      </dsp:nvSpPr>
      <dsp:spPr>
        <a:xfrm>
          <a:off x="190500" y="2371804"/>
          <a:ext cx="1714499" cy="10887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600" kern="1200" dirty="0"/>
        </a:p>
      </dsp:txBody>
      <dsp:txXfrm>
        <a:off x="190500" y="2371804"/>
        <a:ext cx="1714499" cy="1088707"/>
      </dsp:txXfrm>
    </dsp:sp>
    <dsp:sp modelId="{FFBD0EB2-7142-4D5E-B5D3-35C0B2B2E899}">
      <dsp:nvSpPr>
        <dsp:cNvPr id="0" name=""/>
        <dsp:cNvSpPr/>
      </dsp:nvSpPr>
      <dsp:spPr>
        <a:xfrm>
          <a:off x="2095500" y="2190829"/>
          <a:ext cx="1714499" cy="10887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7783A0-8C66-471C-BA05-61EA6B654466}">
      <dsp:nvSpPr>
        <dsp:cNvPr id="0" name=""/>
        <dsp:cNvSpPr/>
      </dsp:nvSpPr>
      <dsp:spPr>
        <a:xfrm>
          <a:off x="2286000" y="2371804"/>
          <a:ext cx="1714499" cy="10887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600" kern="1200" dirty="0"/>
        </a:p>
      </dsp:txBody>
      <dsp:txXfrm>
        <a:off x="2286000" y="2371804"/>
        <a:ext cx="1714499" cy="1088707"/>
      </dsp:txXfrm>
    </dsp:sp>
    <dsp:sp modelId="{7F606371-D31C-4469-BB98-A603B508102D}">
      <dsp:nvSpPr>
        <dsp:cNvPr id="0" name=""/>
        <dsp:cNvSpPr/>
      </dsp:nvSpPr>
      <dsp:spPr>
        <a:xfrm>
          <a:off x="4191000" y="2190829"/>
          <a:ext cx="1714499" cy="10887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5735A4-DE17-4B57-81CA-CB57A80BBDC1}">
      <dsp:nvSpPr>
        <dsp:cNvPr id="0" name=""/>
        <dsp:cNvSpPr/>
      </dsp:nvSpPr>
      <dsp:spPr>
        <a:xfrm>
          <a:off x="4381499" y="2371804"/>
          <a:ext cx="1714499" cy="10887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600" b="1" kern="1200" dirty="0" smtClean="0"/>
            <a:t>غاز</a:t>
          </a:r>
          <a:endParaRPr lang="ar-SA" sz="2600" kern="1200" dirty="0"/>
        </a:p>
      </dsp:txBody>
      <dsp:txXfrm>
        <a:off x="4381499" y="2371804"/>
        <a:ext cx="1714499" cy="108870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9F8DAA2-473D-4C18-A1EB-E7110BBF6591}">
      <dsp:nvSpPr>
        <dsp:cNvPr id="0" name=""/>
        <dsp:cNvSpPr/>
      </dsp:nvSpPr>
      <dsp:spPr>
        <a:xfrm>
          <a:off x="2952750" y="1692195"/>
          <a:ext cx="2095499" cy="4986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9804"/>
              </a:lnTo>
              <a:lnTo>
                <a:pt x="2095499" y="339804"/>
              </a:lnTo>
              <a:lnTo>
                <a:pt x="2095499" y="4986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30B213-2F78-4454-B85C-EFF417F17BD6}">
      <dsp:nvSpPr>
        <dsp:cNvPr id="0" name=""/>
        <dsp:cNvSpPr/>
      </dsp:nvSpPr>
      <dsp:spPr>
        <a:xfrm>
          <a:off x="2907030" y="1692195"/>
          <a:ext cx="91440" cy="49863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86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12ADA5-D03D-4270-A812-8126E028AB3D}">
      <dsp:nvSpPr>
        <dsp:cNvPr id="0" name=""/>
        <dsp:cNvSpPr/>
      </dsp:nvSpPr>
      <dsp:spPr>
        <a:xfrm>
          <a:off x="857250" y="1692195"/>
          <a:ext cx="2095499" cy="498633"/>
        </a:xfrm>
        <a:custGeom>
          <a:avLst/>
          <a:gdLst/>
          <a:ahLst/>
          <a:cxnLst/>
          <a:rect l="0" t="0" r="0" b="0"/>
          <a:pathLst>
            <a:path>
              <a:moveTo>
                <a:pt x="2095499" y="0"/>
              </a:moveTo>
              <a:lnTo>
                <a:pt x="2095499" y="339804"/>
              </a:lnTo>
              <a:lnTo>
                <a:pt x="0" y="339804"/>
              </a:lnTo>
              <a:lnTo>
                <a:pt x="0" y="4986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6FFAD0-6F37-4669-B34C-B27A7B9BAD77}">
      <dsp:nvSpPr>
        <dsp:cNvPr id="0" name=""/>
        <dsp:cNvSpPr/>
      </dsp:nvSpPr>
      <dsp:spPr>
        <a:xfrm>
          <a:off x="2095500" y="603488"/>
          <a:ext cx="1714499" cy="10887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4C631C-D635-4E82-AF21-0892B426C2FE}">
      <dsp:nvSpPr>
        <dsp:cNvPr id="0" name=""/>
        <dsp:cNvSpPr/>
      </dsp:nvSpPr>
      <dsp:spPr>
        <a:xfrm>
          <a:off x="2286000" y="784463"/>
          <a:ext cx="1714499" cy="10887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600" kern="1200" dirty="0" smtClean="0"/>
            <a:t>حالات العناصر</a:t>
          </a:r>
          <a:endParaRPr lang="ar-SA" sz="2600" kern="1200" dirty="0"/>
        </a:p>
      </dsp:txBody>
      <dsp:txXfrm>
        <a:off x="2286000" y="784463"/>
        <a:ext cx="1714499" cy="1088707"/>
      </dsp:txXfrm>
    </dsp:sp>
    <dsp:sp modelId="{A2A96100-5271-4BB3-A4AC-31FBA293956F}">
      <dsp:nvSpPr>
        <dsp:cNvPr id="0" name=""/>
        <dsp:cNvSpPr/>
      </dsp:nvSpPr>
      <dsp:spPr>
        <a:xfrm>
          <a:off x="0" y="2190829"/>
          <a:ext cx="1714499" cy="10887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83AC27-EA2F-41BE-9516-465F41FC6451}">
      <dsp:nvSpPr>
        <dsp:cNvPr id="0" name=""/>
        <dsp:cNvSpPr/>
      </dsp:nvSpPr>
      <dsp:spPr>
        <a:xfrm>
          <a:off x="190500" y="2371804"/>
          <a:ext cx="1714499" cy="10887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600" kern="1200" dirty="0"/>
        </a:p>
      </dsp:txBody>
      <dsp:txXfrm>
        <a:off x="190500" y="2371804"/>
        <a:ext cx="1714499" cy="1088707"/>
      </dsp:txXfrm>
    </dsp:sp>
    <dsp:sp modelId="{FFBD0EB2-7142-4D5E-B5D3-35C0B2B2E899}">
      <dsp:nvSpPr>
        <dsp:cNvPr id="0" name=""/>
        <dsp:cNvSpPr/>
      </dsp:nvSpPr>
      <dsp:spPr>
        <a:xfrm>
          <a:off x="2095500" y="2190829"/>
          <a:ext cx="1714499" cy="10887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7783A0-8C66-471C-BA05-61EA6B654466}">
      <dsp:nvSpPr>
        <dsp:cNvPr id="0" name=""/>
        <dsp:cNvSpPr/>
      </dsp:nvSpPr>
      <dsp:spPr>
        <a:xfrm>
          <a:off x="2286000" y="2371804"/>
          <a:ext cx="1714499" cy="10887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600" kern="1200" dirty="0" smtClean="0"/>
            <a:t>صلب</a:t>
          </a:r>
          <a:endParaRPr lang="ar-SA" sz="2600" kern="1200" dirty="0"/>
        </a:p>
      </dsp:txBody>
      <dsp:txXfrm>
        <a:off x="2286000" y="2371804"/>
        <a:ext cx="1714499" cy="1088707"/>
      </dsp:txXfrm>
    </dsp:sp>
    <dsp:sp modelId="{7F606371-D31C-4469-BB98-A603B508102D}">
      <dsp:nvSpPr>
        <dsp:cNvPr id="0" name=""/>
        <dsp:cNvSpPr/>
      </dsp:nvSpPr>
      <dsp:spPr>
        <a:xfrm>
          <a:off x="4191000" y="2190829"/>
          <a:ext cx="1714499" cy="10887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5735A4-DE17-4B57-81CA-CB57A80BBDC1}">
      <dsp:nvSpPr>
        <dsp:cNvPr id="0" name=""/>
        <dsp:cNvSpPr/>
      </dsp:nvSpPr>
      <dsp:spPr>
        <a:xfrm>
          <a:off x="4381499" y="2371804"/>
          <a:ext cx="1714499" cy="10887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600" b="1" kern="1200" dirty="0" smtClean="0"/>
            <a:t>غاز</a:t>
          </a:r>
          <a:endParaRPr lang="ar-SA" sz="2600" kern="1200" dirty="0"/>
        </a:p>
      </dsp:txBody>
      <dsp:txXfrm>
        <a:off x="4381499" y="2371804"/>
        <a:ext cx="1714499" cy="108870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9F8DAA2-473D-4C18-A1EB-E7110BBF6591}">
      <dsp:nvSpPr>
        <dsp:cNvPr id="0" name=""/>
        <dsp:cNvSpPr/>
      </dsp:nvSpPr>
      <dsp:spPr>
        <a:xfrm>
          <a:off x="2952750" y="1692195"/>
          <a:ext cx="2095499" cy="4986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9804"/>
              </a:lnTo>
              <a:lnTo>
                <a:pt x="2095499" y="339804"/>
              </a:lnTo>
              <a:lnTo>
                <a:pt x="2095499" y="4986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30B213-2F78-4454-B85C-EFF417F17BD6}">
      <dsp:nvSpPr>
        <dsp:cNvPr id="0" name=""/>
        <dsp:cNvSpPr/>
      </dsp:nvSpPr>
      <dsp:spPr>
        <a:xfrm>
          <a:off x="2907030" y="1692195"/>
          <a:ext cx="91440" cy="49863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86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12ADA5-D03D-4270-A812-8126E028AB3D}">
      <dsp:nvSpPr>
        <dsp:cNvPr id="0" name=""/>
        <dsp:cNvSpPr/>
      </dsp:nvSpPr>
      <dsp:spPr>
        <a:xfrm>
          <a:off x="857250" y="1692195"/>
          <a:ext cx="2095499" cy="498633"/>
        </a:xfrm>
        <a:custGeom>
          <a:avLst/>
          <a:gdLst/>
          <a:ahLst/>
          <a:cxnLst/>
          <a:rect l="0" t="0" r="0" b="0"/>
          <a:pathLst>
            <a:path>
              <a:moveTo>
                <a:pt x="2095499" y="0"/>
              </a:moveTo>
              <a:lnTo>
                <a:pt x="2095499" y="339804"/>
              </a:lnTo>
              <a:lnTo>
                <a:pt x="0" y="339804"/>
              </a:lnTo>
              <a:lnTo>
                <a:pt x="0" y="4986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6FFAD0-6F37-4669-B34C-B27A7B9BAD77}">
      <dsp:nvSpPr>
        <dsp:cNvPr id="0" name=""/>
        <dsp:cNvSpPr/>
      </dsp:nvSpPr>
      <dsp:spPr>
        <a:xfrm>
          <a:off x="2095500" y="603488"/>
          <a:ext cx="1714499" cy="10887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4C631C-D635-4E82-AF21-0892B426C2FE}">
      <dsp:nvSpPr>
        <dsp:cNvPr id="0" name=""/>
        <dsp:cNvSpPr/>
      </dsp:nvSpPr>
      <dsp:spPr>
        <a:xfrm>
          <a:off x="2286000" y="784463"/>
          <a:ext cx="1714499" cy="10887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600" kern="1200" dirty="0" smtClean="0"/>
            <a:t>حالات العناصر</a:t>
          </a:r>
          <a:endParaRPr lang="ar-SA" sz="2600" kern="1200" dirty="0"/>
        </a:p>
      </dsp:txBody>
      <dsp:txXfrm>
        <a:off x="2286000" y="784463"/>
        <a:ext cx="1714499" cy="1088707"/>
      </dsp:txXfrm>
    </dsp:sp>
    <dsp:sp modelId="{A2A96100-5271-4BB3-A4AC-31FBA293956F}">
      <dsp:nvSpPr>
        <dsp:cNvPr id="0" name=""/>
        <dsp:cNvSpPr/>
      </dsp:nvSpPr>
      <dsp:spPr>
        <a:xfrm>
          <a:off x="0" y="2190829"/>
          <a:ext cx="1714499" cy="10887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83AC27-EA2F-41BE-9516-465F41FC6451}">
      <dsp:nvSpPr>
        <dsp:cNvPr id="0" name=""/>
        <dsp:cNvSpPr/>
      </dsp:nvSpPr>
      <dsp:spPr>
        <a:xfrm>
          <a:off x="190500" y="2371804"/>
          <a:ext cx="1714499" cy="10887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600" kern="1200" dirty="0" smtClean="0"/>
            <a:t>سائل</a:t>
          </a:r>
          <a:endParaRPr lang="ar-SA" sz="2600" kern="1200" dirty="0"/>
        </a:p>
      </dsp:txBody>
      <dsp:txXfrm>
        <a:off x="190500" y="2371804"/>
        <a:ext cx="1714499" cy="1088707"/>
      </dsp:txXfrm>
    </dsp:sp>
    <dsp:sp modelId="{FFBD0EB2-7142-4D5E-B5D3-35C0B2B2E899}">
      <dsp:nvSpPr>
        <dsp:cNvPr id="0" name=""/>
        <dsp:cNvSpPr/>
      </dsp:nvSpPr>
      <dsp:spPr>
        <a:xfrm>
          <a:off x="2095500" y="2190829"/>
          <a:ext cx="1714499" cy="10887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7783A0-8C66-471C-BA05-61EA6B654466}">
      <dsp:nvSpPr>
        <dsp:cNvPr id="0" name=""/>
        <dsp:cNvSpPr/>
      </dsp:nvSpPr>
      <dsp:spPr>
        <a:xfrm>
          <a:off x="2286000" y="2371804"/>
          <a:ext cx="1714499" cy="10887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600" kern="1200" dirty="0" smtClean="0"/>
            <a:t>صلب</a:t>
          </a:r>
          <a:endParaRPr lang="ar-SA" sz="2600" kern="1200" dirty="0"/>
        </a:p>
      </dsp:txBody>
      <dsp:txXfrm>
        <a:off x="2286000" y="2371804"/>
        <a:ext cx="1714499" cy="1088707"/>
      </dsp:txXfrm>
    </dsp:sp>
    <dsp:sp modelId="{7F606371-D31C-4469-BB98-A603B508102D}">
      <dsp:nvSpPr>
        <dsp:cNvPr id="0" name=""/>
        <dsp:cNvSpPr/>
      </dsp:nvSpPr>
      <dsp:spPr>
        <a:xfrm>
          <a:off x="4191000" y="2190829"/>
          <a:ext cx="1714499" cy="10887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5735A4-DE17-4B57-81CA-CB57A80BBDC1}">
      <dsp:nvSpPr>
        <dsp:cNvPr id="0" name=""/>
        <dsp:cNvSpPr/>
      </dsp:nvSpPr>
      <dsp:spPr>
        <a:xfrm>
          <a:off x="4381499" y="2371804"/>
          <a:ext cx="1714499" cy="10887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600" b="1" kern="1200" dirty="0" smtClean="0"/>
            <a:t>غاز</a:t>
          </a:r>
          <a:endParaRPr lang="ar-SA" sz="2600" kern="1200" dirty="0"/>
        </a:p>
      </dsp:txBody>
      <dsp:txXfrm>
        <a:off x="4381499" y="2371804"/>
        <a:ext cx="1714499" cy="1088707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6F076BA-E2AB-4F9B-A870-0D4F4E478F8F}" type="datetimeFigureOut">
              <a:rPr lang="ar-SA" smtClean="0"/>
              <a:pPr/>
              <a:t>03/05/35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58FCE19-766A-4215-B279-98223AE53F00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FCE19-766A-4215-B279-98223AE53F00}" type="slidenum">
              <a:rPr lang="ar-SA" smtClean="0"/>
              <a:pPr/>
              <a:t>1</a:t>
            </a:fld>
            <a:endParaRPr lang="ar-S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FCE19-766A-4215-B279-98223AE53F00}" type="slidenum">
              <a:rPr lang="ar-SA" smtClean="0"/>
              <a:pPr/>
              <a:t>2</a:t>
            </a:fld>
            <a:endParaRPr lang="ar-S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9"/>
            <a:ext cx="5486400" cy="4113212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C81B8F-50D7-4073-9C3D-CB5447C58D1B}" type="slidenum">
              <a:rPr lang="ar-SA" smtClean="0"/>
              <a:pPr/>
              <a:t>19</a:t>
            </a:fld>
            <a:endParaRPr lang="en-US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08D830-38E2-4EE0-BF86-A5F140C2A214}" type="slidenum">
              <a:rPr lang="ar-SA" smtClean="0"/>
              <a:pPr/>
              <a:t>20</a:t>
            </a:fld>
            <a:endParaRPr lang="en-US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FA62A7-4812-4940-ABDC-EBB9C432203A}" type="slidenum">
              <a:rPr lang="ar-SA" smtClean="0"/>
              <a:pPr/>
              <a:t>21</a:t>
            </a:fld>
            <a:endParaRPr lang="en-US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2.xml"/><Relationship Id="rId7" Type="http://schemas.openxmlformats.org/officeDocument/2006/relationships/image" Target="../media/image2.png"/><Relationship Id="rId2" Type="http://schemas.openxmlformats.org/officeDocument/2006/relationships/tags" Target="../tags/tag1.xml"/><Relationship Id="rId1" Type="http://schemas.openxmlformats.org/officeDocument/2006/relationships/customXml" Target="../../customXml/item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.xml"/><Relationship Id="rId4" Type="http://schemas.openxmlformats.org/officeDocument/2006/relationships/tags" Target="../tags/tag3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2" Type="http://schemas.openxmlformats.org/officeDocument/2006/relationships/tags" Target="../tags/tag5.xml"/><Relationship Id="rId1" Type="http://schemas.openxmlformats.org/officeDocument/2006/relationships/customXml" Target="../../customXml/item3.xml"/><Relationship Id="rId6" Type="http://schemas.openxmlformats.org/officeDocument/2006/relationships/tags" Target="../tags/tag9.xml"/><Relationship Id="rId11" Type="http://schemas.openxmlformats.org/officeDocument/2006/relationships/image" Target="../media/image4.png"/><Relationship Id="rId5" Type="http://schemas.openxmlformats.org/officeDocument/2006/relationships/tags" Target="../tags/tag8.xml"/><Relationship Id="rId10" Type="http://schemas.openxmlformats.org/officeDocument/2006/relationships/image" Target="../media/image3.png"/><Relationship Id="rId4" Type="http://schemas.openxmlformats.org/officeDocument/2006/relationships/tags" Target="../tags/tag7.xml"/><Relationship Id="rId9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image" Target="../media/image4.png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image" Target="../media/image3.png"/><Relationship Id="rId2" Type="http://schemas.openxmlformats.org/officeDocument/2006/relationships/tags" Target="../tags/tag11.xml"/><Relationship Id="rId1" Type="http://schemas.openxmlformats.org/officeDocument/2006/relationships/customXml" Target="../../customXml/item2.xml"/><Relationship Id="rId6" Type="http://schemas.openxmlformats.org/officeDocument/2006/relationships/tags" Target="../tags/tag15.xml"/><Relationship Id="rId11" Type="http://schemas.openxmlformats.org/officeDocument/2006/relationships/image" Target="../media/image2.png"/><Relationship Id="rId5" Type="http://schemas.openxmlformats.org/officeDocument/2006/relationships/tags" Target="../tags/tag14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20.xml"/><Relationship Id="rId7" Type="http://schemas.openxmlformats.org/officeDocument/2006/relationships/image" Target="../media/image2.png"/><Relationship Id="rId2" Type="http://schemas.openxmlformats.org/officeDocument/2006/relationships/tags" Target="../tags/tag19.xml"/><Relationship Id="rId1" Type="http://schemas.openxmlformats.org/officeDocument/2006/relationships/customXml" Target="../../customXml/item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2" Type="http://schemas.openxmlformats.org/officeDocument/2006/relationships/tags" Target="../tags/tag23.xml"/><Relationship Id="rId1" Type="http://schemas.openxmlformats.org/officeDocument/2006/relationships/customXml" Target="../../customXml/item4.xml"/><Relationship Id="rId6" Type="http://schemas.openxmlformats.org/officeDocument/2006/relationships/tags" Target="../tags/tag27.xml"/><Relationship Id="rId11" Type="http://schemas.openxmlformats.org/officeDocument/2006/relationships/image" Target="../media/image4.png"/><Relationship Id="rId5" Type="http://schemas.openxmlformats.org/officeDocument/2006/relationships/tags" Target="../tags/tag26.xml"/><Relationship Id="rId10" Type="http://schemas.openxmlformats.org/officeDocument/2006/relationships/image" Target="../media/image3.png"/><Relationship Id="rId4" Type="http://schemas.openxmlformats.org/officeDocument/2006/relationships/tags" Target="../tags/tag25.xml"/><Relationship Id="rId9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عنوان فرعي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عنصر نائب للتاريخ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89D8-6CEE-48FC-AEC4-7A8071B944F2}" type="datetimeFigureOut">
              <a:rPr lang="ar-SA" smtClean="0"/>
              <a:pPr/>
              <a:t>03/05/35</a:t>
            </a:fld>
            <a:endParaRPr lang="ar-SA"/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7" name="عنصر نائب لرقم الشريحة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CA3C-475D-435C-ABE0-6243737E5AC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89D8-6CEE-48FC-AEC4-7A8071B944F2}" type="datetimeFigureOut">
              <a:rPr lang="ar-SA" smtClean="0"/>
              <a:pPr/>
              <a:t>03/05/35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CA3C-475D-435C-ABE0-6243737E5AC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89D8-6CEE-48FC-AEC4-7A8071B944F2}" type="datetimeFigureOut">
              <a:rPr lang="ar-SA" smtClean="0"/>
              <a:pPr/>
              <a:t>03/05/35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CA3C-475D-435C-ABE0-6243737E5AC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/>
          </p:nvPr>
        </p:nvSpPr>
        <p:spPr>
          <a:xfrm>
            <a:off x="442913" y="103188"/>
            <a:ext cx="8243887" cy="5953125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B7E0A-E1B9-491A-8E98-FDC8848C78D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نعم/لا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صر نائب للنص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rtl="1" eaLnBrk="1" latinLnBrk="0" hangingPunct="1">
              <a:spcBef>
                <a:spcPct val="20000"/>
              </a:spcBef>
              <a:buFont typeface="Wingdings 2"/>
              <a:buNone/>
              <a:defRPr/>
            </a:lvl1pPr>
            <a:lvl2pPr algn="ctr" rtl="1" eaLnBrk="1" latinLnBrk="0" hangingPunct="1">
              <a:spcBef>
                <a:spcPct val="20000"/>
              </a:spcBef>
              <a:buFont typeface="Wingdings 2"/>
              <a:buNone/>
              <a:defRPr/>
            </a:lvl2pPr>
            <a:lvl3pPr algn="ctr" rtl="1" eaLnBrk="1" latinLnBrk="0" hangingPunct="1">
              <a:spcBef>
                <a:spcPct val="20000"/>
              </a:spcBef>
              <a:buFont typeface="Wingdings 2"/>
              <a:buNone/>
              <a:defRPr/>
            </a:lvl3pPr>
            <a:lvl4pPr algn="ctr" rtl="1" eaLnBrk="1" latinLnBrk="0" hangingPunct="1">
              <a:spcBef>
                <a:spcPct val="20000"/>
              </a:spcBef>
              <a:buFont typeface="Wingdings 2"/>
              <a:buNone/>
              <a:defRPr/>
            </a:lvl4pPr>
            <a:lvl5pPr algn="ctr" rtl="1" eaLnBrk="1" latinLnBrk="0" hangingPunct="1">
              <a:spcBef>
                <a:spcPct val="20000"/>
              </a:spcBef>
              <a:buFont typeface="Wingdings 2"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مربع نص 6"/>
          <p:cNvSpPr txBox="1"/>
          <p:nvPr userDrawn="1">
            <p:custDataLst>
              <p:tags r:id="rId2"/>
            </p:custDataLst>
          </p:nvPr>
        </p:nvSpPr>
        <p:spPr>
          <a:xfrm>
            <a:off x="384047" y="1901723"/>
            <a:ext cx="7388352" cy="1522476"/>
          </a:xfrm>
          <a:prstGeom prst="rect">
            <a:avLst/>
          </a:prstGeom>
          <a:noFill/>
        </p:spPr>
        <p:txBody>
          <a:bodyPr vert="horz" rtlCol="1" anchor="ctr">
            <a:noAutofit/>
          </a:bodyPr>
          <a:lstStyle/>
          <a:p>
            <a:pPr marL="0" algn="r" defTabSz="914400" rtl="1" eaLnBrk="1" latinLnBrk="0" hangingPunct="1">
              <a:buNone/>
            </a:pPr>
            <a:r>
              <a:rPr lang="ar-SA" sz="3200" smtClean="0"/>
              <a:t>نعم</a:t>
            </a:r>
            <a:endParaRPr lang="ar-SA" sz="3200"/>
          </a:p>
        </p:txBody>
      </p:sp>
      <p:sp>
        <p:nvSpPr>
          <p:cNvPr id="8" name="مربع نص 7"/>
          <p:cNvSpPr txBox="1"/>
          <p:nvPr userDrawn="1">
            <p:custDataLst>
              <p:tags r:id="rId3"/>
            </p:custDataLst>
          </p:nvPr>
        </p:nvSpPr>
        <p:spPr>
          <a:xfrm>
            <a:off x="384047" y="3540785"/>
            <a:ext cx="7388352" cy="1522476"/>
          </a:xfrm>
          <a:prstGeom prst="rect">
            <a:avLst/>
          </a:prstGeom>
          <a:noFill/>
        </p:spPr>
        <p:txBody>
          <a:bodyPr vert="horz" rtlCol="1" anchor="ctr">
            <a:noAutofit/>
          </a:bodyPr>
          <a:lstStyle/>
          <a:p>
            <a:pPr marL="0" algn="r" defTabSz="914400" rtl="1" eaLnBrk="1" latinLnBrk="0" hangingPunct="1">
              <a:buNone/>
            </a:pPr>
            <a:r>
              <a:rPr lang="ar-SA" sz="3200" smtClean="0"/>
              <a:t>لا</a:t>
            </a:r>
            <a:endParaRPr lang="ar-SA" sz="3200"/>
          </a:p>
        </p:txBody>
      </p:sp>
      <p:pic>
        <p:nvPicPr>
          <p:cNvPr id="9" name="صورة 8" descr="Answer1.png"/>
          <p:cNvPicPr>
            <a:picLocks/>
          </p:cNvPicPr>
          <p:nvPr userDrawn="1">
            <p:custDataLst>
              <p:tags r:id="rId4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7845552" y="2234336"/>
            <a:ext cx="857250" cy="857250"/>
          </a:xfrm>
          <a:prstGeom prst="rect">
            <a:avLst/>
          </a:prstGeom>
        </p:spPr>
      </p:pic>
      <p:pic>
        <p:nvPicPr>
          <p:cNvPr id="10" name="صورة 9" descr="Answer2.png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7845552" y="3873398"/>
            <a:ext cx="857250" cy="85725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3 اختيارات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صر نائب للنص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rtl="1" eaLnBrk="1" latinLnBrk="0" hangingPunct="1">
              <a:spcBef>
                <a:spcPct val="20000"/>
              </a:spcBef>
              <a:buFont typeface="Wingdings 2"/>
              <a:buNone/>
              <a:defRPr/>
            </a:lvl1pPr>
            <a:lvl2pPr algn="ctr" rtl="1" eaLnBrk="1" latinLnBrk="0" hangingPunct="1">
              <a:spcBef>
                <a:spcPct val="20000"/>
              </a:spcBef>
              <a:buFont typeface="Wingdings 2"/>
              <a:buNone/>
              <a:defRPr/>
            </a:lvl2pPr>
            <a:lvl3pPr algn="ctr" rtl="1" eaLnBrk="1" latinLnBrk="0" hangingPunct="1">
              <a:spcBef>
                <a:spcPct val="20000"/>
              </a:spcBef>
              <a:buFont typeface="Wingdings 2"/>
              <a:buNone/>
              <a:defRPr/>
            </a:lvl3pPr>
            <a:lvl4pPr algn="ctr" rtl="1" eaLnBrk="1" latinLnBrk="0" hangingPunct="1">
              <a:spcBef>
                <a:spcPct val="20000"/>
              </a:spcBef>
              <a:buFont typeface="Wingdings 2"/>
              <a:buNone/>
              <a:defRPr/>
            </a:lvl4pPr>
            <a:lvl5pPr algn="ctr" rtl="1" eaLnBrk="1" latinLnBrk="0" hangingPunct="1">
              <a:spcBef>
                <a:spcPct val="20000"/>
              </a:spcBef>
              <a:buFont typeface="Wingdings 2"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محتوى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384047" y="1673351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r" rtl="1" eaLnBrk="1" latinLnBrk="0" hangingPunct="1">
              <a:spcBef>
                <a:spcPct val="20000"/>
              </a:spcBef>
              <a:buFont typeface="Wingdings 2"/>
              <a:buNone/>
              <a:defRPr sz="3200"/>
            </a:lvl1pPr>
            <a:lvl2pPr algn="r" rtl="1" eaLnBrk="1" latinLnBrk="0" hangingPunct="1">
              <a:spcBef>
                <a:spcPct val="20000"/>
              </a:spcBef>
              <a:buFont typeface="Wingdings 2"/>
              <a:buNone/>
              <a:defRPr sz="3200"/>
            </a:lvl2pPr>
            <a:lvl3pPr algn="r" rtl="1" eaLnBrk="1" latinLnBrk="0" hangingPunct="1">
              <a:spcBef>
                <a:spcPct val="20000"/>
              </a:spcBef>
              <a:buFont typeface="Wingdings 2"/>
              <a:buNone/>
              <a:defRPr sz="3200"/>
            </a:lvl3pPr>
            <a:lvl4pPr algn="r" rtl="1" eaLnBrk="1" latinLnBrk="0" hangingPunct="1">
              <a:spcBef>
                <a:spcPct val="20000"/>
              </a:spcBef>
              <a:buFont typeface="Wingdings 2"/>
              <a:buNone/>
              <a:defRPr sz="3200"/>
            </a:lvl4pPr>
            <a:lvl5pPr algn="r" rtl="1" eaLnBrk="1" latinLnBrk="0" hangingPunct="1">
              <a:spcBef>
                <a:spcPct val="20000"/>
              </a:spcBef>
              <a:buFont typeface="Wingdings 2"/>
              <a:buNone/>
              <a:defRPr sz="32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endParaRPr lang="ar-SA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384047" y="3005861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r" rtl="1" eaLnBrk="1" latinLnBrk="0" hangingPunct="1">
              <a:spcBef>
                <a:spcPct val="20000"/>
              </a:spcBef>
              <a:buFont typeface="Wingdings 2"/>
              <a:buNone/>
              <a:defRPr sz="3200"/>
            </a:lvl1pPr>
            <a:lvl2pPr algn="r" rtl="1" eaLnBrk="1" latinLnBrk="0" hangingPunct="1">
              <a:spcBef>
                <a:spcPct val="20000"/>
              </a:spcBef>
              <a:buFont typeface="Wingdings 2"/>
              <a:buNone/>
              <a:defRPr sz="3200"/>
            </a:lvl2pPr>
            <a:lvl3pPr algn="r" rtl="1" eaLnBrk="1" latinLnBrk="0" hangingPunct="1">
              <a:spcBef>
                <a:spcPct val="20000"/>
              </a:spcBef>
              <a:buFont typeface="Wingdings 2"/>
              <a:buNone/>
              <a:defRPr sz="3200"/>
            </a:lvl3pPr>
            <a:lvl4pPr algn="r" rtl="1" eaLnBrk="1" latinLnBrk="0" hangingPunct="1">
              <a:spcBef>
                <a:spcPct val="20000"/>
              </a:spcBef>
              <a:buFont typeface="Wingdings 2"/>
              <a:buNone/>
              <a:defRPr sz="3200"/>
            </a:lvl4pPr>
            <a:lvl5pPr algn="r" rtl="1" eaLnBrk="1" latinLnBrk="0" hangingPunct="1">
              <a:spcBef>
                <a:spcPct val="20000"/>
              </a:spcBef>
              <a:buFont typeface="Wingdings 2"/>
              <a:buNone/>
              <a:defRPr sz="32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endParaRPr lang="ar-SA"/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384047" y="4338370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r" rtl="1" eaLnBrk="1" latinLnBrk="0" hangingPunct="1">
              <a:spcBef>
                <a:spcPct val="20000"/>
              </a:spcBef>
              <a:buFont typeface="Wingdings 2"/>
              <a:buNone/>
              <a:defRPr sz="3200"/>
            </a:lvl1pPr>
            <a:lvl2pPr algn="r" rtl="1" eaLnBrk="1" latinLnBrk="0" hangingPunct="1">
              <a:spcBef>
                <a:spcPct val="20000"/>
              </a:spcBef>
              <a:buFont typeface="Wingdings 2"/>
              <a:buNone/>
              <a:defRPr sz="3200"/>
            </a:lvl2pPr>
            <a:lvl3pPr algn="r" rtl="1" eaLnBrk="1" latinLnBrk="0" hangingPunct="1">
              <a:spcBef>
                <a:spcPct val="20000"/>
              </a:spcBef>
              <a:buFont typeface="Wingdings 2"/>
              <a:buNone/>
              <a:defRPr sz="3200"/>
            </a:lvl3pPr>
            <a:lvl4pPr algn="r" rtl="1" eaLnBrk="1" latinLnBrk="0" hangingPunct="1">
              <a:spcBef>
                <a:spcPct val="20000"/>
              </a:spcBef>
              <a:buFont typeface="Wingdings 2"/>
              <a:buNone/>
              <a:defRPr sz="3200"/>
            </a:lvl4pPr>
            <a:lvl5pPr algn="r" rtl="1" eaLnBrk="1" latinLnBrk="0" hangingPunct="1">
              <a:spcBef>
                <a:spcPct val="20000"/>
              </a:spcBef>
              <a:buFont typeface="Wingdings 2"/>
              <a:buNone/>
              <a:defRPr sz="32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endParaRPr lang="ar-SA"/>
          </a:p>
        </p:txBody>
      </p:sp>
      <p:pic>
        <p:nvPicPr>
          <p:cNvPr id="10" name="صورة 9" descr="Answer1.png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7845552" y="1852688"/>
            <a:ext cx="857250" cy="857250"/>
          </a:xfrm>
          <a:prstGeom prst="rect">
            <a:avLst/>
          </a:prstGeom>
        </p:spPr>
      </p:pic>
      <p:pic>
        <p:nvPicPr>
          <p:cNvPr id="11" name="صورة 10" descr="Answer2.png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7845552" y="3185198"/>
            <a:ext cx="857250" cy="857250"/>
          </a:xfrm>
          <a:prstGeom prst="rect">
            <a:avLst/>
          </a:prstGeom>
        </p:spPr>
      </p:pic>
      <p:pic>
        <p:nvPicPr>
          <p:cNvPr id="12" name="صورة 11" descr="Answer3.png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7845552" y="4517707"/>
            <a:ext cx="857250" cy="85725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4 اختيارات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صر نائب للنص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rtl="1" eaLnBrk="1" latinLnBrk="0" hangingPunct="1">
              <a:spcBef>
                <a:spcPct val="20000"/>
              </a:spcBef>
              <a:buFont typeface="Wingdings 2"/>
              <a:buNone/>
              <a:defRPr/>
            </a:lvl1pPr>
            <a:lvl2pPr algn="ctr" rtl="1" eaLnBrk="1" latinLnBrk="0" hangingPunct="1">
              <a:spcBef>
                <a:spcPct val="20000"/>
              </a:spcBef>
              <a:buFont typeface="Wingdings 2"/>
              <a:buNone/>
              <a:defRPr/>
            </a:lvl2pPr>
            <a:lvl3pPr algn="ctr" rtl="1" eaLnBrk="1" latinLnBrk="0" hangingPunct="1">
              <a:spcBef>
                <a:spcPct val="20000"/>
              </a:spcBef>
              <a:buFont typeface="Wingdings 2"/>
              <a:buNone/>
              <a:defRPr/>
            </a:lvl3pPr>
            <a:lvl4pPr algn="ctr" rtl="1" eaLnBrk="1" latinLnBrk="0" hangingPunct="1">
              <a:spcBef>
                <a:spcPct val="20000"/>
              </a:spcBef>
              <a:buFont typeface="Wingdings 2"/>
              <a:buNone/>
              <a:defRPr/>
            </a:lvl4pPr>
            <a:lvl5pPr algn="ctr" rtl="1" eaLnBrk="1" latinLnBrk="0" hangingPunct="1">
              <a:spcBef>
                <a:spcPct val="20000"/>
              </a:spcBef>
              <a:buFont typeface="Wingdings 2"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محتوى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384047" y="1069847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r" rtl="1" eaLnBrk="1" latinLnBrk="0" hangingPunct="1">
              <a:spcBef>
                <a:spcPct val="20000"/>
              </a:spcBef>
              <a:buFont typeface="Wingdings 2"/>
              <a:buNone/>
              <a:defRPr sz="3200"/>
            </a:lvl1pPr>
            <a:lvl2pPr algn="r" rtl="1" eaLnBrk="1" latinLnBrk="0" hangingPunct="1">
              <a:spcBef>
                <a:spcPct val="20000"/>
              </a:spcBef>
              <a:buFont typeface="Wingdings 2"/>
              <a:buNone/>
              <a:defRPr sz="3200"/>
            </a:lvl2pPr>
            <a:lvl3pPr algn="r" rtl="1" eaLnBrk="1" latinLnBrk="0" hangingPunct="1">
              <a:spcBef>
                <a:spcPct val="20000"/>
              </a:spcBef>
              <a:buFont typeface="Wingdings 2"/>
              <a:buNone/>
              <a:defRPr sz="3200"/>
            </a:lvl3pPr>
            <a:lvl4pPr algn="r" rtl="1" eaLnBrk="1" latinLnBrk="0" hangingPunct="1">
              <a:spcBef>
                <a:spcPct val="20000"/>
              </a:spcBef>
              <a:buFont typeface="Wingdings 2"/>
              <a:buNone/>
              <a:defRPr sz="3200"/>
            </a:lvl4pPr>
            <a:lvl5pPr algn="r" rtl="1" eaLnBrk="1" latinLnBrk="0" hangingPunct="1">
              <a:spcBef>
                <a:spcPct val="20000"/>
              </a:spcBef>
              <a:buFont typeface="Wingdings 2"/>
              <a:buNone/>
              <a:defRPr sz="32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endParaRPr lang="ar-SA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384047" y="2402357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r" rtl="1" eaLnBrk="1" latinLnBrk="0" hangingPunct="1">
              <a:spcBef>
                <a:spcPct val="20000"/>
              </a:spcBef>
              <a:buFont typeface="Wingdings 2"/>
              <a:buNone/>
              <a:defRPr sz="3200"/>
            </a:lvl1pPr>
            <a:lvl2pPr algn="r" rtl="1" eaLnBrk="1" latinLnBrk="0" hangingPunct="1">
              <a:spcBef>
                <a:spcPct val="20000"/>
              </a:spcBef>
              <a:buFont typeface="Wingdings 2"/>
              <a:buNone/>
              <a:defRPr sz="3200"/>
            </a:lvl2pPr>
            <a:lvl3pPr algn="r" rtl="1" eaLnBrk="1" latinLnBrk="0" hangingPunct="1">
              <a:spcBef>
                <a:spcPct val="20000"/>
              </a:spcBef>
              <a:buFont typeface="Wingdings 2"/>
              <a:buNone/>
              <a:defRPr sz="3200"/>
            </a:lvl3pPr>
            <a:lvl4pPr algn="r" rtl="1" eaLnBrk="1" latinLnBrk="0" hangingPunct="1">
              <a:spcBef>
                <a:spcPct val="20000"/>
              </a:spcBef>
              <a:buFont typeface="Wingdings 2"/>
              <a:buNone/>
              <a:defRPr sz="3200"/>
            </a:lvl4pPr>
            <a:lvl5pPr algn="r" rtl="1" eaLnBrk="1" latinLnBrk="0" hangingPunct="1">
              <a:spcBef>
                <a:spcPct val="20000"/>
              </a:spcBef>
              <a:buFont typeface="Wingdings 2"/>
              <a:buNone/>
              <a:defRPr sz="32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endParaRPr lang="ar-SA"/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384047" y="3734866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r" rtl="1" eaLnBrk="1" latinLnBrk="0" hangingPunct="1">
              <a:spcBef>
                <a:spcPct val="20000"/>
              </a:spcBef>
              <a:buFont typeface="Wingdings 2"/>
              <a:buNone/>
              <a:defRPr sz="3200"/>
            </a:lvl1pPr>
            <a:lvl2pPr algn="r" rtl="1" eaLnBrk="1" latinLnBrk="0" hangingPunct="1">
              <a:spcBef>
                <a:spcPct val="20000"/>
              </a:spcBef>
              <a:buFont typeface="Wingdings 2"/>
              <a:buNone/>
              <a:defRPr sz="3200"/>
            </a:lvl2pPr>
            <a:lvl3pPr algn="r" rtl="1" eaLnBrk="1" latinLnBrk="0" hangingPunct="1">
              <a:spcBef>
                <a:spcPct val="20000"/>
              </a:spcBef>
              <a:buFont typeface="Wingdings 2"/>
              <a:buNone/>
              <a:defRPr sz="3200"/>
            </a:lvl3pPr>
            <a:lvl4pPr algn="r" rtl="1" eaLnBrk="1" latinLnBrk="0" hangingPunct="1">
              <a:spcBef>
                <a:spcPct val="20000"/>
              </a:spcBef>
              <a:buFont typeface="Wingdings 2"/>
              <a:buNone/>
              <a:defRPr sz="3200"/>
            </a:lvl4pPr>
            <a:lvl5pPr algn="r" rtl="1" eaLnBrk="1" latinLnBrk="0" hangingPunct="1">
              <a:spcBef>
                <a:spcPct val="20000"/>
              </a:spcBef>
              <a:buFont typeface="Wingdings 2"/>
              <a:buNone/>
              <a:defRPr sz="32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endParaRPr lang="ar-SA"/>
          </a:p>
        </p:txBody>
      </p:sp>
      <p:sp>
        <p:nvSpPr>
          <p:cNvPr id="10" name="عنصر نائب للمحتوى 9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384047" y="5067375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r" rtl="1" eaLnBrk="1" latinLnBrk="0" hangingPunct="1">
              <a:spcBef>
                <a:spcPct val="20000"/>
              </a:spcBef>
              <a:buFont typeface="Wingdings 2"/>
              <a:buNone/>
              <a:defRPr sz="3200"/>
            </a:lvl1pPr>
            <a:lvl2pPr algn="r" rtl="1" eaLnBrk="1" latinLnBrk="0" hangingPunct="1">
              <a:spcBef>
                <a:spcPct val="20000"/>
              </a:spcBef>
              <a:buFont typeface="Wingdings 2"/>
              <a:buNone/>
              <a:defRPr sz="3200"/>
            </a:lvl2pPr>
            <a:lvl3pPr algn="r" rtl="1" eaLnBrk="1" latinLnBrk="0" hangingPunct="1">
              <a:spcBef>
                <a:spcPct val="20000"/>
              </a:spcBef>
              <a:buFont typeface="Wingdings 2"/>
              <a:buNone/>
              <a:defRPr sz="3200"/>
            </a:lvl3pPr>
            <a:lvl4pPr algn="r" rtl="1" eaLnBrk="1" latinLnBrk="0" hangingPunct="1">
              <a:spcBef>
                <a:spcPct val="20000"/>
              </a:spcBef>
              <a:buFont typeface="Wingdings 2"/>
              <a:buNone/>
              <a:defRPr sz="3200"/>
            </a:lvl4pPr>
            <a:lvl5pPr algn="r" rtl="1" eaLnBrk="1" latinLnBrk="0" hangingPunct="1">
              <a:spcBef>
                <a:spcPct val="20000"/>
              </a:spcBef>
              <a:buFont typeface="Wingdings 2"/>
              <a:buNone/>
              <a:defRPr sz="32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endParaRPr lang="ar-SA"/>
          </a:p>
        </p:txBody>
      </p:sp>
      <p:pic>
        <p:nvPicPr>
          <p:cNvPr id="11" name="صورة 10" descr="Answer1.png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7845552" y="1249184"/>
            <a:ext cx="857250" cy="857250"/>
          </a:xfrm>
          <a:prstGeom prst="rect">
            <a:avLst/>
          </a:prstGeom>
        </p:spPr>
      </p:pic>
      <p:pic>
        <p:nvPicPr>
          <p:cNvPr id="12" name="صورة 11" descr="Answer2.png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7845552" y="2581693"/>
            <a:ext cx="857250" cy="857250"/>
          </a:xfrm>
          <a:prstGeom prst="rect">
            <a:avLst/>
          </a:prstGeom>
        </p:spPr>
      </p:pic>
      <p:pic>
        <p:nvPicPr>
          <p:cNvPr id="13" name="صورة 12" descr="Answer3.png"/>
          <p:cNvPicPr>
            <a:picLocks/>
          </p:cNvPicPr>
          <p:nvPr userDrawn="1">
            <p:custDataLst>
              <p:tags r:id="rId8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7845552" y="3914203"/>
            <a:ext cx="857250" cy="857250"/>
          </a:xfrm>
          <a:prstGeom prst="rect">
            <a:avLst/>
          </a:prstGeom>
        </p:spPr>
      </p:pic>
      <p:pic>
        <p:nvPicPr>
          <p:cNvPr id="14" name="صورة 13" descr="Answer4.png"/>
          <p:cNvPicPr>
            <a:picLocks/>
          </p:cNvPicPr>
          <p:nvPr userDrawn="1">
            <p:custDataLst>
              <p:tags r:id="rId9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7845552" y="5246712"/>
            <a:ext cx="857250" cy="85725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2 - نعم/لا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صر نائب للنص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rtl="1" eaLnBrk="1" latinLnBrk="0" hangingPunct="1">
              <a:spcBef>
                <a:spcPct val="20000"/>
              </a:spcBef>
              <a:buFont typeface="Wingdings 2"/>
              <a:buNone/>
              <a:defRPr/>
            </a:lvl1pPr>
            <a:lvl2pPr algn="ctr" rtl="1" eaLnBrk="1" latinLnBrk="0" hangingPunct="1">
              <a:spcBef>
                <a:spcPct val="20000"/>
              </a:spcBef>
              <a:buFont typeface="Wingdings 2"/>
              <a:buNone/>
              <a:defRPr/>
            </a:lvl2pPr>
            <a:lvl3pPr algn="ctr" rtl="1" eaLnBrk="1" latinLnBrk="0" hangingPunct="1">
              <a:spcBef>
                <a:spcPct val="20000"/>
              </a:spcBef>
              <a:buFont typeface="Wingdings 2"/>
              <a:buNone/>
              <a:defRPr/>
            </a:lvl3pPr>
            <a:lvl4pPr algn="ctr" rtl="1" eaLnBrk="1" latinLnBrk="0" hangingPunct="1">
              <a:spcBef>
                <a:spcPct val="20000"/>
              </a:spcBef>
              <a:buFont typeface="Wingdings 2"/>
              <a:buNone/>
              <a:defRPr/>
            </a:lvl4pPr>
            <a:lvl5pPr algn="ctr" rtl="1" eaLnBrk="1" latinLnBrk="0" hangingPunct="1">
              <a:spcBef>
                <a:spcPct val="20000"/>
              </a:spcBef>
              <a:buFont typeface="Wingdings 2"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مربع نص 6"/>
          <p:cNvSpPr txBox="1"/>
          <p:nvPr userDrawn="1">
            <p:custDataLst>
              <p:tags r:id="rId2"/>
            </p:custDataLst>
          </p:nvPr>
        </p:nvSpPr>
        <p:spPr>
          <a:xfrm>
            <a:off x="384047" y="1901723"/>
            <a:ext cx="7388352" cy="1522476"/>
          </a:xfrm>
          <a:prstGeom prst="rect">
            <a:avLst/>
          </a:prstGeom>
          <a:noFill/>
        </p:spPr>
        <p:txBody>
          <a:bodyPr vert="horz" rtlCol="1" anchor="ctr">
            <a:noAutofit/>
          </a:bodyPr>
          <a:lstStyle/>
          <a:p>
            <a:pPr marL="0" algn="r" defTabSz="914400" rtl="1" eaLnBrk="1" latinLnBrk="0" hangingPunct="1">
              <a:buNone/>
            </a:pPr>
            <a:r>
              <a:rPr lang="ar-SA" sz="3200" smtClean="0"/>
              <a:t>نعم</a:t>
            </a:r>
            <a:endParaRPr lang="ar-SA" sz="3200"/>
          </a:p>
        </p:txBody>
      </p:sp>
      <p:sp>
        <p:nvSpPr>
          <p:cNvPr id="8" name="مربع نص 7"/>
          <p:cNvSpPr txBox="1"/>
          <p:nvPr userDrawn="1">
            <p:custDataLst>
              <p:tags r:id="rId3"/>
            </p:custDataLst>
          </p:nvPr>
        </p:nvSpPr>
        <p:spPr>
          <a:xfrm>
            <a:off x="384047" y="3540785"/>
            <a:ext cx="7388352" cy="1522476"/>
          </a:xfrm>
          <a:prstGeom prst="rect">
            <a:avLst/>
          </a:prstGeom>
          <a:noFill/>
        </p:spPr>
        <p:txBody>
          <a:bodyPr vert="horz" rtlCol="1" anchor="ctr">
            <a:noAutofit/>
          </a:bodyPr>
          <a:lstStyle/>
          <a:p>
            <a:pPr marL="0" algn="r" defTabSz="914400" rtl="1" eaLnBrk="1" latinLnBrk="0" hangingPunct="1">
              <a:buNone/>
            </a:pPr>
            <a:r>
              <a:rPr lang="ar-SA" sz="3200" smtClean="0"/>
              <a:t>لا</a:t>
            </a:r>
            <a:endParaRPr lang="ar-SA" sz="3200"/>
          </a:p>
        </p:txBody>
      </p:sp>
      <p:pic>
        <p:nvPicPr>
          <p:cNvPr id="9" name="صورة 8" descr="Answer1.png"/>
          <p:cNvPicPr>
            <a:picLocks/>
          </p:cNvPicPr>
          <p:nvPr userDrawn="1"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845552" y="2234336"/>
            <a:ext cx="857250" cy="857250"/>
          </a:xfrm>
          <a:prstGeom prst="rect">
            <a:avLst/>
          </a:prstGeom>
        </p:spPr>
      </p:pic>
      <p:pic>
        <p:nvPicPr>
          <p:cNvPr id="10" name="صورة 9" descr="Answer2.png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845552" y="3873398"/>
            <a:ext cx="857250" cy="85725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2 - 3 اختيارات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صر نائب للنص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rtl="1" eaLnBrk="1" latinLnBrk="0" hangingPunct="1">
              <a:spcBef>
                <a:spcPct val="20000"/>
              </a:spcBef>
              <a:buFont typeface="Wingdings 2"/>
              <a:buNone/>
              <a:defRPr/>
            </a:lvl1pPr>
            <a:lvl2pPr algn="ctr" rtl="1" eaLnBrk="1" latinLnBrk="0" hangingPunct="1">
              <a:spcBef>
                <a:spcPct val="20000"/>
              </a:spcBef>
              <a:buFont typeface="Wingdings 2"/>
              <a:buNone/>
              <a:defRPr/>
            </a:lvl2pPr>
            <a:lvl3pPr algn="ctr" rtl="1" eaLnBrk="1" latinLnBrk="0" hangingPunct="1">
              <a:spcBef>
                <a:spcPct val="20000"/>
              </a:spcBef>
              <a:buFont typeface="Wingdings 2"/>
              <a:buNone/>
              <a:defRPr/>
            </a:lvl3pPr>
            <a:lvl4pPr algn="ctr" rtl="1" eaLnBrk="1" latinLnBrk="0" hangingPunct="1">
              <a:spcBef>
                <a:spcPct val="20000"/>
              </a:spcBef>
              <a:buFont typeface="Wingdings 2"/>
              <a:buNone/>
              <a:defRPr/>
            </a:lvl4pPr>
            <a:lvl5pPr algn="ctr" rtl="1" eaLnBrk="1" latinLnBrk="0" hangingPunct="1">
              <a:spcBef>
                <a:spcPct val="20000"/>
              </a:spcBef>
              <a:buFont typeface="Wingdings 2"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محتوى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384047" y="1673351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r" rtl="1" eaLnBrk="1" latinLnBrk="0" hangingPunct="1">
              <a:spcBef>
                <a:spcPct val="20000"/>
              </a:spcBef>
              <a:buFont typeface="Wingdings 2"/>
              <a:buNone/>
              <a:defRPr sz="3200"/>
            </a:lvl1pPr>
            <a:lvl2pPr algn="r" rtl="1" eaLnBrk="1" latinLnBrk="0" hangingPunct="1">
              <a:spcBef>
                <a:spcPct val="20000"/>
              </a:spcBef>
              <a:buFont typeface="Wingdings 2"/>
              <a:buNone/>
              <a:defRPr sz="3200"/>
            </a:lvl2pPr>
            <a:lvl3pPr algn="r" rtl="1" eaLnBrk="1" latinLnBrk="0" hangingPunct="1">
              <a:spcBef>
                <a:spcPct val="20000"/>
              </a:spcBef>
              <a:buFont typeface="Wingdings 2"/>
              <a:buNone/>
              <a:defRPr sz="3200"/>
            </a:lvl3pPr>
            <a:lvl4pPr algn="r" rtl="1" eaLnBrk="1" latinLnBrk="0" hangingPunct="1">
              <a:spcBef>
                <a:spcPct val="20000"/>
              </a:spcBef>
              <a:buFont typeface="Wingdings 2"/>
              <a:buNone/>
              <a:defRPr sz="3200"/>
            </a:lvl4pPr>
            <a:lvl5pPr algn="r" rtl="1" eaLnBrk="1" latinLnBrk="0" hangingPunct="1">
              <a:spcBef>
                <a:spcPct val="20000"/>
              </a:spcBef>
              <a:buFont typeface="Wingdings 2"/>
              <a:buNone/>
              <a:defRPr sz="32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endParaRPr lang="ar-SA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384047" y="3005861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r" rtl="1" eaLnBrk="1" latinLnBrk="0" hangingPunct="1">
              <a:spcBef>
                <a:spcPct val="20000"/>
              </a:spcBef>
              <a:buFont typeface="Wingdings 2"/>
              <a:buNone/>
              <a:defRPr sz="3200"/>
            </a:lvl1pPr>
            <a:lvl2pPr algn="r" rtl="1" eaLnBrk="1" latinLnBrk="0" hangingPunct="1">
              <a:spcBef>
                <a:spcPct val="20000"/>
              </a:spcBef>
              <a:buFont typeface="Wingdings 2"/>
              <a:buNone/>
              <a:defRPr sz="3200"/>
            </a:lvl2pPr>
            <a:lvl3pPr algn="r" rtl="1" eaLnBrk="1" latinLnBrk="0" hangingPunct="1">
              <a:spcBef>
                <a:spcPct val="20000"/>
              </a:spcBef>
              <a:buFont typeface="Wingdings 2"/>
              <a:buNone/>
              <a:defRPr sz="3200"/>
            </a:lvl3pPr>
            <a:lvl4pPr algn="r" rtl="1" eaLnBrk="1" latinLnBrk="0" hangingPunct="1">
              <a:spcBef>
                <a:spcPct val="20000"/>
              </a:spcBef>
              <a:buFont typeface="Wingdings 2"/>
              <a:buNone/>
              <a:defRPr sz="3200"/>
            </a:lvl4pPr>
            <a:lvl5pPr algn="r" rtl="1" eaLnBrk="1" latinLnBrk="0" hangingPunct="1">
              <a:spcBef>
                <a:spcPct val="20000"/>
              </a:spcBef>
              <a:buFont typeface="Wingdings 2"/>
              <a:buNone/>
              <a:defRPr sz="32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endParaRPr lang="ar-SA"/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384047" y="4338370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r" rtl="1" eaLnBrk="1" latinLnBrk="0" hangingPunct="1">
              <a:spcBef>
                <a:spcPct val="20000"/>
              </a:spcBef>
              <a:buFont typeface="Wingdings 2"/>
              <a:buNone/>
              <a:defRPr sz="3200"/>
            </a:lvl1pPr>
            <a:lvl2pPr algn="r" rtl="1" eaLnBrk="1" latinLnBrk="0" hangingPunct="1">
              <a:spcBef>
                <a:spcPct val="20000"/>
              </a:spcBef>
              <a:buFont typeface="Wingdings 2"/>
              <a:buNone/>
              <a:defRPr sz="3200"/>
            </a:lvl2pPr>
            <a:lvl3pPr algn="r" rtl="1" eaLnBrk="1" latinLnBrk="0" hangingPunct="1">
              <a:spcBef>
                <a:spcPct val="20000"/>
              </a:spcBef>
              <a:buFont typeface="Wingdings 2"/>
              <a:buNone/>
              <a:defRPr sz="3200"/>
            </a:lvl3pPr>
            <a:lvl4pPr algn="r" rtl="1" eaLnBrk="1" latinLnBrk="0" hangingPunct="1">
              <a:spcBef>
                <a:spcPct val="20000"/>
              </a:spcBef>
              <a:buFont typeface="Wingdings 2"/>
              <a:buNone/>
              <a:defRPr sz="3200"/>
            </a:lvl4pPr>
            <a:lvl5pPr algn="r" rtl="1" eaLnBrk="1" latinLnBrk="0" hangingPunct="1">
              <a:spcBef>
                <a:spcPct val="20000"/>
              </a:spcBef>
              <a:buFont typeface="Wingdings 2"/>
              <a:buNone/>
              <a:defRPr sz="32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endParaRPr lang="ar-SA"/>
          </a:p>
        </p:txBody>
      </p:sp>
      <p:pic>
        <p:nvPicPr>
          <p:cNvPr id="10" name="صورة 9" descr="Answer1.png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7845552" y="1852688"/>
            <a:ext cx="857250" cy="857250"/>
          </a:xfrm>
          <a:prstGeom prst="rect">
            <a:avLst/>
          </a:prstGeom>
        </p:spPr>
      </p:pic>
      <p:pic>
        <p:nvPicPr>
          <p:cNvPr id="11" name="صورة 10" descr="Answer2.png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7845552" y="3185198"/>
            <a:ext cx="857250" cy="857250"/>
          </a:xfrm>
          <a:prstGeom prst="rect">
            <a:avLst/>
          </a:prstGeom>
        </p:spPr>
      </p:pic>
      <p:pic>
        <p:nvPicPr>
          <p:cNvPr id="12" name="صورة 11" descr="Answer3.png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7845552" y="4517707"/>
            <a:ext cx="857250" cy="85725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89D8-6CEE-48FC-AEC4-7A8071B944F2}" type="datetimeFigureOut">
              <a:rPr lang="ar-SA" smtClean="0"/>
              <a:pPr/>
              <a:t>03/05/35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CA3C-475D-435C-ABE0-6243737E5AC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89D8-6CEE-48FC-AEC4-7A8071B944F2}" type="datetimeFigureOut">
              <a:rPr lang="ar-SA" smtClean="0"/>
              <a:pPr/>
              <a:t>03/05/35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CA3C-475D-435C-ABE0-6243737E5AC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89D8-6CEE-48FC-AEC4-7A8071B944F2}" type="datetimeFigureOut">
              <a:rPr lang="ar-SA" smtClean="0"/>
              <a:pPr/>
              <a:t>03/05/35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CA3C-475D-435C-ABE0-6243737E5AC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89D8-6CEE-48FC-AEC4-7A8071B944F2}" type="datetimeFigureOut">
              <a:rPr lang="ar-SA" smtClean="0"/>
              <a:pPr/>
              <a:t>03/05/35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CA3C-475D-435C-ABE0-6243737E5AC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89D8-6CEE-48FC-AEC4-7A8071B944F2}" type="datetimeFigureOut">
              <a:rPr lang="ar-SA" smtClean="0"/>
              <a:pPr/>
              <a:t>03/05/35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CA3C-475D-435C-ABE0-6243737E5AC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89D8-6CEE-48FC-AEC4-7A8071B944F2}" type="datetimeFigureOut">
              <a:rPr lang="ar-SA" smtClean="0"/>
              <a:pPr/>
              <a:t>03/05/35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CA3C-475D-435C-ABE0-6243737E5AC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89D8-6CEE-48FC-AEC4-7A8071B944F2}" type="datetimeFigureOut">
              <a:rPr lang="ar-SA" smtClean="0"/>
              <a:pPr/>
              <a:t>03/05/35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CA3C-475D-435C-ABE0-6243737E5AC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ذو زاوية واحدة مخدوشة ودائرية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ثلث قائم الزاوية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89D8-6CEE-48FC-AEC4-7A8071B944F2}" type="datetimeFigureOut">
              <a:rPr lang="ar-SA" smtClean="0"/>
              <a:pPr/>
              <a:t>03/05/35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F03CA3C-475D-435C-ABE0-6243737E5AC4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10" name="شكل حر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شكل حر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شكل حر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عنصر نائب للعنوان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عنصر نائب للنص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4ED89D8-6CEE-48FC-AEC4-7A8071B944F2}" type="datetimeFigureOut">
              <a:rPr lang="ar-SA" smtClean="0"/>
              <a:pPr/>
              <a:t>03/05/35</a:t>
            </a:fld>
            <a:endParaRPr lang="ar-SA"/>
          </a:p>
        </p:txBody>
      </p:sp>
      <p:sp>
        <p:nvSpPr>
          <p:cNvPr id="22" name="عنصر نائب للتذييل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F03CA3C-475D-435C-ABE0-6243737E5AC4}" type="slidenum">
              <a:rPr lang="ar-SA" smtClean="0"/>
              <a:pPr/>
              <a:t>‹#›</a:t>
            </a:fld>
            <a:endParaRPr lang="ar-SA"/>
          </a:p>
        </p:txBody>
      </p:sp>
      <p:grpSp>
        <p:nvGrpSpPr>
          <p:cNvPr id="2" name="مجموعة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شكل حر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شكل حر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google.com.sa/url?sa=i&amp;rct=j&amp;q=%D9%85%D9%81%D8%B5%D9%84%D9%8A%D8%A7%D8%AA&amp;source=images&amp;cd=&amp;cad=rja&amp;docid=NQho2DolWb8_SM&amp;tbnid=kP2LoAYpK_43iM:&amp;ved=0CAUQjRw&amp;url=http://hosam-voyager.blogspot.com/2011/12/blog-post_6488.html&amp;ei=eaU0UY7UPIyE2QWz5YGIAQ&amp;psig=AFQjCNEod72BdoABHOfM2RkRP8M6lT3_jg&amp;ust=1362490274916473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24.png"/><Relationship Id="rId4" Type="http://schemas.openxmlformats.org/officeDocument/2006/relationships/image" Target="../media/image23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gif"/><Relationship Id="rId4" Type="http://schemas.openxmlformats.org/officeDocument/2006/relationships/image" Target="../media/image3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hyperlink" Target="http://www.google.com.sa/url?sa=i&amp;rct=j&amp;q=&amp;esrc=s&amp;source=images&amp;cd=&amp;cad=rja&amp;docid=9DXayJ-r2z9raM&amp;tbnid=U_-iB_YQ7BTq_M:&amp;ved=0CAUQjRw&amp;url=http://vb1.alwazer.com/t69918.html&amp;ei=2GcLU6yqKqal0AXJl4HQAg&amp;psig=AFQjCNEImiJAPpCvn_PQXKy9Iha2buf60A&amp;ust=1393342542392994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gif"/><Relationship Id="rId5" Type="http://schemas.openxmlformats.org/officeDocument/2006/relationships/image" Target="../media/image42.gif"/><Relationship Id="rId4" Type="http://schemas.openxmlformats.org/officeDocument/2006/relationships/image" Target="../media/image41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gif"/><Relationship Id="rId5" Type="http://schemas.openxmlformats.org/officeDocument/2006/relationships/image" Target="../media/image42.gif"/><Relationship Id="rId4" Type="http://schemas.openxmlformats.org/officeDocument/2006/relationships/image" Target="../media/image41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hyperlink" Target="http://www.google.com.sa/url?sa=i&amp;rct=j&amp;q=&amp;esrc=s&amp;source=images&amp;cd=&amp;cad=rja&amp;docid=iEUkcHu4QxCVnM&amp;tbnid=1DsvITErFFbfZM:&amp;ved=0CAUQjRw&amp;url=http://www.marefa.org/index.php/%D9%86%D9%8A%D9%88%D9%86&amp;ei=unYLU4r3GMmX0AXU9IDgBA&amp;psig=AFQjCNHWxLTK2qrTV7-NzgUaVehSgFWgUg&amp;ust=1393346567377843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hyperlink" Target="http://www.google.com.sa/url?sa=i&amp;rct=j&amp;q=&amp;esrc=s&amp;source=images&amp;cd=&amp;cad=rja&amp;docid=1r1ET8naBENeaM&amp;tbnid=rUsvayqeOLWRCM:&amp;ved=0CAUQjRw&amp;url=http://www.aldawadmi.net/news/news-action-show-id-12720.htm&amp;ei=CXMLU7qkJ6aa0QXEn4CIBQ&amp;psig=AFQjCNEQ5-O9O5Rl-rmDTEMWIa5kyTgjbQ&amp;ust=1393345642308898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m.sa/url?sa=i&amp;rct=j&amp;q=%D8%A7%D8%B3%D8%AA%D8%B1%D8%A7%D8%AA%D9%8A%D8%AC%D9%8A%D8%A9+%D8%A7%D9%84%D9%85%D9%81%D8%A7%D9%87%D9%8A%D9%85+%D8%A7%D9%84%D9%83%D8%B1%D8%AA%D9%88%D9%86%D9%8A%D8%A9&amp;source=images&amp;cd=&amp;cad=rja&amp;docid=f70gC1bm2wzTXM&amp;tbnid=U2FHy_PVaPaOiM:&amp;ved=0CAUQjRw&amp;url=http://www.4esh.com/eshraf/?p=16097&amp;ei=wBpfUarPIJDDswbD04G4Ag&amp;psig=AFQjCNGDPXHEVzeB9L9Iu-cA84RF2i1imA&amp;ust=1365273625329918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diagramLayout" Target="../diagrams/layout2.xml"/><Relationship Id="rId7" Type="http://schemas.openxmlformats.org/officeDocument/2006/relationships/image" Target="../media/image57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57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microsoft.com/office/2007/relationships/diagramDrawing" Target="../diagrams/drawing3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57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microsoft.com/office/2007/relationships/diagramDrawing" Target="../diagrams/drawing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hyperlink" Target="http://www.google.com.sa/url?sa=i&amp;rct=j&amp;q=&amp;esrc=s&amp;source=images&amp;cd=&amp;cad=rja&amp;docid=Q7zA8WRrpnhAXM&amp;tbnid=Nf173UlOIUYnKM:&amp;ved=0CAUQjRw&amp;url=http://almadawy.wordpress.com/category/mouse-mischief/&amp;ei=KJALU5rwH8rK0QXq2oCQDA&amp;psig=AFQjCNHVU6OfVqplT1Xwnqt1q04ecoxSLA&amp;ust=1393352974339436" TargetMode="Externa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62.jpeg"/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.sa/url?sa=i&amp;rct=j&amp;q=&amp;esrc=s&amp;source=images&amp;cd=&amp;cad=rja&amp;docid=4W63_BvobskisM&amp;tbnid=8QnklD6s2CbyFM:&amp;ved=0CAUQjRw&amp;url=http://www.alamanapack.com/ar/packaging/products/20&amp;ei=skYMU_PXK_KY0QWKnoDwBQ&amp;psig=AFQjCNF1obBnaOI2aX1zY9-RctjwKh2m9A&amp;ust=1393399671106536" TargetMode="External"/><Relationship Id="rId5" Type="http://schemas.openxmlformats.org/officeDocument/2006/relationships/image" Target="../media/image61.jpeg"/><Relationship Id="rId4" Type="http://schemas.openxmlformats.org/officeDocument/2006/relationships/hyperlink" Target="http://www.google.com.sa/url?sa=i&amp;rct=j&amp;q=&amp;esrc=s&amp;source=images&amp;cd=&amp;cad=rja&amp;docid=_wtupYYiGyANrM&amp;tbnid=DYmsN8weKz5HnM:&amp;ved=0CAUQjRw&amp;url=http://kenanaonline.com/users/tamersafety/photos/1238203375&amp;ei=IEYMU4zUM8OU0AWcwIGIAg&amp;psig=AFQjCNF1obBnaOI2aX1zY9-RctjwKh2m9A&amp;ust=1393399671106536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sa/url?sa=i&amp;rct=j&amp;q=&amp;esrc=s&amp;source=images&amp;cd=&amp;cad=rja&amp;docid=4W63_BvobskisM&amp;tbnid=8QnklD6s2CbyFM:&amp;ved=0CAUQjRw&amp;url=https://sites.google.com/site/saudifactoryforaluminiumfoil/home/itames&amp;ei=2UYMU7v_M-GN0AXWp4Ao&amp;psig=AFQjCNF1obBnaOI2aX1zY9-RctjwKh2m9A&amp;ust=1393399671106536" TargetMode="External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4" Type="http://schemas.openxmlformats.org/officeDocument/2006/relationships/image" Target="../media/image6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url?sa=i&amp;rct=j&amp;q=&amp;esrc=s&amp;source=images&amp;cd=&amp;cad=rja&amp;docid=Cc19eR-4TQEnDM&amp;tbnid=15wjJUl7-JtEWM:&amp;ved=0CAUQjRw&amp;url=http://activelearning-arass.blogspot.com/p/blog-page_8454.html&amp;ei=mI4LU5akFKKN0AXJyYHQBA&amp;psig=AFQjCNG1hDi2tNOM7vr5d2bl29dM01bG8g&amp;ust=1393352716828903" TargetMode="External"/><Relationship Id="rId2" Type="http://schemas.openxmlformats.org/officeDocument/2006/relationships/image" Target="../media/image6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png"/><Relationship Id="rId4" Type="http://schemas.openxmlformats.org/officeDocument/2006/relationships/image" Target="../media/image70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4" Type="http://schemas.openxmlformats.org/officeDocument/2006/relationships/image" Target="../media/image68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hyperlink" Target="http://www.google.com.sa/url?sa=i&amp;rct=j&amp;q=%D8%AE%D9%84%D9%81%D9%8A%D8%A7%D8%AA&amp;source=images&amp;cd=&amp;cad=rja&amp;docid=BhnkRzcx4C80QM&amp;tbnid=ygpmEHPQc4ytRM:&amp;ved=0CAUQjRw&amp;url=http://forums.7hob.com/hob3993.html&amp;ei=iwpXUdCSLImTOICygOgC&amp;psig=AFQjCNEWvsV8w7HmitReqiH-KXqnO1TvIA&amp;ust=1364745219264324" TargetMode="Externa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.sa/url?sa=i&amp;rct=j&amp;q=&amp;esrc=s&amp;source=images&amp;cd=&amp;cad=rja&amp;docid=Iasr0ePOahWCoM&amp;tbnid=1JIwdWd05FNmwM:&amp;ved=0CAUQjRw&amp;url=https://mimizwords.wordpress.com/category/writing/&amp;ei=2ywMU6a2MoeM0AWj1IGwDQ&amp;psig=AFQjCNF2EClyDig-YJy-EbfZWXt7ZjNucw&amp;ust=1393393223085263" TargetMode="External"/><Relationship Id="rId3" Type="http://schemas.openxmlformats.org/officeDocument/2006/relationships/image" Target="../media/image72.png"/><Relationship Id="rId7" Type="http://schemas.openxmlformats.org/officeDocument/2006/relationships/image" Target="../media/image7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.sa/url?sa=i&amp;rct=j&amp;q=&amp;esrc=s&amp;source=images&amp;cd=&amp;cad=rja&amp;docid=jhx0CTLMyEoBkM&amp;tbnid=gqpJXEm0dLj3-M:&amp;ved=0CAUQjRw&amp;url=http://www.asraraspia.web.id/2012_03_01_archive.html&amp;ei=WywMU4vDAuKc0AW_zIDQAw&amp;psig=AFQjCNGWJnnskP29ngHTesOOlVtZBE5eDA&amp;ust=1393393009515011" TargetMode="External"/><Relationship Id="rId5" Type="http://schemas.openxmlformats.org/officeDocument/2006/relationships/image" Target="../media/image8.jpeg"/><Relationship Id="rId4" Type="http://schemas.openxmlformats.org/officeDocument/2006/relationships/hyperlink" Target="http://www.google.com.sa/url?sa=i&amp;rct=j&amp;q=&amp;esrc=s&amp;source=images&amp;cd=&amp;cad=rja&amp;docid=9DXayJ-r2z9raM&amp;tbnid=U_-iB_YQ7BTq_M:&amp;ved=0CAUQjRw&amp;url=http://vb1.alwazer.com/t69918.html&amp;ei=2GcLU6yqKqal0AXJl4HQAg&amp;psig=AFQjCNEImiJAPpCvn_PQXKy9Iha2buf60A&amp;ust=1393342542392994" TargetMode="External"/><Relationship Id="rId9" Type="http://schemas.openxmlformats.org/officeDocument/2006/relationships/image" Target="../media/image74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gif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eg"/><Relationship Id="rId3" Type="http://schemas.openxmlformats.org/officeDocument/2006/relationships/hyperlink" Target="http://www.google.com.sa/url?sa=i&amp;rct=j&amp;q=&amp;esrc=s&amp;source=images&amp;cd=&amp;cad=rja&amp;docid=h0GBZtRMi4NY6M&amp;tbnid=ksYu4ijiCpKfVM:&amp;ved=&amp;url=http://www.rowad-math.com/vb/showthread.php?t=2837&amp;ei=RZULU73DGMmn0QWyoYCwCQ&amp;psig=AFQjCNELJNahU0m85kpyWeiQWcUIkKvoxg&amp;ust=1393354437831687" TargetMode="External"/><Relationship Id="rId7" Type="http://schemas.openxmlformats.org/officeDocument/2006/relationships/hyperlink" Target="http://www.google.com.sa/url?sa=i&amp;rct=j&amp;q=&amp;esrc=s&amp;source=images&amp;cd=&amp;cad=rja&amp;docid=7GTUeYWxzQJxrM&amp;tbnid=mHA-9Q7gB6KuxM:&amp;ved=0CAUQjRw&amp;url=http://forum.mn66.com/t289567.html&amp;ei=pZYLU8PeJ6mn0AWLrIDwCg&amp;psig=AFQjCNH1-18ZvQEMm3yeAK_XQlzHOWBtPw&amp;ust=1393354716511826" TargetMode="External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jpeg"/><Relationship Id="rId5" Type="http://schemas.openxmlformats.org/officeDocument/2006/relationships/hyperlink" Target="http://www.google.com.sa/url?sa=i&amp;rct=j&amp;q=&amp;esrc=s&amp;source=images&amp;cd=&amp;cad=rja&amp;docid=qmYKdn7E5yE49M&amp;tbnid=qvUnc-Z4nvX0CM:&amp;ved=&amp;url=http://www.q8classroom.net/vb/showthread.php?t=108319&amp;ei=CpYLU6n4Acel0QWh74H4Aw&amp;psig=AFQjCNH8AHH6bR6IUU5VTdUtfdIfx6SEeQ&amp;ust=1393354634444115" TargetMode="External"/><Relationship Id="rId4" Type="http://schemas.openxmlformats.org/officeDocument/2006/relationships/image" Target="../media/image79.jpeg"/><Relationship Id="rId9" Type="http://schemas.openxmlformats.org/officeDocument/2006/relationships/image" Target="../media/image76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3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url?sa=i&amp;rct=j&amp;q=%D8%A7%D9%84%D8%AA%D9%81%D9%83%D9%8A%D8%B1+%D8%A7%D9%84%D8%A3%D8%A8%D8%AF%D8%A7%D8%B9%D9%8A&amp;source=images&amp;cd=&amp;cad=rja&amp;docid=Foko48kX4i4UUM&amp;tbnid=V-uq2eDLck5utM:&amp;ved=0CAUQjRw&amp;url=http://esyria.sy/eafkar/index.php?inid=4&amp;page_gallery_id=500&amp;pid=1&amp;&amp;tg=1&amp;ei=afVaUd7nJ4XcswasloDYAQ&amp;psig=AFQjCNGU-nqD8xYMvgTRqPYJRnAR0wqhLQ&amp;ust=1365000202602964" TargetMode="Externa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87.jpeg"/><Relationship Id="rId4" Type="http://schemas.openxmlformats.org/officeDocument/2006/relationships/image" Target="../media/image86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sa/url?sa=i&amp;rct=j&amp;q=&amp;esrc=s&amp;source=images&amp;cd=&amp;cad=rja&amp;docid=T-V4-pg3JUOLaM&amp;tbnid=4MWXRNbAWpH60M:&amp;ved=0CAUQjRw&amp;url=https://teacher1maitha.wordpress.com/tag/%D9%85%D9%84%D8%A7%D8%AD%D8%B8%D8%A7%D8%AA-%D8%A7%D9%84%D9%85%D8%B9%D9%84%D9%85%D8%A9/&amp;ei=GjEMU4GqJeGl0QWCu4GgDw&amp;psig=AFQjCNGBlupHX2yjDoOoeFP2Oc29VFBj7A&amp;ust=1393393889929712" TargetMode="Externa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8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gi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microsoft.com/office/2007/relationships/diagramDrawing" Target="../diagrams/drawing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1.gif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image" Target="../media/image15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13" Type="http://schemas.openxmlformats.org/officeDocument/2006/relationships/image" Target="../media/image104.png"/><Relationship Id="rId18" Type="http://schemas.openxmlformats.org/officeDocument/2006/relationships/image" Target="../media/image109.png"/><Relationship Id="rId3" Type="http://schemas.openxmlformats.org/officeDocument/2006/relationships/audio" Target="../media/audio5.wav"/><Relationship Id="rId21" Type="http://schemas.openxmlformats.org/officeDocument/2006/relationships/image" Target="../media/image111.jpeg"/><Relationship Id="rId7" Type="http://schemas.openxmlformats.org/officeDocument/2006/relationships/image" Target="../media/image98.png"/><Relationship Id="rId12" Type="http://schemas.openxmlformats.org/officeDocument/2006/relationships/image" Target="../media/image103.png"/><Relationship Id="rId17" Type="http://schemas.openxmlformats.org/officeDocument/2006/relationships/image" Target="../media/image108.png"/><Relationship Id="rId2" Type="http://schemas.openxmlformats.org/officeDocument/2006/relationships/audio" Target="../media/audio4.wav"/><Relationship Id="rId16" Type="http://schemas.openxmlformats.org/officeDocument/2006/relationships/image" Target="../media/image107.png"/><Relationship Id="rId20" Type="http://schemas.openxmlformats.org/officeDocument/2006/relationships/hyperlink" Target="http://www.google.com.sa/url?sa=i&amp;rct=j&amp;q=%D8%A7%D9%84%D8%B0%D9%83%D8%A7%D8%A1%D8%A7%D8%AA+%D8%A7%D9%84%D9%85%D8%AA%D8%B9%D8%AF%D8%AF%D8%A9&amp;source=images&amp;cd=&amp;cad=rja&amp;docid=tIg6SmyrEWvyAM&amp;tbnid=wt_9TETTt9rNmM:&amp;ved=0CAUQjRw&amp;url=http://www.deraban.com/muntada/vb/showthread.php?t=6797&amp;page=2&amp;ei=qQBXUY7sAsjZPLvxgaAI&amp;psig=AFQjCNHJlzxwVPemh4YwirNrMDYZxXTQrw&amp;ust=1364741527948003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png"/><Relationship Id="rId11" Type="http://schemas.openxmlformats.org/officeDocument/2006/relationships/image" Target="../media/image102.png"/><Relationship Id="rId5" Type="http://schemas.openxmlformats.org/officeDocument/2006/relationships/image" Target="../media/image96.png"/><Relationship Id="rId15" Type="http://schemas.openxmlformats.org/officeDocument/2006/relationships/image" Target="../media/image106.png"/><Relationship Id="rId10" Type="http://schemas.openxmlformats.org/officeDocument/2006/relationships/image" Target="../media/image101.png"/><Relationship Id="rId19" Type="http://schemas.openxmlformats.org/officeDocument/2006/relationships/image" Target="../media/image110.png"/><Relationship Id="rId4" Type="http://schemas.openxmlformats.org/officeDocument/2006/relationships/image" Target="../media/image95.png"/><Relationship Id="rId9" Type="http://schemas.openxmlformats.org/officeDocument/2006/relationships/image" Target="../media/image100.png"/><Relationship Id="rId14" Type="http://schemas.openxmlformats.org/officeDocument/2006/relationships/image" Target="../media/image105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hyperlink" Target="http://www.google.com.sa/url?sa=i&amp;rct=j&amp;q=%D8%A7%D8%B3%D8%AA%D8%B1%D8%A7%D8%AA%D9%8A%D8%AC%D9%8A%D8%A9+%D8%A7%D9%84%D9%85%D9%81%D8%A7%D9%87%D9%8A%D9%85+%D8%A7%D9%84%D9%83%D8%B1%D8%AA%D9%88%D9%86%D9%8A%D8%A9+%D9%81%D9%8A+%D8%A7%D9%84%D8%B1%D9%8A%D8%A7%D8%B6%D9%8A%D8%A7%D8%AA&amp;source=images&amp;cd=&amp;cad=rja&amp;docid=ifClreKV9pM5WM&amp;tbnid=T4vhXi6jEtiTrM:&amp;ved=0CAUQjRw&amp;url=http://www.dawadmisms.net/news.php?action=show&amp;id=2626&amp;ei=WRxfUdGFN8HVtQan9YDgAg&amp;psig=AFQjCNHRSi15NTgBj5CubCIAlJNB99LsAw&amp;ust=1365274023943478" TargetMode="Externa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hyperlink" Target="http://www.google.com.sa/url?sa=i&amp;rct=j&amp;q=%D8%A7%D9%84%D8%B0%D9%83%D8%A7%D8%A1%D8%A7%D8%AA+%D8%A7%D9%84%D9%85%D8%AA%D8%B9%D8%AF%D8%AF%D8%A9&amp;source=images&amp;cd=&amp;cad=rja&amp;docid=tIg6SmyrEWvyAM&amp;tbnid=wt_9TETTt9rNmM:&amp;ved=0CAUQjRw&amp;url=http://www.s3t3.net/maher.aspx?tstID=40483&amp;ei=YwBXUY6GIMasPanjgbAK&amp;psig=AFQjCNHJlzxwVPemh4YwirNrMDYZxXTQrw&amp;ust=1364741527948003" TargetMode="Externa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4" Type="http://schemas.openxmlformats.org/officeDocument/2006/relationships/image" Target="../media/image6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w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4" Type="http://schemas.openxmlformats.org/officeDocument/2006/relationships/image" Target="../media/image68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7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2" Type="http://schemas.openxmlformats.org/officeDocument/2006/relationships/hyperlink" Target="http://www.google.com.sa/url?sa=i&amp;rct=j&amp;q=%D8%A8%D8%A7%D8%AD%D8%AB&amp;source=images&amp;cd=&amp;cad=rja&amp;docid=X3GLLdGFAvUGLM&amp;tbnid=y92pyfFN1HpGIM:&amp;ved=0CAUQjRw&amp;url=http://alharoon.blogspot.com/2010/12/blog-post_7920.html&amp;ei=D8k0UeWVDuXK0QX0rICYAg&amp;psig=AFQjCNEOLposMFoAAxBdKSzjksZnQzQUiQ&amp;ust=1362500232828604" TargetMode="Externa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wm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3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gi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7.jpeg"/><Relationship Id="rId5" Type="http://schemas.openxmlformats.org/officeDocument/2006/relationships/image" Target="../media/image126.jpeg"/><Relationship Id="rId4" Type="http://schemas.openxmlformats.org/officeDocument/2006/relationships/image" Target="../media/image125.jpeg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gif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gif"/><Relationship Id="rId7" Type="http://schemas.openxmlformats.org/officeDocument/2006/relationships/image" Target="../media/image135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4.gif"/><Relationship Id="rId5" Type="http://schemas.openxmlformats.org/officeDocument/2006/relationships/image" Target="../media/image133.png"/><Relationship Id="rId4" Type="http://schemas.openxmlformats.org/officeDocument/2006/relationships/image" Target="../media/image132.gif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jpeg"/><Relationship Id="rId2" Type="http://schemas.openxmlformats.org/officeDocument/2006/relationships/hyperlink" Target="http://www.google.com.sa/url?sa=i&amp;rct=j&amp;q=&amp;esrc=s&amp;source=images&amp;cd=&amp;cad=rja&amp;docid=fBS0JPbKmrilQM&amp;tbnid=V38ckxR4o5z9CM:&amp;ved=0CAUQjRw&amp;url=http://forum.hawahome.com/t233416.html&amp;ei=BVsMU-esE8qq0QXFj4HYCw&amp;psig=AFQjCNFz5hoSO1Lcbhohc1Zrxmddccdevg&amp;ust=1393405026924332" TargetMode="Externa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1\Desktop\بدون عنوان'''''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2.bp.blogspot.com/-jSpNIDZArms/TuD-cVYkFhI/AAAAAAAADeA/my0Rf0kp3q8/s1600/148348-almaFi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عنصر نائب للمحتوى 2"/>
          <p:cNvSpPr>
            <a:spLocks noGrp="1"/>
          </p:cNvSpPr>
          <p:nvPr>
            <p:ph idx="4294967295"/>
          </p:nvPr>
        </p:nvSpPr>
        <p:spPr>
          <a:xfrm>
            <a:off x="0" y="1772816"/>
            <a:ext cx="8229600" cy="355441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ar-SA" sz="7200" b="1" dirty="0" smtClean="0">
                <a:solidFill>
                  <a:schemeClr val="accent1">
                    <a:lumMod val="75000"/>
                  </a:schemeClr>
                </a:solidFill>
              </a:rPr>
              <a:t>الفكرة العامة</a:t>
            </a:r>
            <a:endParaRPr lang="ar-SA" sz="7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تاتو\Desktop\بدون عنوان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980728"/>
            <a:ext cx="3591842" cy="3159794"/>
          </a:xfrm>
          <a:prstGeom prst="rect">
            <a:avLst/>
          </a:prstGeom>
          <a:noFill/>
        </p:spPr>
      </p:pic>
      <p:pic>
        <p:nvPicPr>
          <p:cNvPr id="17410" name="Picture 2" descr="http://www.alamatonline.net/load_files/pics/13023314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077072"/>
            <a:ext cx="5347692" cy="2362969"/>
          </a:xfrm>
          <a:prstGeom prst="rect">
            <a:avLst/>
          </a:prstGeom>
          <a:noFill/>
        </p:spPr>
      </p:pic>
      <p:pic>
        <p:nvPicPr>
          <p:cNvPr id="5" name="Picture 2" descr="http://www.ct-7ob.com/vb/imgcache/96843.pn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628800"/>
            <a:ext cx="223224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عنصر نائب للمحتوى 1"/>
          <p:cNvSpPr txBox="1">
            <a:spLocks/>
          </p:cNvSpPr>
          <p:nvPr/>
        </p:nvSpPr>
        <p:spPr>
          <a:xfrm>
            <a:off x="442913" y="103188"/>
            <a:ext cx="8243887" cy="59531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ar-SA" sz="8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ar-SA" sz="8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كيف أصنف المواد؟</a:t>
            </a:r>
            <a:endParaRPr kumimoji="0" lang="ar-SA" sz="8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6" descr="C:\Users\تاتو\Desktop\بدون عنوان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002038"/>
            <a:ext cx="3168352" cy="2855962"/>
          </a:xfrm>
          <a:prstGeom prst="rect">
            <a:avLst/>
          </a:prstGeom>
          <a:noFill/>
        </p:spPr>
      </p:pic>
      <p:pic>
        <p:nvPicPr>
          <p:cNvPr id="9" name="Picture 2" descr="http://t2.gstatic.com/images?q=tbn:ANd9GcSNpgk938V50nUKfgTGXBfiz0jZu96dKCscnbP1eQ8B7S1qqM9L0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369383" cy="126876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://4.bp.blogspot.com/-J6l8n5dY1Yk/Ts4buLNnO5I/AAAAAAAAABI/Fco94S6xHsA/s1600/images%253Fq%253Dtbn%253AANd9GcSFFLv6eutof3RC-GHyPdsnqkcEr9XQWk9tvf2XGw81c5PuCbT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مستطيل 7"/>
          <p:cNvSpPr>
            <a:spLocks noChangeArrowheads="1"/>
          </p:cNvSpPr>
          <p:nvPr/>
        </p:nvSpPr>
        <p:spPr bwMode="auto">
          <a:xfrm>
            <a:off x="215008" y="0"/>
            <a:ext cx="8928992" cy="2123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4" rIns="91428" bIns="45714">
            <a:spAutoFit/>
          </a:bodyPr>
          <a:lstStyle/>
          <a:p>
            <a:r>
              <a:rPr lang="ar-SA" sz="7200" b="1" dirty="0" err="1" smtClean="0">
                <a:solidFill>
                  <a:srgbClr val="FF0000"/>
                </a:solidFill>
              </a:rPr>
              <a:t>استراتيجية</a:t>
            </a:r>
            <a:r>
              <a:rPr lang="ar-SA" sz="7200" b="1" dirty="0" smtClean="0">
                <a:solidFill>
                  <a:srgbClr val="FF0000"/>
                </a:solidFill>
              </a:rPr>
              <a:t> </a:t>
            </a:r>
            <a:r>
              <a:rPr lang="ar-SA" sz="7200" b="1" dirty="0" err="1" smtClean="0">
                <a:solidFill>
                  <a:srgbClr val="FF0000"/>
                </a:solidFill>
              </a:rPr>
              <a:t>الذكاءت</a:t>
            </a:r>
            <a:r>
              <a:rPr lang="ar-SA" sz="7200" b="1" dirty="0" smtClean="0">
                <a:solidFill>
                  <a:srgbClr val="FF0000"/>
                </a:solidFill>
              </a:rPr>
              <a:t> المتعددة                 </a:t>
            </a:r>
            <a:r>
              <a:rPr lang="ar-SA" sz="6000" b="1" dirty="0" smtClean="0">
                <a:solidFill>
                  <a:srgbClr val="FF0000"/>
                </a:solidFill>
              </a:rPr>
              <a:t>(</a:t>
            </a:r>
            <a:r>
              <a:rPr lang="ar-SA" sz="6000" b="1" dirty="0" smtClean="0">
                <a:solidFill>
                  <a:srgbClr val="92D050"/>
                </a:solidFill>
              </a:rPr>
              <a:t>البصري</a:t>
            </a:r>
            <a:r>
              <a:rPr lang="ar-SA" sz="6000" b="1" dirty="0" smtClean="0">
                <a:solidFill>
                  <a:srgbClr val="FF0000"/>
                </a:solidFill>
              </a:rPr>
              <a:t>) </a:t>
            </a:r>
            <a:endParaRPr lang="ar-SA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1\Desktop\بدون عنوانdef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40968"/>
            <a:ext cx="2771800" cy="1944216"/>
          </a:xfrm>
          <a:prstGeom prst="rect">
            <a:avLst/>
          </a:prstGeom>
          <a:noFill/>
        </p:spPr>
      </p:pic>
      <p:pic>
        <p:nvPicPr>
          <p:cNvPr id="1027" name="Picture 3" descr="C:\Users\USER1\Desktop\images1AO01J1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2996952"/>
            <a:ext cx="2376264" cy="2016224"/>
          </a:xfrm>
          <a:prstGeom prst="rect">
            <a:avLst/>
          </a:prstGeom>
          <a:noFill/>
        </p:spPr>
      </p:pic>
      <p:pic>
        <p:nvPicPr>
          <p:cNvPr id="1028" name="Picture 4" descr="C:\Users\USER1\Desktop\imagesJIQ3QRB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2924944"/>
            <a:ext cx="3312368" cy="2089398"/>
          </a:xfrm>
          <a:prstGeom prst="rect">
            <a:avLst/>
          </a:prstGeom>
          <a:noFill/>
        </p:spPr>
      </p:pic>
      <p:pic>
        <p:nvPicPr>
          <p:cNvPr id="1029" name="Picture 5" descr="C:\Users\USER1\Desktop\imagesG6HSQRW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268760"/>
            <a:ext cx="2843808" cy="1703834"/>
          </a:xfrm>
          <a:prstGeom prst="rect">
            <a:avLst/>
          </a:prstGeom>
          <a:noFill/>
        </p:spPr>
      </p:pic>
      <p:pic>
        <p:nvPicPr>
          <p:cNvPr id="1030" name="Picture 6" descr="C:\Users\USER1\Desktop\بدون عنوانgftu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013176"/>
            <a:ext cx="3600399" cy="1844824"/>
          </a:xfrm>
          <a:prstGeom prst="rect">
            <a:avLst/>
          </a:prstGeom>
          <a:noFill/>
        </p:spPr>
      </p:pic>
      <p:pic>
        <p:nvPicPr>
          <p:cNvPr id="1031" name="Picture 7" descr="C:\Users\USER1\Desktop\images7Q6PTAF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71800" y="980728"/>
            <a:ext cx="3240360" cy="2016224"/>
          </a:xfrm>
          <a:prstGeom prst="rect">
            <a:avLst/>
          </a:prstGeom>
          <a:noFill/>
        </p:spPr>
      </p:pic>
      <p:pic>
        <p:nvPicPr>
          <p:cNvPr id="1032" name="Picture 8" descr="C:\Users\USER1\Desktop\بدون عنوانdrgth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88024" y="5013176"/>
            <a:ext cx="4067944" cy="1844824"/>
          </a:xfrm>
          <a:prstGeom prst="rect">
            <a:avLst/>
          </a:prstGeom>
          <a:noFill/>
        </p:spPr>
      </p:pic>
      <p:pic>
        <p:nvPicPr>
          <p:cNvPr id="1034" name="Picture 10" descr="C:\Users\USER1\Desktop\images52VXJS0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84168" y="908720"/>
            <a:ext cx="2554982" cy="2153791"/>
          </a:xfrm>
          <a:prstGeom prst="rect">
            <a:avLst/>
          </a:prstGeom>
          <a:noFill/>
        </p:spPr>
      </p:pic>
      <p:sp>
        <p:nvSpPr>
          <p:cNvPr id="15" name="موجة 14"/>
          <p:cNvSpPr/>
          <p:nvPr/>
        </p:nvSpPr>
        <p:spPr>
          <a:xfrm>
            <a:off x="0" y="0"/>
            <a:ext cx="3203848" cy="1440160"/>
          </a:xfrm>
          <a:prstGeom prst="wav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36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الذكاءات</a:t>
            </a:r>
            <a:r>
              <a:rPr lang="ar-SA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 لمتعددة</a:t>
            </a:r>
          </a:p>
          <a:p>
            <a:pPr algn="ctr">
              <a:defRPr/>
            </a:pPr>
            <a:r>
              <a:rPr lang="ar-SA" sz="24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الذكاء البصري</a:t>
            </a:r>
            <a:endParaRPr lang="ar-SA" sz="2000" b="1" dirty="0">
              <a:ln w="1143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عنوان 15"/>
          <p:cNvSpPr>
            <a:spLocks noGrp="1"/>
          </p:cNvSpPr>
          <p:nvPr>
            <p:ph type="title"/>
          </p:nvPr>
        </p:nvSpPr>
        <p:spPr>
          <a:xfrm>
            <a:off x="2483768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ar-SA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استراتيجية</a:t>
            </a:r>
            <a:r>
              <a:rPr lang="ar-SA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 جدول التعلم 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 (k w L)</a:t>
            </a:r>
            <a:r>
              <a:rPr lang="ar-S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ar-S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</a:br>
            <a:endParaRPr lang="ar-SA" dirty="0"/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</p:nvPr>
        </p:nvGraphicFramePr>
        <p:xfrm>
          <a:off x="1115617" y="1628573"/>
          <a:ext cx="7685455" cy="4800823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636668"/>
                <a:gridCol w="2892384"/>
                <a:gridCol w="2156403"/>
              </a:tblGrid>
              <a:tr h="853213">
                <a:tc gridSpan="3">
                  <a:txBody>
                    <a:bodyPr/>
                    <a:lstStyle/>
                    <a:p>
                      <a:pPr algn="ctr" rtl="1"/>
                      <a:endParaRPr lang="ar-SA" sz="1800" b="0" dirty="0" smtClean="0">
                        <a:ln w="3175">
                          <a:solidFill>
                            <a:schemeClr val="tx1"/>
                          </a:solidFill>
                        </a:ln>
                        <a:solidFill>
                          <a:schemeClr val="bg1"/>
                        </a:solidFill>
                        <a:cs typeface="PT Bold Heading" pitchFamily="2" charset="-78"/>
                      </a:endParaRPr>
                    </a:p>
                    <a:p>
                      <a:pPr algn="ctr" rtl="1"/>
                      <a:r>
                        <a:rPr lang="ar-SA" sz="3200" b="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rgbClr val="FF0000"/>
                          </a:solidFill>
                          <a:cs typeface="PT Bold Heading" pitchFamily="2" charset="-78"/>
                        </a:rPr>
                        <a:t>المـــــــــــــــــادة</a:t>
                      </a:r>
                      <a:endParaRPr lang="ar-SA" sz="3200" b="0" dirty="0">
                        <a:ln w="3175">
                          <a:solidFill>
                            <a:schemeClr val="tx1"/>
                          </a:solidFill>
                        </a:ln>
                        <a:solidFill>
                          <a:srgbClr val="FF0000"/>
                        </a:solidFill>
                        <a:cs typeface="PT Bold Heading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548495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rgbClr val="FF0000"/>
                          </a:solidFill>
                          <a:cs typeface="PT Bold Heading" pitchFamily="2" charset="-78"/>
                        </a:rPr>
                        <a:t>ماذا نعرف ؟</a:t>
                      </a:r>
                      <a:endParaRPr lang="ar-SA" sz="2000" dirty="0">
                        <a:ln w="3175">
                          <a:solidFill>
                            <a:schemeClr val="tx1"/>
                          </a:solidFill>
                        </a:ln>
                        <a:solidFill>
                          <a:srgbClr val="FF0000"/>
                        </a:solidFill>
                        <a:cs typeface="PT Bold Heading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rgbClr val="FF0000"/>
                          </a:solidFill>
                          <a:cs typeface="PT Bold Heading" pitchFamily="2" charset="-78"/>
                        </a:rPr>
                        <a:t>ماذا نريد أن نعرف ؟</a:t>
                      </a:r>
                      <a:endParaRPr lang="ar-SA" sz="2000" dirty="0">
                        <a:ln w="3175">
                          <a:solidFill>
                            <a:schemeClr val="tx1"/>
                          </a:solidFill>
                        </a:ln>
                        <a:solidFill>
                          <a:srgbClr val="FF0000"/>
                        </a:solidFill>
                        <a:cs typeface="PT Bold Heading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rgbClr val="FF0000"/>
                          </a:solidFill>
                          <a:cs typeface="PT Bold Heading" pitchFamily="2" charset="-78"/>
                        </a:rPr>
                        <a:t>ماذا تعلمنا ؟</a:t>
                      </a:r>
                      <a:endParaRPr lang="ar-SA" sz="2000" dirty="0">
                        <a:ln w="3175">
                          <a:solidFill>
                            <a:schemeClr val="tx1"/>
                          </a:solidFill>
                        </a:ln>
                        <a:solidFill>
                          <a:srgbClr val="FF0000"/>
                        </a:solidFill>
                        <a:cs typeface="PT Bold Heading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5750">
                <a:tc>
                  <a:txBody>
                    <a:bodyPr/>
                    <a:lstStyle/>
                    <a:p>
                      <a:pPr rtl="1"/>
                      <a:endParaRPr lang="ar-SA" dirty="0" smtClean="0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  <a:p>
                      <a:pPr rtl="1"/>
                      <a:endParaRPr lang="ar-SA" dirty="0" smtClean="0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  <a:p>
                      <a:pPr rtl="1"/>
                      <a:endParaRPr lang="ar-SA" dirty="0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3138">
                <a:tc>
                  <a:txBody>
                    <a:bodyPr/>
                    <a:lstStyle/>
                    <a:p>
                      <a:pPr rtl="1"/>
                      <a:endParaRPr lang="ar-SA" dirty="0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" name="عنصر نائب للتذييل 1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/>
          <a:p>
            <a:r>
              <a:rPr lang="ar-SA" smtClean="0"/>
              <a:t>المدربة المركزية / رقية فارسي</a:t>
            </a:r>
            <a:endParaRPr lang="ar-SA"/>
          </a:p>
        </p:txBody>
      </p:sp>
      <p:grpSp>
        <p:nvGrpSpPr>
          <p:cNvPr id="2" name="مجموعة 21"/>
          <p:cNvGrpSpPr>
            <a:grpSpLocks/>
          </p:cNvGrpSpPr>
          <p:nvPr/>
        </p:nvGrpSpPr>
        <p:grpSpPr bwMode="auto">
          <a:xfrm>
            <a:off x="71406" y="142852"/>
            <a:ext cx="1428760" cy="1500198"/>
            <a:chOff x="706909" y="2179754"/>
            <a:chExt cx="3212794" cy="3069241"/>
          </a:xfrm>
        </p:grpSpPr>
        <p:grpSp>
          <p:nvGrpSpPr>
            <p:cNvPr id="5" name="مجموعة 15"/>
            <p:cNvGrpSpPr>
              <a:grpSpLocks/>
            </p:cNvGrpSpPr>
            <p:nvPr/>
          </p:nvGrpSpPr>
          <p:grpSpPr bwMode="auto">
            <a:xfrm>
              <a:off x="708761" y="2185080"/>
              <a:ext cx="3210942" cy="3058588"/>
              <a:chOff x="2941009" y="2581124"/>
              <a:chExt cx="3210942" cy="3058588"/>
            </a:xfrm>
          </p:grpSpPr>
          <p:grpSp>
            <p:nvGrpSpPr>
              <p:cNvPr id="6" name="مجموعة 22"/>
              <p:cNvGrpSpPr>
                <a:grpSpLocks/>
              </p:cNvGrpSpPr>
              <p:nvPr/>
            </p:nvGrpSpPr>
            <p:grpSpPr bwMode="auto">
              <a:xfrm>
                <a:off x="4355975" y="3861009"/>
                <a:ext cx="396044" cy="432087"/>
                <a:chOff x="6775822" y="3580554"/>
                <a:chExt cx="396044" cy="432087"/>
              </a:xfrm>
            </p:grpSpPr>
            <p:grpSp>
              <p:nvGrpSpPr>
                <p:cNvPr id="7" name="مجموعة 20"/>
                <p:cNvGrpSpPr/>
                <p:nvPr/>
              </p:nvGrpSpPr>
              <p:grpSpPr>
                <a:xfrm rot="877467">
                  <a:off x="6775822" y="3616597"/>
                  <a:ext cx="396044" cy="396044"/>
                  <a:chOff x="7416316" y="3104964"/>
                  <a:chExt cx="396044" cy="396044"/>
                </a:xfrm>
                <a:noFill/>
              </p:grpSpPr>
              <p:sp>
                <p:nvSpPr>
                  <p:cNvPr id="23" name="شكل بيضاوي 22"/>
                  <p:cNvSpPr/>
                  <p:nvPr/>
                </p:nvSpPr>
                <p:spPr>
                  <a:xfrm>
                    <a:off x="7416316" y="3104964"/>
                    <a:ext cx="396044" cy="396044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SA"/>
                  </a:p>
                </p:txBody>
              </p:sp>
              <p:cxnSp>
                <p:nvCxnSpPr>
                  <p:cNvPr id="24" name="رابط كسهم مستقيم 23"/>
                  <p:cNvCxnSpPr/>
                  <p:nvPr/>
                </p:nvCxnSpPr>
                <p:spPr>
                  <a:xfrm rot="10800000" flipH="1">
                    <a:off x="7421510" y="3142778"/>
                    <a:ext cx="57999" cy="140023"/>
                  </a:xfrm>
                  <a:prstGeom prst="straightConnector1">
                    <a:avLst/>
                  </a:prstGeom>
                  <a:grpFill/>
                  <a:ln>
                    <a:tailEnd type="arrow"/>
                  </a:ln>
                </p:spPr>
                <p:style>
                  <a:lnRef idx="3">
                    <a:schemeClr val="accent2"/>
                  </a:lnRef>
                  <a:fillRef idx="0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2" name="مستطيل 21"/>
                <p:cNvSpPr/>
                <p:nvPr/>
              </p:nvSpPr>
              <p:spPr>
                <a:xfrm>
                  <a:off x="6893140" y="3580554"/>
                  <a:ext cx="144520" cy="14378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ar-SA"/>
                </a:p>
              </p:txBody>
            </p:sp>
          </p:grpSp>
          <p:sp>
            <p:nvSpPr>
              <p:cNvPr id="18" name="شكل بيضاوي 4"/>
              <p:cNvSpPr/>
              <p:nvPr/>
            </p:nvSpPr>
            <p:spPr>
              <a:xfrm>
                <a:off x="2941009" y="2581124"/>
                <a:ext cx="3210942" cy="3058588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1" anchor="ctr"/>
              <a:lstStyle>
                <a:defPPr>
                  <a:defRPr lang="ar-SA"/>
                </a:defPPr>
                <a:lvl1pPr marL="0" algn="r" defTabSz="914400" rtl="1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SA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9" name="مربع نص 16"/>
              <p:cNvSpPr txBox="1">
                <a:spLocks noChangeArrowheads="1"/>
              </p:cNvSpPr>
              <p:nvPr/>
            </p:nvSpPr>
            <p:spPr bwMode="auto">
              <a:xfrm>
                <a:off x="4680011" y="3212976"/>
                <a:ext cx="1037463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ar-SA" sz="3200" b="1">
                    <a:latin typeface="Calibri" pitchFamily="34" charset="0"/>
                  </a:rPr>
                  <a:t>لماذا ؟</a:t>
                </a:r>
              </a:p>
            </p:txBody>
          </p:sp>
          <p:sp>
            <p:nvSpPr>
              <p:cNvPr id="20" name="مربع نص 17"/>
              <p:cNvSpPr txBox="1">
                <a:spLocks noChangeArrowheads="1"/>
              </p:cNvSpPr>
              <p:nvPr/>
            </p:nvSpPr>
            <p:spPr bwMode="auto">
              <a:xfrm>
                <a:off x="4414897" y="4464405"/>
                <a:ext cx="1345240" cy="6926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ar-SA" sz="1600" b="1" dirty="0">
                    <a:latin typeface="Calibri" pitchFamily="34" charset="0"/>
                  </a:rPr>
                  <a:t>مـاذا ؟</a:t>
                </a:r>
              </a:p>
            </p:txBody>
          </p:sp>
        </p:grpSp>
        <p:sp>
          <p:nvSpPr>
            <p:cNvPr id="13" name="دائري 12"/>
            <p:cNvSpPr/>
            <p:nvPr/>
          </p:nvSpPr>
          <p:spPr>
            <a:xfrm rot="5400000">
              <a:off x="769421" y="2117242"/>
              <a:ext cx="3069241" cy="3194266"/>
            </a:xfrm>
            <a:prstGeom prst="pie">
              <a:avLst>
                <a:gd name="adj1" fmla="val 21560177"/>
                <a:gd name="adj2" fmla="val 1620000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SA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275856" y="476672"/>
            <a:ext cx="8229600" cy="1143000"/>
          </a:xfrm>
        </p:spPr>
        <p:txBody>
          <a:bodyPr>
            <a:normAutofit/>
          </a:bodyPr>
          <a:lstStyle/>
          <a:p>
            <a:r>
              <a:rPr lang="ar-SA" sz="4800" b="1" dirty="0" smtClean="0"/>
              <a:t>المادة تتكون </a:t>
            </a:r>
            <a:r>
              <a:rPr lang="ar-SA" sz="4800" b="1" dirty="0" err="1" smtClean="0"/>
              <a:t>من .............</a:t>
            </a:r>
            <a:endParaRPr lang="ar-SA" sz="4800" b="1" dirty="0"/>
          </a:p>
        </p:txBody>
      </p:sp>
      <p:pic>
        <p:nvPicPr>
          <p:cNvPr id="5122" name="Picture 2" descr="C:\Users\USER1\Pictures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07704" y="4725144"/>
            <a:ext cx="5184576" cy="1800225"/>
          </a:xfrm>
          <a:prstGeom prst="rect">
            <a:avLst/>
          </a:prstGeom>
          <a:noFill/>
        </p:spPr>
      </p:pic>
      <p:pic>
        <p:nvPicPr>
          <p:cNvPr id="5" name="Picture 3" descr="C:\Users\sony\Desktop\50808_imgcach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60848"/>
            <a:ext cx="9144000" cy="25922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" name="Picture 2" descr="http://t2.gstatic.com/images?q=tbn:ANd9GcSNpgk938V50nUKfgTGXBfiz0jZu96dKCscnbP1eQ8B7S1qqM9L0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369383" cy="1268760"/>
          </a:xfrm>
          <a:prstGeom prst="rect">
            <a:avLst/>
          </a:prstGeom>
          <a:noFill/>
        </p:spPr>
      </p:pic>
      <p:sp>
        <p:nvSpPr>
          <p:cNvPr id="7" name="موجة 6"/>
          <p:cNvSpPr/>
          <p:nvPr/>
        </p:nvSpPr>
        <p:spPr>
          <a:xfrm>
            <a:off x="0" y="836712"/>
            <a:ext cx="2771800" cy="1143000"/>
          </a:xfrm>
          <a:prstGeom prst="wav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dirty="0" smtClean="0">
                <a:solidFill>
                  <a:srgbClr val="FF0000"/>
                </a:solidFill>
              </a:rPr>
              <a:t>استراتيجية العصف الذهني</a:t>
            </a:r>
            <a:endParaRPr lang="ar-SA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275856" y="476672"/>
            <a:ext cx="8229600" cy="1143000"/>
          </a:xfrm>
        </p:spPr>
        <p:txBody>
          <a:bodyPr>
            <a:normAutofit/>
          </a:bodyPr>
          <a:lstStyle/>
          <a:p>
            <a:r>
              <a:rPr lang="ar-SA" sz="4800" b="1" dirty="0" smtClean="0"/>
              <a:t>المادة تتكون من وحدات بنائية</a:t>
            </a:r>
            <a:endParaRPr lang="ar-SA" sz="4800" b="1" dirty="0"/>
          </a:p>
        </p:txBody>
      </p:sp>
      <p:pic>
        <p:nvPicPr>
          <p:cNvPr id="5122" name="Picture 2" descr="C:\Users\USER1\Pictures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07704" y="4725144"/>
            <a:ext cx="5184576" cy="1800225"/>
          </a:xfrm>
          <a:prstGeom prst="rect">
            <a:avLst/>
          </a:prstGeom>
          <a:noFill/>
        </p:spPr>
      </p:pic>
      <p:pic>
        <p:nvPicPr>
          <p:cNvPr id="5" name="Picture 3" descr="C:\Users\sony\Desktop\50808_imgcach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60848"/>
            <a:ext cx="9144000" cy="25922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" name="Picture 2" descr="http://t2.gstatic.com/images?q=tbn:ANd9GcSNpgk938V50nUKfgTGXBfiz0jZu96dKCscnbP1eQ8B7S1qqM9L0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369383" cy="1268760"/>
          </a:xfrm>
          <a:prstGeom prst="rect">
            <a:avLst/>
          </a:prstGeom>
          <a:noFill/>
        </p:spPr>
      </p:pic>
      <p:sp>
        <p:nvSpPr>
          <p:cNvPr id="7" name="موجة 6"/>
          <p:cNvSpPr/>
          <p:nvPr/>
        </p:nvSpPr>
        <p:spPr>
          <a:xfrm>
            <a:off x="0" y="836712"/>
            <a:ext cx="2771800" cy="1143000"/>
          </a:xfrm>
          <a:prstGeom prst="wav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dirty="0" smtClean="0">
                <a:solidFill>
                  <a:srgbClr val="FF0000"/>
                </a:solidFill>
              </a:rPr>
              <a:t>استراتيجية العصف الذهني</a:t>
            </a:r>
            <a:endParaRPr lang="ar-SA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عنوان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 descr="1_567511_1_34"/>
          <p:cNvPicPr>
            <a:picLocks noChangeAspect="1" noChangeArrowheads="1"/>
          </p:cNvPicPr>
          <p:nvPr/>
        </p:nvPicPr>
        <p:blipFill>
          <a:blip r:embed="rId2" cstate="print">
            <a:lum bright="34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1_567511_1_34"/>
          <p:cNvPicPr>
            <a:picLocks noChangeAspect="1" noChangeArrowheads="1"/>
          </p:cNvPicPr>
          <p:nvPr/>
        </p:nvPicPr>
        <p:blipFill>
          <a:blip r:embed="rId2" cstate="print">
            <a:lum bright="34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مربع نص 11"/>
          <p:cNvSpPr txBox="1"/>
          <p:nvPr/>
        </p:nvSpPr>
        <p:spPr>
          <a:xfrm flipH="1" flipV="1">
            <a:off x="2428860" y="2857496"/>
            <a:ext cx="521497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3" name="مربع نص 12"/>
          <p:cNvSpPr txBox="1"/>
          <p:nvPr/>
        </p:nvSpPr>
        <p:spPr>
          <a:xfrm flipH="1">
            <a:off x="755576" y="1196752"/>
            <a:ext cx="7173383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 smtClean="0">
                <a:latin typeface="Arial" pitchFamily="34" charset="0"/>
                <a:cs typeface="Arial" pitchFamily="34" charset="0"/>
              </a:rPr>
              <a:t>قال </a:t>
            </a:r>
            <a:r>
              <a:rPr lang="ar-SA" sz="3600" b="1" dirty="0" err="1" smtClean="0">
                <a:latin typeface="Arial" pitchFamily="34" charset="0"/>
                <a:cs typeface="Arial" pitchFamily="34" charset="0"/>
              </a:rPr>
              <a:t>تعالى :</a:t>
            </a:r>
            <a:r>
              <a:rPr lang="ar-SA" sz="3600" b="1" dirty="0" smtClean="0">
                <a:latin typeface="Arial" pitchFamily="34" charset="0"/>
                <a:cs typeface="Arial" pitchFamily="34" charset="0"/>
              </a:rPr>
              <a:t>(لقد أرسلنا رسلنا </a:t>
            </a:r>
            <a:r>
              <a:rPr lang="ar-SA" sz="3600" b="1" dirty="0" err="1" smtClean="0">
                <a:latin typeface="Arial" pitchFamily="34" charset="0"/>
                <a:cs typeface="Arial" pitchFamily="34" charset="0"/>
              </a:rPr>
              <a:t>بالبينات</a:t>
            </a:r>
            <a:r>
              <a:rPr lang="ar-SA" sz="3600" b="1" dirty="0" smtClean="0">
                <a:latin typeface="Arial" pitchFamily="34" charset="0"/>
                <a:cs typeface="Arial" pitchFamily="34" charset="0"/>
              </a:rPr>
              <a:t> وأنزلنا معهم الكتاب والميزان ليقوم الناس بالقسط وأنزلنا الحديد فيه بأس شديد ومنافع للناس وليعلم الله من ينصره ورسله بالغيب إن الله قوي عزيز</a:t>
            </a:r>
            <a:r>
              <a:rPr lang="ar-SA" sz="3600" b="1" dirty="0" err="1" smtClean="0">
                <a:latin typeface="Arial" pitchFamily="34" charset="0"/>
                <a:cs typeface="Arial" pitchFamily="34" charset="0"/>
              </a:rPr>
              <a:t>)</a:t>
            </a:r>
            <a:endParaRPr lang="ar-SA" sz="3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 descr="C:\Users\USER1\Desktop\i_logo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مستطيل 4"/>
          <p:cNvSpPr/>
          <p:nvPr/>
        </p:nvSpPr>
        <p:spPr>
          <a:xfrm>
            <a:off x="4175448" y="5733256"/>
            <a:ext cx="4968552" cy="936104"/>
          </a:xfrm>
          <a:prstGeom prst="rect">
            <a:avLst/>
          </a:prstGeom>
          <a:solidFill>
            <a:srgbClr val="AD853D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198438"/>
            <a:ext cx="8621713" cy="5954712"/>
            <a:chOff x="158" y="939"/>
            <a:chExt cx="5000" cy="2129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58" y="939"/>
              <a:ext cx="5000" cy="2129"/>
              <a:chOff x="158" y="939"/>
              <a:chExt cx="5000" cy="2129"/>
            </a:xfrm>
          </p:grpSpPr>
          <p:sp>
            <p:nvSpPr>
              <p:cNvPr id="3080" name="Rectangle 6"/>
              <p:cNvSpPr>
                <a:spLocks noChangeArrowheads="1"/>
              </p:cNvSpPr>
              <p:nvPr/>
            </p:nvSpPr>
            <p:spPr bwMode="auto">
              <a:xfrm>
                <a:off x="3502" y="939"/>
                <a:ext cx="165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ar-SA" altLang="zh-CN" sz="3600" dirty="0">
                    <a:solidFill>
                      <a:srgbClr val="800000"/>
                    </a:solidFill>
                    <a:cs typeface="PT Bold Heading" pitchFamily="2" charset="-78"/>
                  </a:rPr>
                  <a:t>نشاط </a:t>
                </a:r>
                <a:r>
                  <a:rPr lang="ar-SA" altLang="zh-CN" sz="3600" dirty="0" smtClean="0">
                    <a:solidFill>
                      <a:srgbClr val="800000"/>
                    </a:solidFill>
                    <a:cs typeface="PT Bold Heading" pitchFamily="2" charset="-78"/>
                  </a:rPr>
                  <a:t>جماعي(1)</a:t>
                </a:r>
                <a:endParaRPr lang="en-US" altLang="zh-CN" sz="3600" dirty="0">
                  <a:solidFill>
                    <a:srgbClr val="800000"/>
                  </a:solidFill>
                  <a:ea typeface="SimSun" pitchFamily="2" charset="-122"/>
                </a:endParaRPr>
              </a:p>
            </p:txBody>
          </p:sp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1292" y="1389"/>
                <a:ext cx="2767" cy="1679"/>
                <a:chOff x="703" y="164"/>
                <a:chExt cx="4469" cy="4156"/>
              </a:xfrm>
            </p:grpSpPr>
            <p:pic>
              <p:nvPicPr>
                <p:cNvPr id="3083" name="Picture 8" descr="نظام المجموعات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703" y="164"/>
                  <a:ext cx="4469" cy="41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084" name="Picture 9" descr="صورة23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064" y="1706"/>
                  <a:ext cx="1777" cy="9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3082" name="Rectangle 10"/>
              <p:cNvSpPr>
                <a:spLocks noChangeArrowheads="1"/>
              </p:cNvSpPr>
              <p:nvPr/>
            </p:nvSpPr>
            <p:spPr bwMode="auto">
              <a:xfrm>
                <a:off x="158" y="1480"/>
                <a:ext cx="1361" cy="4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</a:pPr>
                <a:r>
                  <a:rPr lang="ar-SA" sz="2800">
                    <a:cs typeface="PT Bold Heading" pitchFamily="2" charset="-78"/>
                  </a:rPr>
                  <a:t>الزمن 2 دقائق</a:t>
                </a:r>
                <a:endParaRPr lang="en-US" sz="2800">
                  <a:cs typeface="PT Bold Heading" pitchFamily="2" charset="-78"/>
                </a:endParaRPr>
              </a:p>
              <a:p>
                <a:pPr algn="ctr"/>
                <a:endParaRPr lang="en-US" sz="2800">
                  <a:solidFill>
                    <a:schemeClr val="accent2"/>
                  </a:solidFill>
                  <a:cs typeface="PT Bold Heading" pitchFamily="2" charset="-78"/>
                </a:endParaRPr>
              </a:p>
            </p:txBody>
          </p:sp>
        </p:grpSp>
        <p:sp>
          <p:nvSpPr>
            <p:cNvPr id="3079" name="Rectangle 11"/>
            <p:cNvSpPr>
              <a:spLocks noChangeArrowheads="1"/>
            </p:cNvSpPr>
            <p:nvPr/>
          </p:nvSpPr>
          <p:spPr bwMode="auto">
            <a:xfrm>
              <a:off x="1060" y="1958"/>
              <a:ext cx="107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altLang="zh-CN" sz="2800">
                <a:ea typeface="SimSun" pitchFamily="2" charset="-122"/>
              </a:endParaRPr>
            </a:p>
          </p:txBody>
        </p:sp>
      </p:grpSp>
      <p:pic>
        <p:nvPicPr>
          <p:cNvPr id="3077" name="Picture 12" descr="hgju237 (61)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214290"/>
            <a:ext cx="571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شعار المجد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772816"/>
          </a:xfrm>
          <a:prstGeom prst="rect">
            <a:avLst/>
          </a:prstGeom>
          <a:noFill/>
        </p:spPr>
      </p:pic>
      <p:sp>
        <p:nvSpPr>
          <p:cNvPr id="3" name="WordArt 4"/>
          <p:cNvSpPr>
            <a:spLocks noChangeArrowheads="1" noChangeShapeType="1" noTextEdit="1"/>
          </p:cNvSpPr>
          <p:nvPr/>
        </p:nvSpPr>
        <p:spPr bwMode="auto">
          <a:xfrm>
            <a:off x="3563888" y="1916832"/>
            <a:ext cx="5184576" cy="40324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2138"/>
              </a:avLst>
            </a:prstTxWarp>
          </a:bodyPr>
          <a:lstStyle/>
          <a:p>
            <a:pPr algn="ctr">
              <a:defRPr/>
            </a:pPr>
            <a:r>
              <a:rPr lang="ar-SA" sz="4000" kern="1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CC3399"/>
                </a:solidFill>
                <a:effectLst>
                  <a:innerShdw blurRad="114300">
                    <a:prstClr val="black"/>
                  </a:innerShdw>
                </a:effectLst>
                <a:cs typeface="Akhbar MT" pitchFamily="2" charset="-78"/>
              </a:rPr>
              <a:t>درس تطبيقي </a:t>
            </a:r>
            <a:r>
              <a:rPr lang="ar-SA" sz="4000" kern="1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114300">
                    <a:prstClr val="black"/>
                  </a:innerShdw>
                </a:effectLst>
                <a:cs typeface="Akhbar MT" pitchFamily="2" charset="-78"/>
              </a:rPr>
              <a:t>بالماوسات</a:t>
            </a:r>
            <a:r>
              <a:rPr lang="ar-SA" sz="4000" kern="1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114300">
                    <a:prstClr val="black"/>
                  </a:innerShdw>
                </a:effectLst>
                <a:cs typeface="Akhbar MT" pitchFamily="2" charset="-78"/>
              </a:rPr>
              <a:t> المتعددة </a:t>
            </a:r>
          </a:p>
          <a:p>
            <a:pPr algn="ctr">
              <a:defRPr/>
            </a:pPr>
            <a:r>
              <a:rPr lang="ar-SA" sz="4000" kern="1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CC3399"/>
                </a:solidFill>
                <a:effectLst>
                  <a:innerShdw blurRad="114300">
                    <a:prstClr val="black"/>
                  </a:innerShdw>
                </a:effectLst>
                <a:cs typeface="Akhbar MT" pitchFamily="2" charset="-78"/>
              </a:rPr>
              <a:t> </a:t>
            </a:r>
            <a:r>
              <a:rPr lang="ar-SA" sz="4000" kern="1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innerShdw blurRad="114300">
                    <a:prstClr val="black"/>
                  </a:innerShdw>
                </a:effectLst>
                <a:cs typeface="Akhbar MT" pitchFamily="2" charset="-78"/>
              </a:rPr>
              <a:t>والتعلم النشط  </a:t>
            </a:r>
            <a:r>
              <a:rPr lang="ar-SA" sz="4000" kern="1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innerShdw blurRad="114300">
                    <a:prstClr val="black"/>
                  </a:innerShdw>
                </a:effectLst>
                <a:cs typeface="Akhbar MT" pitchFamily="2" charset="-78"/>
              </a:rPr>
              <a:t>والتدريس </a:t>
            </a:r>
            <a:r>
              <a:rPr lang="ar-SA" sz="4000" kern="1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innerShdw blurRad="114300">
                    <a:prstClr val="black"/>
                  </a:innerShdw>
                </a:effectLst>
                <a:cs typeface="Akhbar MT" pitchFamily="2" charset="-78"/>
              </a:rPr>
              <a:t>المتمايز وعدة استراتيجيات</a:t>
            </a:r>
            <a:endParaRPr lang="ar-SA" sz="4000" kern="10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innerShdw blurRad="114300">
                  <a:prstClr val="black"/>
                </a:innerShdw>
              </a:effectLst>
              <a:cs typeface="Akhbar MT" pitchFamily="2" charset="-78"/>
            </a:endParaRPr>
          </a:p>
          <a:p>
            <a:pPr algn="ctr">
              <a:defRPr/>
            </a:pPr>
            <a:r>
              <a:rPr lang="ar-SA" sz="4000" kern="1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CC3399"/>
                </a:solidFill>
                <a:effectLst>
                  <a:innerShdw blurRad="114300">
                    <a:prstClr val="black"/>
                  </a:innerShdw>
                </a:effectLst>
                <a:cs typeface="Akhbar MT" pitchFamily="2" charset="-78"/>
              </a:rPr>
              <a:t>للمعلمة </a:t>
            </a:r>
            <a:r>
              <a:rPr lang="ar-SA" sz="4000" kern="1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CC3399"/>
                </a:solidFill>
                <a:effectLst>
                  <a:innerShdw blurRad="114300">
                    <a:prstClr val="black"/>
                  </a:innerShdw>
                </a:effectLst>
                <a:cs typeface="Akhbar MT" pitchFamily="2" charset="-78"/>
              </a:rPr>
              <a:t>/ دلال </a:t>
            </a:r>
            <a:r>
              <a:rPr lang="ar-SA" sz="4000" kern="1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CC3399"/>
                </a:solidFill>
                <a:effectLst>
                  <a:innerShdw blurRad="114300">
                    <a:prstClr val="black"/>
                  </a:innerShdw>
                </a:effectLst>
                <a:cs typeface="Akhbar MT" pitchFamily="2" charset="-78"/>
              </a:rPr>
              <a:t>الوادعي</a:t>
            </a:r>
            <a:endParaRPr lang="ar-SA" sz="4000" kern="10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rgbClr val="CC3399"/>
              </a:solidFill>
              <a:effectLst>
                <a:innerShdw blurRad="114300">
                  <a:prstClr val="black"/>
                </a:innerShdw>
              </a:effectLst>
              <a:cs typeface="Akhbar MT" pitchFamily="2" charset="-78"/>
            </a:endParaRPr>
          </a:p>
          <a:p>
            <a:pPr algn="ctr">
              <a:defRPr/>
            </a:pPr>
            <a:r>
              <a:rPr lang="ar-SA" sz="4000" kern="1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CC3399"/>
                </a:solidFill>
                <a:effectLst>
                  <a:innerShdw blurRad="114300">
                    <a:prstClr val="black"/>
                  </a:innerShdw>
                </a:effectLst>
                <a:cs typeface="Akhbar MT" pitchFamily="2" charset="-78"/>
              </a:rPr>
              <a:t>للصف الخامس الابتدائي</a:t>
            </a:r>
          </a:p>
          <a:p>
            <a:pPr algn="ctr">
              <a:defRPr/>
            </a:pPr>
            <a:r>
              <a:rPr lang="ar-SA" sz="4000" kern="1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CC3399"/>
                </a:solidFill>
                <a:effectLst>
                  <a:innerShdw blurRad="114300">
                    <a:prstClr val="black"/>
                  </a:innerShdw>
                </a:effectLst>
                <a:cs typeface="Akhbar MT" pitchFamily="2" charset="-78"/>
              </a:rPr>
              <a:t>يوم </a:t>
            </a:r>
            <a:r>
              <a:rPr lang="ar-SA" sz="4000" kern="1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CC3399"/>
                </a:solidFill>
                <a:effectLst>
                  <a:innerShdw blurRad="114300">
                    <a:prstClr val="black"/>
                  </a:innerShdw>
                </a:effectLst>
                <a:cs typeface="Akhbar MT" pitchFamily="2" charset="-78"/>
              </a:rPr>
              <a:t> الاثنين </a:t>
            </a:r>
            <a:r>
              <a:rPr lang="ar-SA" sz="4000" kern="1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CC3399"/>
                </a:solidFill>
                <a:effectLst>
                  <a:innerShdw blurRad="114300">
                    <a:prstClr val="black"/>
                  </a:innerShdw>
                </a:effectLst>
                <a:cs typeface="Akhbar MT" pitchFamily="2" charset="-78"/>
              </a:rPr>
              <a:t>الموافق </a:t>
            </a:r>
            <a:r>
              <a:rPr lang="ar-SA" sz="4000" kern="1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CC3399"/>
                </a:solidFill>
                <a:effectLst>
                  <a:innerShdw blurRad="114300">
                    <a:prstClr val="black"/>
                  </a:innerShdw>
                </a:effectLst>
                <a:cs typeface="Akhbar MT" pitchFamily="2" charset="-78"/>
              </a:rPr>
              <a:t> 5/9/ </a:t>
            </a:r>
            <a:r>
              <a:rPr lang="ar-SA" sz="4000" kern="1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CC3399"/>
                </a:solidFill>
                <a:effectLst>
                  <a:innerShdw blurRad="114300">
                    <a:prstClr val="black"/>
                  </a:innerShdw>
                </a:effectLst>
                <a:cs typeface="Akhbar MT" pitchFamily="2" charset="-78"/>
              </a:rPr>
              <a:t>1435هـ الساعة الثامنة..</a:t>
            </a:r>
            <a:endParaRPr lang="ar-SA" sz="4000" kern="1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CC3399"/>
              </a:solidFill>
              <a:effectLst>
                <a:innerShdw blurRad="114300">
                  <a:prstClr val="black"/>
                </a:innerShdw>
              </a:effectLst>
              <a:cs typeface="Akhbar MT" pitchFamily="2" charset="-78"/>
            </a:endParaRPr>
          </a:p>
        </p:txBody>
      </p:sp>
      <p:pic>
        <p:nvPicPr>
          <p:cNvPr id="5" name="Picture 4" descr="http://vb1.alwazer.com/uploaded/1949_1286790380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961456"/>
            <a:ext cx="3384376" cy="489654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1339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513" y="6208713"/>
            <a:ext cx="1366837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1339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0200" y="6208713"/>
            <a:ext cx="1366838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1339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6208713"/>
            <a:ext cx="1366838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ad-stars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2708275"/>
            <a:ext cx="3238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 descr="ad-stars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04250" y="981075"/>
            <a:ext cx="3238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 descr="ad-stars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04250" y="2708275"/>
            <a:ext cx="3238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 descr="ad-stars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04250" y="4724400"/>
            <a:ext cx="3238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1042988" y="3716338"/>
            <a:ext cx="1728787" cy="2174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pic>
        <p:nvPicPr>
          <p:cNvPr id="4107" name="Picture 11" descr="ad-stars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4652963"/>
            <a:ext cx="3238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8" name="WordArt 12"/>
          <p:cNvSpPr>
            <a:spLocks noChangeArrowheads="1" noChangeShapeType="1" noTextEdit="1"/>
          </p:cNvSpPr>
          <p:nvPr/>
        </p:nvSpPr>
        <p:spPr bwMode="auto">
          <a:xfrm>
            <a:off x="2051050" y="404813"/>
            <a:ext cx="6208713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3600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"/>
                <a:cs typeface="Arial"/>
              </a:rPr>
              <a:t>أمامكِ كلمة تمثل الوحدات البنائية التي تتكون منها جميع </a:t>
            </a:r>
            <a:r>
              <a:rPr lang="ar-SA" sz="3600" kern="10" dirty="0" err="1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"/>
                <a:cs typeface="Arial"/>
              </a:rPr>
              <a:t>المواد،</a:t>
            </a:r>
            <a:r>
              <a:rPr lang="ar-SA" sz="3600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"/>
                <a:cs typeface="Arial"/>
              </a:rPr>
              <a:t> </a:t>
            </a:r>
          </a:p>
          <a:p>
            <a:pPr algn="ctr"/>
            <a:r>
              <a:rPr lang="ar-SA" sz="3600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"/>
                <a:cs typeface="Arial"/>
              </a:rPr>
              <a:t>استنتجيها من خلال شبكة التربيع التالية:ـ</a:t>
            </a:r>
          </a:p>
        </p:txBody>
      </p:sp>
      <p:graphicFrame>
        <p:nvGraphicFramePr>
          <p:cNvPr id="755725" name="Group 13"/>
          <p:cNvGraphicFramePr>
            <a:graphicFrameLocks noGrp="1"/>
          </p:cNvGraphicFramePr>
          <p:nvPr/>
        </p:nvGraphicFramePr>
        <p:xfrm>
          <a:off x="1258888" y="1916113"/>
          <a:ext cx="6842125" cy="2743200"/>
        </p:xfrm>
        <a:graphic>
          <a:graphicData uri="http://schemas.openxmlformats.org/drawingml/2006/table">
            <a:tbl>
              <a:tblPr rtl="1"/>
              <a:tblGrid>
                <a:gridCol w="977900"/>
                <a:gridCol w="977900"/>
                <a:gridCol w="977900"/>
                <a:gridCol w="974725"/>
                <a:gridCol w="977900"/>
                <a:gridCol w="977900"/>
                <a:gridCol w="977900"/>
              </a:tblGrid>
              <a:tr h="20637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637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ا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ي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ر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ل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ج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ح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خ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د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ذ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ع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ز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س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637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ش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ص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ض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ط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ظ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ع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637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غ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ف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ق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ا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ص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ن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637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ن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ن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د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ي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لوحة الرموز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166" name="Rectangle 70"/>
          <p:cNvSpPr>
            <a:spLocks noChangeArrowheads="1"/>
          </p:cNvSpPr>
          <p:nvPr/>
        </p:nvSpPr>
        <p:spPr bwMode="auto">
          <a:xfrm>
            <a:off x="1258888" y="4941888"/>
            <a:ext cx="6769100" cy="1366837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ar-SA" sz="2000" b="1"/>
              <a:t>(</a:t>
            </a:r>
            <a:r>
              <a:rPr lang="ar-SA" sz="2000" b="1">
                <a:solidFill>
                  <a:srgbClr val="800000"/>
                </a:solidFill>
              </a:rPr>
              <a:t>9،2</a:t>
            </a:r>
            <a:r>
              <a:rPr lang="ar-SA" sz="2000" b="1"/>
              <a:t>) ـ (</a:t>
            </a:r>
            <a:r>
              <a:rPr lang="ar-SA" sz="2000" b="1">
                <a:solidFill>
                  <a:srgbClr val="800000"/>
                </a:solidFill>
              </a:rPr>
              <a:t>9،5</a:t>
            </a:r>
            <a:r>
              <a:rPr lang="ar-SA" sz="2000" b="1"/>
              <a:t>) ـ (</a:t>
            </a:r>
            <a:r>
              <a:rPr lang="ar-SA" sz="2000" b="1">
                <a:solidFill>
                  <a:srgbClr val="800000"/>
                </a:solidFill>
              </a:rPr>
              <a:t>9،4</a:t>
            </a:r>
            <a:r>
              <a:rPr lang="ar-SA" sz="2000" b="1"/>
              <a:t>) ـ (</a:t>
            </a:r>
            <a:r>
              <a:rPr lang="ar-SA" sz="2000" b="1">
                <a:solidFill>
                  <a:srgbClr val="800000"/>
                </a:solidFill>
              </a:rPr>
              <a:t>7،1</a:t>
            </a:r>
            <a:r>
              <a:rPr lang="ar-SA" sz="2000" b="1"/>
              <a:t>)ـ (</a:t>
            </a:r>
            <a:r>
              <a:rPr lang="ar-SA" sz="2000" b="1">
                <a:solidFill>
                  <a:srgbClr val="800000"/>
                </a:solidFill>
              </a:rPr>
              <a:t>6،5</a:t>
            </a:r>
            <a:r>
              <a:rPr lang="ar-SA" sz="2000" b="1"/>
              <a:t>)ـ (</a:t>
            </a:r>
            <a:r>
              <a:rPr lang="ar-SA" sz="2000" b="1">
                <a:solidFill>
                  <a:srgbClr val="800000"/>
                </a:solidFill>
              </a:rPr>
              <a:t>10،2</a:t>
            </a:r>
            <a:r>
              <a:rPr lang="ar-SA" sz="2000" b="1"/>
              <a:t>) ـ (</a:t>
            </a:r>
            <a:r>
              <a:rPr lang="ar-SA" sz="2000" b="1">
                <a:solidFill>
                  <a:srgbClr val="800000"/>
                </a:solidFill>
              </a:rPr>
              <a:t>8،5</a:t>
            </a:r>
            <a:r>
              <a:rPr lang="ar-SA" sz="2000" b="1"/>
              <a:t>)ـ </a:t>
            </a:r>
          </a:p>
          <a:p>
            <a:pPr algn="ctr"/>
            <a:r>
              <a:rPr lang="ar-SA" sz="2000" b="1"/>
              <a:t>-------، -------، -------، -------،-------،-------،--------،</a:t>
            </a:r>
          </a:p>
          <a:p>
            <a:pPr algn="ctr"/>
            <a:r>
              <a:rPr lang="ar-SA" sz="2000" b="1">
                <a:solidFill>
                  <a:srgbClr val="800000"/>
                </a:solidFill>
              </a:rPr>
              <a:t>الكلمة الخفية هي (                                          )</a:t>
            </a:r>
            <a:endParaRPr lang="en-US" sz="2000" b="1">
              <a:solidFill>
                <a:srgbClr val="800000"/>
              </a:solidFill>
            </a:endParaRPr>
          </a:p>
        </p:txBody>
      </p:sp>
      <p:pic>
        <p:nvPicPr>
          <p:cNvPr id="4167" name="Picture 72" descr="ATT196495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00166" y="785794"/>
            <a:ext cx="1281112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موجة 17"/>
          <p:cNvSpPr/>
          <p:nvPr/>
        </p:nvSpPr>
        <p:spPr>
          <a:xfrm>
            <a:off x="0" y="0"/>
            <a:ext cx="1512168" cy="1889448"/>
          </a:xfrm>
          <a:prstGeom prst="wav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3600" dirty="0" smtClean="0">
                <a:solidFill>
                  <a:srgbClr val="FF0000"/>
                </a:solidFill>
              </a:rPr>
              <a:t> </a:t>
            </a:r>
            <a:r>
              <a:rPr lang="ar-SA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استراتيجية التعلم باللعب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ll dir="ld"/>
    <p:sndAc>
      <p:stSnd>
        <p:snd r:embed="rId3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1339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513" y="6208713"/>
            <a:ext cx="1366837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1339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0200" y="6208713"/>
            <a:ext cx="1366838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1339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6208713"/>
            <a:ext cx="1366838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ad-stars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981075"/>
            <a:ext cx="3238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ad-stars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2708275"/>
            <a:ext cx="3238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 descr="ad-stars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04250" y="981075"/>
            <a:ext cx="3238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 descr="ad-stars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04250" y="2708275"/>
            <a:ext cx="3238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9" descr="ad-stars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04250" y="4724400"/>
            <a:ext cx="3238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1042988" y="3716338"/>
            <a:ext cx="1728787" cy="2174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pic>
        <p:nvPicPr>
          <p:cNvPr id="5131" name="Picture 11" descr="ad-stars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4652963"/>
            <a:ext cx="3238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2" name="WordArt 12"/>
          <p:cNvSpPr>
            <a:spLocks noChangeArrowheads="1" noChangeShapeType="1" noTextEdit="1"/>
          </p:cNvSpPr>
          <p:nvPr/>
        </p:nvSpPr>
        <p:spPr bwMode="auto">
          <a:xfrm>
            <a:off x="2339752" y="332656"/>
            <a:ext cx="6208713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3600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"/>
                <a:cs typeface="Arial"/>
              </a:rPr>
              <a:t>أمامكِ كلمة تمثل الوحدات البنائية التي تتكون منها جميع </a:t>
            </a:r>
            <a:r>
              <a:rPr lang="ar-SA" sz="3600" kern="10" dirty="0" err="1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"/>
                <a:cs typeface="Arial"/>
              </a:rPr>
              <a:t>المواد،</a:t>
            </a:r>
            <a:r>
              <a:rPr lang="ar-SA" sz="3600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"/>
                <a:cs typeface="Arial"/>
              </a:rPr>
              <a:t> </a:t>
            </a:r>
          </a:p>
          <a:p>
            <a:pPr algn="ctr"/>
            <a:r>
              <a:rPr lang="ar-SA" sz="3600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"/>
                <a:cs typeface="Arial"/>
              </a:rPr>
              <a:t>استنتجيها من خلال شبكة التربيع التالية:ـ</a:t>
            </a:r>
          </a:p>
        </p:txBody>
      </p:sp>
      <p:graphicFrame>
        <p:nvGraphicFramePr>
          <p:cNvPr id="755725" name="Group 13"/>
          <p:cNvGraphicFramePr>
            <a:graphicFrameLocks noGrp="1"/>
          </p:cNvGraphicFramePr>
          <p:nvPr/>
        </p:nvGraphicFramePr>
        <p:xfrm>
          <a:off x="1258888" y="1916113"/>
          <a:ext cx="6842125" cy="2743200"/>
        </p:xfrm>
        <a:graphic>
          <a:graphicData uri="http://schemas.openxmlformats.org/drawingml/2006/table">
            <a:tbl>
              <a:tblPr rtl="1"/>
              <a:tblGrid>
                <a:gridCol w="977900"/>
                <a:gridCol w="977900"/>
                <a:gridCol w="977900"/>
                <a:gridCol w="974725"/>
                <a:gridCol w="977900"/>
                <a:gridCol w="977900"/>
                <a:gridCol w="977900"/>
              </a:tblGrid>
              <a:tr h="20637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637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ا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ي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ر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ل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ج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ح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خ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د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ذ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ع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ز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س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637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ش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ص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ض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ط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ظ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ع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637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غ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ف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ق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ا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ص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ن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637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ن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ن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د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ي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لوحة الرموز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190" name="Rectangle 70"/>
          <p:cNvSpPr>
            <a:spLocks noChangeArrowheads="1"/>
          </p:cNvSpPr>
          <p:nvPr/>
        </p:nvSpPr>
        <p:spPr bwMode="auto">
          <a:xfrm>
            <a:off x="1258888" y="4941888"/>
            <a:ext cx="6769100" cy="1366837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ar-SA" sz="2000" b="1"/>
              <a:t>(</a:t>
            </a:r>
            <a:r>
              <a:rPr lang="ar-SA" sz="2000" b="1">
                <a:solidFill>
                  <a:srgbClr val="800000"/>
                </a:solidFill>
              </a:rPr>
              <a:t>9،2</a:t>
            </a:r>
            <a:r>
              <a:rPr lang="ar-SA" sz="2000" b="1"/>
              <a:t>) ـ (</a:t>
            </a:r>
            <a:r>
              <a:rPr lang="ar-SA" sz="2000" b="1">
                <a:solidFill>
                  <a:srgbClr val="800000"/>
                </a:solidFill>
              </a:rPr>
              <a:t>9،5</a:t>
            </a:r>
            <a:r>
              <a:rPr lang="ar-SA" sz="2000" b="1"/>
              <a:t>) ـ (</a:t>
            </a:r>
            <a:r>
              <a:rPr lang="ar-SA" sz="2000" b="1">
                <a:solidFill>
                  <a:srgbClr val="800000"/>
                </a:solidFill>
              </a:rPr>
              <a:t>9،4</a:t>
            </a:r>
            <a:r>
              <a:rPr lang="ar-SA" sz="2000" b="1"/>
              <a:t>) ـ (</a:t>
            </a:r>
            <a:r>
              <a:rPr lang="ar-SA" sz="2000" b="1">
                <a:solidFill>
                  <a:srgbClr val="800000"/>
                </a:solidFill>
              </a:rPr>
              <a:t>7،1</a:t>
            </a:r>
            <a:r>
              <a:rPr lang="ar-SA" sz="2000" b="1"/>
              <a:t>)ـ (</a:t>
            </a:r>
            <a:r>
              <a:rPr lang="ar-SA" sz="2000" b="1">
                <a:solidFill>
                  <a:srgbClr val="800000"/>
                </a:solidFill>
              </a:rPr>
              <a:t>6،5</a:t>
            </a:r>
            <a:r>
              <a:rPr lang="ar-SA" sz="2000" b="1"/>
              <a:t>)ـ (</a:t>
            </a:r>
            <a:r>
              <a:rPr lang="ar-SA" sz="2000" b="1">
                <a:solidFill>
                  <a:srgbClr val="800000"/>
                </a:solidFill>
              </a:rPr>
              <a:t>10،2</a:t>
            </a:r>
            <a:r>
              <a:rPr lang="ar-SA" sz="2000" b="1"/>
              <a:t>) ـ (</a:t>
            </a:r>
            <a:r>
              <a:rPr lang="ar-SA" sz="2000" b="1">
                <a:solidFill>
                  <a:srgbClr val="800000"/>
                </a:solidFill>
              </a:rPr>
              <a:t>8،5</a:t>
            </a:r>
            <a:r>
              <a:rPr lang="ar-SA" sz="2000" b="1"/>
              <a:t>)ـ </a:t>
            </a:r>
          </a:p>
          <a:p>
            <a:pPr algn="ctr"/>
            <a:r>
              <a:rPr lang="ar-SA" sz="2000" b="1">
                <a:solidFill>
                  <a:srgbClr val="800000"/>
                </a:solidFill>
              </a:rPr>
              <a:t>              </a:t>
            </a:r>
            <a:r>
              <a:rPr lang="ar-SA" sz="2000" b="1"/>
              <a:t>ا          ل          ع        ن       ا       ص          ر</a:t>
            </a:r>
          </a:p>
          <a:p>
            <a:pPr algn="ctr"/>
            <a:r>
              <a:rPr lang="ar-SA" sz="2000" b="1">
                <a:solidFill>
                  <a:srgbClr val="800000"/>
                </a:solidFill>
              </a:rPr>
              <a:t>الكلمة الخفية هي (    العنـــاصر )</a:t>
            </a:r>
            <a:endParaRPr lang="en-US" sz="2000" b="1">
              <a:solidFill>
                <a:srgbClr val="800000"/>
              </a:solidFill>
            </a:endParaRPr>
          </a:p>
        </p:txBody>
      </p:sp>
      <p:pic>
        <p:nvPicPr>
          <p:cNvPr id="5191" name="Picture 72" descr="ATT196495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47664" y="620688"/>
            <a:ext cx="1281112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شكل بيضاوي 15"/>
          <p:cNvSpPr/>
          <p:nvPr/>
        </p:nvSpPr>
        <p:spPr>
          <a:xfrm>
            <a:off x="3500438" y="3786188"/>
            <a:ext cx="357187" cy="3571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17" name="شكل بيضاوي 16"/>
          <p:cNvSpPr/>
          <p:nvPr/>
        </p:nvSpPr>
        <p:spPr>
          <a:xfrm>
            <a:off x="3500438" y="2428875"/>
            <a:ext cx="357187" cy="3571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18" name="شكل بيضاوي 17"/>
          <p:cNvSpPr/>
          <p:nvPr/>
        </p:nvSpPr>
        <p:spPr>
          <a:xfrm>
            <a:off x="3500438" y="2857500"/>
            <a:ext cx="357187" cy="3571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19" name="شكل بيضاوي 18"/>
          <p:cNvSpPr/>
          <p:nvPr/>
        </p:nvSpPr>
        <p:spPr>
          <a:xfrm>
            <a:off x="5429250" y="4214813"/>
            <a:ext cx="357188" cy="3571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20" name="شكل بيضاوي 19"/>
          <p:cNvSpPr/>
          <p:nvPr/>
        </p:nvSpPr>
        <p:spPr>
          <a:xfrm>
            <a:off x="6429375" y="2428875"/>
            <a:ext cx="357188" cy="3571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21" name="شكل بيضاوي 20"/>
          <p:cNvSpPr/>
          <p:nvPr/>
        </p:nvSpPr>
        <p:spPr>
          <a:xfrm>
            <a:off x="2500313" y="3786188"/>
            <a:ext cx="357187" cy="3571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22" name="شكل بيضاوي 21"/>
          <p:cNvSpPr/>
          <p:nvPr/>
        </p:nvSpPr>
        <p:spPr>
          <a:xfrm>
            <a:off x="4500563" y="2428875"/>
            <a:ext cx="357187" cy="3571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23" name="موجة 22"/>
          <p:cNvSpPr/>
          <p:nvPr/>
        </p:nvSpPr>
        <p:spPr>
          <a:xfrm>
            <a:off x="0" y="0"/>
            <a:ext cx="1512168" cy="1889448"/>
          </a:xfrm>
          <a:prstGeom prst="wav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3600" dirty="0" smtClean="0">
                <a:solidFill>
                  <a:srgbClr val="FF0000"/>
                </a:solidFill>
              </a:rPr>
              <a:t> </a:t>
            </a:r>
            <a:r>
              <a:rPr lang="ar-SA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استراتيجية التعلم باللعب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3786182" y="1785926"/>
            <a:ext cx="2571768" cy="428625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ar-SA" sz="2000" b="1" dirty="0" smtClean="0"/>
              <a:t>تصنيف  المادة </a:t>
            </a:r>
            <a:endParaRPr lang="en-US" sz="2000" dirty="0"/>
          </a:p>
        </p:txBody>
      </p:sp>
      <p:sp>
        <p:nvSpPr>
          <p:cNvPr id="8" name="قوس كبير أيسر 7"/>
          <p:cNvSpPr/>
          <p:nvPr/>
        </p:nvSpPr>
        <p:spPr bwMode="auto">
          <a:xfrm rot="5400000">
            <a:off x="4607717" y="464325"/>
            <a:ext cx="428629" cy="4071965"/>
          </a:xfrm>
          <a:prstGeom prst="leftBrac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ar-S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6000760" y="2714620"/>
            <a:ext cx="1785950" cy="369887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ar-SA" sz="1600" b="1" dirty="0" smtClean="0">
                <a:solidFill>
                  <a:schemeClr val="bg1"/>
                </a:solidFill>
              </a:rPr>
              <a:t>المواد الكيميائية  النقية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1857356" y="2701923"/>
            <a:ext cx="1785950" cy="369887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ar-SA" sz="1600" b="1" dirty="0" smtClean="0">
                <a:solidFill>
                  <a:schemeClr val="bg1"/>
                </a:solidFill>
              </a:rPr>
              <a:t>مخاليط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12" name="رابط كسهم مستقيم 11"/>
          <p:cNvCxnSpPr/>
          <p:nvPr/>
        </p:nvCxnSpPr>
        <p:spPr bwMode="auto">
          <a:xfrm rot="10800000">
            <a:off x="3714744" y="2928934"/>
            <a:ext cx="2286016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3" name="مستطيل 12"/>
          <p:cNvSpPr/>
          <p:nvPr/>
        </p:nvSpPr>
        <p:spPr>
          <a:xfrm>
            <a:off x="4741641" y="2571744"/>
            <a:ext cx="69281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ar-SA" sz="1800" b="1" dirty="0" smtClean="0">
                <a:solidFill>
                  <a:schemeClr val="tx2"/>
                </a:solidFill>
              </a:rPr>
              <a:t>تغيرات</a:t>
            </a:r>
            <a:endParaRPr lang="ar-SA" sz="1800" dirty="0">
              <a:solidFill>
                <a:schemeClr val="tx2"/>
              </a:solidFill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4673921" y="2916792"/>
            <a:ext cx="75533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ar-SA" sz="1800" b="1" dirty="0" smtClean="0">
                <a:solidFill>
                  <a:schemeClr val="tx2"/>
                </a:solidFill>
              </a:rPr>
              <a:t>فيزيائية</a:t>
            </a:r>
            <a:endParaRPr lang="ar-SA" sz="1800" dirty="0">
              <a:solidFill>
                <a:schemeClr val="tx2"/>
              </a:solidFill>
            </a:endParaRPr>
          </a:p>
        </p:txBody>
      </p:sp>
      <p:sp>
        <p:nvSpPr>
          <p:cNvPr id="15" name="قوس كبير أيسر 14"/>
          <p:cNvSpPr/>
          <p:nvPr/>
        </p:nvSpPr>
        <p:spPr bwMode="auto">
          <a:xfrm rot="5400000">
            <a:off x="6679421" y="2178835"/>
            <a:ext cx="500066" cy="2428892"/>
          </a:xfrm>
          <a:prstGeom prst="leftBrac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ar-S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7715272" y="4214818"/>
            <a:ext cx="785818" cy="369887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ar-SA" sz="1600" b="1" dirty="0" smtClean="0">
                <a:solidFill>
                  <a:schemeClr val="bg1"/>
                </a:solidFill>
              </a:rPr>
              <a:t>الاكسجين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1" name="وسيلة شرح مع سهم إلى الأسفل 20"/>
          <p:cNvSpPr/>
          <p:nvPr/>
        </p:nvSpPr>
        <p:spPr bwMode="auto">
          <a:xfrm>
            <a:off x="7500958" y="3643314"/>
            <a:ext cx="1285884" cy="571504"/>
          </a:xfrm>
          <a:prstGeom prst="downArrowCallou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ar-SA" sz="1800" b="1" dirty="0" smtClean="0">
                <a:solidFill>
                  <a:schemeClr val="bg1"/>
                </a:solidFill>
              </a:rPr>
              <a:t>العناصر </a:t>
            </a:r>
            <a:endParaRPr lang="en-US" sz="1800" dirty="0" smtClean="0">
              <a:solidFill>
                <a:schemeClr val="bg1"/>
              </a:solidFill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ar-S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7715272" y="4630749"/>
            <a:ext cx="785818" cy="369887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ar-SA" sz="1600" b="1" dirty="0" smtClean="0">
                <a:solidFill>
                  <a:schemeClr val="bg1"/>
                </a:solidFill>
              </a:rPr>
              <a:t>الحديد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4" name="وسيلة شرح مع سهم إلى الأسفل 23"/>
          <p:cNvSpPr/>
          <p:nvPr/>
        </p:nvSpPr>
        <p:spPr bwMode="auto">
          <a:xfrm>
            <a:off x="5072066" y="3643314"/>
            <a:ext cx="1285884" cy="571504"/>
          </a:xfrm>
          <a:prstGeom prst="downArrowCallou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ar-SA" sz="1800" b="1" dirty="0" smtClean="0">
                <a:solidFill>
                  <a:schemeClr val="bg1"/>
                </a:solidFill>
              </a:rPr>
              <a:t>المركبات</a:t>
            </a:r>
            <a:endParaRPr lang="en-US" sz="1800" dirty="0" smtClean="0">
              <a:solidFill>
                <a:schemeClr val="bg1"/>
              </a:solidFill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ar-S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9" name="موجة 28"/>
          <p:cNvSpPr/>
          <p:nvPr/>
        </p:nvSpPr>
        <p:spPr>
          <a:xfrm>
            <a:off x="0" y="1196752"/>
            <a:ext cx="2771800" cy="1143000"/>
          </a:xfrm>
          <a:prstGeom prst="wav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dirty="0" smtClean="0">
                <a:solidFill>
                  <a:srgbClr val="FF0000"/>
                </a:solidFill>
              </a:rPr>
              <a:t>خريطة المفاهيم</a:t>
            </a:r>
            <a:endParaRPr lang="ar-SA" sz="3600" dirty="0">
              <a:solidFill>
                <a:srgbClr val="FF0000"/>
              </a:solidFill>
            </a:endParaRPr>
          </a:p>
        </p:txBody>
      </p:sp>
      <p:pic>
        <p:nvPicPr>
          <p:cNvPr id="17" name="Picture 2" descr="http://t2.gstatic.com/images?q=tbn:ANd9GcSNpgk938V50nUKfgTGXBfiz0jZu96dKCscnbP1eQ8B7S1qqM9L0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69383" cy="126876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3" grpId="0"/>
      <p:bldP spid="14" grpId="0"/>
      <p:bldP spid="15" grpId="0" animBg="1"/>
      <p:bldP spid="16" grpId="0" animBg="1"/>
      <p:bldP spid="21" grpId="0" animBg="1"/>
      <p:bldP spid="22" grpId="0" animBg="1"/>
      <p:bldP spid="2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WordArt 5"/>
          <p:cNvSpPr>
            <a:spLocks noChangeArrowheads="1" noChangeShapeType="1" noTextEdit="1"/>
          </p:cNvSpPr>
          <p:nvPr/>
        </p:nvSpPr>
        <p:spPr bwMode="auto">
          <a:xfrm>
            <a:off x="1547664" y="692696"/>
            <a:ext cx="5500687" cy="128587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ar-SA" sz="9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50000">
                      <a:srgbClr val="FF33CC"/>
                    </a:gs>
                    <a:gs pos="100000">
                      <a:srgbClr val="000000"/>
                    </a:gs>
                  </a:gsLst>
                  <a:lin ang="18900000" scaled="1"/>
                </a:gradFill>
                <a:latin typeface="Arial"/>
                <a:cs typeface="Arial"/>
              </a:rPr>
              <a:t>المفردات </a:t>
            </a:r>
            <a:r>
              <a:rPr lang="ar-SA" sz="9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50000">
                      <a:srgbClr val="FF33CC"/>
                    </a:gs>
                    <a:gs pos="100000">
                      <a:srgbClr val="000000"/>
                    </a:gs>
                  </a:gsLst>
                  <a:lin ang="18900000" scaled="1"/>
                </a:gradFill>
                <a:latin typeface="Arial"/>
                <a:cs typeface="Arial"/>
              </a:rPr>
              <a:t> </a:t>
            </a:r>
            <a:r>
              <a:rPr lang="ar-SA" sz="9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50000">
                      <a:srgbClr val="FF33CC"/>
                    </a:gs>
                    <a:gs pos="100000">
                      <a:srgbClr val="000000"/>
                    </a:gs>
                  </a:gsLst>
                  <a:lin ang="18900000" scaled="1"/>
                </a:gradFill>
                <a:latin typeface="Arial"/>
                <a:cs typeface="Arial"/>
              </a:rPr>
              <a:t>( </a:t>
            </a:r>
            <a:r>
              <a:rPr lang="ar-SA" sz="9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50000">
                      <a:srgbClr val="FF33CC"/>
                    </a:gs>
                    <a:gs pos="100000">
                      <a:srgbClr val="000000"/>
                    </a:gs>
                  </a:gsLst>
                  <a:lin ang="18900000" scaled="1"/>
                </a:gradFill>
                <a:latin typeface="Arial"/>
                <a:cs typeface="Arial"/>
              </a:rPr>
              <a:t>المفاهيم )</a:t>
            </a:r>
            <a:r>
              <a:rPr lang="ar-SA" sz="9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50000">
                      <a:srgbClr val="FF33CC"/>
                    </a:gs>
                    <a:gs pos="100000">
                      <a:srgbClr val="000000"/>
                    </a:gs>
                  </a:gsLst>
                  <a:lin ang="18900000" scaled="1"/>
                </a:gradFill>
                <a:latin typeface="Arial"/>
                <a:cs typeface="Arial"/>
              </a:rPr>
              <a:t>  </a:t>
            </a:r>
          </a:p>
        </p:txBody>
      </p:sp>
      <p:pic>
        <p:nvPicPr>
          <p:cNvPr id="35849" name="Picture 6" descr="11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3220">
            <a:off x="7208401" y="-171187"/>
            <a:ext cx="1598324" cy="269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9" name="Picture 3" descr="C:\Documents and Settings\الغرب\My Documents\My Pictures\0824122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348880"/>
            <a:ext cx="8568952" cy="4269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4294967295"/>
          </p:nvPr>
        </p:nvSpPr>
        <p:spPr>
          <a:xfrm>
            <a:off x="611560" y="548680"/>
            <a:ext cx="8229600" cy="539754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ar-SA" sz="5400" b="1" dirty="0" smtClean="0"/>
              <a:t>العنصر              </a:t>
            </a:r>
            <a:r>
              <a:rPr lang="ar-SA" sz="4000" b="1" dirty="0" smtClean="0"/>
              <a:t>القابلية للطرق والسحب</a:t>
            </a:r>
          </a:p>
          <a:p>
            <a:pPr>
              <a:buNone/>
            </a:pPr>
            <a:r>
              <a:rPr lang="ar-SA" sz="5400" b="1" dirty="0" smtClean="0"/>
              <a:t>  </a:t>
            </a:r>
          </a:p>
          <a:p>
            <a:pPr>
              <a:buNone/>
            </a:pPr>
            <a:r>
              <a:rPr lang="ar-SA" sz="5400" b="1" dirty="0" smtClean="0"/>
              <a:t>الذرة</a:t>
            </a:r>
          </a:p>
          <a:p>
            <a:pPr>
              <a:buNone/>
            </a:pPr>
            <a:endParaRPr lang="ar-SA" sz="5400" b="1" dirty="0" smtClean="0"/>
          </a:p>
          <a:p>
            <a:pPr>
              <a:buNone/>
            </a:pPr>
            <a:r>
              <a:rPr lang="ar-SA" sz="5400" b="1" dirty="0" smtClean="0"/>
              <a:t> شبه موصل</a:t>
            </a:r>
            <a:endParaRPr lang="ar-SA" sz="5400" b="1" dirty="0"/>
          </a:p>
        </p:txBody>
      </p:sp>
      <p:pic>
        <p:nvPicPr>
          <p:cNvPr id="4100" name="Picture 4" descr="C:\Users\USER1\Desktop\imagesR0CTPKC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276872"/>
            <a:ext cx="2305422" cy="1728192"/>
          </a:xfrm>
          <a:prstGeom prst="rect">
            <a:avLst/>
          </a:prstGeom>
          <a:noFill/>
        </p:spPr>
      </p:pic>
      <p:pic>
        <p:nvPicPr>
          <p:cNvPr id="4103" name="Picture 7" descr="C:\Users\USER1\Desktop\sfrtnبدون عنوان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692696"/>
            <a:ext cx="1872208" cy="1008113"/>
          </a:xfrm>
          <a:prstGeom prst="rect">
            <a:avLst/>
          </a:prstGeom>
          <a:noFill/>
        </p:spPr>
      </p:pic>
      <p:pic>
        <p:nvPicPr>
          <p:cNvPr id="4104" name="Picture 8" descr="C:\Users\USER1\Desktop\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4581128"/>
            <a:ext cx="2304256" cy="1800200"/>
          </a:xfrm>
          <a:prstGeom prst="rect">
            <a:avLst/>
          </a:prstGeom>
          <a:noFill/>
        </p:spPr>
      </p:pic>
      <p:sp>
        <p:nvSpPr>
          <p:cNvPr id="13" name="مستطيل 12"/>
          <p:cNvSpPr/>
          <p:nvPr/>
        </p:nvSpPr>
        <p:spPr>
          <a:xfrm>
            <a:off x="395536" y="3212976"/>
            <a:ext cx="1584176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105" name="Picture 9" descr="C:\Users\USER1\Desktop\imagesR7LTYW1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2132856"/>
            <a:ext cx="2016224" cy="131043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1\Desktop\ggggggg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512168"/>
            <a:ext cx="9107984" cy="5373216"/>
          </a:xfrm>
          <a:prstGeom prst="rect">
            <a:avLst/>
          </a:prstGeom>
          <a:noFill/>
        </p:spPr>
      </p:pic>
      <p:sp>
        <p:nvSpPr>
          <p:cNvPr id="5" name="عنوان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3178696" cy="2002234"/>
          </a:xfrm>
          <a:prstGeom prst="star6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800" b="1" dirty="0" smtClean="0">
                <a:solidFill>
                  <a:srgbClr val="FFFF00"/>
                </a:solidFill>
              </a:rPr>
              <a:t>التهيئة</a:t>
            </a:r>
            <a:endParaRPr lang="ar-SA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" descr="F:\نشاط ماذا لو\3d3f81b5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عنوان 1"/>
          <p:cNvSpPr txBox="1">
            <a:spLocks/>
          </p:cNvSpPr>
          <p:nvPr/>
        </p:nvSpPr>
        <p:spPr>
          <a:xfrm>
            <a:off x="3182406" y="2355507"/>
            <a:ext cx="7139136" cy="2880320"/>
          </a:xfrm>
          <a:prstGeom prst="rect">
            <a:avLst/>
          </a:prstGeom>
        </p:spPr>
        <p:txBody>
          <a:bodyPr lIns="72695" tIns="36347" rIns="72695" bIns="36347">
            <a:normAutofit/>
          </a:bodyPr>
          <a:lstStyle/>
          <a:p>
            <a:pPr algn="l" defTabSz="726948">
              <a:spcBef>
                <a:spcPct val="0"/>
              </a:spcBef>
              <a:defRPr/>
            </a:pPr>
            <a:r>
              <a:rPr lang="ar-SA" sz="7200" b="1" cap="all" dirty="0" smtClean="0"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الدرس الأول</a:t>
            </a:r>
          </a:p>
          <a:p>
            <a:pPr algn="l" defTabSz="726948">
              <a:spcBef>
                <a:spcPct val="0"/>
              </a:spcBef>
              <a:defRPr/>
            </a:pPr>
            <a:r>
              <a:rPr lang="ar-SA" sz="7200" b="1" cap="all" dirty="0" smtClean="0"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العناصر</a:t>
            </a:r>
            <a:endParaRPr lang="ar-SA" sz="7200" b="1" cap="all" dirty="0">
              <a:solidFill>
                <a:srgbClr val="C00000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http://www.marefa.org/images/thumb/d/d2/3184425_afc0f7187f.jpg/180px-3184425_afc0f7187f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مستطيل 4"/>
          <p:cNvSpPr/>
          <p:nvPr/>
        </p:nvSpPr>
        <p:spPr>
          <a:xfrm>
            <a:off x="1824297" y="2967335"/>
            <a:ext cx="549541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8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أنظر وأتساءل</a:t>
            </a:r>
            <a:endParaRPr lang="ar-SA" sz="8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http://t2.gstatic.com/images?q=tbn:ANd9GcRY1MHOxEf7MifyfKlnIbexhSYktrhTgDHA-PMziqHitS4CmUM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http://www.aldawadmi.net/news/contents/newsm/1272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http://www.4esh.com/eshraf/wp-content/uploads/2011/12/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48680"/>
            <a:ext cx="7488832" cy="6048672"/>
          </a:xfrm>
          <a:prstGeom prst="rect">
            <a:avLst/>
          </a:prstGeom>
          <a:noFill/>
        </p:spPr>
      </p:pic>
      <p:pic>
        <p:nvPicPr>
          <p:cNvPr id="3" name="Picture 2" descr="http://t2.gstatic.com/images?q=tbn:ANd9GcSNpgk938V50nUKfgTGXBfiz0jZu96dKCscnbP1eQ8B7S1qqM9L0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725144"/>
            <a:ext cx="2448272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4" name="Picture 2" descr="C:\Users\pc\Pictures\تنزيل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 idx="4294967295"/>
          </p:nvPr>
        </p:nvSpPr>
        <p:spPr>
          <a:xfrm>
            <a:off x="914400" y="2708920"/>
            <a:ext cx="8229600" cy="1143000"/>
          </a:xfrm>
        </p:spPr>
        <p:txBody>
          <a:bodyPr>
            <a:noAutofit/>
          </a:bodyPr>
          <a:lstStyle/>
          <a:p>
            <a:r>
              <a:rPr lang="ar-SA" b="1" dirty="0" smtClean="0"/>
              <a:t> مادة لا يمكن</a:t>
            </a:r>
            <a:r>
              <a:rPr lang="ar-SA" sz="4800" b="1" dirty="0" smtClean="0"/>
              <a:t> تجزئتها </a:t>
            </a:r>
            <a:r>
              <a:rPr lang="ar-SA" b="1" dirty="0" smtClean="0"/>
              <a:t>إلى مواد اصغر عن طريق التفاعلات الكيمائية</a:t>
            </a:r>
            <a:endParaRPr lang="ar-SA" b="1" dirty="0"/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 descr="http://t2.gstatic.com/images?q=tbn:ANd9GcSNpgk938V50nUKfgTGXBfiz0jZu96dKCscnbP1eQ8B7S1qqM9L0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69383" cy="1268760"/>
          </a:xfrm>
          <a:prstGeom prst="rect">
            <a:avLst/>
          </a:prstGeom>
          <a:noFill/>
        </p:spPr>
      </p:pic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3635896" y="836712"/>
            <a:ext cx="245772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ar-SA" altLang="zh-CN" sz="6000" dirty="0" smtClean="0">
                <a:solidFill>
                  <a:srgbClr val="800000"/>
                </a:solidFill>
                <a:cs typeface="PT Bold Heading" pitchFamily="2" charset="-78"/>
              </a:rPr>
              <a:t>العنصـر</a:t>
            </a:r>
            <a:endParaRPr lang="en-US" altLang="zh-CN" sz="6000" dirty="0">
              <a:solidFill>
                <a:srgbClr val="800000"/>
              </a:solidFill>
              <a:ea typeface="SimSun" pitchFamily="2" charset="-122"/>
            </a:endParaRPr>
          </a:p>
        </p:txBody>
      </p:sp>
      <p:pic>
        <p:nvPicPr>
          <p:cNvPr id="8" name="Picture 7" descr="C:\Users\USER1\Desktop\sfrtnبدون عنوان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3789040"/>
            <a:ext cx="4968552" cy="230425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رسم تخطيطي 4"/>
          <p:cNvGraphicFramePr/>
          <p:nvPr/>
        </p:nvGraphicFramePr>
        <p:xfrm>
          <a:off x="1403648" y="47667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4" descr="C:\Users\pc\Pictures\تنزيل (2)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5940153" y="4221088"/>
            <a:ext cx="1656184" cy="1800200"/>
          </a:xfrm>
          <a:prstGeom prst="rect">
            <a:avLst/>
          </a:prstGeom>
          <a:noFill/>
        </p:spPr>
      </p:pic>
      <p:sp>
        <p:nvSpPr>
          <p:cNvPr id="9" name="موجة 8"/>
          <p:cNvSpPr/>
          <p:nvPr/>
        </p:nvSpPr>
        <p:spPr>
          <a:xfrm>
            <a:off x="0" y="1196752"/>
            <a:ext cx="2771800" cy="1143000"/>
          </a:xfrm>
          <a:prstGeom prst="wav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dirty="0" smtClean="0">
                <a:solidFill>
                  <a:srgbClr val="FF0000"/>
                </a:solidFill>
              </a:rPr>
              <a:t>خريطة المفاهيم</a:t>
            </a:r>
            <a:endParaRPr lang="ar-SA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رسم تخطيطي 4"/>
          <p:cNvGraphicFramePr/>
          <p:nvPr/>
        </p:nvGraphicFramePr>
        <p:xfrm>
          <a:off x="1403648" y="47667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4" descr="C:\Users\pc\Pictures\تنزيل (2)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5940153" y="4221088"/>
            <a:ext cx="1656184" cy="1800200"/>
          </a:xfrm>
          <a:prstGeom prst="rect">
            <a:avLst/>
          </a:prstGeom>
          <a:noFill/>
        </p:spPr>
      </p:pic>
      <p:pic>
        <p:nvPicPr>
          <p:cNvPr id="7" name="Picture 2" descr="C:\Users\pc\Pictures\images (1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872" y="3933056"/>
            <a:ext cx="2067712" cy="2357430"/>
          </a:xfrm>
          <a:prstGeom prst="rect">
            <a:avLst/>
          </a:prstGeom>
          <a:noFill/>
        </p:spPr>
      </p:pic>
      <p:sp>
        <p:nvSpPr>
          <p:cNvPr id="9" name="موجة 8"/>
          <p:cNvSpPr/>
          <p:nvPr/>
        </p:nvSpPr>
        <p:spPr>
          <a:xfrm>
            <a:off x="0" y="1196752"/>
            <a:ext cx="2771800" cy="1143000"/>
          </a:xfrm>
          <a:prstGeom prst="wav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dirty="0" smtClean="0">
                <a:solidFill>
                  <a:srgbClr val="FF0000"/>
                </a:solidFill>
              </a:rPr>
              <a:t>خريطة المفاهيم</a:t>
            </a:r>
            <a:endParaRPr lang="ar-SA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رسم تخطيطي 4"/>
          <p:cNvGraphicFramePr/>
          <p:nvPr/>
        </p:nvGraphicFramePr>
        <p:xfrm>
          <a:off x="1403648" y="47667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4" descr="C:\Users\pc\Pictures\تنزيل (2)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5940153" y="4221088"/>
            <a:ext cx="1656184" cy="1800200"/>
          </a:xfrm>
          <a:prstGeom prst="rect">
            <a:avLst/>
          </a:prstGeom>
          <a:noFill/>
        </p:spPr>
      </p:pic>
      <p:pic>
        <p:nvPicPr>
          <p:cNvPr id="7" name="Picture 2" descr="C:\Users\pc\Pictures\images (1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872" y="3933056"/>
            <a:ext cx="2067712" cy="2357430"/>
          </a:xfrm>
          <a:prstGeom prst="rect">
            <a:avLst/>
          </a:prstGeom>
          <a:noFill/>
        </p:spPr>
      </p:pic>
      <p:pic>
        <p:nvPicPr>
          <p:cNvPr id="8" name="Picture 3" descr="C:\Users\pc\Pictures\image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47664" y="4077072"/>
            <a:ext cx="1636234" cy="1814289"/>
          </a:xfrm>
          <a:prstGeom prst="rect">
            <a:avLst/>
          </a:prstGeom>
          <a:noFill/>
        </p:spPr>
      </p:pic>
      <p:sp>
        <p:nvSpPr>
          <p:cNvPr id="9" name="موجة 8"/>
          <p:cNvSpPr/>
          <p:nvPr/>
        </p:nvSpPr>
        <p:spPr>
          <a:xfrm>
            <a:off x="0" y="1196752"/>
            <a:ext cx="2771800" cy="1143000"/>
          </a:xfrm>
          <a:prstGeom prst="wav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dirty="0" smtClean="0">
                <a:solidFill>
                  <a:srgbClr val="FF0000"/>
                </a:solidFill>
              </a:rPr>
              <a:t>خريطة المفاهيم</a:t>
            </a:r>
            <a:endParaRPr lang="ar-SA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رسم تخطيطي 4"/>
          <p:cNvGraphicFramePr/>
          <p:nvPr/>
        </p:nvGraphicFramePr>
        <p:xfrm>
          <a:off x="1403648" y="47667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4" descr="C:\Users\pc\Pictures\تنزيل (2)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5940153" y="4221088"/>
            <a:ext cx="1656184" cy="1800200"/>
          </a:xfrm>
          <a:prstGeom prst="rect">
            <a:avLst/>
          </a:prstGeom>
          <a:noFill/>
        </p:spPr>
      </p:pic>
      <p:pic>
        <p:nvPicPr>
          <p:cNvPr id="7" name="Picture 2" descr="C:\Users\pc\Pictures\images (1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872" y="4293096"/>
            <a:ext cx="2067712" cy="1997390"/>
          </a:xfrm>
          <a:prstGeom prst="rect">
            <a:avLst/>
          </a:prstGeom>
          <a:noFill/>
        </p:spPr>
      </p:pic>
      <p:pic>
        <p:nvPicPr>
          <p:cNvPr id="8" name="Picture 3" descr="C:\Users\pc\Pictures\image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47664" y="4077072"/>
            <a:ext cx="1636234" cy="1814289"/>
          </a:xfrm>
          <a:prstGeom prst="rect">
            <a:avLst/>
          </a:prstGeom>
          <a:noFill/>
        </p:spPr>
      </p:pic>
      <p:sp>
        <p:nvSpPr>
          <p:cNvPr id="9" name="موجة 8"/>
          <p:cNvSpPr/>
          <p:nvPr/>
        </p:nvSpPr>
        <p:spPr>
          <a:xfrm>
            <a:off x="0" y="1196752"/>
            <a:ext cx="2771800" cy="1143000"/>
          </a:xfrm>
          <a:prstGeom prst="wav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dirty="0" smtClean="0">
                <a:solidFill>
                  <a:srgbClr val="FF0000"/>
                </a:solidFill>
              </a:rPr>
              <a:t>خريطة المفاهيم</a:t>
            </a:r>
            <a:endParaRPr lang="ar-SA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almadawy.files.wordpress.com/2012/06/clip_image0094_thumb.jpg?w=756&amp;h=48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836712"/>
            <a:ext cx="8136904" cy="5688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 idx="4294967295"/>
          </p:nvPr>
        </p:nvSpPr>
        <p:spPr>
          <a:xfrm>
            <a:off x="2051720" y="764704"/>
            <a:ext cx="8229600" cy="1143000"/>
          </a:xfrm>
        </p:spPr>
        <p:txBody>
          <a:bodyPr>
            <a:normAutofit/>
          </a:bodyPr>
          <a:lstStyle/>
          <a:p>
            <a:r>
              <a:rPr lang="ar-SA" sz="4000" b="1" dirty="0" smtClean="0"/>
              <a:t>بعد مشاهدتك لهذه الصور اجيبي عما </a:t>
            </a:r>
            <a:r>
              <a:rPr lang="ar-SA" sz="4000" b="1" dirty="0" err="1" smtClean="0"/>
              <a:t>يأتي :</a:t>
            </a:r>
            <a:endParaRPr lang="ar-SA" sz="4000" b="1" dirty="0"/>
          </a:p>
        </p:txBody>
      </p:sp>
      <p:pic>
        <p:nvPicPr>
          <p:cNvPr id="28674" name="Picture 2" descr="C:\Users\USER1\Desktop\Iman_celeryc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44824"/>
            <a:ext cx="2510087" cy="2232645"/>
          </a:xfrm>
          <a:prstGeom prst="rect">
            <a:avLst/>
          </a:prstGeom>
          <a:noFill/>
        </p:spPr>
      </p:pic>
      <p:pic>
        <p:nvPicPr>
          <p:cNvPr id="12" name="Picture 2" descr="http://t2.gstatic.com/images?q=tbn:ANd9GcSNpgk938V50nUKfgTGXBfiz0jZu96dKCscnbP1eQ8B7S1qqM9L0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69383" cy="1268760"/>
          </a:xfrm>
          <a:prstGeom prst="rect">
            <a:avLst/>
          </a:prstGeom>
          <a:noFill/>
        </p:spPr>
      </p:pic>
      <p:sp>
        <p:nvSpPr>
          <p:cNvPr id="13" name="عنوان 3"/>
          <p:cNvSpPr txBox="1">
            <a:spLocks/>
          </p:cNvSpPr>
          <p:nvPr/>
        </p:nvSpPr>
        <p:spPr>
          <a:xfrm>
            <a:off x="2771800" y="274638"/>
            <a:ext cx="4392488" cy="113813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normAutofit fontScale="525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50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PT Bold Heading" pitchFamily="2" charset="-78"/>
              </a:rPr>
              <a:t>نشاط</a:t>
            </a:r>
            <a:endParaRPr kumimoji="0" lang="ar-SA" sz="5000" b="1" i="0" u="none" strike="noStrike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n-lt"/>
              <a:ea typeface="+mn-ea"/>
              <a:cs typeface="PT Bold Heading" pitchFamily="2" charset="-78"/>
            </a:endParaRPr>
          </a:p>
        </p:txBody>
      </p:sp>
      <p:pic>
        <p:nvPicPr>
          <p:cNvPr id="53252" name="Picture 4" descr="http://kenanaonline.com/photos/1238203/1238203375/1238203375.jpg?134800969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1988840"/>
            <a:ext cx="4953000" cy="3724276"/>
          </a:xfrm>
          <a:prstGeom prst="rect">
            <a:avLst/>
          </a:prstGeom>
          <a:noFill/>
        </p:spPr>
      </p:pic>
      <p:pic>
        <p:nvPicPr>
          <p:cNvPr id="53254" name="Picture 6" descr="https://encrypted-tbn0.gstatic.com/images?q=tbn:ANd9GcSaMBXh4Q8-wAEnKY2ckXdKuJP_lAqNqZx-xRBTmfXMfefqFFRK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4005064"/>
            <a:ext cx="3381375" cy="2409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USER1\Desktop\بدون عنوانfv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16832"/>
            <a:ext cx="2160240" cy="2520280"/>
          </a:xfrm>
          <a:prstGeom prst="rect">
            <a:avLst/>
          </a:prstGeom>
          <a:noFill/>
        </p:spPr>
      </p:pic>
      <p:pic>
        <p:nvPicPr>
          <p:cNvPr id="107522" name="Picture 2" descr="https://encrypted-tbn0.gstatic.com/images?q=tbn:ANd9GcT_P5luR_RyBTyCHriJGP7GvOw5LXelungaO9vILysg1xuHzw8P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980728"/>
            <a:ext cx="5616624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4932040" y="0"/>
            <a:ext cx="4211960" cy="2971800"/>
            <a:chOff x="990600" y="4114800"/>
            <a:chExt cx="1508125" cy="1860550"/>
          </a:xfrm>
        </p:grpSpPr>
        <p:pic>
          <p:nvPicPr>
            <p:cNvPr id="15380" name="Picture 5" descr="C:\Documents and Settings\MMURAD\Local Settings\Temporary Internet Files\Content.IE5\G89A2U4E\MC900441397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90600" y="4114800"/>
              <a:ext cx="5334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1" name="Picture 8" descr="C:\Documents and Settings\MMURAD\Local Settings\Temporary Internet Files\Content.IE5\G89A2U4E\MC900441880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19200" y="4191000"/>
              <a:ext cx="1279525" cy="1784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364" name="مستطيل 7"/>
          <p:cNvSpPr>
            <a:spLocks noChangeArrowheads="1"/>
          </p:cNvSpPr>
          <p:nvPr/>
        </p:nvSpPr>
        <p:spPr bwMode="auto">
          <a:xfrm>
            <a:off x="5004048" y="-304800"/>
            <a:ext cx="3911352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ar-SA" sz="8800" b="1" dirty="0">
                <a:solidFill>
                  <a:srgbClr val="FFC000"/>
                </a:solidFill>
              </a:rPr>
              <a:t> </a:t>
            </a:r>
            <a:r>
              <a:rPr lang="ar-SA" sz="4800" b="1" dirty="0" smtClean="0">
                <a:solidFill>
                  <a:schemeClr val="bg1"/>
                </a:solidFill>
              </a:rPr>
              <a:t> </a:t>
            </a:r>
            <a:endParaRPr lang="ar-SA" sz="4800" b="1" dirty="0">
              <a:solidFill>
                <a:schemeClr val="bg1"/>
              </a:solidFill>
            </a:endParaRPr>
          </a:p>
          <a:p>
            <a:r>
              <a:rPr lang="ar-SA" sz="8800" b="1" dirty="0">
                <a:solidFill>
                  <a:srgbClr val="FFFF00"/>
                </a:solidFill>
              </a:rPr>
              <a:t>فــكــر </a:t>
            </a:r>
            <a:endParaRPr lang="ar-SA" sz="8800" dirty="0">
              <a:solidFill>
                <a:srgbClr val="FFFF00"/>
              </a:solidFill>
            </a:endParaRPr>
          </a:p>
        </p:txBody>
      </p:sp>
      <p:sp>
        <p:nvSpPr>
          <p:cNvPr id="9" name="مثلث متساوي الساقين 8"/>
          <p:cNvSpPr/>
          <p:nvPr/>
        </p:nvSpPr>
        <p:spPr>
          <a:xfrm rot="16200000">
            <a:off x="5753100" y="1485900"/>
            <a:ext cx="914400" cy="533400"/>
          </a:xfrm>
          <a:prstGeom prst="triangle">
            <a:avLst>
              <a:gd name="adj" fmla="val 5833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graphicFrame>
        <p:nvGraphicFramePr>
          <p:cNvPr id="10" name="جدول 9"/>
          <p:cNvGraphicFramePr>
            <a:graphicFrameLocks noGrp="1"/>
          </p:cNvGraphicFramePr>
          <p:nvPr/>
        </p:nvGraphicFramePr>
        <p:xfrm>
          <a:off x="395536" y="2996952"/>
          <a:ext cx="8429683" cy="2280443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899563"/>
                <a:gridCol w="2817138"/>
                <a:gridCol w="2712982"/>
              </a:tblGrid>
              <a:tr h="908843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المهمة</a:t>
                      </a:r>
                      <a:endParaRPr lang="ar-SA" sz="28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الإستراتيجية</a:t>
                      </a:r>
                      <a:endParaRPr lang="ar-SA" sz="28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التقويم</a:t>
                      </a:r>
                      <a:endParaRPr lang="ar-SA" sz="28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908843">
                <a:tc>
                  <a:txBody>
                    <a:bodyPr/>
                    <a:lstStyle/>
                    <a:p>
                      <a:r>
                        <a:rPr lang="ar-SA" sz="2800" b="1" dirty="0" smtClean="0"/>
                        <a:t>س1/</a:t>
                      </a:r>
                      <a:r>
                        <a:rPr lang="ar-SA" sz="2800" b="1" dirty="0" err="1" smtClean="0"/>
                        <a:t>ماحالة</a:t>
                      </a:r>
                      <a:r>
                        <a:rPr lang="ar-SA" sz="2800" b="1" dirty="0" smtClean="0"/>
                        <a:t> عنصر الألمونيوم</a:t>
                      </a:r>
                      <a:r>
                        <a:rPr lang="ar-SA" sz="2800" b="1" baseline="0" dirty="0" smtClean="0"/>
                        <a:t> في درجة حرارة الغرفة؟</a:t>
                      </a:r>
                      <a:endParaRPr lang="ar-SA" sz="28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فكر- زاوج - شارك</a:t>
                      </a:r>
                      <a:endParaRPr lang="ar-SA" sz="28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لوحة التعزيز</a:t>
                      </a:r>
                      <a:endParaRPr lang="ar-SA" sz="28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1" name="Picture 5" descr="C:\Users\تاتو\Desktop\بدون عنوان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627784" cy="2852936"/>
          </a:xfrm>
          <a:prstGeom prst="rect">
            <a:avLst/>
          </a:prstGeom>
          <a:noFill/>
        </p:spPr>
      </p:pic>
      <p:sp>
        <p:nvSpPr>
          <p:cNvPr id="12" name="مستطيل 11"/>
          <p:cNvSpPr/>
          <p:nvPr/>
        </p:nvSpPr>
        <p:spPr>
          <a:xfrm>
            <a:off x="1331640" y="836712"/>
            <a:ext cx="41044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400" b="1" dirty="0" smtClean="0">
                <a:solidFill>
                  <a:srgbClr val="FF0000"/>
                </a:solidFill>
              </a:rPr>
              <a:t>نشاط فردي</a:t>
            </a:r>
            <a:r>
              <a:rPr lang="ar-SA" sz="4400" b="1" dirty="0" smtClean="0">
                <a:solidFill>
                  <a:schemeClr val="tx2"/>
                </a:solidFill>
              </a:rPr>
              <a:t>(1)</a:t>
            </a:r>
            <a:endParaRPr lang="ar-SA" sz="4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5" name="Picture 7" descr="C:\Users\تاتو\Desktop\بدون عنوان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8100392" cy="4671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عنصر نائب للنص 12"/>
          <p:cNvSpPr>
            <a:spLocks noGrp="1"/>
          </p:cNvSpPr>
          <p:nvPr>
            <p:ph type="body" idx="10"/>
          </p:nvPr>
        </p:nvSpPr>
        <p:spPr/>
        <p:txBody>
          <a:bodyPr>
            <a:normAutofit/>
          </a:bodyPr>
          <a:lstStyle/>
          <a:p>
            <a:r>
              <a:rPr lang="ar-SA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يكون عنصر </a:t>
            </a:r>
            <a:r>
              <a:rPr lang="ar-SA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الألومنيوم</a:t>
            </a:r>
            <a:r>
              <a:rPr lang="ar-SA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عند درجة حرارة الغرفة :</a:t>
            </a:r>
            <a:endParaRPr lang="ar-SA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عنصر نائب للمحتوى 1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ar-SA" dirty="0" smtClean="0"/>
              <a:t>صلب</a:t>
            </a:r>
            <a:endParaRPr lang="ar-SA" dirty="0"/>
          </a:p>
        </p:txBody>
      </p:sp>
      <p:sp>
        <p:nvSpPr>
          <p:cNvPr id="15" name="عنصر نائب للمحتوى 1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ar-SA" dirty="0" smtClean="0"/>
              <a:t>سائل</a:t>
            </a:r>
            <a:endParaRPr lang="ar-SA" dirty="0"/>
          </a:p>
        </p:txBody>
      </p:sp>
      <p:sp>
        <p:nvSpPr>
          <p:cNvPr id="16" name="عنصر نائب للمحتوى 1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ar-SA" dirty="0" smtClean="0"/>
              <a:t>غاز</a:t>
            </a:r>
            <a:endParaRPr lang="ar-SA" dirty="0"/>
          </a:p>
        </p:txBody>
      </p:sp>
      <p:pic>
        <p:nvPicPr>
          <p:cNvPr id="18" name="صورة 17" descr="CorrectAnswerIndicator.png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845552" y="1852688"/>
            <a:ext cx="857250" cy="8572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RT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6256" y="476672"/>
            <a:ext cx="1000132" cy="1000132"/>
          </a:xfrm>
          <a:prstGeom prst="flowChartConnector">
            <a:avLst/>
          </a:prstGeom>
        </p:spPr>
      </p:pic>
      <p:pic>
        <p:nvPicPr>
          <p:cNvPr id="11" name="Picture 2" descr="http://4.bp.blogspot.com/-mLsN3TYLZlI/Uqi_iFpTAiI/AAAAAAAACpg/EvObQoiNQWY/s1600/IMG-20131210-WA0075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780928"/>
            <a:ext cx="3347864" cy="3744416"/>
          </a:xfrm>
          <a:prstGeom prst="rect">
            <a:avLst/>
          </a:prstGeom>
          <a:noFill/>
        </p:spPr>
      </p:pic>
      <p:pic>
        <p:nvPicPr>
          <p:cNvPr id="52229" name="Picture 5" descr="C:\Users\تاتو\Desktop\بدون عنوان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2780928"/>
            <a:ext cx="3528392" cy="3744416"/>
          </a:xfrm>
          <a:prstGeom prst="rect">
            <a:avLst/>
          </a:prstGeom>
          <a:noFill/>
        </p:spPr>
      </p:pic>
      <p:sp>
        <p:nvSpPr>
          <p:cNvPr id="13" name="مستطيل 12"/>
          <p:cNvSpPr/>
          <p:nvPr/>
        </p:nvSpPr>
        <p:spPr>
          <a:xfrm>
            <a:off x="2771301" y="908720"/>
            <a:ext cx="29770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b="1" dirty="0" smtClean="0">
                <a:solidFill>
                  <a:srgbClr val="FF0000"/>
                </a:solidFill>
              </a:rPr>
              <a:t>نشاط جماعي(2)</a:t>
            </a:r>
            <a:endParaRPr lang="ar-SA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صر نائب للنص 7"/>
          <p:cNvSpPr>
            <a:spLocks noGrp="1"/>
          </p:cNvSpPr>
          <p:nvPr>
            <p:ph type="body" idx="10"/>
          </p:nvPr>
        </p:nvSpPr>
        <p:spPr/>
        <p:txBody>
          <a:bodyPr>
            <a:noAutofit/>
          </a:bodyPr>
          <a:lstStyle/>
          <a:p>
            <a:r>
              <a:rPr lang="ar-SA" sz="4400" dirty="0" smtClean="0"/>
              <a:t>يصنف عنصر الألمونيوم على أنه :</a:t>
            </a:r>
            <a:endParaRPr lang="ar-SA" sz="4400" dirty="0"/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ar-SA" sz="4800" dirty="0" smtClean="0"/>
              <a:t>فلز</a:t>
            </a:r>
            <a:endParaRPr lang="ar-SA" sz="4800" dirty="0"/>
          </a:p>
        </p:txBody>
      </p:sp>
      <p:sp>
        <p:nvSpPr>
          <p:cNvPr id="10" name="عنصر نائب للمحتوى 9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ar-SA" sz="4800" dirty="0" smtClean="0"/>
              <a:t>شبه فلز</a:t>
            </a:r>
            <a:endParaRPr lang="ar-SA" sz="4800" dirty="0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ar-SA" sz="4800" dirty="0" smtClean="0"/>
              <a:t>لا فلز</a:t>
            </a:r>
            <a:endParaRPr lang="ar-SA" sz="4800" dirty="0"/>
          </a:p>
        </p:txBody>
      </p:sp>
      <p:pic>
        <p:nvPicPr>
          <p:cNvPr id="13" name="صورة 12" descr="CorrectAnswerIndicator.png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845552" y="1852688"/>
            <a:ext cx="857250" cy="8572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1\Desktop\ggggggg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512168"/>
            <a:ext cx="9107984" cy="5373216"/>
          </a:xfrm>
          <a:prstGeom prst="rect">
            <a:avLst/>
          </a:prstGeom>
          <a:noFill/>
        </p:spPr>
      </p:pic>
      <p:sp>
        <p:nvSpPr>
          <p:cNvPr id="5" name="عنوان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3178696" cy="2002234"/>
          </a:xfrm>
          <a:prstGeom prst="star6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800" b="1" dirty="0" smtClean="0">
                <a:solidFill>
                  <a:srgbClr val="FFFF00"/>
                </a:solidFill>
              </a:rPr>
              <a:t>الاستكشاف</a:t>
            </a:r>
            <a:endParaRPr lang="ar-SA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upload.7hob.com/uploads/2013/7hob.com135489586459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عنوان 1"/>
          <p:cNvSpPr txBox="1">
            <a:spLocks/>
          </p:cNvSpPr>
          <p:nvPr/>
        </p:nvSpPr>
        <p:spPr>
          <a:xfrm>
            <a:off x="4211960" y="1124744"/>
            <a:ext cx="4559240" cy="2880320"/>
          </a:xfrm>
          <a:prstGeom prst="rect">
            <a:avLst/>
          </a:prstGeom>
        </p:spPr>
        <p:txBody>
          <a:bodyPr lIns="72695" tIns="36347" rIns="72695" bIns="36347">
            <a:normAutofit/>
          </a:bodyPr>
          <a:lstStyle/>
          <a:p>
            <a:pPr algn="l" defTabSz="726948">
              <a:spcBef>
                <a:spcPct val="0"/>
              </a:spcBef>
              <a:defRPr/>
            </a:pPr>
            <a:r>
              <a:rPr lang="ar-SA" sz="8800" b="1" cap="all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أستكشف ..</a:t>
            </a:r>
            <a:endParaRPr lang="ar-SA" sz="8800" b="1" cap="all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  <a:p>
            <a:pPr algn="l" defTabSz="726948">
              <a:spcBef>
                <a:spcPct val="0"/>
              </a:spcBef>
              <a:defRPr/>
            </a:pPr>
            <a:r>
              <a:rPr lang="ar-SA" sz="5400" b="1" cap="all" dirty="0" smtClean="0">
                <a:solidFill>
                  <a:srgbClr val="CC3399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نشاط استقصائي</a:t>
            </a:r>
            <a:endParaRPr lang="ar-SA" sz="5400" b="1" cap="all" dirty="0">
              <a:solidFill>
                <a:srgbClr val="CC3399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3" name="Picture 3" descr="C:\Users\تاتو\Desktop\بدون عنوان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04864"/>
            <a:ext cx="5256583" cy="4653136"/>
          </a:xfrm>
          <a:prstGeom prst="rect">
            <a:avLst/>
          </a:prstGeom>
          <a:noFill/>
        </p:spPr>
      </p:pic>
      <p:pic>
        <p:nvPicPr>
          <p:cNvPr id="4" name="Picture 4" descr="http://vb1.alwazer.com/uploaded/1949_1286790380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2276872"/>
            <a:ext cx="4283969" cy="4581128"/>
          </a:xfrm>
          <a:prstGeom prst="rect">
            <a:avLst/>
          </a:prstGeom>
          <a:noFill/>
        </p:spPr>
      </p:pic>
      <p:pic>
        <p:nvPicPr>
          <p:cNvPr id="43010" name="Picture 2" descr="http://4.bp.blogspot.com/-QU9lzpx5rRI/T3hFi7FTgKI/AAAAAAAAAEA/2tg3jZgOEDU/s1600/inquiry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8144" y="4437112"/>
            <a:ext cx="2466975" cy="1847851"/>
          </a:xfrm>
          <a:prstGeom prst="rect">
            <a:avLst/>
          </a:prstGeom>
          <a:noFill/>
        </p:spPr>
      </p:pic>
      <p:pic>
        <p:nvPicPr>
          <p:cNvPr id="43012" name="Picture 4" descr="https://encrypted-tbn0.gstatic.com/images?q=tbn:ANd9GcRXqGixrrH6zirFkZ_T5erL6XzMm4SpfP8DgIs4Tt7Tr1B1dohOgw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20072" y="0"/>
            <a:ext cx="3923928" cy="4003973"/>
          </a:xfrm>
          <a:prstGeom prst="rect">
            <a:avLst/>
          </a:prstGeom>
          <a:noFill/>
        </p:spPr>
      </p:pic>
      <p:sp>
        <p:nvSpPr>
          <p:cNvPr id="6" name="مربع نص 1"/>
          <p:cNvSpPr txBox="1">
            <a:spLocks noChangeArrowheads="1"/>
          </p:cNvSpPr>
          <p:nvPr/>
        </p:nvSpPr>
        <p:spPr bwMode="auto">
          <a:xfrm>
            <a:off x="467544" y="836712"/>
            <a:ext cx="43926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ar-SA" sz="3600" b="1" dirty="0" smtClean="0">
                <a:latin typeface="Calibri" pitchFamily="34" charset="0"/>
              </a:rPr>
              <a:t>طالبتي </a:t>
            </a:r>
            <a:r>
              <a:rPr lang="ar-SA" sz="3600" b="1" dirty="0">
                <a:latin typeface="Calibri" pitchFamily="34" charset="0"/>
              </a:rPr>
              <a:t>افتحي </a:t>
            </a:r>
            <a:r>
              <a:rPr lang="ar-SA" sz="3600" b="1" dirty="0" smtClean="0">
                <a:latin typeface="Calibri" pitchFamily="34" charset="0"/>
              </a:rPr>
              <a:t>كتاب النشاط </a:t>
            </a:r>
            <a:r>
              <a:rPr lang="ar-SA" sz="3600" b="1" dirty="0" smtClean="0">
                <a:solidFill>
                  <a:srgbClr val="FF0000"/>
                </a:solidFill>
                <a:latin typeface="Calibri" pitchFamily="34" charset="0"/>
              </a:rPr>
              <a:t>صفحة 24</a:t>
            </a:r>
            <a:endParaRPr lang="ar-SA" sz="36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موج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5"/>
          <p:cNvSpPr>
            <a:spLocks noChangeArrowheads="1" noChangeShapeType="1" noTextEdit="1"/>
          </p:cNvSpPr>
          <p:nvPr/>
        </p:nvSpPr>
        <p:spPr bwMode="auto">
          <a:xfrm>
            <a:off x="5000628" y="214290"/>
            <a:ext cx="3747836" cy="102350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ar-SA" sz="9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50000">
                      <a:srgbClr val="FF33CC"/>
                    </a:gs>
                    <a:gs pos="100000">
                      <a:srgbClr val="000000"/>
                    </a:gs>
                  </a:gsLst>
                  <a:lin ang="18900000" scaled="1"/>
                </a:gradFill>
                <a:latin typeface="Arial"/>
                <a:cs typeface="Arial"/>
              </a:rPr>
              <a:t>السلم التقديري  </a:t>
            </a:r>
            <a:endParaRPr lang="ar-SA" sz="9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50000">
                    <a:srgbClr val="FF33CC"/>
                  </a:gs>
                  <a:gs pos="100000">
                    <a:srgbClr val="000000"/>
                  </a:gs>
                </a:gsLst>
                <a:lin ang="18900000" scaled="1"/>
              </a:gradFill>
              <a:latin typeface="Arial"/>
              <a:cs typeface="Arial"/>
            </a:endParaRP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500034" y="1285859"/>
          <a:ext cx="8215371" cy="5157972"/>
        </p:xfrm>
        <a:graphic>
          <a:graphicData uri="http://schemas.openxmlformats.org/drawingml/2006/table">
            <a:tbl>
              <a:tblPr rtl="1"/>
              <a:tblGrid>
                <a:gridCol w="1279149"/>
                <a:gridCol w="484593"/>
                <a:gridCol w="526503"/>
                <a:gridCol w="484593"/>
                <a:gridCol w="526503"/>
                <a:gridCol w="484593"/>
                <a:gridCol w="526503"/>
                <a:gridCol w="451413"/>
                <a:gridCol w="488958"/>
                <a:gridCol w="484593"/>
                <a:gridCol w="526503"/>
                <a:gridCol w="484593"/>
                <a:gridCol w="526503"/>
                <a:gridCol w="451413"/>
                <a:gridCol w="488958"/>
              </a:tblGrid>
              <a:tr h="2423966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600" b="1" dirty="0">
                        <a:latin typeface="Times New Roman"/>
                        <a:ea typeface="Times New Roman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600" b="1" dirty="0">
                          <a:latin typeface="Times New Roman"/>
                          <a:ea typeface="Times New Roman"/>
                        </a:rPr>
                        <a:t>سلم التقدير الرباعي لتقويم القدرات اللازمة لتنفيذ استقصاء علمي</a:t>
                      </a:r>
                      <a:endParaRPr lang="en-US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600" b="1" dirty="0">
                        <a:latin typeface="Times New Roman"/>
                        <a:ea typeface="Times New Roman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600" b="1" dirty="0">
                          <a:latin typeface="Times New Roman"/>
                          <a:ea typeface="Times New Roman"/>
                        </a:rPr>
                        <a:t>إظهار الفضول</a:t>
                      </a:r>
                      <a:endParaRPr lang="en-US" sz="1600" b="1" dirty="0">
                        <a:latin typeface="Times New Roman"/>
                        <a:ea typeface="Times New Roman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600" b="1" dirty="0">
                          <a:latin typeface="Times New Roman"/>
                          <a:ea typeface="Times New Roman"/>
                        </a:rPr>
                        <a:t>الطبيعي من</a:t>
                      </a:r>
                      <a:endParaRPr lang="en-US" sz="1600" b="1" dirty="0">
                        <a:latin typeface="Times New Roman"/>
                        <a:ea typeface="Times New Roman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600" b="1" dirty="0">
                          <a:latin typeface="Times New Roman"/>
                          <a:ea typeface="Times New Roman"/>
                        </a:rPr>
                        <a:t>خلال معالجة الأشياء والأفكار ببراعة</a:t>
                      </a:r>
                      <a:endParaRPr lang="en-US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600" b="1" dirty="0">
                        <a:latin typeface="Times New Roman"/>
                        <a:ea typeface="Times New Roman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600" b="1" dirty="0">
                          <a:latin typeface="Times New Roman"/>
                          <a:ea typeface="Times New Roman"/>
                        </a:rPr>
                        <a:t>يجري مشاهداته </a:t>
                      </a:r>
                      <a:endParaRPr lang="en-US" sz="1600" b="1" dirty="0">
                        <a:latin typeface="Times New Roman"/>
                        <a:ea typeface="Times New Roman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600" b="1" dirty="0">
                          <a:latin typeface="Times New Roman"/>
                          <a:ea typeface="Times New Roman"/>
                        </a:rPr>
                        <a:t>ويسجلها ويلاحظ المتوقع </a:t>
                      </a:r>
                      <a:endParaRPr lang="en-US" sz="1600" b="1" dirty="0">
                        <a:latin typeface="Times New Roman"/>
                        <a:ea typeface="Times New Roman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600" b="1" dirty="0">
                          <a:latin typeface="Times New Roman"/>
                          <a:ea typeface="Times New Roman"/>
                        </a:rPr>
                        <a:t>وغير المتوقع </a:t>
                      </a:r>
                      <a:endParaRPr lang="en-US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600" b="1" dirty="0">
                        <a:latin typeface="Times New Roman"/>
                        <a:ea typeface="Times New Roman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600" b="1" dirty="0">
                          <a:latin typeface="Times New Roman"/>
                          <a:ea typeface="Times New Roman"/>
                        </a:rPr>
                        <a:t>يطرح أسئلة قابلة للاختبار يمكن استكشافها من خلال الاستقصاء العلمي </a:t>
                      </a:r>
                      <a:endParaRPr lang="en-US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600" b="1" dirty="0">
                        <a:latin typeface="Times New Roman"/>
                        <a:ea typeface="Times New Roman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600" b="1" dirty="0">
                          <a:latin typeface="Times New Roman"/>
                          <a:ea typeface="Times New Roman"/>
                        </a:rPr>
                        <a:t>التخطيط والتنفيذ للاستقصاء العلمي </a:t>
                      </a:r>
                      <a:endParaRPr lang="en-US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600" b="1" dirty="0">
                        <a:latin typeface="Times New Roman"/>
                        <a:ea typeface="Times New Roman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600" b="1" dirty="0">
                          <a:latin typeface="Times New Roman"/>
                          <a:ea typeface="Times New Roman"/>
                        </a:rPr>
                        <a:t>استعمال الأجهزة والأدوات لجمع المعلومات وتوسيع الإدراك</a:t>
                      </a:r>
                      <a:endParaRPr lang="en-US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600" b="1" dirty="0">
                        <a:latin typeface="Times New Roman"/>
                        <a:ea typeface="Times New Roman"/>
                      </a:endParaRPr>
                    </a:p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600" b="1" dirty="0">
                          <a:latin typeface="Times New Roman"/>
                          <a:ea typeface="Times New Roman"/>
                        </a:rPr>
                        <a:t>يستخدم البيانات </a:t>
                      </a:r>
                      <a:endParaRPr lang="en-US" sz="1600" b="1" dirty="0">
                        <a:latin typeface="Times New Roman"/>
                        <a:ea typeface="Times New Roman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600" b="1" dirty="0">
                          <a:latin typeface="Times New Roman"/>
                          <a:ea typeface="Times New Roman"/>
                        </a:rPr>
                        <a:t>لتطوير تفسير منطقي للإجابة عن السؤال موضع الاستقصاء</a:t>
                      </a:r>
                      <a:endParaRPr lang="en-US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600" b="1" dirty="0">
                        <a:latin typeface="Times New Roman"/>
                        <a:ea typeface="Times New Roman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600" b="1" dirty="0">
                          <a:latin typeface="Times New Roman"/>
                          <a:ea typeface="Times New Roman"/>
                        </a:rPr>
                        <a:t>إجراء التواصل , والنتائج , وتفسير الاستقصاء</a:t>
                      </a:r>
                      <a:endParaRPr lang="en-US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1300664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600">
                          <a:latin typeface="Times New Roman"/>
                          <a:ea typeface="Times New Roman"/>
                        </a:rPr>
                        <a:t>    </a:t>
                      </a:r>
                      <a:r>
                        <a:rPr lang="ar-SA" sz="1600" b="1">
                          <a:latin typeface="Times New Roman"/>
                          <a:ea typeface="Times New Roman"/>
                        </a:rPr>
                        <a:t>اسم الطالبة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900" b="1">
                          <a:latin typeface="Times New Roman"/>
                          <a:ea typeface="Times New Roman"/>
                        </a:rPr>
                        <a:t>الفترة الثالثة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900" b="1">
                          <a:latin typeface="Times New Roman"/>
                          <a:ea typeface="Times New Roman"/>
                        </a:rPr>
                        <a:t>الفترة الرابعة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900" b="1">
                          <a:latin typeface="Times New Roman"/>
                          <a:ea typeface="Times New Roman"/>
                        </a:rPr>
                        <a:t>الفترة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900" b="1">
                          <a:latin typeface="Times New Roman"/>
                          <a:ea typeface="Times New Roman"/>
                        </a:rPr>
                        <a:t>الثالثة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900" b="1">
                          <a:latin typeface="Times New Roman"/>
                          <a:ea typeface="Times New Roman"/>
                        </a:rPr>
                        <a:t>الفترة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900" b="1">
                          <a:latin typeface="Times New Roman"/>
                          <a:ea typeface="Times New Roman"/>
                        </a:rPr>
                        <a:t>الرابعة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900" b="1">
                          <a:latin typeface="Times New Roman"/>
                          <a:ea typeface="Times New Roman"/>
                        </a:rPr>
                        <a:t>الفترة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900" b="1">
                          <a:latin typeface="Times New Roman"/>
                          <a:ea typeface="Times New Roman"/>
                        </a:rPr>
                        <a:t>الثالثة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900" b="1">
                          <a:latin typeface="Times New Roman"/>
                          <a:ea typeface="Times New Roman"/>
                        </a:rPr>
                        <a:t>الفترة 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900" b="1">
                          <a:latin typeface="Times New Roman"/>
                          <a:ea typeface="Times New Roman"/>
                        </a:rPr>
                        <a:t>الرابعة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800" b="1">
                          <a:latin typeface="Times New Roman"/>
                          <a:ea typeface="Times New Roman"/>
                        </a:rPr>
                        <a:t>الفترة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800" b="1">
                          <a:latin typeface="Times New Roman"/>
                          <a:ea typeface="Times New Roman"/>
                        </a:rPr>
                        <a:t>الثالثة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800" b="1">
                          <a:latin typeface="Times New Roman"/>
                          <a:ea typeface="Times New Roman"/>
                        </a:rPr>
                        <a:t>الفترة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800" b="1">
                          <a:latin typeface="Times New Roman"/>
                          <a:ea typeface="Times New Roman"/>
                        </a:rPr>
                        <a:t>الرابعة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900" b="1">
                          <a:latin typeface="Times New Roman"/>
                          <a:ea typeface="Times New Roman"/>
                        </a:rPr>
                        <a:t>الفترة الثالثة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900" b="1">
                          <a:latin typeface="Times New Roman"/>
                          <a:ea typeface="Times New Roman"/>
                        </a:rPr>
                        <a:t>الفترة الرابعة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900" b="1">
                          <a:latin typeface="Times New Roman"/>
                          <a:ea typeface="Times New Roman"/>
                        </a:rPr>
                        <a:t>الفترة الثالثة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900" b="1">
                          <a:latin typeface="Times New Roman"/>
                          <a:ea typeface="Times New Roman"/>
                        </a:rPr>
                        <a:t>الفترة الرابعة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800" b="1">
                          <a:latin typeface="Times New Roman"/>
                          <a:ea typeface="Times New Roman"/>
                        </a:rPr>
                        <a:t>الفترة 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800" b="1">
                          <a:latin typeface="Times New Roman"/>
                          <a:ea typeface="Times New Roman"/>
                        </a:rPr>
                        <a:t>الثالثة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800" b="1">
                          <a:latin typeface="Times New Roman"/>
                          <a:ea typeface="Times New Roman"/>
                        </a:rPr>
                        <a:t>الفترة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800" b="1">
                          <a:latin typeface="Times New Roman"/>
                          <a:ea typeface="Times New Roman"/>
                        </a:rPr>
                        <a:t>الرابعة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727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727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727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727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21"/>
          <p:cNvGrpSpPr>
            <a:grpSpLocks/>
          </p:cNvGrpSpPr>
          <p:nvPr/>
        </p:nvGrpSpPr>
        <p:grpSpPr bwMode="auto">
          <a:xfrm>
            <a:off x="0" y="1052736"/>
            <a:ext cx="2757488" cy="2736851"/>
            <a:chOff x="701442" y="2185041"/>
            <a:chExt cx="3218272" cy="3059360"/>
          </a:xfrm>
        </p:grpSpPr>
        <p:grpSp>
          <p:nvGrpSpPr>
            <p:cNvPr id="16" name="مجموعة 15"/>
            <p:cNvGrpSpPr>
              <a:grpSpLocks/>
            </p:cNvGrpSpPr>
            <p:nvPr/>
          </p:nvGrpSpPr>
          <p:grpSpPr bwMode="auto">
            <a:xfrm>
              <a:off x="708853" y="2185041"/>
              <a:ext cx="3210861" cy="3059360"/>
              <a:chOff x="2941101" y="2581085"/>
              <a:chExt cx="3210861" cy="3059360"/>
            </a:xfrm>
          </p:grpSpPr>
          <p:grpSp>
            <p:nvGrpSpPr>
              <p:cNvPr id="18" name="مجموعة 22"/>
              <p:cNvGrpSpPr>
                <a:grpSpLocks/>
              </p:cNvGrpSpPr>
              <p:nvPr/>
            </p:nvGrpSpPr>
            <p:grpSpPr bwMode="auto">
              <a:xfrm>
                <a:off x="4355975" y="3862325"/>
                <a:ext cx="396044" cy="430771"/>
                <a:chOff x="6775822" y="3581870"/>
                <a:chExt cx="396044" cy="430771"/>
              </a:xfrm>
            </p:grpSpPr>
            <p:grpSp>
              <p:nvGrpSpPr>
                <p:cNvPr id="24" name="مجموعة 20"/>
                <p:cNvGrpSpPr/>
                <p:nvPr/>
              </p:nvGrpSpPr>
              <p:grpSpPr>
                <a:xfrm rot="877467">
                  <a:off x="6775822" y="3616597"/>
                  <a:ext cx="396044" cy="396044"/>
                  <a:chOff x="7416316" y="3104964"/>
                  <a:chExt cx="396044" cy="396044"/>
                </a:xfrm>
                <a:noFill/>
              </p:grpSpPr>
              <p:sp>
                <p:nvSpPr>
                  <p:cNvPr id="26" name="شكل بيضاوي 25"/>
                  <p:cNvSpPr/>
                  <p:nvPr/>
                </p:nvSpPr>
                <p:spPr>
                  <a:xfrm>
                    <a:off x="7416316" y="3104964"/>
                    <a:ext cx="396044" cy="396044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SA"/>
                  </a:p>
                </p:txBody>
              </p:sp>
              <p:cxnSp>
                <p:nvCxnSpPr>
                  <p:cNvPr id="27" name="رابط كسهم مستقيم 26"/>
                  <p:cNvCxnSpPr/>
                  <p:nvPr/>
                </p:nvCxnSpPr>
                <p:spPr>
                  <a:xfrm rot="10800000" flipH="1">
                    <a:off x="7421510" y="3142778"/>
                    <a:ext cx="57999" cy="140023"/>
                  </a:xfrm>
                  <a:prstGeom prst="straightConnector1">
                    <a:avLst/>
                  </a:prstGeom>
                  <a:grpFill/>
                  <a:ln>
                    <a:tailEnd type="arrow"/>
                  </a:ln>
                </p:spPr>
                <p:style>
                  <a:lnRef idx="3">
                    <a:schemeClr val="accent2"/>
                  </a:lnRef>
                  <a:fillRef idx="0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5" name="مستطيل 24"/>
                <p:cNvSpPr/>
                <p:nvPr/>
              </p:nvSpPr>
              <p:spPr>
                <a:xfrm>
                  <a:off x="6893194" y="3581870"/>
                  <a:ext cx="144517" cy="1437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ar-SA"/>
                </a:p>
              </p:txBody>
            </p:sp>
          </p:grpSp>
          <p:sp>
            <p:nvSpPr>
              <p:cNvPr id="19" name="شكل بيضاوي 4"/>
              <p:cNvSpPr/>
              <p:nvPr/>
            </p:nvSpPr>
            <p:spPr>
              <a:xfrm>
                <a:off x="2941101" y="2581085"/>
                <a:ext cx="3210861" cy="3059360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1" anchor="ctr"/>
              <a:lstStyle>
                <a:defPPr>
                  <a:defRPr lang="ar-SA"/>
                </a:defPPr>
                <a:lvl1pPr marL="0" algn="r" defTabSz="914400" rtl="1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SA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0" name="مربع نص 16"/>
              <p:cNvSpPr txBox="1">
                <a:spLocks noChangeArrowheads="1"/>
              </p:cNvSpPr>
              <p:nvPr/>
            </p:nvSpPr>
            <p:spPr bwMode="auto">
              <a:xfrm>
                <a:off x="4680011" y="3212976"/>
                <a:ext cx="1037463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ar-SA" sz="3200" b="1">
                    <a:latin typeface="Calibri" pitchFamily="34" charset="0"/>
                  </a:rPr>
                  <a:t>لماذا ؟</a:t>
                </a:r>
              </a:p>
            </p:txBody>
          </p:sp>
          <p:sp>
            <p:nvSpPr>
              <p:cNvPr id="21" name="مربع نص 17"/>
              <p:cNvSpPr txBox="1">
                <a:spLocks noChangeArrowheads="1"/>
              </p:cNvSpPr>
              <p:nvPr/>
            </p:nvSpPr>
            <p:spPr bwMode="auto">
              <a:xfrm>
                <a:off x="4737094" y="4464405"/>
                <a:ext cx="1023037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ar-SA" sz="3200" b="1">
                    <a:latin typeface="Calibri" pitchFamily="34" charset="0"/>
                  </a:rPr>
                  <a:t>مـاذا ؟</a:t>
                </a:r>
              </a:p>
            </p:txBody>
          </p:sp>
          <p:sp>
            <p:nvSpPr>
              <p:cNvPr id="22" name="مربع نص 18"/>
              <p:cNvSpPr txBox="1">
                <a:spLocks noChangeArrowheads="1"/>
              </p:cNvSpPr>
              <p:nvPr/>
            </p:nvSpPr>
            <p:spPr bwMode="auto">
              <a:xfrm>
                <a:off x="3311859" y="4437112"/>
                <a:ext cx="1015021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ar-SA" sz="3200" b="1" dirty="0" err="1">
                    <a:latin typeface="Calibri" pitchFamily="34" charset="0"/>
                  </a:rPr>
                  <a:t>كيف ؟</a:t>
                </a:r>
                <a:endParaRPr lang="ar-SA" sz="3200" b="1" dirty="0">
                  <a:latin typeface="Calibri" pitchFamily="34" charset="0"/>
                </a:endParaRPr>
              </a:p>
            </p:txBody>
          </p:sp>
          <p:sp>
            <p:nvSpPr>
              <p:cNvPr id="23" name="مربع نص 19"/>
              <p:cNvSpPr txBox="1">
                <a:spLocks noChangeArrowheads="1"/>
              </p:cNvSpPr>
              <p:nvPr/>
            </p:nvSpPr>
            <p:spPr bwMode="auto">
              <a:xfrm>
                <a:off x="3055029" y="3204265"/>
                <a:ext cx="1433907" cy="5849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ar-SA" sz="2800" b="1">
                    <a:latin typeface="Calibri" pitchFamily="34" charset="0"/>
                  </a:rPr>
                  <a:t>ماذا إذا ؟</a:t>
                </a:r>
              </a:p>
            </p:txBody>
          </p:sp>
        </p:grpSp>
        <p:sp>
          <p:nvSpPr>
            <p:cNvPr id="17" name="دائري 16"/>
            <p:cNvSpPr/>
            <p:nvPr/>
          </p:nvSpPr>
          <p:spPr>
            <a:xfrm rot="10800000">
              <a:off x="701442" y="2185041"/>
              <a:ext cx="3205302" cy="3059360"/>
            </a:xfrm>
            <a:prstGeom prst="pie">
              <a:avLst>
                <a:gd name="adj1" fmla="val 21560177"/>
                <a:gd name="adj2" fmla="val 1620000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SA">
                <a:solidFill>
                  <a:schemeClr val="tx1"/>
                </a:solidFill>
              </a:endParaRPr>
            </a:p>
          </p:txBody>
        </p:sp>
      </p:grpSp>
      <p:sp>
        <p:nvSpPr>
          <p:cNvPr id="29" name="مستطيل 28"/>
          <p:cNvSpPr/>
          <p:nvPr/>
        </p:nvSpPr>
        <p:spPr>
          <a:xfrm>
            <a:off x="2087216" y="0"/>
            <a:ext cx="705678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ar-SA" sz="5400" b="1" dirty="0" smtClean="0"/>
          </a:p>
          <a:p>
            <a:pPr algn="ctr"/>
            <a:endParaRPr lang="ar-SA" sz="5400" b="1" dirty="0" smtClean="0"/>
          </a:p>
          <a:p>
            <a:pPr algn="ctr"/>
            <a:endParaRPr lang="ar-SA" sz="5400" b="1" dirty="0" smtClean="0"/>
          </a:p>
          <a:p>
            <a:pPr algn="ctr"/>
            <a:r>
              <a:rPr lang="ar-SA" sz="5400" b="1" dirty="0" smtClean="0"/>
              <a:t>كيف اتعرف على مكونات المادة ؟</a:t>
            </a:r>
            <a:endParaRPr lang="ar-SA" sz="5400" b="1" dirty="0"/>
          </a:p>
        </p:txBody>
      </p:sp>
      <p:pic>
        <p:nvPicPr>
          <p:cNvPr id="2050" name="Picture 2" descr="C:\Users\USER1\Desktop\imagesE1EOSLQ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771800" cy="1352550"/>
          </a:xfrm>
          <a:prstGeom prst="rect">
            <a:avLst/>
          </a:prstGeom>
          <a:noFill/>
        </p:spPr>
      </p:pic>
      <p:sp>
        <p:nvSpPr>
          <p:cNvPr id="30" name="مربع نص 29"/>
          <p:cNvSpPr txBox="1"/>
          <p:nvPr/>
        </p:nvSpPr>
        <p:spPr>
          <a:xfrm>
            <a:off x="0" y="0"/>
            <a:ext cx="172819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/>
              <a:t>قبعة بيضاء</a:t>
            </a:r>
            <a:endParaRPr lang="ar-SA" sz="3200" b="1" dirty="0"/>
          </a:p>
        </p:txBody>
      </p:sp>
      <p:pic>
        <p:nvPicPr>
          <p:cNvPr id="28" name="Picture 2" descr="http://i1.makcdn.com/images/forums/sh3bwah/images/smilies/W6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3933056"/>
            <a:ext cx="2643206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7a977874b1"/>
          <p:cNvPicPr>
            <a:picLocks noChangeAspect="1" noChangeArrowheads="1"/>
          </p:cNvPicPr>
          <p:nvPr/>
        </p:nvPicPr>
        <p:blipFill>
          <a:blip r:embed="rId3" cstate="print"/>
          <a:srcRect r="2437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3995936" y="476672"/>
            <a:ext cx="4752528" cy="1785937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ar-SA" sz="9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50000">
                      <a:srgbClr val="FF33CC"/>
                    </a:gs>
                    <a:gs pos="100000">
                      <a:srgbClr val="000000"/>
                    </a:gs>
                  </a:gsLst>
                  <a:lin ang="18900000" scaled="1"/>
                </a:gradFill>
                <a:latin typeface="Arial"/>
                <a:cs typeface="Arial"/>
              </a:rPr>
              <a:t>الهدف  </a:t>
            </a:r>
            <a:endParaRPr lang="ar-SA" sz="9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50000">
                    <a:srgbClr val="FF33CC"/>
                  </a:gs>
                  <a:gs pos="100000">
                    <a:srgbClr val="000000"/>
                  </a:gs>
                </a:gsLst>
                <a:lin ang="18900000" scaled="1"/>
              </a:gra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9" name="Picture 3" descr="C:\Users\تاتو\Desktop\بدون عنوان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3813398" cy="2740124"/>
          </a:xfrm>
          <a:prstGeom prst="rect">
            <a:avLst/>
          </a:prstGeom>
          <a:noFill/>
        </p:spPr>
      </p:pic>
      <p:pic>
        <p:nvPicPr>
          <p:cNvPr id="121861" name="Picture 5" descr="https://encrypted-tbn2.gstatic.com/images?q=tbn:ANd9GcS7N1INWvr9buWfkhtLL5TPfwmpIbMxVKhuJKR7lLV1jQu_uUF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717033"/>
            <a:ext cx="2619375" cy="2304256"/>
          </a:xfrm>
          <a:prstGeom prst="rect">
            <a:avLst/>
          </a:prstGeom>
          <a:noFill/>
        </p:spPr>
      </p:pic>
      <p:pic>
        <p:nvPicPr>
          <p:cNvPr id="121863" name="Picture 7" descr="https://encrypted-tbn3.gstatic.com/images?q=tbn:ANd9GcTXND73pWcmVZknSiJEbNYoX9cIYCpUS25EZKtHNYvJi8YVFoVB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1178" y="4293096"/>
            <a:ext cx="3706758" cy="2231157"/>
          </a:xfrm>
          <a:prstGeom prst="rect">
            <a:avLst/>
          </a:prstGeom>
          <a:noFill/>
        </p:spPr>
      </p:pic>
      <p:pic>
        <p:nvPicPr>
          <p:cNvPr id="121865" name="Picture 9" descr="https://encrypted-tbn2.gstatic.com/images?q=tbn:ANd9GcShPaQWH5iJ3Pjy_xR6pfS3C1NapFgeBnGjWbh8VwCWd9ZLgRU9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00675" y="908720"/>
            <a:ext cx="3743325" cy="3527301"/>
          </a:xfrm>
          <a:prstGeom prst="rect">
            <a:avLst/>
          </a:prstGeom>
          <a:noFill/>
        </p:spPr>
      </p:pic>
      <p:sp>
        <p:nvSpPr>
          <p:cNvPr id="9" name="مستطيل 8"/>
          <p:cNvSpPr/>
          <p:nvPr/>
        </p:nvSpPr>
        <p:spPr>
          <a:xfrm>
            <a:off x="3281760" y="332656"/>
            <a:ext cx="309571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6600" b="1" dirty="0" smtClean="0"/>
              <a:t>أحتاج </a:t>
            </a:r>
            <a:r>
              <a:rPr lang="ar-SA" sz="6600" b="1" dirty="0" err="1" smtClean="0"/>
              <a:t>إلى:</a:t>
            </a:r>
            <a:endParaRPr lang="ar-SA" sz="6600" dirty="0"/>
          </a:p>
        </p:txBody>
      </p:sp>
      <p:pic>
        <p:nvPicPr>
          <p:cNvPr id="10" name="Picture 2" descr="http://i1.makcdn.com/images/forums/sh3bwah/images/smilies/W67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7584" y="0"/>
            <a:ext cx="2016224" cy="1377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1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1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21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21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37.tinypic.com/bhkqjb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وسيلة شرح مع سهم إلى الأسفل 6"/>
          <p:cNvSpPr/>
          <p:nvPr/>
        </p:nvSpPr>
        <p:spPr>
          <a:xfrm>
            <a:off x="1619672" y="1556792"/>
            <a:ext cx="4929188" cy="1500187"/>
          </a:xfrm>
          <a:prstGeom prst="downArrow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/>
              <a:t>حان </a:t>
            </a:r>
            <a:r>
              <a:rPr lang="ar-SA" sz="4000" b="1" dirty="0" smtClean="0"/>
              <a:t>دورك </a:t>
            </a:r>
            <a:endParaRPr lang="ar-SA" sz="4000" b="1" dirty="0"/>
          </a:p>
        </p:txBody>
      </p:sp>
      <p:sp>
        <p:nvSpPr>
          <p:cNvPr id="5" name="مربع نص 4"/>
          <p:cNvSpPr txBox="1">
            <a:spLocks noChangeArrowheads="1"/>
          </p:cNvSpPr>
          <p:nvPr/>
        </p:nvSpPr>
        <p:spPr bwMode="auto">
          <a:xfrm>
            <a:off x="755576" y="2924944"/>
            <a:ext cx="578647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latin typeface="Times New Roman" pitchFamily="18" charset="0"/>
                <a:cs typeface="Times New Roman" pitchFamily="18" charset="0"/>
              </a:rPr>
              <a:t>بالتعاون </a:t>
            </a:r>
            <a:r>
              <a:rPr lang="ar-SA" sz="2800" b="1" dirty="0">
                <a:latin typeface="Times New Roman" pitchFamily="18" charset="0"/>
                <a:cs typeface="Times New Roman" pitchFamily="18" charset="0"/>
              </a:rPr>
              <a:t>مع </a:t>
            </a:r>
            <a:r>
              <a:rPr lang="ar-SA" sz="2800" b="1" dirty="0" smtClean="0">
                <a:latin typeface="Times New Roman" pitchFamily="18" charset="0"/>
                <a:cs typeface="Times New Roman" pitchFamily="18" charset="0"/>
              </a:rPr>
              <a:t>أفراد </a:t>
            </a:r>
            <a:r>
              <a:rPr lang="ar-SA" sz="2800" b="1" dirty="0">
                <a:latin typeface="Times New Roman" pitchFamily="18" charset="0"/>
                <a:cs typeface="Times New Roman" pitchFamily="18" charset="0"/>
              </a:rPr>
              <a:t>مجموعتك </a:t>
            </a:r>
            <a:r>
              <a:rPr lang="ar-SA" sz="2800" b="1" dirty="0" smtClean="0">
                <a:latin typeface="Times New Roman" pitchFamily="18" charset="0"/>
                <a:cs typeface="Times New Roman" pitchFamily="18" charset="0"/>
              </a:rPr>
              <a:t>قومي بالنشاط التالي</a:t>
            </a:r>
            <a:endParaRPr lang="ar-SA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ar-SA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ar-SA" sz="2800" b="1" dirty="0">
                <a:latin typeface="Times New Roman" pitchFamily="18" charset="0"/>
                <a:cs typeface="Times New Roman" pitchFamily="18" charset="0"/>
              </a:rPr>
              <a:t>                       </a:t>
            </a:r>
          </a:p>
        </p:txBody>
      </p:sp>
      <p:pic>
        <p:nvPicPr>
          <p:cNvPr id="8" name="Picture 8" descr="http://im34.gulfup.com/lVOB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2264156" cy="1484783"/>
          </a:xfrm>
          <a:prstGeom prst="rect">
            <a:avLst/>
          </a:prstGeom>
          <a:noFill/>
        </p:spPr>
      </p:pic>
      <p:sp>
        <p:nvSpPr>
          <p:cNvPr id="9" name="عنوان 1"/>
          <p:cNvSpPr txBox="1">
            <a:spLocks/>
          </p:cNvSpPr>
          <p:nvPr/>
        </p:nvSpPr>
        <p:spPr>
          <a:xfrm>
            <a:off x="2987824" y="332656"/>
            <a:ext cx="683506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6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ar-SA" sz="6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نشاط جماعي</a:t>
            </a:r>
            <a:r>
              <a:rPr lang="ar-SA" sz="5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(3)</a:t>
            </a:r>
            <a:endParaRPr kumimoji="0" lang="ar-SA" sz="5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2" descr="http://t2.gstatic.com/images?q=tbn:ANd9GcSNpgk938V50nUKfgTGXBfiz0jZu96dKCscnbP1eQ8B7S1qqM9L0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57192"/>
            <a:ext cx="1835696" cy="1700808"/>
          </a:xfrm>
          <a:prstGeom prst="rect">
            <a:avLst/>
          </a:prstGeom>
          <a:noFill/>
        </p:spPr>
      </p:pic>
      <p:grpSp>
        <p:nvGrpSpPr>
          <p:cNvPr id="2" name="Group 161"/>
          <p:cNvGrpSpPr>
            <a:grpSpLocks/>
          </p:cNvGrpSpPr>
          <p:nvPr/>
        </p:nvGrpSpPr>
        <p:grpSpPr bwMode="auto">
          <a:xfrm>
            <a:off x="6156176" y="2204864"/>
            <a:ext cx="2736304" cy="4088496"/>
            <a:chOff x="2459" y="1715"/>
            <a:chExt cx="866" cy="866"/>
          </a:xfrm>
          <a:blipFill>
            <a:blip r:embed="rId4"/>
            <a:stretch>
              <a:fillRect/>
            </a:stretch>
          </a:blipFill>
        </p:grpSpPr>
        <p:sp>
          <p:nvSpPr>
            <p:cNvPr id="12" name="Oval 138"/>
            <p:cNvSpPr>
              <a:spLocks noChangeArrowheads="1"/>
            </p:cNvSpPr>
            <p:nvPr/>
          </p:nvSpPr>
          <p:spPr bwMode="auto">
            <a:xfrm>
              <a:off x="2459" y="1715"/>
              <a:ext cx="866" cy="866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3" name="Oval 139"/>
            <p:cNvSpPr>
              <a:spLocks noChangeArrowheads="1"/>
            </p:cNvSpPr>
            <p:nvPr/>
          </p:nvSpPr>
          <p:spPr bwMode="auto">
            <a:xfrm flipH="1">
              <a:off x="2584" y="1728"/>
              <a:ext cx="619" cy="412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1800" b="1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  <p:bldP spid="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 descr="C:\Users\تاتو\Desktop\بدون عنوان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636912"/>
            <a:ext cx="5148064" cy="3600400"/>
          </a:xfrm>
          <a:prstGeom prst="rect">
            <a:avLst/>
          </a:prstGeom>
          <a:noFill/>
        </p:spPr>
      </p:pic>
      <p:sp>
        <p:nvSpPr>
          <p:cNvPr id="2" name="عنوان 1"/>
          <p:cNvSpPr>
            <a:spLocks noGrp="1"/>
          </p:cNvSpPr>
          <p:nvPr>
            <p:ph type="title" idx="4294967295"/>
          </p:nvPr>
        </p:nvSpPr>
        <p:spPr>
          <a:xfrm>
            <a:off x="4788024" y="2564904"/>
            <a:ext cx="8229600" cy="1143000"/>
          </a:xfrm>
        </p:spPr>
        <p:txBody>
          <a:bodyPr>
            <a:normAutofit/>
          </a:bodyPr>
          <a:lstStyle/>
          <a:p>
            <a:r>
              <a:rPr lang="ar-SA" sz="6000" b="1" dirty="0" err="1" smtClean="0">
                <a:solidFill>
                  <a:srgbClr val="FF0000"/>
                </a:solidFill>
              </a:rPr>
              <a:t>1 </a:t>
            </a:r>
            <a:r>
              <a:rPr lang="ar-SA" sz="6000" b="1" dirty="0" smtClean="0">
                <a:solidFill>
                  <a:srgbClr val="FF0000"/>
                </a:solidFill>
              </a:rPr>
              <a:t>- ألاحظ</a:t>
            </a:r>
            <a:endParaRPr lang="ar-SA" sz="6000" b="1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12776"/>
            <a:ext cx="4211960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3995936" y="476672"/>
            <a:ext cx="4752528" cy="1785937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ar-SA" sz="9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50000">
                      <a:srgbClr val="FF33CC"/>
                    </a:gs>
                    <a:gs pos="100000">
                      <a:srgbClr val="000000"/>
                    </a:gs>
                  </a:gsLst>
                  <a:lin ang="18900000" scaled="1"/>
                </a:gradFill>
                <a:latin typeface="Arial"/>
                <a:cs typeface="Arial"/>
              </a:rPr>
              <a:t>الخطوات  </a:t>
            </a:r>
            <a:endParaRPr lang="ar-SA" sz="9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50000">
                    <a:srgbClr val="FF33CC"/>
                  </a:gs>
                  <a:gs pos="100000">
                    <a:srgbClr val="000000"/>
                  </a:gs>
                </a:gsLst>
                <a:lin ang="18900000" scaled="1"/>
              </a:gradFill>
              <a:latin typeface="Arial"/>
              <a:cs typeface="Arial"/>
            </a:endParaRPr>
          </a:p>
        </p:txBody>
      </p:sp>
      <p:sp>
        <p:nvSpPr>
          <p:cNvPr id="7" name="عنوان 1"/>
          <p:cNvSpPr txBox="1">
            <a:spLocks/>
          </p:cNvSpPr>
          <p:nvPr/>
        </p:nvSpPr>
        <p:spPr>
          <a:xfrm>
            <a:off x="4860032" y="386104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 </a:t>
            </a:r>
            <a:r>
              <a:rPr kumimoji="0" lang="ar-SA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أستنتج</a:t>
            </a:r>
            <a:endParaRPr kumimoji="0" lang="ar-SA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موجة 9"/>
          <p:cNvSpPr/>
          <p:nvPr/>
        </p:nvSpPr>
        <p:spPr>
          <a:xfrm>
            <a:off x="395536" y="260648"/>
            <a:ext cx="2771800" cy="1143000"/>
          </a:xfrm>
          <a:prstGeom prst="wav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dirty="0" smtClean="0">
                <a:solidFill>
                  <a:srgbClr val="FF0000"/>
                </a:solidFill>
              </a:rPr>
              <a:t>استقصاء مبني</a:t>
            </a:r>
            <a:endParaRPr lang="ar-SA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5"/>
          <p:cNvSpPr>
            <a:spLocks noChangeArrowheads="1" noChangeShapeType="1" noTextEdit="1"/>
          </p:cNvSpPr>
          <p:nvPr/>
        </p:nvSpPr>
        <p:spPr bwMode="auto">
          <a:xfrm>
            <a:off x="3995936" y="476672"/>
            <a:ext cx="4752528" cy="1785937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ar-SA" sz="9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50000">
                      <a:srgbClr val="FF33CC"/>
                    </a:gs>
                    <a:gs pos="100000">
                      <a:srgbClr val="000000"/>
                    </a:gs>
                  </a:gsLst>
                  <a:lin ang="18900000" scaled="1"/>
                </a:gradFill>
                <a:latin typeface="Arial"/>
                <a:cs typeface="Arial"/>
              </a:rPr>
              <a:t>أستخلص النتائج </a:t>
            </a:r>
            <a:endParaRPr lang="ar-SA" sz="9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50000">
                    <a:srgbClr val="FF33CC"/>
                  </a:gs>
                  <a:gs pos="100000">
                    <a:srgbClr val="000000"/>
                  </a:gs>
                </a:gsLst>
                <a:lin ang="18900000" scaled="1"/>
              </a:gradFill>
              <a:latin typeface="Arial"/>
              <a:cs typeface="Arial"/>
            </a:endParaRPr>
          </a:p>
        </p:txBody>
      </p:sp>
      <p:sp>
        <p:nvSpPr>
          <p:cNvPr id="3" name="عنوان 1"/>
          <p:cNvSpPr txBox="1">
            <a:spLocks/>
          </p:cNvSpPr>
          <p:nvPr/>
        </p:nvSpPr>
        <p:spPr>
          <a:xfrm>
            <a:off x="4788024" y="2564904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 </a:t>
            </a:r>
            <a:r>
              <a:rPr kumimoji="0" lang="ar-SA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أتواصل</a:t>
            </a:r>
            <a:endParaRPr kumimoji="0" lang="ar-SA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C:\Users\تاتو\Desktop\بدون عنوان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707904" cy="6858000"/>
          </a:xfrm>
          <a:prstGeom prst="rect">
            <a:avLst/>
          </a:prstGeom>
          <a:noFill/>
        </p:spPr>
      </p:pic>
      <p:sp>
        <p:nvSpPr>
          <p:cNvPr id="5" name="عنوان 1"/>
          <p:cNvSpPr txBox="1">
            <a:spLocks/>
          </p:cNvSpPr>
          <p:nvPr/>
        </p:nvSpPr>
        <p:spPr>
          <a:xfrm>
            <a:off x="4716016" y="3789040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 </a:t>
            </a:r>
            <a:r>
              <a:rPr kumimoji="0" lang="ar-SA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– ما الأدلة</a:t>
            </a:r>
            <a:endParaRPr kumimoji="0" lang="ar-SA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عنوان 1"/>
          <p:cNvSpPr txBox="1">
            <a:spLocks/>
          </p:cNvSpPr>
          <p:nvPr/>
        </p:nvSpPr>
        <p:spPr>
          <a:xfrm>
            <a:off x="4644008" y="4869160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 </a:t>
            </a:r>
            <a:r>
              <a:rPr kumimoji="0" lang="ar-SA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أفسر</a:t>
            </a:r>
            <a:endParaRPr kumimoji="0" lang="ar-SA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موجة 6"/>
          <p:cNvSpPr/>
          <p:nvPr/>
        </p:nvSpPr>
        <p:spPr>
          <a:xfrm>
            <a:off x="395536" y="260648"/>
            <a:ext cx="2771800" cy="1143000"/>
          </a:xfrm>
          <a:prstGeom prst="wav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dirty="0" smtClean="0">
                <a:solidFill>
                  <a:srgbClr val="FF0000"/>
                </a:solidFill>
              </a:rPr>
              <a:t>استقصاء موّجه</a:t>
            </a:r>
            <a:endParaRPr lang="ar-SA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http://esyria.sy/eafkar/uploade_files/large/creative-thinking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1772816"/>
            <a:ext cx="6624736" cy="4320480"/>
          </a:xfrm>
          <a:prstGeom prst="rect">
            <a:avLst/>
          </a:prstGeom>
          <a:noFill/>
        </p:spPr>
      </p:pic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2915816" y="404664"/>
            <a:ext cx="3643313" cy="128587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ar-SA" sz="9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50000">
                      <a:srgbClr val="FF33CC"/>
                    </a:gs>
                    <a:gs pos="100000">
                      <a:srgbClr val="000000"/>
                    </a:gs>
                  </a:gsLst>
                  <a:lin ang="18900000" scaled="1"/>
                </a:gradFill>
                <a:latin typeface="Arial"/>
                <a:cs typeface="Arial"/>
              </a:rPr>
              <a:t>اكتشفي الخطأ  </a:t>
            </a:r>
            <a:endParaRPr lang="ar-SA" sz="9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50000">
                    <a:srgbClr val="FF33CC"/>
                  </a:gs>
                  <a:gs pos="100000">
                    <a:srgbClr val="000000"/>
                  </a:gs>
                </a:gsLst>
                <a:lin ang="18900000" scaled="1"/>
              </a:gradFill>
              <a:latin typeface="Arial"/>
              <a:cs typeface="Arial"/>
            </a:endParaRPr>
          </a:p>
        </p:txBody>
      </p:sp>
      <p:pic>
        <p:nvPicPr>
          <p:cNvPr id="4" name="Picture 2" descr="http://t1.gstatic.com/images?q=tbn:ANd9GcR_jBdrUCXkXv8InXFybVKlT8cJRsZbaq0aplaXvXIWvP1mSQat1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124744"/>
            <a:ext cx="1728359" cy="1384064"/>
          </a:xfrm>
          <a:prstGeom prst="rect">
            <a:avLst/>
          </a:prstGeom>
          <a:noFill/>
        </p:spPr>
      </p:pic>
      <p:pic>
        <p:nvPicPr>
          <p:cNvPr id="6" name="Picture 2" descr="http://t2.gstatic.com/images?q=tbn:ANd9GcSNpgk938V50nUKfgTGXBfiz0jZu96dKCscnbP1eQ8B7S1qqM9L0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369383" cy="126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http://teacher1maitha.files.wordpress.com/2013/03/confused-student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2276872"/>
            <a:ext cx="4838700" cy="3743325"/>
          </a:xfrm>
          <a:prstGeom prst="rect">
            <a:avLst/>
          </a:prstGeom>
          <a:noFill/>
        </p:spPr>
      </p:pic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3995936" y="476672"/>
            <a:ext cx="4752528" cy="1785937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ar-SA" sz="9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50000">
                      <a:srgbClr val="FF33CC"/>
                    </a:gs>
                    <a:gs pos="100000">
                      <a:srgbClr val="000000"/>
                    </a:gs>
                  </a:gsLst>
                  <a:lin ang="18900000" scaled="1"/>
                </a:gradFill>
                <a:latin typeface="Arial"/>
                <a:cs typeface="Arial"/>
              </a:rPr>
              <a:t>أستكشف أكثر</a:t>
            </a:r>
            <a:endParaRPr lang="ar-SA" sz="9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50000">
                    <a:srgbClr val="FF33CC"/>
                  </a:gs>
                  <a:gs pos="100000">
                    <a:srgbClr val="000000"/>
                  </a:gs>
                </a:gsLst>
                <a:lin ang="18900000" scaled="1"/>
              </a:gradFill>
              <a:latin typeface="Arial"/>
              <a:cs typeface="Arial"/>
            </a:endParaRPr>
          </a:p>
        </p:txBody>
      </p:sp>
      <p:sp>
        <p:nvSpPr>
          <p:cNvPr id="6" name="موجة 5"/>
          <p:cNvSpPr/>
          <p:nvPr/>
        </p:nvSpPr>
        <p:spPr>
          <a:xfrm>
            <a:off x="395536" y="260648"/>
            <a:ext cx="2771800" cy="1143000"/>
          </a:xfrm>
          <a:prstGeom prst="wav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dirty="0" smtClean="0">
                <a:solidFill>
                  <a:srgbClr val="FF0000"/>
                </a:solidFill>
              </a:rPr>
              <a:t>استقصاء موجَه</a:t>
            </a:r>
            <a:endParaRPr lang="ar-SA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1d68b21471"/>
          <p:cNvPicPr>
            <a:picLocks noGrp="1" noChangeAspect="1" noChangeArrowheads="1" noCrop="1"/>
          </p:cNvPicPr>
          <p:nvPr>
            <p:ph type="title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771775" y="1628775"/>
            <a:ext cx="1209675" cy="1028700"/>
          </a:xfrm>
        </p:spPr>
      </p:pic>
      <p:pic>
        <p:nvPicPr>
          <p:cNvPr id="26630" name="Picture 6" descr="098944ecd3"/>
          <p:cNvPicPr>
            <a:picLocks noGrp="1" noChangeAspect="1" noChangeArrowheads="1" noCro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116013" y="1412875"/>
            <a:ext cx="7343775" cy="4464050"/>
          </a:xfrm>
        </p:spPr>
      </p:pic>
      <p:pic>
        <p:nvPicPr>
          <p:cNvPr id="26627" name="Picture 3" descr="1d68b2147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4076700"/>
            <a:ext cx="2333625" cy="195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3" descr="1d68b2147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25" y="333375"/>
            <a:ext cx="2333625" cy="195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3" descr="1d68b2147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4365625"/>
            <a:ext cx="2333625" cy="195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3" descr="1d68b2147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175" y="3860800"/>
            <a:ext cx="12096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 dir="d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686072"/>
          </a:xfrm>
        </p:spPr>
        <p:txBody>
          <a:bodyPr>
            <a:noAutofit/>
          </a:bodyPr>
          <a:lstStyle/>
          <a:p>
            <a:r>
              <a:rPr lang="ar-SA" sz="4000" b="1" dirty="0" smtClean="0">
                <a:solidFill>
                  <a:schemeClr val="bg2">
                    <a:lumMod val="10000"/>
                  </a:schemeClr>
                </a:solidFill>
              </a:rPr>
              <a:t>اجعلي صغيرتي </a:t>
            </a:r>
            <a:r>
              <a:rPr lang="ar-SA" sz="4000" b="1" dirty="0" err="1" smtClean="0">
                <a:solidFill>
                  <a:schemeClr val="bg2">
                    <a:lumMod val="10000"/>
                  </a:schemeClr>
                </a:solidFill>
              </a:rPr>
              <a:t>لك</a:t>
            </a:r>
            <a:r>
              <a:rPr lang="ar-SA" sz="4000" b="1" dirty="0" smtClean="0">
                <a:solidFill>
                  <a:schemeClr val="bg2">
                    <a:lumMod val="10000"/>
                  </a:schemeClr>
                </a:solidFill>
              </a:rPr>
              <a:t> بصمة ايجابية في هذه الحياة </a:t>
            </a:r>
          </a:p>
          <a:p>
            <a:r>
              <a:rPr lang="ar-SA" sz="4000" b="1" dirty="0" smtClean="0">
                <a:solidFill>
                  <a:schemeClr val="bg2">
                    <a:lumMod val="10000"/>
                  </a:schemeClr>
                </a:solidFill>
              </a:rPr>
              <a:t>اجعلي شعارك اثر يبقى واجر يرقى بإذن الله </a:t>
            </a:r>
            <a:endParaRPr lang="ar-SA" sz="4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graphicFrame>
        <p:nvGraphicFramePr>
          <p:cNvPr id="4" name="رسم تخطيطي 3"/>
          <p:cNvGraphicFramePr/>
          <p:nvPr/>
        </p:nvGraphicFramePr>
        <p:xfrm>
          <a:off x="785786" y="1000108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6" descr="14418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112971">
            <a:off x="6016236" y="1984759"/>
            <a:ext cx="2449513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14418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112971">
            <a:off x="229791" y="1556130"/>
            <a:ext cx="2449513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4" grpId="0">
        <p:bldAsOne/>
      </p:bldGraphic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3" name="Picture 5" descr="C:\Users\تاتو\Desktop\بدون عنوان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6536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5"/>
          <p:cNvSpPr>
            <a:spLocks noChangeArrowheads="1" noChangeShapeType="1" noTextEdit="1"/>
          </p:cNvSpPr>
          <p:nvPr/>
        </p:nvSpPr>
        <p:spPr bwMode="auto">
          <a:xfrm>
            <a:off x="1071538" y="1071546"/>
            <a:ext cx="7429552" cy="1785937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ar-SA" sz="9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50000">
                      <a:srgbClr val="FF33CC"/>
                    </a:gs>
                    <a:gs pos="100000">
                      <a:srgbClr val="000000"/>
                    </a:gs>
                  </a:gsLst>
                  <a:lin ang="18900000" scaled="1"/>
                </a:gradFill>
                <a:latin typeface="Arial"/>
                <a:cs typeface="Arial"/>
              </a:rPr>
              <a:t>استراتيجية</a:t>
            </a:r>
            <a:r>
              <a:rPr lang="ar-SA" sz="9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50000">
                      <a:srgbClr val="FF33CC"/>
                    </a:gs>
                    <a:gs pos="100000">
                      <a:srgbClr val="000000"/>
                    </a:gs>
                  </a:gsLst>
                  <a:lin ang="18900000" scaled="1"/>
                </a:gradFill>
                <a:latin typeface="Arial"/>
                <a:cs typeface="Arial"/>
              </a:rPr>
              <a:t> التعلم النشط(</a:t>
            </a:r>
            <a:r>
              <a:rPr lang="ar-SA" sz="9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50000">
                      <a:srgbClr val="FF33CC"/>
                    </a:gs>
                    <a:gs pos="100000">
                      <a:srgbClr val="000000"/>
                    </a:gs>
                  </a:gsLst>
                  <a:lin ang="18900000" scaled="1"/>
                </a:gradFill>
                <a:latin typeface="Arial"/>
                <a:cs typeface="Arial"/>
              </a:rPr>
              <a:t>الروؤس</a:t>
            </a:r>
            <a:r>
              <a:rPr lang="ar-SA" sz="9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50000">
                      <a:srgbClr val="FF33CC"/>
                    </a:gs>
                    <a:gs pos="100000">
                      <a:srgbClr val="000000"/>
                    </a:gs>
                  </a:gsLst>
                  <a:lin ang="18900000" scaled="1"/>
                </a:gradFill>
                <a:latin typeface="Arial"/>
                <a:cs typeface="Arial"/>
              </a:rPr>
              <a:t> المرقمة)  </a:t>
            </a:r>
            <a:endParaRPr lang="ar-SA" sz="9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50000">
                    <a:srgbClr val="FF33CC"/>
                  </a:gs>
                  <a:gs pos="100000">
                    <a:srgbClr val="000000"/>
                  </a:gs>
                </a:gsLst>
                <a:lin ang="18900000" scaled="1"/>
              </a:gradFill>
              <a:latin typeface="Arial"/>
              <a:cs typeface="Arial"/>
            </a:endParaRPr>
          </a:p>
        </p:txBody>
      </p:sp>
      <p:pic>
        <p:nvPicPr>
          <p:cNvPr id="1026" name="Picture 2" descr="C:\Users\USER1\Pictures\images (7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30951"/>
            <a:ext cx="9144000" cy="31127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"/>
          <p:cNvSpPr>
            <a:spLocks noChangeArrowheads="1"/>
          </p:cNvSpPr>
          <p:nvPr/>
        </p:nvSpPr>
        <p:spPr bwMode="auto">
          <a:xfrm>
            <a:off x="900113" y="0"/>
            <a:ext cx="7848600" cy="6858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ar-SA"/>
          </a:p>
        </p:txBody>
      </p:sp>
      <p:sp>
        <p:nvSpPr>
          <p:cNvPr id="14339" name="Oval 13"/>
          <p:cNvSpPr>
            <a:spLocks noChangeArrowheads="1"/>
          </p:cNvSpPr>
          <p:nvPr/>
        </p:nvSpPr>
        <p:spPr bwMode="auto">
          <a:xfrm>
            <a:off x="6011863" y="1412875"/>
            <a:ext cx="1295400" cy="1295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/>
              <a:t>2</a:t>
            </a:r>
          </a:p>
        </p:txBody>
      </p:sp>
      <p:sp>
        <p:nvSpPr>
          <p:cNvPr id="14340" name="Line 9"/>
          <p:cNvSpPr>
            <a:spLocks noChangeShapeType="1"/>
          </p:cNvSpPr>
          <p:nvPr/>
        </p:nvSpPr>
        <p:spPr bwMode="auto">
          <a:xfrm flipH="1" flipV="1">
            <a:off x="1981200" y="1066800"/>
            <a:ext cx="5715000" cy="4648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4341" name="Line 6"/>
          <p:cNvSpPr>
            <a:spLocks noChangeShapeType="1"/>
          </p:cNvSpPr>
          <p:nvPr/>
        </p:nvSpPr>
        <p:spPr bwMode="auto">
          <a:xfrm flipV="1">
            <a:off x="1187450" y="2565400"/>
            <a:ext cx="7416800" cy="2159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4342" name="Line 7"/>
          <p:cNvSpPr>
            <a:spLocks noChangeShapeType="1"/>
          </p:cNvSpPr>
          <p:nvPr/>
        </p:nvSpPr>
        <p:spPr bwMode="auto">
          <a:xfrm>
            <a:off x="4953000" y="0"/>
            <a:ext cx="0" cy="6858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4343" name="Oval 12"/>
          <p:cNvSpPr>
            <a:spLocks noChangeArrowheads="1"/>
          </p:cNvSpPr>
          <p:nvPr/>
        </p:nvSpPr>
        <p:spPr bwMode="auto">
          <a:xfrm>
            <a:off x="3352800" y="609600"/>
            <a:ext cx="1295400" cy="12954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/>
              <a:t>1</a:t>
            </a:r>
          </a:p>
        </p:txBody>
      </p:sp>
      <p:sp>
        <p:nvSpPr>
          <p:cNvPr id="14344" name="Oval 14"/>
          <p:cNvSpPr>
            <a:spLocks noChangeArrowheads="1"/>
          </p:cNvSpPr>
          <p:nvPr/>
        </p:nvSpPr>
        <p:spPr bwMode="auto">
          <a:xfrm>
            <a:off x="6732588" y="3213100"/>
            <a:ext cx="1295400" cy="1295400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/>
              <a:t>3</a:t>
            </a:r>
          </a:p>
        </p:txBody>
      </p:sp>
      <p:sp>
        <p:nvSpPr>
          <p:cNvPr id="14345" name="Oval 15"/>
          <p:cNvSpPr>
            <a:spLocks noChangeArrowheads="1"/>
          </p:cNvSpPr>
          <p:nvPr/>
        </p:nvSpPr>
        <p:spPr bwMode="auto">
          <a:xfrm>
            <a:off x="5076825" y="4724400"/>
            <a:ext cx="1295400" cy="1295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/>
              <a:t>4</a:t>
            </a:r>
          </a:p>
        </p:txBody>
      </p:sp>
      <p:sp>
        <p:nvSpPr>
          <p:cNvPr id="14346" name="Oval 16"/>
          <p:cNvSpPr>
            <a:spLocks noChangeArrowheads="1"/>
          </p:cNvSpPr>
          <p:nvPr/>
        </p:nvSpPr>
        <p:spPr bwMode="auto">
          <a:xfrm>
            <a:off x="2987675" y="4365625"/>
            <a:ext cx="1295400" cy="1295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/>
              <a:t>5</a:t>
            </a:r>
          </a:p>
        </p:txBody>
      </p:sp>
      <p:sp>
        <p:nvSpPr>
          <p:cNvPr id="11276" name="AutoShape 20"/>
          <p:cNvSpPr>
            <a:spLocks noChangeArrowheads="1"/>
          </p:cNvSpPr>
          <p:nvPr/>
        </p:nvSpPr>
        <p:spPr bwMode="auto">
          <a:xfrm>
            <a:off x="4572000" y="1066800"/>
            <a:ext cx="838200" cy="2514600"/>
          </a:xfrm>
          <a:prstGeom prst="upArrow">
            <a:avLst>
              <a:gd name="adj1" fmla="val 50000"/>
              <a:gd name="adj2" fmla="val 750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endParaRPr lang="ar-SA"/>
          </a:p>
        </p:txBody>
      </p:sp>
      <p:sp>
        <p:nvSpPr>
          <p:cNvPr id="13" name="مخطط انسيابي: رابط 12"/>
          <p:cNvSpPr/>
          <p:nvPr/>
        </p:nvSpPr>
        <p:spPr>
          <a:xfrm>
            <a:off x="1547813" y="2492375"/>
            <a:ext cx="1152525" cy="1296988"/>
          </a:xfrm>
          <a:prstGeom prst="flowChartConnector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3600" b="1" dirty="0">
                <a:solidFill>
                  <a:schemeClr val="tx1"/>
                </a:solidFill>
              </a:rPr>
              <a:t>6</a:t>
            </a:r>
            <a:endParaRPr lang="ar-SA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252413" y="0"/>
            <a:ext cx="9144001" cy="6858000"/>
            <a:chOff x="480" y="360"/>
            <a:chExt cx="3897" cy="3600"/>
          </a:xfrm>
        </p:grpSpPr>
        <p:pic>
          <p:nvPicPr>
            <p:cNvPr id="7178" name="Picture 3" descr="0222"/>
            <p:cNvPicPr>
              <a:picLocks noChangeAspect="1" noChangeArrowheads="1"/>
            </p:cNvPicPr>
            <p:nvPr/>
          </p:nvPicPr>
          <p:blipFill>
            <a:blip r:embed="rId2" cstate="print">
              <a:lum bright="60000"/>
            </a:blip>
            <a:srcRect r="27313"/>
            <a:stretch>
              <a:fillRect/>
            </a:stretch>
          </p:blipFill>
          <p:spPr bwMode="auto">
            <a:xfrm>
              <a:off x="480" y="360"/>
              <a:ext cx="3489" cy="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9" name="Picture 4" descr="0222"/>
            <p:cNvPicPr>
              <a:picLocks noChangeAspect="1" noChangeArrowheads="1"/>
            </p:cNvPicPr>
            <p:nvPr/>
          </p:nvPicPr>
          <p:blipFill>
            <a:blip r:embed="rId2" cstate="print">
              <a:lum bright="60000"/>
            </a:blip>
            <a:srcRect r="27313"/>
            <a:stretch>
              <a:fillRect/>
            </a:stretch>
          </p:blipFill>
          <p:spPr bwMode="auto">
            <a:xfrm rot="5400000">
              <a:off x="2404" y="1956"/>
              <a:ext cx="3538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0" name="Picture 5" descr="0222"/>
            <p:cNvPicPr>
              <a:picLocks noChangeAspect="1" noChangeArrowheads="1"/>
            </p:cNvPicPr>
            <p:nvPr/>
          </p:nvPicPr>
          <p:blipFill>
            <a:blip r:embed="rId3" cstate="print">
              <a:lum bright="36000"/>
            </a:blip>
            <a:srcRect r="27313"/>
            <a:stretch>
              <a:fillRect/>
            </a:stretch>
          </p:blipFill>
          <p:spPr bwMode="auto">
            <a:xfrm>
              <a:off x="657" y="3430"/>
              <a:ext cx="382" cy="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1" name="Picture 6" descr="0222"/>
            <p:cNvPicPr>
              <a:picLocks noChangeAspect="1" noChangeArrowheads="1"/>
            </p:cNvPicPr>
            <p:nvPr/>
          </p:nvPicPr>
          <p:blipFill>
            <a:blip r:embed="rId3" cstate="print">
              <a:lum bright="36000"/>
            </a:blip>
            <a:srcRect r="27313"/>
            <a:stretch>
              <a:fillRect/>
            </a:stretch>
          </p:blipFill>
          <p:spPr bwMode="auto">
            <a:xfrm>
              <a:off x="839" y="3249"/>
              <a:ext cx="382" cy="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2" name="Picture 7" descr="0222"/>
            <p:cNvPicPr>
              <a:picLocks noChangeAspect="1" noChangeArrowheads="1"/>
            </p:cNvPicPr>
            <p:nvPr/>
          </p:nvPicPr>
          <p:blipFill>
            <a:blip r:embed="rId3" cstate="print">
              <a:lum bright="36000"/>
            </a:blip>
            <a:srcRect r="27313"/>
            <a:stretch>
              <a:fillRect/>
            </a:stretch>
          </p:blipFill>
          <p:spPr bwMode="auto">
            <a:xfrm>
              <a:off x="1066" y="3022"/>
              <a:ext cx="382" cy="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171" name="Picture 8" descr="15"/>
          <p:cNvPicPr>
            <a:picLocks noChangeAspect="1" noChangeArrowheads="1"/>
          </p:cNvPicPr>
          <p:nvPr/>
        </p:nvPicPr>
        <p:blipFill>
          <a:blip r:embed="rId4" cstate="print">
            <a:lum bright="-10000" contrast="-14000"/>
          </a:blip>
          <a:srcRect/>
          <a:stretch>
            <a:fillRect/>
          </a:stretch>
        </p:blipFill>
        <p:spPr bwMode="auto">
          <a:xfrm>
            <a:off x="-252413" y="0"/>
            <a:ext cx="9396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WordArt 9"/>
          <p:cNvSpPr>
            <a:spLocks noChangeArrowheads="1" noChangeShapeType="1" noTextEdit="1"/>
          </p:cNvSpPr>
          <p:nvPr/>
        </p:nvSpPr>
        <p:spPr bwMode="auto">
          <a:xfrm>
            <a:off x="4716463" y="3789363"/>
            <a:ext cx="3816350" cy="87471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83667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ar-SA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DE7"/>
                    </a:gs>
                    <a:gs pos="100000">
                      <a:srgbClr val="800000">
                        <a:alpha val="75000"/>
                      </a:srgbClr>
                    </a:gs>
                  </a:gsLst>
                  <a:path path="rect">
                    <a:fillToRect l="50000" t="50000" r="50000" b="50000"/>
                  </a:path>
                </a:gradFill>
                <a:latin typeface="Arial"/>
                <a:cs typeface="Arial"/>
              </a:rPr>
              <a:t>حياكن الله</a:t>
            </a:r>
          </a:p>
        </p:txBody>
      </p:sp>
      <p:pic>
        <p:nvPicPr>
          <p:cNvPr id="7173" name="Picture 10" descr="bird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71888" y="3573463"/>
            <a:ext cx="12128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11" descr="bird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9138" y="476250"/>
            <a:ext cx="12128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12" descr="bird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0" y="0"/>
            <a:ext cx="12128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13" descr="bird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96075" y="765175"/>
            <a:ext cx="12128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14" descr="bird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9675" y="260350"/>
            <a:ext cx="12128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"/>
          <p:cNvSpPr>
            <a:spLocks noChangeArrowheads="1"/>
          </p:cNvSpPr>
          <p:nvPr/>
        </p:nvSpPr>
        <p:spPr bwMode="auto">
          <a:xfrm>
            <a:off x="900113" y="0"/>
            <a:ext cx="7848600" cy="6858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ar-SA"/>
          </a:p>
        </p:txBody>
      </p:sp>
      <p:sp>
        <p:nvSpPr>
          <p:cNvPr id="15363" name="Line 8"/>
          <p:cNvSpPr>
            <a:spLocks noChangeShapeType="1"/>
          </p:cNvSpPr>
          <p:nvPr/>
        </p:nvSpPr>
        <p:spPr bwMode="auto">
          <a:xfrm flipV="1">
            <a:off x="1835150" y="1341438"/>
            <a:ext cx="6172200" cy="419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5364" name="Line 7"/>
          <p:cNvSpPr>
            <a:spLocks noChangeShapeType="1"/>
          </p:cNvSpPr>
          <p:nvPr/>
        </p:nvSpPr>
        <p:spPr bwMode="auto">
          <a:xfrm>
            <a:off x="4953000" y="0"/>
            <a:ext cx="0" cy="6858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5365" name="Line 6"/>
          <p:cNvSpPr>
            <a:spLocks noChangeShapeType="1"/>
          </p:cNvSpPr>
          <p:nvPr/>
        </p:nvSpPr>
        <p:spPr bwMode="auto">
          <a:xfrm>
            <a:off x="1476375" y="1628775"/>
            <a:ext cx="6911975" cy="33845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2295" name="AutoShape 15"/>
          <p:cNvSpPr>
            <a:spLocks noChangeArrowheads="1"/>
          </p:cNvSpPr>
          <p:nvPr/>
        </p:nvSpPr>
        <p:spPr bwMode="auto">
          <a:xfrm rot="8073516">
            <a:off x="5270500" y="2847975"/>
            <a:ext cx="838200" cy="2514600"/>
          </a:xfrm>
          <a:prstGeom prst="upArrow">
            <a:avLst>
              <a:gd name="adj1" fmla="val 50000"/>
              <a:gd name="adj2" fmla="val 750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endParaRPr lang="ar-SA"/>
          </a:p>
        </p:txBody>
      </p:sp>
      <p:sp>
        <p:nvSpPr>
          <p:cNvPr id="15367" name="Oval 12"/>
          <p:cNvSpPr>
            <a:spLocks noChangeArrowheads="1"/>
          </p:cNvSpPr>
          <p:nvPr/>
        </p:nvSpPr>
        <p:spPr bwMode="auto">
          <a:xfrm>
            <a:off x="3352800" y="609600"/>
            <a:ext cx="1295400" cy="12954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/>
              <a:t>1</a:t>
            </a:r>
          </a:p>
        </p:txBody>
      </p:sp>
      <p:sp>
        <p:nvSpPr>
          <p:cNvPr id="15368" name="Oval 16"/>
          <p:cNvSpPr>
            <a:spLocks noChangeArrowheads="1"/>
          </p:cNvSpPr>
          <p:nvPr/>
        </p:nvSpPr>
        <p:spPr bwMode="auto">
          <a:xfrm>
            <a:off x="3419475" y="4437063"/>
            <a:ext cx="1295400" cy="1295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/>
              <a:t>5</a:t>
            </a:r>
          </a:p>
        </p:txBody>
      </p:sp>
      <p:sp>
        <p:nvSpPr>
          <p:cNvPr id="15369" name="Oval 14"/>
          <p:cNvSpPr>
            <a:spLocks noChangeArrowheads="1"/>
          </p:cNvSpPr>
          <p:nvPr/>
        </p:nvSpPr>
        <p:spPr bwMode="auto">
          <a:xfrm>
            <a:off x="6659563" y="2205038"/>
            <a:ext cx="1295400" cy="1295400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/>
              <a:t>3</a:t>
            </a:r>
          </a:p>
        </p:txBody>
      </p:sp>
      <p:sp>
        <p:nvSpPr>
          <p:cNvPr id="15370" name="Oval 13"/>
          <p:cNvSpPr>
            <a:spLocks noChangeArrowheads="1"/>
          </p:cNvSpPr>
          <p:nvPr/>
        </p:nvSpPr>
        <p:spPr bwMode="auto">
          <a:xfrm>
            <a:off x="5364163" y="836613"/>
            <a:ext cx="1295400" cy="1295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/>
              <a:t>2</a:t>
            </a:r>
          </a:p>
        </p:txBody>
      </p:sp>
      <p:sp>
        <p:nvSpPr>
          <p:cNvPr id="15371" name="Oval 15"/>
          <p:cNvSpPr>
            <a:spLocks noChangeArrowheads="1"/>
          </p:cNvSpPr>
          <p:nvPr/>
        </p:nvSpPr>
        <p:spPr bwMode="auto">
          <a:xfrm>
            <a:off x="6156325" y="4797425"/>
            <a:ext cx="1295400" cy="1295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/>
              <a:t>4</a:t>
            </a:r>
          </a:p>
        </p:txBody>
      </p:sp>
      <p:sp>
        <p:nvSpPr>
          <p:cNvPr id="14" name="مخطط انسيابي: رابط 13"/>
          <p:cNvSpPr/>
          <p:nvPr/>
        </p:nvSpPr>
        <p:spPr>
          <a:xfrm>
            <a:off x="1979613" y="2781300"/>
            <a:ext cx="1152525" cy="1295400"/>
          </a:xfrm>
          <a:prstGeom prst="flowChartConnector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3600" b="1" dirty="0">
                <a:solidFill>
                  <a:schemeClr val="tx1"/>
                </a:solidFill>
              </a:rPr>
              <a:t>6</a:t>
            </a:r>
            <a:endParaRPr lang="ar-SA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4"/>
          <p:cNvSpPr>
            <a:spLocks noChangeArrowheads="1"/>
          </p:cNvSpPr>
          <p:nvPr/>
        </p:nvSpPr>
        <p:spPr bwMode="auto">
          <a:xfrm>
            <a:off x="900113" y="0"/>
            <a:ext cx="7848600" cy="6858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ar-SA"/>
          </a:p>
        </p:txBody>
      </p:sp>
      <p:sp>
        <p:nvSpPr>
          <p:cNvPr id="16387" name="Line 6"/>
          <p:cNvSpPr>
            <a:spLocks noChangeShapeType="1"/>
          </p:cNvSpPr>
          <p:nvPr/>
        </p:nvSpPr>
        <p:spPr bwMode="auto">
          <a:xfrm>
            <a:off x="914400" y="3462338"/>
            <a:ext cx="7848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6388" name="Line 7"/>
          <p:cNvSpPr>
            <a:spLocks noChangeShapeType="1"/>
          </p:cNvSpPr>
          <p:nvPr/>
        </p:nvSpPr>
        <p:spPr bwMode="auto">
          <a:xfrm flipH="1">
            <a:off x="4859338" y="0"/>
            <a:ext cx="217487" cy="6858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3319" name="AutoShape 15"/>
          <p:cNvSpPr>
            <a:spLocks noChangeArrowheads="1"/>
          </p:cNvSpPr>
          <p:nvPr/>
        </p:nvSpPr>
        <p:spPr bwMode="auto">
          <a:xfrm rot="-3865419">
            <a:off x="3379788" y="1652588"/>
            <a:ext cx="838200" cy="2514600"/>
          </a:xfrm>
          <a:prstGeom prst="upArrow">
            <a:avLst>
              <a:gd name="adj1" fmla="val 50000"/>
              <a:gd name="adj2" fmla="val 750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endParaRPr lang="ar-SA"/>
          </a:p>
        </p:txBody>
      </p:sp>
      <p:sp>
        <p:nvSpPr>
          <p:cNvPr id="16390" name="Oval 16"/>
          <p:cNvSpPr>
            <a:spLocks noChangeArrowheads="1"/>
          </p:cNvSpPr>
          <p:nvPr/>
        </p:nvSpPr>
        <p:spPr bwMode="auto">
          <a:xfrm>
            <a:off x="2484438" y="4149725"/>
            <a:ext cx="1295400" cy="1295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/>
              <a:t>5</a:t>
            </a:r>
          </a:p>
        </p:txBody>
      </p:sp>
      <p:sp>
        <p:nvSpPr>
          <p:cNvPr id="16391" name="Oval 15"/>
          <p:cNvSpPr>
            <a:spLocks noChangeArrowheads="1"/>
          </p:cNvSpPr>
          <p:nvPr/>
        </p:nvSpPr>
        <p:spPr bwMode="auto">
          <a:xfrm>
            <a:off x="5292725" y="4724400"/>
            <a:ext cx="1295400" cy="1295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/>
              <a:t>4</a:t>
            </a:r>
          </a:p>
        </p:txBody>
      </p:sp>
      <p:sp>
        <p:nvSpPr>
          <p:cNvPr id="16392" name="Oval 14"/>
          <p:cNvSpPr>
            <a:spLocks noChangeArrowheads="1"/>
          </p:cNvSpPr>
          <p:nvPr/>
        </p:nvSpPr>
        <p:spPr bwMode="auto">
          <a:xfrm>
            <a:off x="7019925" y="3644900"/>
            <a:ext cx="1295400" cy="1295400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/>
              <a:t>3</a:t>
            </a:r>
          </a:p>
        </p:txBody>
      </p:sp>
      <p:sp>
        <p:nvSpPr>
          <p:cNvPr id="16393" name="Oval 13"/>
          <p:cNvSpPr>
            <a:spLocks noChangeArrowheads="1"/>
          </p:cNvSpPr>
          <p:nvPr/>
        </p:nvSpPr>
        <p:spPr bwMode="auto">
          <a:xfrm>
            <a:off x="5724525" y="1484313"/>
            <a:ext cx="1295400" cy="1295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/>
              <a:t>2</a:t>
            </a:r>
          </a:p>
        </p:txBody>
      </p:sp>
      <p:sp>
        <p:nvSpPr>
          <p:cNvPr id="16394" name="Oval 12"/>
          <p:cNvSpPr>
            <a:spLocks noChangeArrowheads="1"/>
          </p:cNvSpPr>
          <p:nvPr/>
        </p:nvSpPr>
        <p:spPr bwMode="auto">
          <a:xfrm>
            <a:off x="3492500" y="620713"/>
            <a:ext cx="1295400" cy="12954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/>
              <a:t>1</a:t>
            </a:r>
          </a:p>
        </p:txBody>
      </p:sp>
      <p:cxnSp>
        <p:nvCxnSpPr>
          <p:cNvPr id="15" name="رابط مستقيم 14"/>
          <p:cNvCxnSpPr>
            <a:stCxn id="3" idx="1"/>
          </p:cNvCxnSpPr>
          <p:nvPr/>
        </p:nvCxnSpPr>
        <p:spPr>
          <a:xfrm>
            <a:off x="2049463" y="1004888"/>
            <a:ext cx="5618162" cy="472757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مخطط انسيابي: رابط 15"/>
          <p:cNvSpPr/>
          <p:nvPr/>
        </p:nvSpPr>
        <p:spPr>
          <a:xfrm>
            <a:off x="1331913" y="1628775"/>
            <a:ext cx="1152525" cy="1295400"/>
          </a:xfrm>
          <a:prstGeom prst="flowChartConnector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3600" b="1" dirty="0">
                <a:solidFill>
                  <a:schemeClr val="tx1"/>
                </a:solidFill>
              </a:rPr>
              <a:t>6</a:t>
            </a:r>
            <a:endParaRPr lang="ar-SA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"/>
          <p:cNvSpPr>
            <a:spLocks noChangeArrowheads="1"/>
          </p:cNvSpPr>
          <p:nvPr/>
        </p:nvSpPr>
        <p:spPr bwMode="auto">
          <a:xfrm>
            <a:off x="900113" y="0"/>
            <a:ext cx="7848600" cy="6858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ar-SA"/>
          </a:p>
        </p:txBody>
      </p:sp>
      <p:sp>
        <p:nvSpPr>
          <p:cNvPr id="17411" name="Line 6"/>
          <p:cNvSpPr>
            <a:spLocks noChangeShapeType="1"/>
          </p:cNvSpPr>
          <p:nvPr/>
        </p:nvSpPr>
        <p:spPr bwMode="auto">
          <a:xfrm>
            <a:off x="914400" y="3462338"/>
            <a:ext cx="7848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7412" name="Line 9"/>
          <p:cNvSpPr>
            <a:spLocks noChangeShapeType="1"/>
          </p:cNvSpPr>
          <p:nvPr/>
        </p:nvSpPr>
        <p:spPr bwMode="auto">
          <a:xfrm flipH="1" flipV="1">
            <a:off x="1981200" y="1066800"/>
            <a:ext cx="5715000" cy="4648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7413" name="Line 7"/>
          <p:cNvSpPr>
            <a:spLocks noChangeShapeType="1"/>
          </p:cNvSpPr>
          <p:nvPr/>
        </p:nvSpPr>
        <p:spPr bwMode="auto">
          <a:xfrm>
            <a:off x="4953000" y="0"/>
            <a:ext cx="0" cy="6858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7414" name="Oval 14"/>
          <p:cNvSpPr>
            <a:spLocks noChangeArrowheads="1"/>
          </p:cNvSpPr>
          <p:nvPr/>
        </p:nvSpPr>
        <p:spPr bwMode="auto">
          <a:xfrm>
            <a:off x="7092950" y="3860800"/>
            <a:ext cx="1295400" cy="1295400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/>
              <a:t>3</a:t>
            </a:r>
          </a:p>
        </p:txBody>
      </p:sp>
      <p:sp>
        <p:nvSpPr>
          <p:cNvPr id="17415" name="Oval 15"/>
          <p:cNvSpPr>
            <a:spLocks noChangeArrowheads="1"/>
          </p:cNvSpPr>
          <p:nvPr/>
        </p:nvSpPr>
        <p:spPr bwMode="auto">
          <a:xfrm>
            <a:off x="5148263" y="4724400"/>
            <a:ext cx="1295400" cy="1295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/>
              <a:t>4</a:t>
            </a:r>
          </a:p>
        </p:txBody>
      </p:sp>
      <p:sp>
        <p:nvSpPr>
          <p:cNvPr id="17416" name="Oval 13"/>
          <p:cNvSpPr>
            <a:spLocks noChangeArrowheads="1"/>
          </p:cNvSpPr>
          <p:nvPr/>
        </p:nvSpPr>
        <p:spPr bwMode="auto">
          <a:xfrm>
            <a:off x="6011863" y="1412875"/>
            <a:ext cx="1295400" cy="1295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/>
              <a:t>2</a:t>
            </a:r>
          </a:p>
        </p:txBody>
      </p:sp>
      <p:sp>
        <p:nvSpPr>
          <p:cNvPr id="17417" name="Oval 12"/>
          <p:cNvSpPr>
            <a:spLocks noChangeArrowheads="1"/>
          </p:cNvSpPr>
          <p:nvPr/>
        </p:nvSpPr>
        <p:spPr bwMode="auto">
          <a:xfrm>
            <a:off x="3492500" y="188913"/>
            <a:ext cx="1295400" cy="12954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/>
              <a:t>1</a:t>
            </a:r>
          </a:p>
        </p:txBody>
      </p:sp>
      <p:sp>
        <p:nvSpPr>
          <p:cNvPr id="17418" name="Oval 16"/>
          <p:cNvSpPr>
            <a:spLocks noChangeArrowheads="1"/>
          </p:cNvSpPr>
          <p:nvPr/>
        </p:nvSpPr>
        <p:spPr bwMode="auto">
          <a:xfrm>
            <a:off x="2771775" y="4076700"/>
            <a:ext cx="1295400" cy="1295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/>
              <a:t>5</a:t>
            </a:r>
          </a:p>
        </p:txBody>
      </p:sp>
      <p:sp>
        <p:nvSpPr>
          <p:cNvPr id="14348" name="AutoShape 15"/>
          <p:cNvSpPr>
            <a:spLocks noChangeArrowheads="1"/>
          </p:cNvSpPr>
          <p:nvPr/>
        </p:nvSpPr>
        <p:spPr bwMode="auto">
          <a:xfrm rot="6458609">
            <a:off x="5621338" y="2592388"/>
            <a:ext cx="838200" cy="2514600"/>
          </a:xfrm>
          <a:prstGeom prst="upArrow">
            <a:avLst>
              <a:gd name="adj1" fmla="val 50000"/>
              <a:gd name="adj2" fmla="val 750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endParaRPr lang="ar-SA"/>
          </a:p>
        </p:txBody>
      </p:sp>
      <p:sp>
        <p:nvSpPr>
          <p:cNvPr id="13" name="مخطط انسيابي: رابط 12"/>
          <p:cNvSpPr/>
          <p:nvPr/>
        </p:nvSpPr>
        <p:spPr>
          <a:xfrm>
            <a:off x="1547813" y="1844675"/>
            <a:ext cx="1152525" cy="1296988"/>
          </a:xfrm>
          <a:prstGeom prst="flowChartConnector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3600" b="1" dirty="0">
                <a:solidFill>
                  <a:schemeClr val="tx1"/>
                </a:solidFill>
              </a:rPr>
              <a:t>6</a:t>
            </a:r>
            <a:endParaRPr lang="ar-SA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جمة ذات 5 نقاط 1"/>
          <p:cNvSpPr/>
          <p:nvPr/>
        </p:nvSpPr>
        <p:spPr>
          <a:xfrm>
            <a:off x="0" y="785794"/>
            <a:ext cx="4392488" cy="3933056"/>
          </a:xfrm>
          <a:prstGeom prst="star5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 smtClean="0"/>
              <a:t>نشاط </a:t>
            </a:r>
            <a:r>
              <a:rPr lang="ar-SA" sz="4400" b="1" dirty="0" smtClean="0"/>
              <a:t>جماعي (4) </a:t>
            </a:r>
            <a:endParaRPr lang="ar-SA" sz="4400" b="1" dirty="0"/>
          </a:p>
        </p:txBody>
      </p:sp>
      <p:pic>
        <p:nvPicPr>
          <p:cNvPr id="3" name="Picture 4" descr="http://images.lakii.com/images/Jul11/rawaee3_Cooperative-grou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285728"/>
            <a:ext cx="4603952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907704" y="1340768"/>
            <a:ext cx="515265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SA" sz="60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س/ بالتعاون مع مجموعتك </a:t>
            </a:r>
          </a:p>
          <a:p>
            <a:pPr algn="ctr">
              <a:defRPr/>
            </a:pPr>
            <a:r>
              <a:rPr lang="ar-SA" sz="60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أذكري بعض العناصر الموجودة في الغلاف </a:t>
            </a:r>
            <a:r>
              <a:rPr lang="ar-SA" sz="6000" b="1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الجوي ؟</a:t>
            </a:r>
            <a:endParaRPr lang="ar-SA" sz="60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5" name="Picture 21" descr="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9563" y="4365625"/>
            <a:ext cx="2293937" cy="228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0" descr="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59563" y="4365625"/>
            <a:ext cx="2293937" cy="228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9" descr="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59563" y="4365625"/>
            <a:ext cx="2293937" cy="228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8" descr="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59563" y="4365625"/>
            <a:ext cx="2293937" cy="228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7" descr="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59563" y="4365625"/>
            <a:ext cx="2293937" cy="228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6" descr="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59563" y="4365625"/>
            <a:ext cx="2293937" cy="228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5" descr="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59563" y="4365625"/>
            <a:ext cx="2293937" cy="228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5" descr="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59563" y="4365625"/>
            <a:ext cx="2293937" cy="228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4" descr="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659563" y="4365625"/>
            <a:ext cx="2293937" cy="228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659563" y="4365625"/>
            <a:ext cx="2293937" cy="228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2" descr="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59563" y="4365625"/>
            <a:ext cx="2286000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 descr="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659563" y="4365625"/>
            <a:ext cx="2286000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0" descr="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659563" y="4365625"/>
            <a:ext cx="2293937" cy="228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9" descr="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659563" y="4365625"/>
            <a:ext cx="2286000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8" descr="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659563" y="4365625"/>
            <a:ext cx="2286000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7" descr="1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659563" y="4365625"/>
            <a:ext cx="2286000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6" descr="0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659563" y="4365625"/>
            <a:ext cx="2293937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 descr="http://t2.gstatic.com/images?q=tbn:ANd9GcRUf9Io639RlIZpCJm1fjUAYJUTRZYKwSTj8UbtKWvrXGy2Kph8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020272" y="1700808"/>
            <a:ext cx="1818506" cy="1619920"/>
          </a:xfrm>
          <a:prstGeom prst="rect">
            <a:avLst/>
          </a:prstGeom>
          <a:noFill/>
        </p:spPr>
      </p:pic>
      <p:sp>
        <p:nvSpPr>
          <p:cNvPr id="25" name="موجة 24"/>
          <p:cNvSpPr/>
          <p:nvPr/>
        </p:nvSpPr>
        <p:spPr>
          <a:xfrm>
            <a:off x="0" y="0"/>
            <a:ext cx="2088232" cy="2132856"/>
          </a:xfrm>
          <a:prstGeom prst="wave">
            <a:avLst>
              <a:gd name="adj1" fmla="val 12500"/>
              <a:gd name="adj2" fmla="val 0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abic Typesetting" pitchFamily="66" charset="-78"/>
                <a:cs typeface="Arabic Typesetting" pitchFamily="66" charset="-78"/>
              </a:rPr>
              <a:t>استراتيجية</a:t>
            </a:r>
          </a:p>
          <a:p>
            <a:pPr algn="ctr">
              <a:defRPr/>
            </a:pPr>
            <a:r>
              <a:rPr lang="ar-SA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abic Typesetting" pitchFamily="66" charset="-78"/>
                <a:cs typeface="Arabic Typesetting" pitchFamily="66" charset="-78"/>
              </a:rPr>
              <a:t> العصف الذهني</a:t>
            </a:r>
            <a:endParaRPr lang="ar-SA" sz="3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clock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2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8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2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62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22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82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42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2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62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22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82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420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020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http://www.dawadmisms.net/contents/newsm/262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916832"/>
            <a:ext cx="6048672" cy="4104456"/>
          </a:xfrm>
          <a:prstGeom prst="rect">
            <a:avLst/>
          </a:prstGeom>
          <a:noFill/>
        </p:spPr>
      </p:pic>
      <p:sp>
        <p:nvSpPr>
          <p:cNvPr id="3" name="عنوان 1"/>
          <p:cNvSpPr txBox="1">
            <a:spLocks/>
          </p:cNvSpPr>
          <p:nvPr/>
        </p:nvSpPr>
        <p:spPr>
          <a:xfrm>
            <a:off x="2195736" y="692696"/>
            <a:ext cx="7339116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</a:t>
            </a:r>
            <a:r>
              <a:rPr kumimoji="0" lang="ar-SA" sz="5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المعلمة الصغيرة</a:t>
            </a:r>
            <a:r>
              <a:rPr kumimoji="0" lang="ar-SA" sz="5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ar-SA" sz="5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1.bp.blogspot.com/-XdCizZhF7Vs/T52q2PVkmII/AAAAAAAAJfs/lLM2i0hgE_M/s1600/problem-solvin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84784"/>
            <a:ext cx="3324225" cy="4788272"/>
          </a:xfrm>
          <a:prstGeom prst="rect">
            <a:avLst/>
          </a:prstGeom>
          <a:noFill/>
        </p:spPr>
      </p:pic>
      <p:sp>
        <p:nvSpPr>
          <p:cNvPr id="3" name="نجمة ذات 5 نقاط 2"/>
          <p:cNvSpPr/>
          <p:nvPr/>
        </p:nvSpPr>
        <p:spPr>
          <a:xfrm>
            <a:off x="0" y="0"/>
            <a:ext cx="2483768" cy="1772816"/>
          </a:xfrm>
          <a:prstGeom prst="star5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نشاط جماعي </a:t>
            </a:r>
            <a:r>
              <a:rPr lang="ar-SA" sz="2000" b="1" dirty="0" smtClean="0"/>
              <a:t> (5)</a:t>
            </a:r>
            <a:endParaRPr lang="ar-SA" sz="2000" b="1" dirty="0"/>
          </a:p>
        </p:txBody>
      </p:sp>
      <p:sp>
        <p:nvSpPr>
          <p:cNvPr id="4" name="مستطيل 3"/>
          <p:cNvSpPr/>
          <p:nvPr/>
        </p:nvSpPr>
        <p:spPr>
          <a:xfrm>
            <a:off x="3851920" y="980728"/>
            <a:ext cx="484459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رتبي الكلمات </a:t>
            </a:r>
            <a:r>
              <a:rPr lang="ar-SA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التالية :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2771800" y="2132856"/>
            <a:ext cx="5616624" cy="156966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2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cs typeface="+mn-cs"/>
              </a:rPr>
              <a:t>تجزئتها  </a:t>
            </a:r>
            <a:r>
              <a:rPr lang="ar-SA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cs typeface="+mn-cs"/>
              </a:rPr>
              <a:t>-  </a:t>
            </a:r>
            <a:r>
              <a:rPr lang="ar-SA" sz="32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cs typeface="+mn-cs"/>
              </a:rPr>
              <a:t>مادة </a:t>
            </a:r>
            <a:r>
              <a:rPr lang="ar-SA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cs typeface="+mn-cs"/>
              </a:rPr>
              <a:t>- </a:t>
            </a:r>
            <a:r>
              <a:rPr lang="ar-SA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cs typeface="+mn-cs"/>
              </a:rPr>
              <a:t>أصغر- </a:t>
            </a:r>
            <a:r>
              <a:rPr lang="ar-SA" sz="32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cs typeface="+mn-cs"/>
              </a:rPr>
              <a:t>طريق </a:t>
            </a:r>
            <a:r>
              <a:rPr lang="ar-SA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cs typeface="+mn-cs"/>
              </a:rPr>
              <a:t>-  </a:t>
            </a:r>
            <a:r>
              <a:rPr lang="ar-SA" sz="32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cs typeface="+mn-cs"/>
              </a:rPr>
              <a:t>التفاعلات  </a:t>
            </a:r>
            <a:r>
              <a:rPr lang="ar-SA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cs typeface="+mn-cs"/>
              </a:rPr>
              <a:t>-  </a:t>
            </a:r>
            <a:r>
              <a:rPr lang="ar-SA" sz="32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cs typeface="+mn-cs"/>
              </a:rPr>
              <a:t>مواد </a:t>
            </a:r>
            <a:r>
              <a:rPr lang="ar-SA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– </a:t>
            </a:r>
            <a:r>
              <a:rPr lang="ar-SA" sz="32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عن –</a:t>
            </a:r>
            <a:r>
              <a:rPr lang="ar-SA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إلى- </a:t>
            </a:r>
            <a:r>
              <a:rPr lang="ar-SA" sz="32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لا </a:t>
            </a:r>
            <a:r>
              <a:rPr lang="ar-SA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– </a:t>
            </a:r>
            <a:r>
              <a:rPr lang="ar-SA" sz="32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يمكن </a:t>
            </a:r>
            <a:r>
              <a:rPr lang="ar-SA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- الكيمائية</a:t>
            </a:r>
            <a:r>
              <a:rPr lang="ar-SA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cs typeface="+mn-c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539552" y="2060848"/>
            <a:ext cx="8208912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54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54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54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مادة لا يمكن تجزئتها إلى مواد أصغر عن طريق التفاعلات الكيمائية</a:t>
            </a:r>
            <a:endParaRPr lang="ar-SA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  <a:cs typeface="+mn-cs"/>
            </a:endParaRPr>
          </a:p>
        </p:txBody>
      </p:sp>
      <p:pic>
        <p:nvPicPr>
          <p:cNvPr id="12" name="صورة 11" descr="imagesCAML53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28800"/>
            <a:ext cx="9144000" cy="1857364"/>
          </a:xfrm>
          <a:prstGeom prst="rect">
            <a:avLst/>
          </a:prstGeom>
        </p:spPr>
      </p:pic>
      <p:sp>
        <p:nvSpPr>
          <p:cNvPr id="13" name="نجمة ذات 5 نقاط 12"/>
          <p:cNvSpPr/>
          <p:nvPr/>
        </p:nvSpPr>
        <p:spPr>
          <a:xfrm>
            <a:off x="0" y="0"/>
            <a:ext cx="2483768" cy="1500174"/>
          </a:xfrm>
          <a:prstGeom prst="star5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نشاط </a:t>
            </a:r>
            <a:r>
              <a:rPr lang="ar-SA" sz="2000" b="1" dirty="0" smtClean="0"/>
              <a:t>جماعي 6 </a:t>
            </a:r>
            <a:endParaRPr lang="ar-SA" sz="2000" b="1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جمة ذات 5 نقاط 1"/>
          <p:cNvSpPr/>
          <p:nvPr/>
        </p:nvSpPr>
        <p:spPr>
          <a:xfrm>
            <a:off x="179512" y="764704"/>
            <a:ext cx="4392488" cy="3933056"/>
          </a:xfrm>
          <a:prstGeom prst="star5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 smtClean="0"/>
              <a:t>نشاط </a:t>
            </a:r>
            <a:r>
              <a:rPr lang="ar-SA" sz="4400" b="1" dirty="0" smtClean="0"/>
              <a:t>جماعي 7 </a:t>
            </a:r>
            <a:endParaRPr lang="ar-SA" sz="4400" b="1" dirty="0"/>
          </a:p>
        </p:txBody>
      </p:sp>
      <p:pic>
        <p:nvPicPr>
          <p:cNvPr id="3" name="Picture 4" descr="http://images.lakii.com/images/Jul11/rawaee3_Cooperative-grou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700808"/>
            <a:ext cx="4896544" cy="3168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صر نائب للنص 6"/>
          <p:cNvSpPr>
            <a:spLocks noGrp="1"/>
          </p:cNvSpPr>
          <p:nvPr>
            <p:ph type="body" idx="10"/>
          </p:nvPr>
        </p:nvSpPr>
        <p:spPr/>
        <p:txBody>
          <a:bodyPr>
            <a:noAutofit/>
          </a:bodyPr>
          <a:lstStyle/>
          <a:p>
            <a:r>
              <a:rPr lang="ar-SA" sz="4400" b="1" dirty="0" smtClean="0"/>
              <a:t>أكثر عنصرين شيوعاً في الكون:</a:t>
            </a:r>
            <a:endParaRPr lang="ar-SA" sz="4400" b="1" dirty="0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ar-SA" sz="4000" b="1" dirty="0" smtClean="0"/>
              <a:t>الصوديوم والأكسجين</a:t>
            </a:r>
            <a:endParaRPr lang="ar-SA" sz="4000" b="1" dirty="0"/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ar-SA" sz="4000" b="1" dirty="0" smtClean="0"/>
              <a:t>الألمونيوم والنيتروجين</a:t>
            </a:r>
            <a:endParaRPr lang="ar-SA" sz="4000" b="1" dirty="0"/>
          </a:p>
        </p:txBody>
      </p:sp>
      <p:sp>
        <p:nvSpPr>
          <p:cNvPr id="10" name="عنصر نائب للمحتوى 9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ar-SA" sz="4000" b="1" dirty="0" smtClean="0"/>
              <a:t>الكربون والكالسيوم</a:t>
            </a:r>
            <a:endParaRPr lang="ar-SA" sz="4000" b="1" dirty="0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ar-SA" sz="4000" b="1" dirty="0" smtClean="0"/>
              <a:t>الهيدروجين </a:t>
            </a:r>
            <a:r>
              <a:rPr lang="ar-SA" sz="4000" b="1" dirty="0" err="1" smtClean="0"/>
              <a:t>والهيليوم</a:t>
            </a:r>
            <a:endParaRPr lang="ar-SA" sz="4000" b="1" dirty="0"/>
          </a:p>
        </p:txBody>
      </p:sp>
      <p:pic>
        <p:nvPicPr>
          <p:cNvPr id="13" name="صورة 12" descr="CorrectAnswerIndicator.png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845552" y="5246712"/>
            <a:ext cx="857250" cy="8572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50" name="Oval 6"/>
          <p:cNvSpPr>
            <a:spLocks noChangeArrowheads="1"/>
          </p:cNvSpPr>
          <p:nvPr/>
        </p:nvSpPr>
        <p:spPr bwMode="auto">
          <a:xfrm>
            <a:off x="6108718" y="5103830"/>
            <a:ext cx="669925" cy="376237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pic>
        <p:nvPicPr>
          <p:cNvPr id="11" name="Picture 16" descr="thaty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9" y="4738887"/>
            <a:ext cx="4020437" cy="21191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51520" y="0"/>
            <a:ext cx="2039938" cy="1874838"/>
            <a:chOff x="4654" y="3171"/>
            <a:chExt cx="1106" cy="1149"/>
          </a:xfrm>
        </p:grpSpPr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4648" y="3171"/>
              <a:ext cx="1105" cy="1149"/>
              <a:chOff x="4844" y="3171"/>
              <a:chExt cx="918" cy="998"/>
            </a:xfrm>
          </p:grpSpPr>
          <p:sp>
            <p:nvSpPr>
              <p:cNvPr id="12" name="Freeform 13"/>
              <p:cNvSpPr>
                <a:spLocks/>
              </p:cNvSpPr>
              <p:nvPr/>
            </p:nvSpPr>
            <p:spPr bwMode="auto">
              <a:xfrm>
                <a:off x="5070" y="3377"/>
                <a:ext cx="479" cy="601"/>
              </a:xfrm>
              <a:custGeom>
                <a:avLst/>
                <a:gdLst/>
                <a:ahLst/>
                <a:cxnLst>
                  <a:cxn ang="0">
                    <a:pos x="147" y="791"/>
                  </a:cxn>
                  <a:cxn ang="0">
                    <a:pos x="104" y="723"/>
                  </a:cxn>
                  <a:cxn ang="0">
                    <a:pos x="51" y="641"/>
                  </a:cxn>
                  <a:cxn ang="0">
                    <a:pos x="17" y="574"/>
                  </a:cxn>
                  <a:cxn ang="0">
                    <a:pos x="0" y="489"/>
                  </a:cxn>
                  <a:cxn ang="0">
                    <a:pos x="0" y="416"/>
                  </a:cxn>
                  <a:cxn ang="0">
                    <a:pos x="17" y="311"/>
                  </a:cxn>
                  <a:cxn ang="0">
                    <a:pos x="56" y="228"/>
                  </a:cxn>
                  <a:cxn ang="0">
                    <a:pos x="122" y="143"/>
                  </a:cxn>
                  <a:cxn ang="0">
                    <a:pos x="210" y="81"/>
                  </a:cxn>
                  <a:cxn ang="0">
                    <a:pos x="287" y="42"/>
                  </a:cxn>
                  <a:cxn ang="0">
                    <a:pos x="372" y="13"/>
                  </a:cxn>
                  <a:cxn ang="0">
                    <a:pos x="493" y="0"/>
                  </a:cxn>
                  <a:cxn ang="0">
                    <a:pos x="604" y="13"/>
                  </a:cxn>
                  <a:cxn ang="0">
                    <a:pos x="675" y="38"/>
                  </a:cxn>
                  <a:cxn ang="0">
                    <a:pos x="753" y="77"/>
                  </a:cxn>
                  <a:cxn ang="0">
                    <a:pos x="811" y="119"/>
                  </a:cxn>
                  <a:cxn ang="0">
                    <a:pos x="864" y="175"/>
                  </a:cxn>
                  <a:cxn ang="0">
                    <a:pos x="898" y="224"/>
                  </a:cxn>
                  <a:cxn ang="0">
                    <a:pos x="926" y="281"/>
                  </a:cxn>
                  <a:cxn ang="0">
                    <a:pos x="946" y="344"/>
                  </a:cxn>
                  <a:cxn ang="0">
                    <a:pos x="958" y="417"/>
                  </a:cxn>
                  <a:cxn ang="0">
                    <a:pos x="954" y="494"/>
                  </a:cxn>
                  <a:cxn ang="0">
                    <a:pos x="930" y="564"/>
                  </a:cxn>
                  <a:cxn ang="0">
                    <a:pos x="898" y="646"/>
                  </a:cxn>
                  <a:cxn ang="0">
                    <a:pos x="844" y="732"/>
                  </a:cxn>
                  <a:cxn ang="0">
                    <a:pos x="815" y="791"/>
                  </a:cxn>
                  <a:cxn ang="0">
                    <a:pos x="787" y="863"/>
                  </a:cxn>
                  <a:cxn ang="0">
                    <a:pos x="757" y="947"/>
                  </a:cxn>
                  <a:cxn ang="0">
                    <a:pos x="738" y="1021"/>
                  </a:cxn>
                  <a:cxn ang="0">
                    <a:pos x="724" y="1102"/>
                  </a:cxn>
                  <a:cxn ang="0">
                    <a:pos x="724" y="1202"/>
                  </a:cxn>
                  <a:cxn ang="0">
                    <a:pos x="273" y="1202"/>
                  </a:cxn>
                  <a:cxn ang="0">
                    <a:pos x="273" y="1121"/>
                  </a:cxn>
                  <a:cxn ang="0">
                    <a:pos x="249" y="1015"/>
                  </a:cxn>
                  <a:cxn ang="0">
                    <a:pos x="220" y="938"/>
                  </a:cxn>
                  <a:cxn ang="0">
                    <a:pos x="185" y="858"/>
                  </a:cxn>
                  <a:cxn ang="0">
                    <a:pos x="147" y="791"/>
                  </a:cxn>
                </a:cxnLst>
                <a:rect l="0" t="0" r="r" b="b"/>
                <a:pathLst>
                  <a:path w="958" h="1202">
                    <a:moveTo>
                      <a:pt x="147" y="791"/>
                    </a:moveTo>
                    <a:lnTo>
                      <a:pt x="104" y="723"/>
                    </a:lnTo>
                    <a:lnTo>
                      <a:pt x="51" y="641"/>
                    </a:lnTo>
                    <a:lnTo>
                      <a:pt x="17" y="574"/>
                    </a:lnTo>
                    <a:lnTo>
                      <a:pt x="0" y="489"/>
                    </a:lnTo>
                    <a:lnTo>
                      <a:pt x="0" y="416"/>
                    </a:lnTo>
                    <a:lnTo>
                      <a:pt x="17" y="311"/>
                    </a:lnTo>
                    <a:lnTo>
                      <a:pt x="56" y="228"/>
                    </a:lnTo>
                    <a:lnTo>
                      <a:pt x="122" y="143"/>
                    </a:lnTo>
                    <a:lnTo>
                      <a:pt x="210" y="81"/>
                    </a:lnTo>
                    <a:lnTo>
                      <a:pt x="287" y="42"/>
                    </a:lnTo>
                    <a:lnTo>
                      <a:pt x="372" y="13"/>
                    </a:lnTo>
                    <a:lnTo>
                      <a:pt x="493" y="0"/>
                    </a:lnTo>
                    <a:lnTo>
                      <a:pt x="604" y="13"/>
                    </a:lnTo>
                    <a:lnTo>
                      <a:pt x="675" y="38"/>
                    </a:lnTo>
                    <a:lnTo>
                      <a:pt x="753" y="77"/>
                    </a:lnTo>
                    <a:lnTo>
                      <a:pt x="811" y="119"/>
                    </a:lnTo>
                    <a:lnTo>
                      <a:pt x="864" y="175"/>
                    </a:lnTo>
                    <a:lnTo>
                      <a:pt x="898" y="224"/>
                    </a:lnTo>
                    <a:lnTo>
                      <a:pt x="926" y="281"/>
                    </a:lnTo>
                    <a:lnTo>
                      <a:pt x="946" y="344"/>
                    </a:lnTo>
                    <a:lnTo>
                      <a:pt x="958" y="417"/>
                    </a:lnTo>
                    <a:lnTo>
                      <a:pt x="954" y="494"/>
                    </a:lnTo>
                    <a:lnTo>
                      <a:pt x="930" y="564"/>
                    </a:lnTo>
                    <a:lnTo>
                      <a:pt x="898" y="646"/>
                    </a:lnTo>
                    <a:lnTo>
                      <a:pt x="844" y="732"/>
                    </a:lnTo>
                    <a:lnTo>
                      <a:pt x="815" y="791"/>
                    </a:lnTo>
                    <a:lnTo>
                      <a:pt x="787" y="863"/>
                    </a:lnTo>
                    <a:lnTo>
                      <a:pt x="757" y="947"/>
                    </a:lnTo>
                    <a:lnTo>
                      <a:pt x="738" y="1021"/>
                    </a:lnTo>
                    <a:lnTo>
                      <a:pt x="724" y="1102"/>
                    </a:lnTo>
                    <a:lnTo>
                      <a:pt x="724" y="1202"/>
                    </a:lnTo>
                    <a:lnTo>
                      <a:pt x="273" y="1202"/>
                    </a:lnTo>
                    <a:lnTo>
                      <a:pt x="273" y="1121"/>
                    </a:lnTo>
                    <a:lnTo>
                      <a:pt x="249" y="1015"/>
                    </a:lnTo>
                    <a:lnTo>
                      <a:pt x="220" y="938"/>
                    </a:lnTo>
                    <a:lnTo>
                      <a:pt x="185" y="858"/>
                    </a:lnTo>
                    <a:lnTo>
                      <a:pt x="147" y="791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grpSp>
            <p:nvGrpSpPr>
              <p:cNvPr id="4" name="Group 14"/>
              <p:cNvGrpSpPr>
                <a:grpSpLocks/>
              </p:cNvGrpSpPr>
              <p:nvPr/>
            </p:nvGrpSpPr>
            <p:grpSpPr bwMode="auto">
              <a:xfrm>
                <a:off x="5206" y="3967"/>
                <a:ext cx="226" cy="202"/>
                <a:chOff x="5206" y="3967"/>
                <a:chExt cx="226" cy="202"/>
              </a:xfrm>
            </p:grpSpPr>
            <p:sp>
              <p:nvSpPr>
                <p:cNvPr id="40" name="Oval 15"/>
                <p:cNvSpPr>
                  <a:spLocks noChangeArrowheads="1"/>
                </p:cNvSpPr>
                <p:nvPr/>
              </p:nvSpPr>
              <p:spPr bwMode="auto">
                <a:xfrm>
                  <a:off x="5243" y="4141"/>
                  <a:ext cx="150" cy="28"/>
                </a:xfrm>
                <a:prstGeom prst="ellipse">
                  <a:avLst/>
                </a:prstGeom>
                <a:solidFill>
                  <a:schemeClr val="bg2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41" name="Freeform 16"/>
                <p:cNvSpPr>
                  <a:spLocks/>
                </p:cNvSpPr>
                <p:nvPr/>
              </p:nvSpPr>
              <p:spPr bwMode="auto">
                <a:xfrm>
                  <a:off x="5206" y="3967"/>
                  <a:ext cx="226" cy="5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12"/>
                    </a:cxn>
                    <a:cxn ang="0">
                      <a:pos x="98" y="112"/>
                    </a:cxn>
                    <a:cxn ang="0">
                      <a:pos x="451" y="38"/>
                    </a:cxn>
                    <a:cxn ang="0">
                      <a:pos x="451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1" h="112">
                      <a:moveTo>
                        <a:pt x="0" y="0"/>
                      </a:moveTo>
                      <a:lnTo>
                        <a:pt x="0" y="112"/>
                      </a:lnTo>
                      <a:lnTo>
                        <a:pt x="98" y="112"/>
                      </a:lnTo>
                      <a:lnTo>
                        <a:pt x="451" y="38"/>
                      </a:lnTo>
                      <a:lnTo>
                        <a:pt x="45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42" name="Freeform 17"/>
                <p:cNvSpPr>
                  <a:spLocks/>
                </p:cNvSpPr>
                <p:nvPr/>
              </p:nvSpPr>
              <p:spPr bwMode="auto">
                <a:xfrm>
                  <a:off x="5206" y="3985"/>
                  <a:ext cx="226" cy="74"/>
                </a:xfrm>
                <a:custGeom>
                  <a:avLst/>
                  <a:gdLst/>
                  <a:ahLst/>
                  <a:cxnLst>
                    <a:cxn ang="0">
                      <a:pos x="98" y="74"/>
                    </a:cxn>
                    <a:cxn ang="0">
                      <a:pos x="0" y="74"/>
                    </a:cxn>
                    <a:cxn ang="0">
                      <a:pos x="0" y="147"/>
                    </a:cxn>
                    <a:cxn ang="0">
                      <a:pos x="98" y="147"/>
                    </a:cxn>
                    <a:cxn ang="0">
                      <a:pos x="451" y="74"/>
                    </a:cxn>
                    <a:cxn ang="0">
                      <a:pos x="451" y="0"/>
                    </a:cxn>
                    <a:cxn ang="0">
                      <a:pos x="98" y="74"/>
                    </a:cxn>
                  </a:cxnLst>
                  <a:rect l="0" t="0" r="r" b="b"/>
                  <a:pathLst>
                    <a:path w="451" h="147">
                      <a:moveTo>
                        <a:pt x="98" y="74"/>
                      </a:moveTo>
                      <a:lnTo>
                        <a:pt x="0" y="74"/>
                      </a:lnTo>
                      <a:lnTo>
                        <a:pt x="0" y="147"/>
                      </a:lnTo>
                      <a:lnTo>
                        <a:pt x="98" y="147"/>
                      </a:lnTo>
                      <a:lnTo>
                        <a:pt x="451" y="74"/>
                      </a:lnTo>
                      <a:lnTo>
                        <a:pt x="451" y="0"/>
                      </a:lnTo>
                      <a:lnTo>
                        <a:pt x="98" y="74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43" name="Freeform 18"/>
                <p:cNvSpPr>
                  <a:spLocks/>
                </p:cNvSpPr>
                <p:nvPr/>
              </p:nvSpPr>
              <p:spPr bwMode="auto">
                <a:xfrm>
                  <a:off x="5206" y="4022"/>
                  <a:ext cx="226" cy="74"/>
                </a:xfrm>
                <a:custGeom>
                  <a:avLst/>
                  <a:gdLst/>
                  <a:ahLst/>
                  <a:cxnLst>
                    <a:cxn ang="0">
                      <a:pos x="98" y="73"/>
                    </a:cxn>
                    <a:cxn ang="0">
                      <a:pos x="0" y="73"/>
                    </a:cxn>
                    <a:cxn ang="0">
                      <a:pos x="0" y="147"/>
                    </a:cxn>
                    <a:cxn ang="0">
                      <a:pos x="98" y="147"/>
                    </a:cxn>
                    <a:cxn ang="0">
                      <a:pos x="451" y="73"/>
                    </a:cxn>
                    <a:cxn ang="0">
                      <a:pos x="451" y="0"/>
                    </a:cxn>
                    <a:cxn ang="0">
                      <a:pos x="98" y="73"/>
                    </a:cxn>
                  </a:cxnLst>
                  <a:rect l="0" t="0" r="r" b="b"/>
                  <a:pathLst>
                    <a:path w="451" h="147">
                      <a:moveTo>
                        <a:pt x="98" y="73"/>
                      </a:moveTo>
                      <a:lnTo>
                        <a:pt x="0" y="73"/>
                      </a:lnTo>
                      <a:lnTo>
                        <a:pt x="0" y="147"/>
                      </a:lnTo>
                      <a:lnTo>
                        <a:pt x="98" y="147"/>
                      </a:lnTo>
                      <a:lnTo>
                        <a:pt x="451" y="73"/>
                      </a:lnTo>
                      <a:lnTo>
                        <a:pt x="451" y="0"/>
                      </a:lnTo>
                      <a:lnTo>
                        <a:pt x="98" y="73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44" name="Freeform 19"/>
                <p:cNvSpPr>
                  <a:spLocks/>
                </p:cNvSpPr>
                <p:nvPr/>
              </p:nvSpPr>
              <p:spPr bwMode="auto">
                <a:xfrm>
                  <a:off x="5206" y="4059"/>
                  <a:ext cx="226" cy="74"/>
                </a:xfrm>
                <a:custGeom>
                  <a:avLst/>
                  <a:gdLst/>
                  <a:ahLst/>
                  <a:cxnLst>
                    <a:cxn ang="0">
                      <a:pos x="98" y="74"/>
                    </a:cxn>
                    <a:cxn ang="0">
                      <a:pos x="87" y="75"/>
                    </a:cxn>
                    <a:cxn ang="0">
                      <a:pos x="0" y="74"/>
                    </a:cxn>
                    <a:cxn ang="0">
                      <a:pos x="0" y="148"/>
                    </a:cxn>
                    <a:cxn ang="0">
                      <a:pos x="98" y="148"/>
                    </a:cxn>
                    <a:cxn ang="0">
                      <a:pos x="451" y="74"/>
                    </a:cxn>
                    <a:cxn ang="0">
                      <a:pos x="451" y="0"/>
                    </a:cxn>
                    <a:cxn ang="0">
                      <a:pos x="98" y="74"/>
                    </a:cxn>
                  </a:cxnLst>
                  <a:rect l="0" t="0" r="r" b="b"/>
                  <a:pathLst>
                    <a:path w="451" h="148">
                      <a:moveTo>
                        <a:pt x="98" y="74"/>
                      </a:moveTo>
                      <a:lnTo>
                        <a:pt x="87" y="75"/>
                      </a:lnTo>
                      <a:lnTo>
                        <a:pt x="0" y="74"/>
                      </a:lnTo>
                      <a:lnTo>
                        <a:pt x="0" y="148"/>
                      </a:lnTo>
                      <a:lnTo>
                        <a:pt x="98" y="148"/>
                      </a:lnTo>
                      <a:lnTo>
                        <a:pt x="451" y="74"/>
                      </a:lnTo>
                      <a:lnTo>
                        <a:pt x="451" y="0"/>
                      </a:lnTo>
                      <a:lnTo>
                        <a:pt x="98" y="74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45" name="Freeform 20"/>
                <p:cNvSpPr>
                  <a:spLocks/>
                </p:cNvSpPr>
                <p:nvPr/>
              </p:nvSpPr>
              <p:spPr bwMode="auto">
                <a:xfrm>
                  <a:off x="5206" y="4096"/>
                  <a:ext cx="226" cy="56"/>
                </a:xfrm>
                <a:custGeom>
                  <a:avLst/>
                  <a:gdLst/>
                  <a:ahLst/>
                  <a:cxnLst>
                    <a:cxn ang="0">
                      <a:pos x="98" y="74"/>
                    </a:cxn>
                    <a:cxn ang="0">
                      <a:pos x="0" y="74"/>
                    </a:cxn>
                    <a:cxn ang="0">
                      <a:pos x="49" y="111"/>
                    </a:cxn>
                    <a:cxn ang="0">
                      <a:pos x="400" y="111"/>
                    </a:cxn>
                    <a:cxn ang="0">
                      <a:pos x="451" y="74"/>
                    </a:cxn>
                    <a:cxn ang="0">
                      <a:pos x="451" y="0"/>
                    </a:cxn>
                    <a:cxn ang="0">
                      <a:pos x="98" y="74"/>
                    </a:cxn>
                  </a:cxnLst>
                  <a:rect l="0" t="0" r="r" b="b"/>
                  <a:pathLst>
                    <a:path w="451" h="111">
                      <a:moveTo>
                        <a:pt x="98" y="74"/>
                      </a:moveTo>
                      <a:lnTo>
                        <a:pt x="0" y="74"/>
                      </a:lnTo>
                      <a:lnTo>
                        <a:pt x="49" y="111"/>
                      </a:lnTo>
                      <a:lnTo>
                        <a:pt x="400" y="111"/>
                      </a:lnTo>
                      <a:lnTo>
                        <a:pt x="451" y="74"/>
                      </a:lnTo>
                      <a:lnTo>
                        <a:pt x="451" y="0"/>
                      </a:lnTo>
                      <a:lnTo>
                        <a:pt x="98" y="74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grpSp>
            <p:nvGrpSpPr>
              <p:cNvPr id="5" name="Group 21"/>
              <p:cNvGrpSpPr>
                <a:grpSpLocks/>
              </p:cNvGrpSpPr>
              <p:nvPr/>
            </p:nvGrpSpPr>
            <p:grpSpPr bwMode="auto">
              <a:xfrm>
                <a:off x="4844" y="3171"/>
                <a:ext cx="918" cy="646"/>
                <a:chOff x="4844" y="3171"/>
                <a:chExt cx="918" cy="646"/>
              </a:xfrm>
            </p:grpSpPr>
            <p:sp>
              <p:nvSpPr>
                <p:cNvPr id="15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5453" y="3250"/>
                  <a:ext cx="83" cy="12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16" name="Line 23"/>
                <p:cNvSpPr>
                  <a:spLocks noChangeShapeType="1"/>
                </p:cNvSpPr>
                <p:nvPr/>
              </p:nvSpPr>
              <p:spPr bwMode="auto">
                <a:xfrm flipH="1">
                  <a:off x="5415" y="3275"/>
                  <a:ext cx="30" cy="7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17" name="Line 24"/>
                <p:cNvSpPr>
                  <a:spLocks noChangeShapeType="1"/>
                </p:cNvSpPr>
                <p:nvPr/>
              </p:nvSpPr>
              <p:spPr bwMode="auto">
                <a:xfrm flipH="1">
                  <a:off x="5360" y="3183"/>
                  <a:ext cx="19" cy="16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18" name="Line 25"/>
                <p:cNvSpPr>
                  <a:spLocks noChangeShapeType="1"/>
                </p:cNvSpPr>
                <p:nvPr/>
              </p:nvSpPr>
              <p:spPr bwMode="auto">
                <a:xfrm>
                  <a:off x="5306" y="3258"/>
                  <a:ext cx="2" cy="8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19" name="Line 26"/>
                <p:cNvSpPr>
                  <a:spLocks noChangeShapeType="1"/>
                </p:cNvSpPr>
                <p:nvPr/>
              </p:nvSpPr>
              <p:spPr bwMode="auto">
                <a:xfrm>
                  <a:off x="5235" y="3171"/>
                  <a:ext cx="26" cy="17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20" name="Line 27"/>
                <p:cNvSpPr>
                  <a:spLocks noChangeShapeType="1"/>
                </p:cNvSpPr>
                <p:nvPr/>
              </p:nvSpPr>
              <p:spPr bwMode="auto">
                <a:xfrm flipH="1" flipV="1">
                  <a:off x="5185" y="3278"/>
                  <a:ext cx="16" cy="6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21" name="Line 28"/>
                <p:cNvSpPr>
                  <a:spLocks noChangeShapeType="1"/>
                </p:cNvSpPr>
                <p:nvPr/>
              </p:nvSpPr>
              <p:spPr bwMode="auto">
                <a:xfrm flipH="1" flipV="1">
                  <a:off x="5086" y="3229"/>
                  <a:ext cx="70" cy="15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22" name="Line 29"/>
                <p:cNvSpPr>
                  <a:spLocks noChangeShapeType="1"/>
                </p:cNvSpPr>
                <p:nvPr/>
              </p:nvSpPr>
              <p:spPr bwMode="auto">
                <a:xfrm flipH="1" flipV="1">
                  <a:off x="5071" y="3355"/>
                  <a:ext cx="34" cy="5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23" name="Line 30"/>
                <p:cNvSpPr>
                  <a:spLocks noChangeShapeType="1"/>
                </p:cNvSpPr>
                <p:nvPr/>
              </p:nvSpPr>
              <p:spPr bwMode="auto">
                <a:xfrm flipH="1" flipV="1">
                  <a:off x="4946" y="3363"/>
                  <a:ext cx="127" cy="8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24" name="Line 31"/>
                <p:cNvSpPr>
                  <a:spLocks noChangeShapeType="1"/>
                </p:cNvSpPr>
                <p:nvPr/>
              </p:nvSpPr>
              <p:spPr bwMode="auto">
                <a:xfrm flipH="1" flipV="1">
                  <a:off x="4972" y="3454"/>
                  <a:ext cx="65" cy="3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25" name="Line 32"/>
                <p:cNvSpPr>
                  <a:spLocks noChangeShapeType="1"/>
                </p:cNvSpPr>
                <p:nvPr/>
              </p:nvSpPr>
              <p:spPr bwMode="auto">
                <a:xfrm flipH="1" flipV="1">
                  <a:off x="4870" y="3491"/>
                  <a:ext cx="157" cy="4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26" name="Line 33"/>
                <p:cNvSpPr>
                  <a:spLocks noChangeShapeType="1"/>
                </p:cNvSpPr>
                <p:nvPr/>
              </p:nvSpPr>
              <p:spPr bwMode="auto">
                <a:xfrm flipH="1" flipV="1">
                  <a:off x="4941" y="3572"/>
                  <a:ext cx="76" cy="1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27" name="Line 34"/>
                <p:cNvSpPr>
                  <a:spLocks noChangeShapeType="1"/>
                </p:cNvSpPr>
                <p:nvPr/>
              </p:nvSpPr>
              <p:spPr bwMode="auto">
                <a:xfrm flipH="1" flipV="1">
                  <a:off x="4844" y="3624"/>
                  <a:ext cx="173" cy="1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28" name="Line 35"/>
                <p:cNvSpPr>
                  <a:spLocks noChangeShapeType="1"/>
                </p:cNvSpPr>
                <p:nvPr/>
              </p:nvSpPr>
              <p:spPr bwMode="auto">
                <a:xfrm flipH="1">
                  <a:off x="4951" y="3687"/>
                  <a:ext cx="66" cy="1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29" name="Line 36"/>
                <p:cNvSpPr>
                  <a:spLocks noChangeShapeType="1"/>
                </p:cNvSpPr>
                <p:nvPr/>
              </p:nvSpPr>
              <p:spPr bwMode="auto">
                <a:xfrm flipH="1">
                  <a:off x="4854" y="3733"/>
                  <a:ext cx="199" cy="7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30" name="Line 37"/>
                <p:cNvSpPr>
                  <a:spLocks noChangeShapeType="1"/>
                </p:cNvSpPr>
                <p:nvPr/>
              </p:nvSpPr>
              <p:spPr bwMode="auto">
                <a:xfrm flipH="1">
                  <a:off x="5028" y="3786"/>
                  <a:ext cx="51" cy="3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31" name="Line 38"/>
                <p:cNvSpPr>
                  <a:spLocks noChangeShapeType="1"/>
                </p:cNvSpPr>
                <p:nvPr/>
              </p:nvSpPr>
              <p:spPr bwMode="auto">
                <a:xfrm flipV="1">
                  <a:off x="5532" y="3337"/>
                  <a:ext cx="125" cy="88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32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5568" y="3430"/>
                  <a:ext cx="61" cy="3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33" name="Line 40"/>
                <p:cNvSpPr>
                  <a:spLocks noChangeShapeType="1"/>
                </p:cNvSpPr>
                <p:nvPr/>
              </p:nvSpPr>
              <p:spPr bwMode="auto">
                <a:xfrm flipV="1">
                  <a:off x="5578" y="3465"/>
                  <a:ext cx="158" cy="4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34" name="Line 41"/>
                <p:cNvSpPr>
                  <a:spLocks noChangeShapeType="1"/>
                </p:cNvSpPr>
                <p:nvPr/>
              </p:nvSpPr>
              <p:spPr bwMode="auto">
                <a:xfrm flipV="1">
                  <a:off x="5589" y="3547"/>
                  <a:ext cx="76" cy="1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35" name="Line 42"/>
                <p:cNvSpPr>
                  <a:spLocks noChangeShapeType="1"/>
                </p:cNvSpPr>
                <p:nvPr/>
              </p:nvSpPr>
              <p:spPr bwMode="auto">
                <a:xfrm flipV="1">
                  <a:off x="5589" y="3599"/>
                  <a:ext cx="173" cy="1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36" name="Line 43"/>
                <p:cNvSpPr>
                  <a:spLocks noChangeShapeType="1"/>
                </p:cNvSpPr>
                <p:nvPr/>
              </p:nvSpPr>
              <p:spPr bwMode="auto">
                <a:xfrm>
                  <a:off x="5589" y="3664"/>
                  <a:ext cx="66" cy="1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37" name="Line 44"/>
                <p:cNvSpPr>
                  <a:spLocks noChangeShapeType="1"/>
                </p:cNvSpPr>
                <p:nvPr/>
              </p:nvSpPr>
              <p:spPr bwMode="auto">
                <a:xfrm>
                  <a:off x="5553" y="3711"/>
                  <a:ext cx="199" cy="7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38" name="Line 45"/>
                <p:cNvSpPr>
                  <a:spLocks noChangeShapeType="1"/>
                </p:cNvSpPr>
                <p:nvPr/>
              </p:nvSpPr>
              <p:spPr bwMode="auto">
                <a:xfrm>
                  <a:off x="5523" y="3762"/>
                  <a:ext cx="55" cy="3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39" name="Line 46"/>
                <p:cNvSpPr>
                  <a:spLocks noChangeShapeType="1"/>
                </p:cNvSpPr>
                <p:nvPr/>
              </p:nvSpPr>
              <p:spPr bwMode="auto">
                <a:xfrm flipH="1">
                  <a:off x="5501" y="3343"/>
                  <a:ext cx="43" cy="5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</p:grpSp>
        </p:grpSp>
        <p:sp>
          <p:nvSpPr>
            <p:cNvPr id="9" name="WordArt 47"/>
            <p:cNvSpPr>
              <a:spLocks noChangeArrowheads="1" noChangeShapeType="1" noTextEdit="1"/>
            </p:cNvSpPr>
            <p:nvPr/>
          </p:nvSpPr>
          <p:spPr bwMode="auto">
            <a:xfrm>
              <a:off x="4956" y="3504"/>
              <a:ext cx="462" cy="36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ar-SA" sz="2800" kern="10" dirty="0"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latin typeface="Monotype Koufi"/>
                  <a:ea typeface="Monotype Koufi"/>
                  <a:cs typeface="Monotype Koufi"/>
                </a:rPr>
                <a:t>إضاءة </a:t>
              </a:r>
            </a:p>
          </p:txBody>
        </p:sp>
      </p:grpSp>
      <p:sp>
        <p:nvSpPr>
          <p:cNvPr id="47" name="مستطيل 46"/>
          <p:cNvSpPr/>
          <p:nvPr/>
        </p:nvSpPr>
        <p:spPr>
          <a:xfrm>
            <a:off x="2051720" y="1556792"/>
            <a:ext cx="583264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</a:rPr>
              <a:t>نحن لا نَستطيعُ تَعليمهم </a:t>
            </a:r>
            <a:endParaRPr lang="ar-SA" sz="5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</a:endParaRPr>
          </a:p>
          <a:p>
            <a:pPr algn="ctr"/>
            <a:r>
              <a:rPr lang="ar-SA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</a:rPr>
              <a:t>كُلّ </a:t>
            </a:r>
            <a:r>
              <a:rPr lang="ar-SA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</a:rPr>
              <a:t>ما يَحتاجونَ معْرِفته</a:t>
            </a:r>
            <a:endParaRPr lang="ar-SA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8" name="مستطيل 47"/>
          <p:cNvSpPr/>
          <p:nvPr/>
        </p:nvSpPr>
        <p:spPr>
          <a:xfrm>
            <a:off x="1691680" y="3212976"/>
            <a:ext cx="61574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</a:rPr>
              <a:t>نَحتاجُ لتَعليمهم كيفية التَعَلّم</a:t>
            </a:r>
            <a:endParaRPr lang="ar-SA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تاتو\Desktop\بدون عنوان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27784" cy="2852936"/>
          </a:xfrm>
          <a:prstGeom prst="rect">
            <a:avLst/>
          </a:prstGeom>
          <a:noFill/>
        </p:spPr>
      </p:pic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4932040" y="0"/>
            <a:ext cx="4211960" cy="2971800"/>
            <a:chOff x="990600" y="4114800"/>
            <a:chExt cx="1508125" cy="1860550"/>
          </a:xfrm>
        </p:grpSpPr>
        <p:pic>
          <p:nvPicPr>
            <p:cNvPr id="4" name="Picture 5" descr="C:\Documents and Settings\MMURAD\Local Settings\Temporary Internet Files\Content.IE5\G89A2U4E\MC900441397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90600" y="4114800"/>
              <a:ext cx="5334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8" descr="C:\Documents and Settings\MMURAD\Local Settings\Temporary Internet Files\Content.IE5\G89A2U4E\MC900441880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19200" y="4191000"/>
              <a:ext cx="1279525" cy="1784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مستطيل 5"/>
          <p:cNvSpPr/>
          <p:nvPr/>
        </p:nvSpPr>
        <p:spPr>
          <a:xfrm>
            <a:off x="1331640" y="836712"/>
            <a:ext cx="41044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400" b="1" dirty="0" smtClean="0">
                <a:solidFill>
                  <a:srgbClr val="FF0000"/>
                </a:solidFill>
              </a:rPr>
              <a:t>نشاط فردي</a:t>
            </a:r>
            <a:r>
              <a:rPr lang="ar-SA" sz="4400" b="1" dirty="0" smtClean="0">
                <a:solidFill>
                  <a:schemeClr val="tx2"/>
                </a:solidFill>
              </a:rPr>
              <a:t>(3)</a:t>
            </a:r>
            <a:endParaRPr lang="ar-SA" sz="4400" dirty="0"/>
          </a:p>
        </p:txBody>
      </p:sp>
      <p:sp>
        <p:nvSpPr>
          <p:cNvPr id="7" name="مستطيل 6"/>
          <p:cNvSpPr/>
          <p:nvPr/>
        </p:nvSpPr>
        <p:spPr>
          <a:xfrm>
            <a:off x="6715140" y="1285860"/>
            <a:ext cx="204533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6600" b="1" dirty="0" smtClean="0">
                <a:solidFill>
                  <a:srgbClr val="FFFF00"/>
                </a:solidFill>
              </a:rPr>
              <a:t>فــكــر</a:t>
            </a:r>
            <a:r>
              <a:rPr lang="ar-SA" b="1" dirty="0" smtClean="0">
                <a:solidFill>
                  <a:srgbClr val="FFFF00"/>
                </a:solidFill>
              </a:rPr>
              <a:t> </a:t>
            </a:r>
            <a:endParaRPr lang="ar-SA" dirty="0">
              <a:solidFill>
                <a:srgbClr val="FFFF00"/>
              </a:solidFill>
            </a:endParaRPr>
          </a:p>
        </p:txBody>
      </p:sp>
      <p:sp>
        <p:nvSpPr>
          <p:cNvPr id="8" name="مثلث متساوي الساقين 7"/>
          <p:cNvSpPr/>
          <p:nvPr/>
        </p:nvSpPr>
        <p:spPr>
          <a:xfrm rot="16200000">
            <a:off x="6024574" y="1619236"/>
            <a:ext cx="914400" cy="533400"/>
          </a:xfrm>
          <a:prstGeom prst="triangle">
            <a:avLst>
              <a:gd name="adj" fmla="val 5833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نص 2"/>
          <p:cNvSpPr>
            <a:spLocks noGrp="1"/>
          </p:cNvSpPr>
          <p:nvPr>
            <p:ph type="body" idx="10"/>
          </p:nvPr>
        </p:nvSpPr>
        <p:spPr/>
        <p:txBody>
          <a:bodyPr>
            <a:noAutofit/>
          </a:bodyPr>
          <a:lstStyle/>
          <a:p>
            <a:r>
              <a:rPr lang="en-US" sz="6000" b="1" dirty="0" smtClean="0"/>
              <a:t>O2 </a:t>
            </a:r>
            <a:r>
              <a:rPr lang="ar-SA" sz="6000" b="1" dirty="0" smtClean="0"/>
              <a:t> يمثل رمز الأكسجين</a:t>
            </a:r>
            <a:endParaRPr lang="ar-SA" sz="6000" b="1" dirty="0"/>
          </a:p>
        </p:txBody>
      </p:sp>
      <p:pic>
        <p:nvPicPr>
          <p:cNvPr id="5" name="صورة 4" descr="CorrectAnswerIndicator.png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845552" y="2234336"/>
            <a:ext cx="857250" cy="8572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 descr="C:\Users\USER1\Pictures\images (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3071810"/>
            <a:ext cx="6357982" cy="2714644"/>
          </a:xfrm>
          <a:prstGeom prst="rect">
            <a:avLst/>
          </a:prstGeom>
          <a:noFill/>
        </p:spPr>
      </p:pic>
      <p:sp>
        <p:nvSpPr>
          <p:cNvPr id="3" name="مستطيل 2"/>
          <p:cNvSpPr/>
          <p:nvPr/>
        </p:nvSpPr>
        <p:spPr>
          <a:xfrm>
            <a:off x="2643174" y="1643050"/>
            <a:ext cx="356700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6000" b="1" dirty="0" smtClean="0">
                <a:solidFill>
                  <a:schemeClr val="tx2"/>
                </a:solidFill>
              </a:rPr>
              <a:t>مهارة القراءة</a:t>
            </a:r>
            <a:endParaRPr lang="ar-SA" sz="6000" dirty="0"/>
          </a:p>
        </p:txBody>
      </p:sp>
      <p:pic>
        <p:nvPicPr>
          <p:cNvPr id="110595" name="Picture 3" descr="C:\Users\USER1\Pictures\images (9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642918"/>
            <a:ext cx="1857388" cy="2000264"/>
          </a:xfrm>
          <a:prstGeom prst="rect">
            <a:avLst/>
          </a:prstGeom>
          <a:noFill/>
        </p:spPr>
      </p:pic>
      <p:pic>
        <p:nvPicPr>
          <p:cNvPr id="110596" name="Picture 4" descr="C:\Users\USER1\Pictures\تنزيل (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571480"/>
            <a:ext cx="1743075" cy="2619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husain4soft.com/blog/wp-content/uploads/2012/11/المفاهيم-الكرتونية-300x6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3577580" cy="1512168"/>
          </a:xfrm>
          <a:prstGeom prst="rect">
            <a:avLst/>
          </a:prstGeom>
          <a:noFill/>
        </p:spPr>
      </p:pic>
      <p:pic>
        <p:nvPicPr>
          <p:cNvPr id="49156" name="Picture 4" descr="http://www.socoool.com/Images/cartoon_academy/ca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916832"/>
            <a:ext cx="4464496" cy="4104456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" y="642937"/>
            <a:ext cx="8643938" cy="62150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1403648" y="1916832"/>
            <a:ext cx="108012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/>
          <p:cNvSpPr/>
          <p:nvPr/>
        </p:nvSpPr>
        <p:spPr>
          <a:xfrm>
            <a:off x="1403648" y="2564904"/>
            <a:ext cx="504056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8" name="مربع نص 7"/>
          <p:cNvSpPr txBox="1"/>
          <p:nvPr/>
        </p:nvSpPr>
        <p:spPr>
          <a:xfrm>
            <a:off x="1403648" y="2708920"/>
            <a:ext cx="432048" cy="4154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50" dirty="0" smtClean="0"/>
              <a:t>كتاب العلوم</a:t>
            </a:r>
            <a:endParaRPr lang="ar-SA" sz="1050" dirty="0"/>
          </a:p>
        </p:txBody>
      </p:sp>
      <p:sp>
        <p:nvSpPr>
          <p:cNvPr id="7" name="انفجار 1 6"/>
          <p:cNvSpPr/>
          <p:nvPr/>
        </p:nvSpPr>
        <p:spPr>
          <a:xfrm>
            <a:off x="683568" y="836712"/>
            <a:ext cx="4680520" cy="3600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 smtClean="0"/>
              <a:t> </a:t>
            </a:r>
            <a:endParaRPr lang="ar-SA" sz="2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" y="642937"/>
            <a:ext cx="8643938" cy="62150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1403648" y="1916832"/>
            <a:ext cx="108012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/>
          <p:cNvSpPr/>
          <p:nvPr/>
        </p:nvSpPr>
        <p:spPr>
          <a:xfrm>
            <a:off x="1403648" y="2564904"/>
            <a:ext cx="504056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8" name="مربع نص 7"/>
          <p:cNvSpPr txBox="1"/>
          <p:nvPr/>
        </p:nvSpPr>
        <p:spPr>
          <a:xfrm>
            <a:off x="1403648" y="2708920"/>
            <a:ext cx="432048" cy="4154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50" dirty="0" smtClean="0"/>
              <a:t>كتاب العلوم</a:t>
            </a:r>
            <a:endParaRPr lang="ar-SA" sz="1050" dirty="0"/>
          </a:p>
        </p:txBody>
      </p:sp>
      <p:sp>
        <p:nvSpPr>
          <p:cNvPr id="7" name="انفجار 1 6"/>
          <p:cNvSpPr/>
          <p:nvPr/>
        </p:nvSpPr>
        <p:spPr>
          <a:xfrm>
            <a:off x="683568" y="836712"/>
            <a:ext cx="4680520" cy="3600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 smtClean="0"/>
              <a:t>يمه كان درسنا اليوم مشوق كان </a:t>
            </a:r>
            <a:r>
              <a:rPr lang="ar-SA" sz="2800" dirty="0" err="1" smtClean="0"/>
              <a:t>عن ...............</a:t>
            </a:r>
            <a:endParaRPr lang="ar-S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1.bp.blogspot.com/__Au69FzMRow/TP818D5b9BI/AAAAAAAAArU/K9ll4vRE5YY/s1600/Ø·Ø±Ù‚+Ø§Ù„Ø¨Ø­Ø«+1.bmp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/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20672979">
            <a:off x="134901" y="454314"/>
            <a:ext cx="2474895" cy="108037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extrusionH="76200">
            <a:extrusionClr>
              <a:schemeClr val="bg1"/>
            </a:extrusionClr>
          </a:sp3d>
        </p:spPr>
      </p:pic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" y="3929063"/>
            <a:ext cx="292038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وسيلة شرح بيضاوية 11"/>
          <p:cNvSpPr/>
          <p:nvPr/>
        </p:nvSpPr>
        <p:spPr>
          <a:xfrm>
            <a:off x="3563888" y="1196752"/>
            <a:ext cx="5286380" cy="3071834"/>
          </a:xfrm>
          <a:prstGeom prst="wedgeEllipseCallout">
            <a:avLst>
              <a:gd name="adj1" fmla="val -69242"/>
              <a:gd name="adj2" fmla="val 67673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3200" dirty="0"/>
              <a:t> </a:t>
            </a:r>
            <a:r>
              <a:rPr lang="ar-SA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استراتيجية الاستقصاء (الموجه)</a:t>
            </a:r>
          </a:p>
          <a:p>
            <a:pPr algn="ctr">
              <a:defRPr/>
            </a:pPr>
            <a:r>
              <a:rPr lang="ar-SA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ابحثي في الشبكة </a:t>
            </a:r>
            <a:r>
              <a:rPr lang="ar-SA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العنكبوتيةعن</a:t>
            </a:r>
            <a:r>
              <a:rPr lang="ar-SA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أي عنصر وكيفية استخدامه</a:t>
            </a:r>
            <a:endParaRPr lang="ar-SA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wedge/>
    <p:sndAc>
      <p:stSnd>
        <p:snd r:embed="rId2" name="Windows XP Logoff Sou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مربع نص 2"/>
          <p:cNvSpPr txBox="1">
            <a:spLocks noChangeArrowheads="1"/>
          </p:cNvSpPr>
          <p:nvPr/>
        </p:nvSpPr>
        <p:spPr bwMode="auto">
          <a:xfrm>
            <a:off x="5286375" y="2857500"/>
            <a:ext cx="2500313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SA" sz="4800"/>
              <a:t> صفي لي شعورك في درسنا اليوم</a:t>
            </a:r>
          </a:p>
        </p:txBody>
      </p:sp>
      <p:pic>
        <p:nvPicPr>
          <p:cNvPr id="30724" name="Picture 6" descr="m1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500063"/>
            <a:ext cx="1143000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صورة 5" descr="imagesCA0MHDI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4643446"/>
            <a:ext cx="2466975" cy="1847850"/>
          </a:xfrm>
          <a:prstGeom prst="rect">
            <a:avLst/>
          </a:prstGeom>
        </p:spPr>
      </p:pic>
      <p:pic>
        <p:nvPicPr>
          <p:cNvPr id="7" name="صورة 6" descr="111122172514uQCQ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85918" y="1000108"/>
            <a:ext cx="2738440" cy="3143250"/>
          </a:xfrm>
          <a:prstGeom prst="rect">
            <a:avLst/>
          </a:prstGeom>
        </p:spPr>
      </p:pic>
      <p:pic>
        <p:nvPicPr>
          <p:cNvPr id="8193" name="Picture 1" descr="C:\Users\USER1\Pictures\تنزيل (1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8" y="714356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://38.121.76.242/memoadmin/media/version4_31480-gif_340_309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مستطيل 7"/>
          <p:cNvSpPr>
            <a:spLocks noChangeArrowheads="1"/>
          </p:cNvSpPr>
          <p:nvPr/>
        </p:nvSpPr>
        <p:spPr bwMode="auto">
          <a:xfrm>
            <a:off x="215008" y="0"/>
            <a:ext cx="8928992" cy="1815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4" rIns="91428" bIns="45714">
            <a:spAutoFit/>
          </a:bodyPr>
          <a:lstStyle/>
          <a:p>
            <a:r>
              <a:rPr lang="ar-SA" sz="5200" b="1" dirty="0" smtClean="0">
                <a:solidFill>
                  <a:srgbClr val="FFFF00"/>
                </a:solidFill>
              </a:rPr>
              <a:t>استراتيجية التفكير </a:t>
            </a:r>
            <a:r>
              <a:rPr lang="ar-SA" sz="5200" b="1" dirty="0" err="1" smtClean="0">
                <a:solidFill>
                  <a:srgbClr val="FFFF00"/>
                </a:solidFill>
              </a:rPr>
              <a:t>الإبداعي                 </a:t>
            </a:r>
            <a:r>
              <a:rPr lang="ar-SA" sz="6000" b="1" dirty="0" smtClean="0">
                <a:solidFill>
                  <a:srgbClr val="FFFF00"/>
                </a:solidFill>
              </a:rPr>
              <a:t>(</a:t>
            </a:r>
            <a:r>
              <a:rPr lang="ar-SA" sz="6000" b="1" dirty="0" smtClean="0">
                <a:solidFill>
                  <a:srgbClr val="FFC000"/>
                </a:solidFill>
              </a:rPr>
              <a:t>الخيال</a:t>
            </a:r>
            <a:r>
              <a:rPr lang="ar-SA" sz="6000" b="1" dirty="0" err="1" smtClean="0">
                <a:solidFill>
                  <a:srgbClr val="FFFF00"/>
                </a:solidFill>
              </a:rPr>
              <a:t>)</a:t>
            </a:r>
            <a:r>
              <a:rPr lang="ar-SA" sz="6000" b="1" dirty="0" smtClean="0">
                <a:solidFill>
                  <a:srgbClr val="FFFF00"/>
                </a:solidFill>
              </a:rPr>
              <a:t> </a:t>
            </a:r>
            <a:endParaRPr lang="ar-SA" sz="6000" dirty="0">
              <a:solidFill>
                <a:srgbClr val="FFFF00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115616" y="2780928"/>
            <a:ext cx="7726144" cy="1550731"/>
          </a:xfrm>
          <a:prstGeom prst="rect">
            <a:avLst/>
          </a:prstGeom>
        </p:spPr>
        <p:txBody>
          <a:bodyPr wrap="square" lIns="72695" tIns="36347" rIns="72695" bIns="3634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SA" sz="48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تخيلي لا توجد </a:t>
            </a:r>
            <a:r>
              <a:rPr lang="ar-SA" sz="48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عناصرعلى</a:t>
            </a:r>
            <a:r>
              <a:rPr lang="ar-SA" sz="48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SA" sz="48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الأرض  ؟</a:t>
            </a:r>
            <a:r>
              <a:rPr lang="ar-SA" sz="48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SA" sz="48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lang="ar-SA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4" name="Picture 2" descr="C:\Users\USER1\Desktop\بدون عنوانvvv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مستطيل 6"/>
          <p:cNvSpPr/>
          <p:nvPr/>
        </p:nvSpPr>
        <p:spPr>
          <a:xfrm>
            <a:off x="323528" y="2492896"/>
            <a:ext cx="4392488" cy="3888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7200" b="1" dirty="0" smtClean="0"/>
              <a:t>مراجعة الدرس السابق</a:t>
            </a:r>
            <a:endParaRPr lang="ar-SA" sz="7200" b="1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"/>
          <p:cNvPicPr>
            <a:picLocks noChangeAspect="1" noChangeArrowheads="1"/>
          </p:cNvPicPr>
          <p:nvPr/>
        </p:nvPicPr>
        <p:blipFill>
          <a:blip r:embed="rId2" cstate="print"/>
          <a:srcRect l="10001" r="75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مربع نص 2"/>
          <p:cNvSpPr txBox="1"/>
          <p:nvPr/>
        </p:nvSpPr>
        <p:spPr bwMode="auto">
          <a:xfrm rot="20154090">
            <a:off x="599720" y="3315826"/>
            <a:ext cx="432048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defRPr/>
            </a:pPr>
            <a:r>
              <a:rPr lang="ar-SA" sz="4800" b="1" dirty="0" smtClean="0">
                <a:solidFill>
                  <a:schemeClr val="accent6">
                    <a:lumMod val="75000"/>
                  </a:schemeClr>
                </a:solidFill>
              </a:rPr>
              <a:t>الواجب </a:t>
            </a:r>
            <a:r>
              <a:rPr lang="ar-SA" sz="4800" b="1" dirty="0" err="1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المنزلي</a:t>
            </a:r>
            <a:r>
              <a:rPr lang="ar-SA" sz="4800" b="1" dirty="0" err="1" smtClean="0">
                <a:solidFill>
                  <a:schemeClr val="accent6">
                    <a:lumMod val="75000"/>
                  </a:schemeClr>
                </a:solidFill>
              </a:rPr>
              <a:t> :</a:t>
            </a:r>
            <a:endParaRPr lang="ar-SA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 rot="20046227">
            <a:off x="2145904" y="4198719"/>
            <a:ext cx="3602269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ar-SA" sz="3600" dirty="0" smtClean="0">
                <a:solidFill>
                  <a:srgbClr val="0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استقصاء مفتوح </a:t>
            </a:r>
          </a:p>
          <a:p>
            <a:pPr algn="ctr">
              <a:defRPr/>
            </a:pPr>
            <a:r>
              <a:rPr lang="ar-SA" sz="3600" dirty="0" smtClean="0">
                <a:solidFill>
                  <a:srgbClr val="0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 ص 26 </a:t>
            </a:r>
            <a:endParaRPr lang="ar-SA" sz="2800" dirty="0" smtClean="0">
              <a:solidFill>
                <a:srgbClr val="00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en-US" sz="3600" b="1" dirty="0" smtClean="0"/>
              <a:t> </a:t>
            </a:r>
            <a:endParaRPr lang="ar-SA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صورة 1" descr="- ةن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>
    <p:pull dir="rd"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8"/>
          <p:cNvSpPr>
            <a:spLocks noGrp="1" noChangeArrowheads="1"/>
          </p:cNvSpPr>
          <p:nvPr>
            <p:ph type="title"/>
          </p:nvPr>
        </p:nvSpPr>
        <p:spPr bwMode="auto">
          <a:prstGeom prst="wedgeEllipseCallout">
            <a:avLst>
              <a:gd name="adj1" fmla="val -44005"/>
              <a:gd name="adj2" fmla="val 6617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noAutofit/>
          </a:bodyPr>
          <a:lstStyle/>
          <a:p>
            <a:pPr algn="ctr"/>
            <a:r>
              <a:rPr lang="ar-SA" sz="2800" b="1" dirty="0" smtClean="0"/>
              <a:t>ليكن لديك رؤية محددة لحياتك القادمة ركز عليها ولا تتنازل عنها عندما تصادفك عقبات الحياة </a:t>
            </a:r>
            <a:endParaRPr lang="ar-SA" sz="2800" b="1" dirty="0"/>
          </a:p>
        </p:txBody>
      </p:sp>
      <p:pic>
        <p:nvPicPr>
          <p:cNvPr id="35843" name="Picture 1" descr="D:\أفراح\صور جلتر\446401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356100" y="2276475"/>
            <a:ext cx="885825" cy="923925"/>
          </a:xfrm>
        </p:spPr>
      </p:pic>
      <p:pic>
        <p:nvPicPr>
          <p:cNvPr id="35844" name="صورة 1" descr="hi9go.gif"/>
          <p:cNvPicPr>
            <a:picLocks noGrp="1" noChangeAspect="1"/>
          </p:cNvPicPr>
          <p:nvPr isPhoto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928938"/>
            <a:ext cx="3500438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3" descr="D:\أفراح\صور جلتر\77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5" y="4786313"/>
            <a:ext cx="12334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مستطيل 13"/>
          <p:cNvSpPr/>
          <p:nvPr/>
        </p:nvSpPr>
        <p:spPr>
          <a:xfrm>
            <a:off x="357158" y="5072074"/>
            <a:ext cx="3643312" cy="1500198"/>
          </a:xfrm>
          <a:prstGeom prst="rect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b="1" dirty="0">
                <a:solidFill>
                  <a:schemeClr val="tx1"/>
                </a:solidFill>
              </a:rPr>
              <a:t>أحبكن كثيرا..واحرصن على أداء الصلاة ولا </a:t>
            </a:r>
            <a:r>
              <a:rPr lang="ar-SA" sz="2400" b="1" dirty="0" err="1">
                <a:solidFill>
                  <a:schemeClr val="tx1"/>
                </a:solidFill>
              </a:rPr>
              <a:t>تنسين</a:t>
            </a:r>
            <a:r>
              <a:rPr lang="ar-SA" sz="2400" b="1" dirty="0">
                <a:solidFill>
                  <a:schemeClr val="tx1"/>
                </a:solidFill>
              </a:rPr>
              <a:t> الواجب</a:t>
            </a:r>
          </a:p>
        </p:txBody>
      </p:sp>
      <p:pic>
        <p:nvPicPr>
          <p:cNvPr id="35847" name="Picture 1" descr="D:\أفراح\صور جلتر\44640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2852738"/>
            <a:ext cx="8858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Picture 1" descr="D:\أفراح\صور جلتر\44640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0200" y="3068638"/>
            <a:ext cx="955675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9" name="Picture 7" descr="نجوم ملونة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64438" y="5300663"/>
            <a:ext cx="1579562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0" name="Picture 11" descr="صورة3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4213" y="620713"/>
            <a:ext cx="74295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3643306" y="2643182"/>
            <a:ext cx="4872059" cy="1511300"/>
          </a:xfrm>
          <a:prstGeom prst="wedgeEllipseCallout">
            <a:avLst>
              <a:gd name="adj1" fmla="val -44005"/>
              <a:gd name="adj2" fmla="val 6617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كن متجددا تجنب تكرار </a:t>
            </a:r>
            <a:r>
              <a:rPr lang="ar-SA" sz="2400" b="1" dirty="0" err="1" smtClean="0">
                <a:solidFill>
                  <a:schemeClr val="bg1"/>
                </a:solidFill>
              </a:rPr>
              <a:t>مافعله</a:t>
            </a:r>
            <a:r>
              <a:rPr lang="ar-SA" sz="2400" b="1" dirty="0" smtClean="0">
                <a:solidFill>
                  <a:schemeClr val="bg1"/>
                </a:solidFill>
              </a:rPr>
              <a:t> غيرك </a:t>
            </a:r>
            <a:r>
              <a:rPr lang="ar-SA" sz="2400" b="1" dirty="0" err="1" smtClean="0">
                <a:solidFill>
                  <a:schemeClr val="bg1"/>
                </a:solidFill>
              </a:rPr>
              <a:t>وابدع</a:t>
            </a:r>
            <a:r>
              <a:rPr lang="ar-SA" sz="2400" b="1" dirty="0" smtClean="0">
                <a:solidFill>
                  <a:schemeClr val="bg1"/>
                </a:solidFill>
              </a:rPr>
              <a:t> في حياتك على الدوام </a:t>
            </a:r>
            <a:endParaRPr lang="ar-SA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checker/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https://encrypted-tbn0.gstatic.com/images?q=tbn:ANd9GcSKHSe7QGhGsFdDeQPyKIAV9G7HGkCnrxbFXqKOYw_0Xuutj50kW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467544" y="836712"/>
            <a:ext cx="7884368" cy="5757522"/>
          </a:xfrm>
          <a:prstGeom prst="rect">
            <a:avLst/>
          </a:prstGeom>
          <a:noFill/>
        </p:spPr>
      </p:pic>
      <p:sp>
        <p:nvSpPr>
          <p:cNvPr id="5" name="مستطيل 4"/>
          <p:cNvSpPr/>
          <p:nvPr/>
        </p:nvSpPr>
        <p:spPr>
          <a:xfrm>
            <a:off x="1907704" y="980728"/>
            <a:ext cx="59584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600" b="1" dirty="0" smtClean="0">
                <a:latin typeface="Arabic Typesetting" pitchFamily="66" charset="-78"/>
                <a:cs typeface="Arabic Typesetting" pitchFamily="66" charset="-78"/>
              </a:rPr>
              <a:t> لا يشكر الله من لا يشكر الناس</a:t>
            </a:r>
            <a:br>
              <a:rPr lang="ar-SA" sz="3600" b="1" dirty="0" smtClean="0">
                <a:latin typeface="Arabic Typesetting" pitchFamily="66" charset="-78"/>
                <a:cs typeface="Arabic Typesetting" pitchFamily="66" charset="-78"/>
              </a:rPr>
            </a:br>
            <a:r>
              <a:rPr lang="ar-SA" sz="3600" b="1" dirty="0" smtClean="0">
                <a:latin typeface="Arabic Typesetting" pitchFamily="66" charset="-78"/>
                <a:cs typeface="Arabic Typesetting" pitchFamily="66" charset="-78"/>
              </a:rPr>
              <a:t>أشكر كل من حضر لــي من اداريات ومعلمات </a:t>
            </a:r>
          </a:p>
          <a:p>
            <a:pPr algn="ctr"/>
            <a:r>
              <a:rPr lang="ar-SA" sz="3600" b="1" dirty="0" smtClean="0">
                <a:latin typeface="Arabic Typesetting" pitchFamily="66" charset="-78"/>
                <a:cs typeface="Arabic Typesetting" pitchFamily="66" charset="-78"/>
              </a:rPr>
              <a:t>وأقدر مجيئهن الغالي على قلبي </a:t>
            </a:r>
            <a:br>
              <a:rPr lang="ar-SA" sz="3600" b="1" dirty="0" smtClean="0">
                <a:latin typeface="Arabic Typesetting" pitchFamily="66" charset="-78"/>
                <a:cs typeface="Arabic Typesetting" pitchFamily="66" charset="-78"/>
              </a:rPr>
            </a:br>
            <a:r>
              <a:rPr lang="ar-SA" sz="3600" b="1" dirty="0" smtClean="0">
                <a:latin typeface="Arabic Typesetting" pitchFamily="66" charset="-78"/>
                <a:cs typeface="Arabic Typesetting" pitchFamily="66" charset="-78"/>
              </a:rPr>
              <a:t> أيضا  </a:t>
            </a:r>
            <a:r>
              <a:rPr lang="ar-SA" sz="3600" b="1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ar-SA" sz="3600" b="1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ar-SA" sz="3600" b="1" dirty="0" smtClean="0">
                <a:latin typeface="Arabic Typesetting" pitchFamily="66" charset="-78"/>
                <a:cs typeface="Arabic Typesetting" pitchFamily="66" charset="-78"/>
              </a:rPr>
              <a:t>أشكر طالباتي طالبات الصف الخامس ابتدائي</a:t>
            </a:r>
            <a:br>
              <a:rPr lang="ar-SA" sz="3600" b="1" dirty="0" smtClean="0">
                <a:latin typeface="Arabic Typesetting" pitchFamily="66" charset="-78"/>
                <a:cs typeface="Arabic Typesetting" pitchFamily="66" charset="-78"/>
              </a:rPr>
            </a:br>
            <a:r>
              <a:rPr lang="ar-SA" sz="3600" b="1" dirty="0" smtClean="0">
                <a:latin typeface="Arabic Typesetting" pitchFamily="66" charset="-78"/>
                <a:cs typeface="Arabic Typesetting" pitchFamily="66" charset="-78"/>
              </a:rPr>
              <a:t>وأخيراً أسأل الله القبول والإخلاص وأحمده حمداً </a:t>
            </a:r>
          </a:p>
          <a:p>
            <a:pPr algn="ctr"/>
            <a:r>
              <a:rPr lang="ar-SA" sz="3600" b="1" dirty="0" smtClean="0">
                <a:latin typeface="Arabic Typesetting" pitchFamily="66" charset="-78"/>
                <a:cs typeface="Arabic Typesetting" pitchFamily="66" charset="-78"/>
              </a:rPr>
              <a:t>كثيراً فما كان من صواب فبفضله وحده</a:t>
            </a:r>
            <a:br>
              <a:rPr lang="ar-SA" sz="3600" b="1" dirty="0" smtClean="0">
                <a:latin typeface="Arabic Typesetting" pitchFamily="66" charset="-78"/>
                <a:cs typeface="Arabic Typesetting" pitchFamily="66" charset="-78"/>
              </a:rPr>
            </a:br>
            <a:r>
              <a:rPr lang="ar-SA" sz="3600" b="1" dirty="0" smtClean="0">
                <a:latin typeface="Arabic Typesetting" pitchFamily="66" charset="-78"/>
                <a:cs typeface="Arabic Typesetting" pitchFamily="66" charset="-78"/>
              </a:rPr>
              <a:t>و كل عمل إنساني يعتريه النقص ولابد منه </a:t>
            </a:r>
            <a:endParaRPr lang="ar-SA" sz="3600" dirty="0"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images (66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85728"/>
            <a:ext cx="8429684" cy="5000660"/>
          </a:xfrm>
        </p:spPr>
      </p:pic>
      <p:sp>
        <p:nvSpPr>
          <p:cNvPr id="5" name="مربع نص 4"/>
          <p:cNvSpPr txBox="1"/>
          <p:nvPr/>
        </p:nvSpPr>
        <p:spPr>
          <a:xfrm>
            <a:off x="2285984" y="5572140"/>
            <a:ext cx="5256831" cy="923330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شكراَ لكن</a:t>
            </a:r>
            <a:endParaRPr lang="ar-SA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c\Pictures\تنزيل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st-takla.org/Pix/Books/General/www-St-Takla-org___Book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مربع نص 1"/>
          <p:cNvSpPr txBox="1">
            <a:spLocks noChangeArrowheads="1"/>
          </p:cNvSpPr>
          <p:nvPr/>
        </p:nvSpPr>
        <p:spPr bwMode="auto">
          <a:xfrm>
            <a:off x="1763688" y="764704"/>
            <a:ext cx="43926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ar-SA" sz="3600" b="1" dirty="0" smtClean="0">
                <a:latin typeface="Calibri" pitchFamily="34" charset="0"/>
              </a:rPr>
              <a:t>طالبتي </a:t>
            </a:r>
            <a:r>
              <a:rPr lang="ar-SA" sz="3600" b="1" dirty="0">
                <a:latin typeface="Calibri" pitchFamily="34" charset="0"/>
              </a:rPr>
              <a:t>افتحي </a:t>
            </a:r>
            <a:r>
              <a:rPr lang="ar-SA" sz="3600" b="1" dirty="0" smtClean="0">
                <a:latin typeface="Calibri" pitchFamily="34" charset="0"/>
              </a:rPr>
              <a:t>كتاب الطالبة     </a:t>
            </a:r>
            <a:r>
              <a:rPr lang="ar-SA" sz="3600" b="1" dirty="0" smtClean="0">
                <a:solidFill>
                  <a:srgbClr val="FF0000"/>
                </a:solidFill>
                <a:latin typeface="Calibri" pitchFamily="34" charset="0"/>
              </a:rPr>
              <a:t>صفحة 62</a:t>
            </a:r>
            <a:r>
              <a:rPr lang="ar-SA" sz="3600" b="1" dirty="0" smtClean="0">
                <a:latin typeface="Calibri" pitchFamily="34" charset="0"/>
              </a:rPr>
              <a:t>  </a:t>
            </a:r>
            <a:endParaRPr lang="ar-SA" sz="36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موج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3"/>
  <p:tag name="CORRECTANSW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3"/>
  <p:tag name="CORRECTANSWER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4"/>
  <p:tag name="CORRECTANSWER" val="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2"/>
  <p:tag name="CORRECTANSWER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دفق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Layout>
  <Type>YesNo</Type>
  <ChoicesCount>2</ChoicesCount>
  <Orientation>Right</Orientation>
</Layout>
</file>

<file path=customXml/item2.xml><?xml version="1.0" encoding="utf-8"?>
<Layout>
  <Type>MultipleChoice</Type>
  <ChoicesCount>4</ChoicesCount>
  <Orientation>Right</Orientation>
</Layout>
</file>

<file path=customXml/item3.xml><?xml version="1.0" encoding="utf-8"?>
<Layout>
  <Type>MultipleChoice</Type>
  <ChoicesCount>3</ChoicesCount>
  <Orientation>Right</Orientation>
</Layout>
</file>

<file path=customXml/item4.xml><?xml version="1.0" encoding="utf-8"?>
<Layout>
  <Type>MultipleChoice</Type>
  <ChoicesCount>3</ChoicesCount>
  <Orientation>Right</Orientation>
</Layout>
</file>

<file path=customXml/item5.xml><?xml version="1.0" encoding="utf-8"?>
<Layout>
  <Type>YesNo</Type>
  <ChoicesCount>2</ChoicesCount>
  <Orientation>Right</Orientation>
</Layout>
</file>

<file path=customXml/itemProps1.xml><?xml version="1.0" encoding="utf-8"?>
<ds:datastoreItem xmlns:ds="http://schemas.openxmlformats.org/officeDocument/2006/customXml" ds:itemID="{B64B4FF4-69E1-4EF6-A91F-F7DC0F122DDB}">
  <ds:schemaRefs/>
</ds:datastoreItem>
</file>

<file path=customXml/itemProps2.xml><?xml version="1.0" encoding="utf-8"?>
<ds:datastoreItem xmlns:ds="http://schemas.openxmlformats.org/officeDocument/2006/customXml" ds:itemID="{B2F65F07-7D59-42D4-BA78-C5B804B9F1FB}">
  <ds:schemaRefs/>
</ds:datastoreItem>
</file>

<file path=customXml/itemProps3.xml><?xml version="1.0" encoding="utf-8"?>
<ds:datastoreItem xmlns:ds="http://schemas.openxmlformats.org/officeDocument/2006/customXml" ds:itemID="{5CB3CCAD-1D11-4E2A-868B-76205CC1536B}">
  <ds:schemaRefs/>
</ds:datastoreItem>
</file>

<file path=customXml/itemProps4.xml><?xml version="1.0" encoding="utf-8"?>
<ds:datastoreItem xmlns:ds="http://schemas.openxmlformats.org/officeDocument/2006/customXml" ds:itemID="{C9E4E644-16A8-4A27-A8D4-FB38A9C1F228}">
  <ds:schemaRefs/>
</ds:datastoreItem>
</file>

<file path=customXml/itemProps5.xml><?xml version="1.0" encoding="utf-8"?>
<ds:datastoreItem xmlns:ds="http://schemas.openxmlformats.org/officeDocument/2006/customXml" ds:itemID="{C6069685-9927-46B0-8A61-D2C3DACF9062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4188</TotalTime>
  <Words>888</Words>
  <Application>Microsoft Office PowerPoint</Application>
  <PresentationFormat>عرض على الشاشة (3:4)‏</PresentationFormat>
  <Paragraphs>357</Paragraphs>
  <Slides>85</Slides>
  <Notes>6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85</vt:i4>
      </vt:variant>
    </vt:vector>
  </HeadingPairs>
  <TitlesOfParts>
    <vt:vector size="86" baseType="lpstr">
      <vt:lpstr>تدفق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استراتيجية جدول التعلم  (k w L) </vt:lpstr>
      <vt:lpstr>المادة تتكون من .............</vt:lpstr>
      <vt:lpstr>المادة تتكون من وحدات بنائية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التهيئة</vt:lpstr>
      <vt:lpstr>الشريحة 26</vt:lpstr>
      <vt:lpstr>الشريحة 27</vt:lpstr>
      <vt:lpstr>الشريحة 28</vt:lpstr>
      <vt:lpstr>الشريحة 29</vt:lpstr>
      <vt:lpstr>الشريحة 30</vt:lpstr>
      <vt:lpstr> مادة لا يمكن تجزئتها إلى مواد اصغر عن طريق التفاعلات الكيمائية</vt:lpstr>
      <vt:lpstr>الشريحة 32</vt:lpstr>
      <vt:lpstr>الشريحة 33</vt:lpstr>
      <vt:lpstr>الشريحة 34</vt:lpstr>
      <vt:lpstr>الشريحة 35</vt:lpstr>
      <vt:lpstr>الشريحة 36</vt:lpstr>
      <vt:lpstr>بعد مشاهدتك لهذه الصور اجيبي عما يأتي :</vt:lpstr>
      <vt:lpstr>الشريحة 38</vt:lpstr>
      <vt:lpstr>الشريحة 39</vt:lpstr>
      <vt:lpstr>الشريحة 40</vt:lpstr>
      <vt:lpstr>الشريحة 41</vt:lpstr>
      <vt:lpstr>الشريحة 42</vt:lpstr>
      <vt:lpstr>الاستكشاف</vt:lpstr>
      <vt:lpstr>الشريحة 44</vt:lpstr>
      <vt:lpstr>الشريحة 45</vt:lpstr>
      <vt:lpstr>الشريحة 46</vt:lpstr>
      <vt:lpstr>الشريحة 47</vt:lpstr>
      <vt:lpstr>الشريحة 48</vt:lpstr>
      <vt:lpstr>الشريحة 49</vt:lpstr>
      <vt:lpstr>الشريحة 50</vt:lpstr>
      <vt:lpstr>1 - ألاحظ</vt:lpstr>
      <vt:lpstr>الشريحة 52</vt:lpstr>
      <vt:lpstr>الشريحة 53</vt:lpstr>
      <vt:lpstr>الشريحة 54</vt:lpstr>
      <vt:lpstr>الشريحة 55</vt:lpstr>
      <vt:lpstr>الشريحة 56</vt:lpstr>
      <vt:lpstr>الشريحة 57</vt:lpstr>
      <vt:lpstr>الشريحة 58</vt:lpstr>
      <vt:lpstr>الشريحة 59</vt:lpstr>
      <vt:lpstr>الشريحة 60</vt:lpstr>
      <vt:lpstr>الشريحة 61</vt:lpstr>
      <vt:lpstr>الشريحة 62</vt:lpstr>
      <vt:lpstr>الشريحة 63</vt:lpstr>
      <vt:lpstr>الشريحة 64</vt:lpstr>
      <vt:lpstr>الشريحة 65</vt:lpstr>
      <vt:lpstr>الشريحة 66</vt:lpstr>
      <vt:lpstr>الشريحة 67</vt:lpstr>
      <vt:lpstr>الشريحة 68</vt:lpstr>
      <vt:lpstr>الشريحة 69</vt:lpstr>
      <vt:lpstr>الشريحة 70</vt:lpstr>
      <vt:lpstr>الشريحة 71</vt:lpstr>
      <vt:lpstr>الشريحة 72</vt:lpstr>
      <vt:lpstr>الشريحة 73</vt:lpstr>
      <vt:lpstr>الشريحة 74</vt:lpstr>
      <vt:lpstr>الشريحة 75</vt:lpstr>
      <vt:lpstr>الشريحة 76</vt:lpstr>
      <vt:lpstr>الشريحة 77</vt:lpstr>
      <vt:lpstr>الشريحة 78</vt:lpstr>
      <vt:lpstr>الشريحة 79</vt:lpstr>
      <vt:lpstr>الشريحة 80</vt:lpstr>
      <vt:lpstr>الشريحة 81</vt:lpstr>
      <vt:lpstr>ليكن لديك رؤية محددة لحياتك القادمة ركز عليها ولا تتنازل عنها عندما تصادفك عقبات الحياة </vt:lpstr>
      <vt:lpstr>الشريحة 83</vt:lpstr>
      <vt:lpstr>الشريحة 84</vt:lpstr>
      <vt:lpstr>الشريحة 85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user</dc:creator>
  <cp:lastModifiedBy>USER1</cp:lastModifiedBy>
  <cp:revision>297</cp:revision>
  <dcterms:created xsi:type="dcterms:W3CDTF">2013-11-11T15:38:16Z</dcterms:created>
  <dcterms:modified xsi:type="dcterms:W3CDTF">2014-03-04T09:53:47Z</dcterms:modified>
</cp:coreProperties>
</file>