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804" r:id="rId5"/>
    <p:sldMasterId id="2147483840" r:id="rId6"/>
    <p:sldMasterId id="2147483852" r:id="rId7"/>
  </p:sldMasterIdLst>
  <p:notesMasterIdLst>
    <p:notesMasterId r:id="rId22"/>
  </p:notesMasterIdLst>
  <p:sldIdLst>
    <p:sldId id="273" r:id="rId8"/>
    <p:sldId id="274" r:id="rId9"/>
    <p:sldId id="310" r:id="rId10"/>
    <p:sldId id="256" r:id="rId11"/>
    <p:sldId id="257" r:id="rId12"/>
    <p:sldId id="258" r:id="rId13"/>
    <p:sldId id="275" r:id="rId14"/>
    <p:sldId id="259" r:id="rId15"/>
    <p:sldId id="305" r:id="rId16"/>
    <p:sldId id="309" r:id="rId17"/>
    <p:sldId id="306" r:id="rId18"/>
    <p:sldId id="270" r:id="rId19"/>
    <p:sldId id="311" r:id="rId20"/>
    <p:sldId id="312"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57714-F9B7-493F-8786-D89C73F652DD}" v="28" dt="2023-01-08T21:21:43.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45" d="100"/>
          <a:sy n="45" d="100"/>
        </p:scale>
        <p:origin x="-103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oud Zbermawi" userId="79e871b2385746f7" providerId="LiveId" clId="{6D757714-F9B7-493F-8786-D89C73F652DD}"/>
    <pc:docChg chg="addSld modSld sldOrd">
      <pc:chgData name="Ohoud Zbermawi" userId="79e871b2385746f7" providerId="LiveId" clId="{6D757714-F9B7-493F-8786-D89C73F652DD}" dt="2023-01-08T21:21:43.616" v="56"/>
      <pc:docMkLst>
        <pc:docMk/>
      </pc:docMkLst>
      <pc:sldChg chg="modSp modAnim">
        <pc:chgData name="Ohoud Zbermawi" userId="79e871b2385746f7" providerId="LiveId" clId="{6D757714-F9B7-493F-8786-D89C73F652DD}" dt="2023-01-08T21:15:06.879" v="10" actId="20577"/>
        <pc:sldMkLst>
          <pc:docMk/>
          <pc:sldMk cId="881400287" sldId="257"/>
        </pc:sldMkLst>
        <pc:spChg chg="mod">
          <ac:chgData name="Ohoud Zbermawi" userId="79e871b2385746f7" providerId="LiveId" clId="{6D757714-F9B7-493F-8786-D89C73F652DD}" dt="2023-01-08T21:15:06.879" v="10" actId="20577"/>
          <ac:spMkLst>
            <pc:docMk/>
            <pc:sldMk cId="881400287" sldId="257"/>
            <ac:spMk id="5" creationId="{00000000-0000-0000-0000-000000000000}"/>
          </ac:spMkLst>
        </pc:spChg>
      </pc:sldChg>
      <pc:sldChg chg="modSp mod modAnim">
        <pc:chgData name="Ohoud Zbermawi" userId="79e871b2385746f7" providerId="LiveId" clId="{6D757714-F9B7-493F-8786-D89C73F652DD}" dt="2023-01-08T21:17:27.726" v="32"/>
        <pc:sldMkLst>
          <pc:docMk/>
          <pc:sldMk cId="3396384862" sldId="258"/>
        </pc:sldMkLst>
        <pc:spChg chg="mod">
          <ac:chgData name="Ohoud Zbermawi" userId="79e871b2385746f7" providerId="LiveId" clId="{6D757714-F9B7-493F-8786-D89C73F652DD}" dt="2023-01-08T21:17:04.838" v="27" actId="207"/>
          <ac:spMkLst>
            <pc:docMk/>
            <pc:sldMk cId="3396384862" sldId="258"/>
            <ac:spMk id="3" creationId="{00000000-0000-0000-0000-000000000000}"/>
          </ac:spMkLst>
        </pc:spChg>
        <pc:spChg chg="mod">
          <ac:chgData name="Ohoud Zbermawi" userId="79e871b2385746f7" providerId="LiveId" clId="{6D757714-F9B7-493F-8786-D89C73F652DD}" dt="2023-01-08T21:16:52.181" v="25" actId="207"/>
          <ac:spMkLst>
            <pc:docMk/>
            <pc:sldMk cId="3396384862" sldId="258"/>
            <ac:spMk id="4" creationId="{00000000-0000-0000-0000-000000000000}"/>
          </ac:spMkLst>
        </pc:spChg>
        <pc:spChg chg="mod">
          <ac:chgData name="Ohoud Zbermawi" userId="79e871b2385746f7" providerId="LiveId" clId="{6D757714-F9B7-493F-8786-D89C73F652DD}" dt="2023-01-08T21:17:11.822" v="29" actId="207"/>
          <ac:spMkLst>
            <pc:docMk/>
            <pc:sldMk cId="3396384862" sldId="258"/>
            <ac:spMk id="5" creationId="{00000000-0000-0000-0000-000000000000}"/>
          </ac:spMkLst>
        </pc:spChg>
        <pc:spChg chg="mod">
          <ac:chgData name="Ohoud Zbermawi" userId="79e871b2385746f7" providerId="LiveId" clId="{6D757714-F9B7-493F-8786-D89C73F652DD}" dt="2023-01-08T21:17:20.993" v="31" actId="207"/>
          <ac:spMkLst>
            <pc:docMk/>
            <pc:sldMk cId="3396384862" sldId="258"/>
            <ac:spMk id="6" creationId="{00000000-0000-0000-0000-000000000000}"/>
          </ac:spMkLst>
        </pc:spChg>
        <pc:spChg chg="mod">
          <ac:chgData name="Ohoud Zbermawi" userId="79e871b2385746f7" providerId="LiveId" clId="{6D757714-F9B7-493F-8786-D89C73F652DD}" dt="2023-01-08T21:15:24.774" v="12" actId="20577"/>
          <ac:spMkLst>
            <pc:docMk/>
            <pc:sldMk cId="3396384862" sldId="258"/>
            <ac:spMk id="7" creationId="{00000000-0000-0000-0000-000000000000}"/>
          </ac:spMkLst>
        </pc:spChg>
        <pc:picChg chg="mod modCrop">
          <ac:chgData name="Ohoud Zbermawi" userId="79e871b2385746f7" providerId="LiveId" clId="{6D757714-F9B7-493F-8786-D89C73F652DD}" dt="2023-01-08T21:16:43.230" v="23" actId="1076"/>
          <ac:picMkLst>
            <pc:docMk/>
            <pc:sldMk cId="3396384862" sldId="258"/>
            <ac:picMk id="2050" creationId="{00000000-0000-0000-0000-000000000000}"/>
          </ac:picMkLst>
        </pc:picChg>
      </pc:sldChg>
      <pc:sldChg chg="modSp modAnim">
        <pc:chgData name="Ohoud Zbermawi" userId="79e871b2385746f7" providerId="LiveId" clId="{6D757714-F9B7-493F-8786-D89C73F652DD}" dt="2023-01-08T21:18:23.158" v="42" actId="207"/>
        <pc:sldMkLst>
          <pc:docMk/>
          <pc:sldMk cId="817619961" sldId="259"/>
        </pc:sldMkLst>
        <pc:spChg chg="mod">
          <ac:chgData name="Ohoud Zbermawi" userId="79e871b2385746f7" providerId="LiveId" clId="{6D757714-F9B7-493F-8786-D89C73F652DD}" dt="2023-01-08T21:17:55.530" v="37" actId="207"/>
          <ac:spMkLst>
            <pc:docMk/>
            <pc:sldMk cId="817619961" sldId="259"/>
            <ac:spMk id="3" creationId="{00000000-0000-0000-0000-000000000000}"/>
          </ac:spMkLst>
        </pc:spChg>
        <pc:spChg chg="mod">
          <ac:chgData name="Ohoud Zbermawi" userId="79e871b2385746f7" providerId="LiveId" clId="{6D757714-F9B7-493F-8786-D89C73F652DD}" dt="2023-01-08T21:17:59.799" v="38" actId="207"/>
          <ac:spMkLst>
            <pc:docMk/>
            <pc:sldMk cId="817619961" sldId="259"/>
            <ac:spMk id="5" creationId="{00000000-0000-0000-0000-000000000000}"/>
          </ac:spMkLst>
        </pc:spChg>
        <pc:spChg chg="mod">
          <ac:chgData name="Ohoud Zbermawi" userId="79e871b2385746f7" providerId="LiveId" clId="{6D757714-F9B7-493F-8786-D89C73F652DD}" dt="2023-01-08T21:18:05.083" v="39" actId="207"/>
          <ac:spMkLst>
            <pc:docMk/>
            <pc:sldMk cId="817619961" sldId="259"/>
            <ac:spMk id="6" creationId="{00000000-0000-0000-0000-000000000000}"/>
          </ac:spMkLst>
        </pc:spChg>
        <pc:spChg chg="mod">
          <ac:chgData name="Ohoud Zbermawi" userId="79e871b2385746f7" providerId="LiveId" clId="{6D757714-F9B7-493F-8786-D89C73F652DD}" dt="2023-01-08T21:18:13.118" v="40" actId="207"/>
          <ac:spMkLst>
            <pc:docMk/>
            <pc:sldMk cId="817619961" sldId="259"/>
            <ac:spMk id="7" creationId="{00000000-0000-0000-0000-000000000000}"/>
          </ac:spMkLst>
        </pc:spChg>
        <pc:spChg chg="mod">
          <ac:chgData name="Ohoud Zbermawi" userId="79e871b2385746f7" providerId="LiveId" clId="{6D757714-F9B7-493F-8786-D89C73F652DD}" dt="2023-01-08T21:18:18.240" v="41" actId="207"/>
          <ac:spMkLst>
            <pc:docMk/>
            <pc:sldMk cId="817619961" sldId="259"/>
            <ac:spMk id="8" creationId="{00000000-0000-0000-0000-000000000000}"/>
          </ac:spMkLst>
        </pc:spChg>
        <pc:spChg chg="mod">
          <ac:chgData name="Ohoud Zbermawi" userId="79e871b2385746f7" providerId="LiveId" clId="{6D757714-F9B7-493F-8786-D89C73F652DD}" dt="2023-01-08T21:18:23.158" v="42" actId="207"/>
          <ac:spMkLst>
            <pc:docMk/>
            <pc:sldMk cId="817619961" sldId="259"/>
            <ac:spMk id="9" creationId="{00000000-0000-0000-0000-000000000000}"/>
          </ac:spMkLst>
        </pc:spChg>
        <pc:spChg chg="mod">
          <ac:chgData name="Ohoud Zbermawi" userId="79e871b2385746f7" providerId="LiveId" clId="{6D757714-F9B7-493F-8786-D89C73F652DD}" dt="2023-01-08T21:17:38.007" v="35" actId="20577"/>
          <ac:spMkLst>
            <pc:docMk/>
            <pc:sldMk cId="817619961" sldId="259"/>
            <ac:spMk id="10" creationId="{00000000-0000-0000-0000-000000000000}"/>
          </ac:spMkLst>
        </pc:spChg>
      </pc:sldChg>
      <pc:sldChg chg="addSp modSp mod ord">
        <pc:chgData name="Ohoud Zbermawi" userId="79e871b2385746f7" providerId="LiveId" clId="{6D757714-F9B7-493F-8786-D89C73F652DD}" dt="2023-01-08T21:19:29.591" v="51"/>
        <pc:sldMkLst>
          <pc:docMk/>
          <pc:sldMk cId="1075767010" sldId="270"/>
        </pc:sldMkLst>
        <pc:spChg chg="add mod">
          <ac:chgData name="Ohoud Zbermawi" userId="79e871b2385746f7" providerId="LiveId" clId="{6D757714-F9B7-493F-8786-D89C73F652DD}" dt="2023-01-08T21:19:25.589" v="49" actId="207"/>
          <ac:spMkLst>
            <pc:docMk/>
            <pc:sldMk cId="1075767010" sldId="270"/>
            <ac:spMk id="3" creationId="{4F07D770-69BD-4FED-4E39-1EE790C5C1CE}"/>
          </ac:spMkLst>
        </pc:spChg>
      </pc:sldChg>
      <pc:sldChg chg="ord">
        <pc:chgData name="Ohoud Zbermawi" userId="79e871b2385746f7" providerId="LiveId" clId="{6D757714-F9B7-493F-8786-D89C73F652DD}" dt="2023-01-08T21:21:27.464" v="54"/>
        <pc:sldMkLst>
          <pc:docMk/>
          <pc:sldMk cId="223963855" sldId="273"/>
        </pc:sldMkLst>
      </pc:sldChg>
      <pc:sldChg chg="modAnim">
        <pc:chgData name="Ohoud Zbermawi" userId="79e871b2385746f7" providerId="LiveId" clId="{6D757714-F9B7-493F-8786-D89C73F652DD}" dt="2023-01-08T21:21:43.616" v="56"/>
        <pc:sldMkLst>
          <pc:docMk/>
          <pc:sldMk cId="3536692337" sldId="274"/>
        </pc:sldMkLst>
      </pc:sldChg>
      <pc:sldChg chg="addSp modSp new mod modTransition">
        <pc:chgData name="Ohoud Zbermawi" userId="79e871b2385746f7" providerId="LiveId" clId="{6D757714-F9B7-493F-8786-D89C73F652DD}" dt="2023-01-08T21:21:18.173" v="52"/>
        <pc:sldMkLst>
          <pc:docMk/>
          <pc:sldMk cId="1047150770" sldId="312"/>
        </pc:sldMkLst>
        <pc:picChg chg="add mod">
          <ac:chgData name="Ohoud Zbermawi" userId="79e871b2385746f7" providerId="LiveId" clId="{6D757714-F9B7-493F-8786-D89C73F652DD}" dt="2023-01-08T21:13:38.265" v="5" actId="1076"/>
          <ac:picMkLst>
            <pc:docMk/>
            <pc:sldMk cId="1047150770" sldId="312"/>
            <ac:picMk id="3" creationId="{EAFD7DE8-8B70-A1EA-45BF-F5E8CFBC72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2E45E21-7774-4366-9A91-3229F0CBB679}" type="datetimeFigureOut">
              <a:rPr lang="ar-SA" smtClean="0"/>
              <a:t>17/08/1444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1A65A4C-B299-4C65-A598-3A8353FD5BF9}" type="slidenum">
              <a:rPr lang="ar-SA" smtClean="0"/>
              <a:t>‹#›</a:t>
            </a:fld>
            <a:endParaRPr lang="ar-SA"/>
          </a:p>
        </p:txBody>
      </p:sp>
    </p:spTree>
    <p:extLst>
      <p:ext uri="{BB962C8B-B14F-4D97-AF65-F5344CB8AC3E}">
        <p14:creationId xmlns:p14="http://schemas.microsoft.com/office/powerpoint/2010/main" val="32005819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1A65A4C-B299-4C65-A598-3A8353FD5BF9}" type="slidenum">
              <a:rPr lang="ar-SA" smtClean="0"/>
              <a:t>6</a:t>
            </a:fld>
            <a:endParaRPr lang="ar-SA"/>
          </a:p>
        </p:txBody>
      </p:sp>
    </p:spTree>
    <p:extLst>
      <p:ext uri="{BB962C8B-B14F-4D97-AF65-F5344CB8AC3E}">
        <p14:creationId xmlns:p14="http://schemas.microsoft.com/office/powerpoint/2010/main" val="56519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93"/>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6"/>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1"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1"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131"/>
            <a:ext cx="2286000" cy="381000"/>
          </a:xfrm>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17" name="عنصر نائب للتذييل 16"/>
          <p:cNvSpPr>
            <a:spLocks noGrp="1"/>
          </p:cNvSpPr>
          <p:nvPr>
            <p:ph type="ftr" sz="quarter" idx="11"/>
          </p:nvPr>
        </p:nvSpPr>
        <p:spPr bwMode="auto">
          <a:xfrm rot="5400000">
            <a:off x="7077269" y="4181703"/>
            <a:ext cx="3657600" cy="384048"/>
          </a:xfrm>
        </p:spPr>
        <p:txBody>
          <a:bodyPr/>
          <a:lstStyle/>
          <a:p>
            <a:endParaRPr lang="ar-SA">
              <a:solidFill>
                <a:srgbClr val="575F6D"/>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99748359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170249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1"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1"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66"/>
            <a:ext cx="2286000" cy="381000"/>
          </a:xfrm>
        </p:spPr>
        <p:txBody>
          <a:bodyPr/>
          <a:lstStyle/>
          <a:p>
            <a:fld id="{1B8ABB09-4A1D-463E-8065-109CC2B7EFAA}" type="datetimeFigureOut">
              <a:rPr lang="ar-SA" smtClean="0">
                <a:solidFill>
                  <a:srgbClr val="FFF39D"/>
                </a:solidFill>
              </a:rPr>
              <a:pPr/>
              <a:t>17/08/1444</a:t>
            </a:fld>
            <a:endParaRPr lang="ar-SA">
              <a:solidFill>
                <a:srgbClr val="FFF39D"/>
              </a:solidFill>
            </a:endParaRPr>
          </a:p>
        </p:txBody>
      </p:sp>
      <p:sp>
        <p:nvSpPr>
          <p:cNvPr id="5" name="عنصر نائب للتذييل 4"/>
          <p:cNvSpPr>
            <a:spLocks noGrp="1"/>
          </p:cNvSpPr>
          <p:nvPr>
            <p:ph type="ftr" sz="quarter" idx="11"/>
          </p:nvPr>
        </p:nvSpPr>
        <p:spPr bwMode="auto">
          <a:xfrm rot="5400000">
            <a:off x="7077456" y="4178842"/>
            <a:ext cx="3657600" cy="384048"/>
          </a:xfrm>
        </p:spPr>
        <p:txBody>
          <a:bodyPr/>
          <a:lstStyle/>
          <a:p>
            <a:endParaRPr lang="ar-SA">
              <a:solidFill>
                <a:srgbClr val="FFF39D"/>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54765972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6" name="عنصر نائب للتذييل 5"/>
          <p:cNvSpPr>
            <a:spLocks noGrp="1"/>
          </p:cNvSpPr>
          <p:nvPr>
            <p:ph type="ftr" sz="quarter" idx="11"/>
          </p:nvPr>
        </p:nvSpPr>
        <p:spPr/>
        <p:txBody>
          <a:bodyPr/>
          <a:lstStyle/>
          <a:p>
            <a:endParaRPr lang="ar-SA">
              <a:solidFill>
                <a:srgbClr val="575F6D"/>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3993035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8" name="عنصر نائب للتذييل 7"/>
          <p:cNvSpPr>
            <a:spLocks noGrp="1"/>
          </p:cNvSpPr>
          <p:nvPr>
            <p:ph type="ftr" sz="quarter" idx="11"/>
          </p:nvPr>
        </p:nvSpPr>
        <p:spPr/>
        <p:txBody>
          <a:bodyPr/>
          <a:lstStyle/>
          <a:p>
            <a:endParaRPr lang="ar-SA">
              <a:solidFill>
                <a:srgbClr val="575F6D"/>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1222563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2461198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3" name="عنصر نائب للتذييل 2"/>
          <p:cNvSpPr>
            <a:spLocks noGrp="1"/>
          </p:cNvSpPr>
          <p:nvPr>
            <p:ph type="ftr" sz="quarter" idx="11"/>
          </p:nvPr>
        </p:nvSpPr>
        <p:spPr/>
        <p:txBody>
          <a:bodyPr/>
          <a:lstStyle/>
          <a:p>
            <a:endParaRPr lang="ar-SA">
              <a:solidFill>
                <a:srgbClr val="575F6D"/>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1759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4"/>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6041115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4"/>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3110669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432576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7"/>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585435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1"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1"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131"/>
            <a:ext cx="2286000" cy="381000"/>
          </a:xfrm>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17" name="عنصر نائب للتذييل 16"/>
          <p:cNvSpPr>
            <a:spLocks noGrp="1"/>
          </p:cNvSpPr>
          <p:nvPr>
            <p:ph type="ftr" sz="quarter" idx="11"/>
          </p:nvPr>
        </p:nvSpPr>
        <p:spPr bwMode="auto">
          <a:xfrm rot="5400000">
            <a:off x="7077269" y="4181703"/>
            <a:ext cx="3657600" cy="384048"/>
          </a:xfrm>
        </p:spPr>
        <p:txBody>
          <a:bodyPr/>
          <a:lstStyle/>
          <a:p>
            <a:endParaRPr lang="ar-SA">
              <a:solidFill>
                <a:srgbClr val="575F6D"/>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50370520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3016294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1"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1"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66"/>
            <a:ext cx="2286000" cy="381000"/>
          </a:xfrm>
        </p:spPr>
        <p:txBody>
          <a:bodyPr/>
          <a:lstStyle/>
          <a:p>
            <a:fld id="{1B8ABB09-4A1D-463E-8065-109CC2B7EFAA}" type="datetimeFigureOut">
              <a:rPr lang="ar-SA" smtClean="0">
                <a:solidFill>
                  <a:srgbClr val="FFF39D"/>
                </a:solidFill>
              </a:rPr>
              <a:pPr/>
              <a:t>17/08/1444</a:t>
            </a:fld>
            <a:endParaRPr lang="ar-SA">
              <a:solidFill>
                <a:srgbClr val="FFF39D"/>
              </a:solidFill>
            </a:endParaRPr>
          </a:p>
        </p:txBody>
      </p:sp>
      <p:sp>
        <p:nvSpPr>
          <p:cNvPr id="5" name="عنصر نائب للتذييل 4"/>
          <p:cNvSpPr>
            <a:spLocks noGrp="1"/>
          </p:cNvSpPr>
          <p:nvPr>
            <p:ph type="ftr" sz="quarter" idx="11"/>
          </p:nvPr>
        </p:nvSpPr>
        <p:spPr bwMode="auto">
          <a:xfrm rot="5400000">
            <a:off x="7077456" y="4178842"/>
            <a:ext cx="3657600" cy="384048"/>
          </a:xfrm>
        </p:spPr>
        <p:txBody>
          <a:bodyPr/>
          <a:lstStyle/>
          <a:p>
            <a:endParaRPr lang="ar-SA">
              <a:solidFill>
                <a:srgbClr val="FFF39D"/>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99850202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6" name="عنصر نائب للتذييل 5"/>
          <p:cNvSpPr>
            <a:spLocks noGrp="1"/>
          </p:cNvSpPr>
          <p:nvPr>
            <p:ph type="ftr" sz="quarter" idx="11"/>
          </p:nvPr>
        </p:nvSpPr>
        <p:spPr/>
        <p:txBody>
          <a:bodyPr/>
          <a:lstStyle/>
          <a:p>
            <a:endParaRPr lang="ar-SA">
              <a:solidFill>
                <a:srgbClr val="575F6D"/>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3563860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8" name="عنصر نائب للتذييل 7"/>
          <p:cNvSpPr>
            <a:spLocks noGrp="1"/>
          </p:cNvSpPr>
          <p:nvPr>
            <p:ph type="ftr" sz="quarter" idx="11"/>
          </p:nvPr>
        </p:nvSpPr>
        <p:spPr/>
        <p:txBody>
          <a:bodyPr/>
          <a:lstStyle/>
          <a:p>
            <a:endParaRPr lang="ar-SA">
              <a:solidFill>
                <a:srgbClr val="575F6D"/>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310526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1068666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3" name="عنصر نائب للتذييل 2"/>
          <p:cNvSpPr>
            <a:spLocks noGrp="1"/>
          </p:cNvSpPr>
          <p:nvPr>
            <p:ph type="ftr" sz="quarter" idx="11"/>
          </p:nvPr>
        </p:nvSpPr>
        <p:spPr/>
        <p:txBody>
          <a:bodyPr/>
          <a:lstStyle/>
          <a:p>
            <a:endParaRPr lang="ar-SA">
              <a:solidFill>
                <a:srgbClr val="575F6D"/>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27601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68"/>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4"/>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19631922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4"/>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27047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90467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7"/>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0601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1"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1"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131"/>
            <a:ext cx="2286000" cy="381000"/>
          </a:xfrm>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17" name="عنصر نائب للتذييل 16"/>
          <p:cNvSpPr>
            <a:spLocks noGrp="1"/>
          </p:cNvSpPr>
          <p:nvPr>
            <p:ph type="ftr" sz="quarter" idx="11"/>
          </p:nvPr>
        </p:nvSpPr>
        <p:spPr bwMode="auto">
          <a:xfrm rot="5400000">
            <a:off x="7077269" y="4181703"/>
            <a:ext cx="3657600" cy="384048"/>
          </a:xfrm>
        </p:spPr>
        <p:txBody>
          <a:bodyPr/>
          <a:lstStyle/>
          <a:p>
            <a:endParaRPr lang="ar-SA">
              <a:solidFill>
                <a:srgbClr val="575F6D"/>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87057425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3771434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1"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1"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66"/>
            <a:ext cx="2286000" cy="381000"/>
          </a:xfrm>
        </p:spPr>
        <p:txBody>
          <a:bodyPr/>
          <a:lstStyle/>
          <a:p>
            <a:fld id="{1B8ABB09-4A1D-463E-8065-109CC2B7EFAA}" type="datetimeFigureOut">
              <a:rPr lang="ar-SA" smtClean="0">
                <a:solidFill>
                  <a:srgbClr val="FFF39D"/>
                </a:solidFill>
              </a:rPr>
              <a:pPr/>
              <a:t>17/08/1444</a:t>
            </a:fld>
            <a:endParaRPr lang="ar-SA">
              <a:solidFill>
                <a:srgbClr val="FFF39D"/>
              </a:solidFill>
            </a:endParaRPr>
          </a:p>
        </p:txBody>
      </p:sp>
      <p:sp>
        <p:nvSpPr>
          <p:cNvPr id="5" name="عنصر نائب للتذييل 4"/>
          <p:cNvSpPr>
            <a:spLocks noGrp="1"/>
          </p:cNvSpPr>
          <p:nvPr>
            <p:ph type="ftr" sz="quarter" idx="11"/>
          </p:nvPr>
        </p:nvSpPr>
        <p:spPr bwMode="auto">
          <a:xfrm rot="5400000">
            <a:off x="7077456" y="4178842"/>
            <a:ext cx="3657600" cy="384048"/>
          </a:xfrm>
        </p:spPr>
        <p:txBody>
          <a:bodyPr/>
          <a:lstStyle/>
          <a:p>
            <a:endParaRPr lang="ar-SA">
              <a:solidFill>
                <a:srgbClr val="FFF39D"/>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11424082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6" name="عنصر نائب للتذييل 5"/>
          <p:cNvSpPr>
            <a:spLocks noGrp="1"/>
          </p:cNvSpPr>
          <p:nvPr>
            <p:ph type="ftr" sz="quarter" idx="11"/>
          </p:nvPr>
        </p:nvSpPr>
        <p:spPr/>
        <p:txBody>
          <a:bodyPr/>
          <a:lstStyle/>
          <a:p>
            <a:endParaRPr lang="ar-SA">
              <a:solidFill>
                <a:srgbClr val="575F6D"/>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2593376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8" name="عنصر نائب للتذييل 7"/>
          <p:cNvSpPr>
            <a:spLocks noGrp="1"/>
          </p:cNvSpPr>
          <p:nvPr>
            <p:ph type="ftr" sz="quarter" idx="11"/>
          </p:nvPr>
        </p:nvSpPr>
        <p:spPr/>
        <p:txBody>
          <a:bodyPr/>
          <a:lstStyle/>
          <a:p>
            <a:endParaRPr lang="ar-SA">
              <a:solidFill>
                <a:srgbClr val="575F6D"/>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3697819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255605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17/08/1444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3" name="عنصر نائب للتذييل 2"/>
          <p:cNvSpPr>
            <a:spLocks noGrp="1"/>
          </p:cNvSpPr>
          <p:nvPr>
            <p:ph type="ftr" sz="quarter" idx="11"/>
          </p:nvPr>
        </p:nvSpPr>
        <p:spPr/>
        <p:txBody>
          <a:bodyPr/>
          <a:lstStyle/>
          <a:p>
            <a:endParaRPr lang="ar-SA">
              <a:solidFill>
                <a:srgbClr val="575F6D"/>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104950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4"/>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7737175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4"/>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1177983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832026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7"/>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802463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1"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1"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131"/>
            <a:ext cx="2286000" cy="381000"/>
          </a:xfrm>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17" name="عنصر نائب للتذييل 16"/>
          <p:cNvSpPr>
            <a:spLocks noGrp="1"/>
          </p:cNvSpPr>
          <p:nvPr>
            <p:ph type="ftr" sz="quarter" idx="11"/>
          </p:nvPr>
        </p:nvSpPr>
        <p:spPr bwMode="auto">
          <a:xfrm rot="5400000">
            <a:off x="7077269" y="4181703"/>
            <a:ext cx="3657600" cy="384048"/>
          </a:xfrm>
        </p:spPr>
        <p:txBody>
          <a:bodyPr/>
          <a:lstStyle/>
          <a:p>
            <a:endParaRPr lang="ar-SA">
              <a:solidFill>
                <a:srgbClr val="575F6D"/>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97794691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1529492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1"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1"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66"/>
            <a:ext cx="2286000" cy="381000"/>
          </a:xfrm>
        </p:spPr>
        <p:txBody>
          <a:bodyPr/>
          <a:lstStyle/>
          <a:p>
            <a:fld id="{1B8ABB09-4A1D-463E-8065-109CC2B7EFAA}" type="datetimeFigureOut">
              <a:rPr lang="ar-SA" smtClean="0">
                <a:solidFill>
                  <a:srgbClr val="FFF39D"/>
                </a:solidFill>
              </a:rPr>
              <a:pPr/>
              <a:t>17/08/1444</a:t>
            </a:fld>
            <a:endParaRPr lang="ar-SA">
              <a:solidFill>
                <a:srgbClr val="FFF39D"/>
              </a:solidFill>
            </a:endParaRPr>
          </a:p>
        </p:txBody>
      </p:sp>
      <p:sp>
        <p:nvSpPr>
          <p:cNvPr id="5" name="عنصر نائب للتذييل 4"/>
          <p:cNvSpPr>
            <a:spLocks noGrp="1"/>
          </p:cNvSpPr>
          <p:nvPr>
            <p:ph type="ftr" sz="quarter" idx="11"/>
          </p:nvPr>
        </p:nvSpPr>
        <p:spPr bwMode="auto">
          <a:xfrm rot="5400000">
            <a:off x="7077456" y="4178842"/>
            <a:ext cx="3657600" cy="384048"/>
          </a:xfrm>
        </p:spPr>
        <p:txBody>
          <a:bodyPr/>
          <a:lstStyle/>
          <a:p>
            <a:endParaRPr lang="ar-SA">
              <a:solidFill>
                <a:srgbClr val="FFF39D"/>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1"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02799056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6" name="عنصر نائب للتذييل 5"/>
          <p:cNvSpPr>
            <a:spLocks noGrp="1"/>
          </p:cNvSpPr>
          <p:nvPr>
            <p:ph type="ftr" sz="quarter" idx="11"/>
          </p:nvPr>
        </p:nvSpPr>
        <p:spPr/>
        <p:txBody>
          <a:bodyPr/>
          <a:lstStyle/>
          <a:p>
            <a:endParaRPr lang="ar-SA">
              <a:solidFill>
                <a:srgbClr val="575F6D"/>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2911316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8" name="عنصر نائب للتذييل 7"/>
          <p:cNvSpPr>
            <a:spLocks noGrp="1"/>
          </p:cNvSpPr>
          <p:nvPr>
            <p:ph type="ftr" sz="quarter" idx="11"/>
          </p:nvPr>
        </p:nvSpPr>
        <p:spPr/>
        <p:txBody>
          <a:bodyPr/>
          <a:lstStyle/>
          <a:p>
            <a:endParaRPr lang="ar-SA">
              <a:solidFill>
                <a:srgbClr val="575F6D"/>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146084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5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17/08/1444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1750973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3" name="عنصر نائب للتذييل 2"/>
          <p:cNvSpPr>
            <a:spLocks noGrp="1"/>
          </p:cNvSpPr>
          <p:nvPr>
            <p:ph type="ftr" sz="quarter" idx="11"/>
          </p:nvPr>
        </p:nvSpPr>
        <p:spPr/>
        <p:txBody>
          <a:bodyPr/>
          <a:lstStyle/>
          <a:p>
            <a:endParaRPr lang="ar-SA">
              <a:solidFill>
                <a:srgbClr val="575F6D"/>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929605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4"/>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val="236166263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4"/>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solidFill>
                  <a:srgbClr val="575F6D"/>
                </a:solidFill>
              </a:rPr>
              <a:pPr/>
              <a:t>17/08/1444</a:t>
            </a:fld>
            <a:endParaRPr lang="ar-SA">
              <a:solidFill>
                <a:srgbClr val="575F6D"/>
              </a:solidFill>
            </a:endParaRPr>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val="28203818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588790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7"/>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675688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93"/>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20188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69831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68"/>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D2D2D2"/>
                </a:solidFill>
              </a:rPr>
              <a:pPr/>
              <a:t>3/9/2023</a:t>
            </a:fld>
            <a:endParaRPr lang="en-GB" dirty="0">
              <a:solidFill>
                <a:srgbClr val="D2D2D2"/>
              </a:solidFill>
            </a:endParaRPr>
          </a:p>
        </p:txBody>
      </p:sp>
      <p:sp>
        <p:nvSpPr>
          <p:cNvPr id="5" name="عنصر نائب للتذييل 4"/>
          <p:cNvSpPr>
            <a:spLocks noGrp="1"/>
          </p:cNvSpPr>
          <p:nvPr>
            <p:ph type="ftr" sz="quarter" idx="11"/>
          </p:nvPr>
        </p:nvSpPr>
        <p:spPr/>
        <p:txBody>
          <a:bodyPr/>
          <a:lstStyle/>
          <a:p>
            <a:endParaRPr lang="en-GB" dirty="0">
              <a:solidFill>
                <a:srgbClr val="D2D2D2"/>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5164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266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17/08/1444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5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8" name="عنصر نائب للتذييل 7"/>
          <p:cNvSpPr>
            <a:spLocks noGrp="1"/>
          </p:cNvSpPr>
          <p:nvPr>
            <p:ph type="ftr" sz="quarter" idx="11"/>
          </p:nvPr>
        </p:nvSpPr>
        <p:spPr/>
        <p:txBody>
          <a:bodyPr/>
          <a:lstStyle/>
          <a:p>
            <a:endParaRPr lang="en-GB" dirty="0">
              <a:solidFill>
                <a:srgbClr val="666666"/>
              </a:solidFill>
            </a:endParaRPr>
          </a:p>
        </p:txBody>
      </p:sp>
      <p:sp>
        <p:nvSpPr>
          <p:cNvPr id="9" name="عنصر نائب لرقم الشريحة 8"/>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90638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4" name="عنصر نائب للتذييل 3"/>
          <p:cNvSpPr>
            <a:spLocks noGrp="1"/>
          </p:cNvSpPr>
          <p:nvPr>
            <p:ph type="ftr" sz="quarter" idx="11"/>
          </p:nvPr>
        </p:nvSpPr>
        <p:spPr/>
        <p:txBody>
          <a:bodyPr/>
          <a:lstStyle/>
          <a:p>
            <a:endParaRPr lang="en-GB" dirty="0">
              <a:solidFill>
                <a:srgbClr val="666666"/>
              </a:solidFill>
            </a:endParaRPr>
          </a:p>
        </p:txBody>
      </p:sp>
      <p:sp>
        <p:nvSpPr>
          <p:cNvPr id="5" name="عنصر نائب لرقم الشريحة 4"/>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4071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3" name="عنصر نائب للتذييل 2"/>
          <p:cNvSpPr>
            <a:spLocks noGrp="1"/>
          </p:cNvSpPr>
          <p:nvPr>
            <p:ph type="ftr" sz="quarter" idx="11"/>
          </p:nvPr>
        </p:nvSpPr>
        <p:spPr/>
        <p:txBody>
          <a:bodyPr/>
          <a:lstStyle/>
          <a:p>
            <a:endParaRPr lang="en-GB" dirty="0">
              <a:solidFill>
                <a:srgbClr val="666666"/>
              </a:solidFill>
            </a:endParaRPr>
          </a:p>
        </p:txBody>
      </p:sp>
      <p:sp>
        <p:nvSpPr>
          <p:cNvPr id="4" name="عنصر نائب لرقم الشريحة 3"/>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19047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1" y="2731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53856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2539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7252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6"/>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86840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93"/>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6129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5507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68"/>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D2D2D2"/>
                </a:solidFill>
              </a:rPr>
              <a:pPr/>
              <a:t>3/9/2023</a:t>
            </a:fld>
            <a:endParaRPr lang="en-GB" dirty="0">
              <a:solidFill>
                <a:srgbClr val="D2D2D2"/>
              </a:solidFill>
            </a:endParaRPr>
          </a:p>
        </p:txBody>
      </p:sp>
      <p:sp>
        <p:nvSpPr>
          <p:cNvPr id="5" name="عنصر نائب للتذييل 4"/>
          <p:cNvSpPr>
            <a:spLocks noGrp="1"/>
          </p:cNvSpPr>
          <p:nvPr>
            <p:ph type="ftr" sz="quarter" idx="11"/>
          </p:nvPr>
        </p:nvSpPr>
        <p:spPr/>
        <p:txBody>
          <a:bodyPr/>
          <a:lstStyle/>
          <a:p>
            <a:endParaRPr lang="en-GB" dirty="0">
              <a:solidFill>
                <a:srgbClr val="D2D2D2"/>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8944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17/08/1444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499838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5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8" name="عنصر نائب للتذييل 7"/>
          <p:cNvSpPr>
            <a:spLocks noGrp="1"/>
          </p:cNvSpPr>
          <p:nvPr>
            <p:ph type="ftr" sz="quarter" idx="11"/>
          </p:nvPr>
        </p:nvSpPr>
        <p:spPr/>
        <p:txBody>
          <a:bodyPr/>
          <a:lstStyle/>
          <a:p>
            <a:endParaRPr lang="en-GB" dirty="0">
              <a:solidFill>
                <a:srgbClr val="666666"/>
              </a:solidFill>
            </a:endParaRPr>
          </a:p>
        </p:txBody>
      </p:sp>
      <p:sp>
        <p:nvSpPr>
          <p:cNvPr id="9" name="عنصر نائب لرقم الشريحة 8"/>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65342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4" name="عنصر نائب للتذييل 3"/>
          <p:cNvSpPr>
            <a:spLocks noGrp="1"/>
          </p:cNvSpPr>
          <p:nvPr>
            <p:ph type="ftr" sz="quarter" idx="11"/>
          </p:nvPr>
        </p:nvSpPr>
        <p:spPr/>
        <p:txBody>
          <a:bodyPr/>
          <a:lstStyle/>
          <a:p>
            <a:endParaRPr lang="en-GB" dirty="0">
              <a:solidFill>
                <a:srgbClr val="666666"/>
              </a:solidFill>
            </a:endParaRPr>
          </a:p>
        </p:txBody>
      </p:sp>
      <p:sp>
        <p:nvSpPr>
          <p:cNvPr id="5" name="عنصر نائب لرقم الشريحة 4"/>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944834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3" name="عنصر نائب للتذييل 2"/>
          <p:cNvSpPr>
            <a:spLocks noGrp="1"/>
          </p:cNvSpPr>
          <p:nvPr>
            <p:ph type="ftr" sz="quarter" idx="11"/>
          </p:nvPr>
        </p:nvSpPr>
        <p:spPr/>
        <p:txBody>
          <a:bodyPr/>
          <a:lstStyle/>
          <a:p>
            <a:endParaRPr lang="en-GB" dirty="0">
              <a:solidFill>
                <a:srgbClr val="666666"/>
              </a:solidFill>
            </a:endParaRPr>
          </a:p>
        </p:txBody>
      </p:sp>
      <p:sp>
        <p:nvSpPr>
          <p:cNvPr id="4" name="عنصر نائب لرقم الشريحة 3"/>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72569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1" y="2731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95810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6" name="عنصر نائب للتذييل 5"/>
          <p:cNvSpPr>
            <a:spLocks noGrp="1"/>
          </p:cNvSpPr>
          <p:nvPr>
            <p:ph type="ftr" sz="quarter" idx="11"/>
          </p:nvPr>
        </p:nvSpPr>
        <p:spPr/>
        <p:txBody>
          <a:bodyPr/>
          <a:lstStyle/>
          <a:p>
            <a:endParaRPr lang="en-GB" dirty="0">
              <a:solidFill>
                <a:srgbClr val="666666"/>
              </a:solidFill>
            </a:endParaRPr>
          </a:p>
        </p:txBody>
      </p:sp>
      <p:sp>
        <p:nvSpPr>
          <p:cNvPr id="7" name="عنصر نائب لرقم الشريحة 6"/>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656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758080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6"/>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706"/>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513EDD6-EDFE-4B69-8EB7-36A85FFD8A6F}" type="datetimeFigureOut">
              <a:rPr lang="en-US" smtClean="0">
                <a:solidFill>
                  <a:srgbClr val="666666"/>
                </a:solidFill>
              </a:rPr>
              <a:pPr/>
              <a:t>3/9/2023</a:t>
            </a:fld>
            <a:endParaRPr lang="en-GB" dirty="0">
              <a:solidFill>
                <a:srgbClr val="666666"/>
              </a:solidFill>
            </a:endParaRPr>
          </a:p>
        </p:txBody>
      </p:sp>
      <p:sp>
        <p:nvSpPr>
          <p:cNvPr id="5" name="عنصر نائب للتذييل 4"/>
          <p:cNvSpPr>
            <a:spLocks noGrp="1"/>
          </p:cNvSpPr>
          <p:nvPr>
            <p:ph type="ftr" sz="quarter" idx="11"/>
          </p:nvPr>
        </p:nvSpPr>
        <p:spPr/>
        <p:txBody>
          <a:bodyPr/>
          <a:lstStyle/>
          <a:p>
            <a:endParaRPr lang="en-GB" dirty="0">
              <a:solidFill>
                <a:srgbClr val="666666"/>
              </a:solidFill>
            </a:endParaRPr>
          </a:p>
        </p:txBody>
      </p:sp>
      <p:sp>
        <p:nvSpPr>
          <p:cNvPr id="6" name="عنصر نائب لرقم الشريحة 5"/>
          <p:cNvSpPr>
            <a:spLocks noGrp="1"/>
          </p:cNvSpPr>
          <p:nvPr>
            <p:ph type="sldNum" sz="quarter" idx="12"/>
          </p:nvPr>
        </p:nvSpPr>
        <p:spPr/>
        <p:txBody>
          <a:bodyPr/>
          <a:lstStyle/>
          <a:p>
            <a:fld id="{BBFC0A15-BC83-404E-8917-73E0CFB586D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0302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1" y="2731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17/08/1444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17/08/1444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418"/>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17/08/1444</a:t>
            </a:fld>
            <a:endParaRPr lang="ar-SA"/>
          </a:p>
        </p:txBody>
      </p:sp>
      <p:sp>
        <p:nvSpPr>
          <p:cNvPr id="5" name="عنصر نائب للتذييل 4"/>
          <p:cNvSpPr>
            <a:spLocks noGrp="1"/>
          </p:cNvSpPr>
          <p:nvPr>
            <p:ph type="ftr" sz="quarter" idx="3"/>
          </p:nvPr>
        </p:nvSpPr>
        <p:spPr>
          <a:xfrm>
            <a:off x="3124200" y="6356418"/>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418"/>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85"/>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solidFill>
                <a:srgbClr val="575F6D"/>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41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85"/>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solidFill>
                <a:srgbClr val="575F6D"/>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418698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85"/>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solidFill>
                <a:srgbClr val="575F6D"/>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2766938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85"/>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solidFill>
                  <a:srgbClr val="575F6D"/>
                </a:solidFill>
              </a:rPr>
              <a:pPr/>
              <a:t>17/08/1444</a:t>
            </a:fld>
            <a:endParaRPr lang="ar-SA">
              <a:solidFill>
                <a:srgbClr val="575F6D"/>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solidFill>
                <a:srgbClr val="575F6D"/>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26814953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418"/>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0"/>
            <a:fld id="{A513EDD6-EDFE-4B69-8EB7-36A85FFD8A6F}" type="datetimeFigureOut">
              <a:rPr lang="en-US" smtClean="0">
                <a:solidFill>
                  <a:srgbClr val="666666"/>
                </a:solidFill>
              </a:rPr>
              <a:pPr rtl="0"/>
              <a:t>3/9/2023</a:t>
            </a:fld>
            <a:endParaRPr lang="en-GB" dirty="0">
              <a:solidFill>
                <a:srgbClr val="666666"/>
              </a:solidFill>
            </a:endParaRPr>
          </a:p>
        </p:txBody>
      </p:sp>
      <p:sp>
        <p:nvSpPr>
          <p:cNvPr id="5" name="عنصر نائب للتذييل 4"/>
          <p:cNvSpPr>
            <a:spLocks noGrp="1"/>
          </p:cNvSpPr>
          <p:nvPr>
            <p:ph type="ftr" sz="quarter" idx="3"/>
          </p:nvPr>
        </p:nvSpPr>
        <p:spPr>
          <a:xfrm>
            <a:off x="3124200" y="6356418"/>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a:endParaRPr lang="en-GB" dirty="0">
              <a:solidFill>
                <a:srgbClr val="666666"/>
              </a:solidFill>
            </a:endParaRPr>
          </a:p>
        </p:txBody>
      </p:sp>
      <p:sp>
        <p:nvSpPr>
          <p:cNvPr id="6" name="عنصر نائب لرقم الشريحة 5"/>
          <p:cNvSpPr>
            <a:spLocks noGrp="1"/>
          </p:cNvSpPr>
          <p:nvPr>
            <p:ph type="sldNum" sz="quarter" idx="4"/>
          </p:nvPr>
        </p:nvSpPr>
        <p:spPr>
          <a:xfrm>
            <a:off x="457200" y="6356418"/>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a:fld id="{BBFC0A15-BC83-404E-8917-73E0CFB586D9}" type="slidenum">
              <a:rPr lang="en-GB" smtClean="0">
                <a:solidFill>
                  <a:prstClr val="black">
                    <a:tint val="75000"/>
                  </a:prstClr>
                </a:solidFill>
              </a:rPr>
              <a:pPr rtl="0"/>
              <a:t>‹#›</a:t>
            </a:fld>
            <a:endParaRPr lang="en-GB" dirty="0">
              <a:solidFill>
                <a:prstClr val="black">
                  <a:tint val="75000"/>
                </a:prstClr>
              </a:solidFill>
            </a:endParaRPr>
          </a:p>
        </p:txBody>
      </p:sp>
    </p:spTree>
    <p:extLst>
      <p:ext uri="{BB962C8B-B14F-4D97-AF65-F5344CB8AC3E}">
        <p14:creationId xmlns:p14="http://schemas.microsoft.com/office/powerpoint/2010/main" val="119461778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418"/>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0"/>
            <a:fld id="{A513EDD6-EDFE-4B69-8EB7-36A85FFD8A6F}" type="datetimeFigureOut">
              <a:rPr lang="en-US" smtClean="0">
                <a:solidFill>
                  <a:srgbClr val="666666"/>
                </a:solidFill>
              </a:rPr>
              <a:pPr rtl="0"/>
              <a:t>3/9/2023</a:t>
            </a:fld>
            <a:endParaRPr lang="en-GB" dirty="0">
              <a:solidFill>
                <a:srgbClr val="666666"/>
              </a:solidFill>
            </a:endParaRPr>
          </a:p>
        </p:txBody>
      </p:sp>
      <p:sp>
        <p:nvSpPr>
          <p:cNvPr id="5" name="عنصر نائب للتذييل 4"/>
          <p:cNvSpPr>
            <a:spLocks noGrp="1"/>
          </p:cNvSpPr>
          <p:nvPr>
            <p:ph type="ftr" sz="quarter" idx="3"/>
          </p:nvPr>
        </p:nvSpPr>
        <p:spPr>
          <a:xfrm>
            <a:off x="3124200" y="6356418"/>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a:endParaRPr lang="en-GB" dirty="0">
              <a:solidFill>
                <a:srgbClr val="666666"/>
              </a:solidFill>
            </a:endParaRPr>
          </a:p>
        </p:txBody>
      </p:sp>
      <p:sp>
        <p:nvSpPr>
          <p:cNvPr id="6" name="عنصر نائب لرقم الشريحة 5"/>
          <p:cNvSpPr>
            <a:spLocks noGrp="1"/>
          </p:cNvSpPr>
          <p:nvPr>
            <p:ph type="sldNum" sz="quarter" idx="4"/>
          </p:nvPr>
        </p:nvSpPr>
        <p:spPr>
          <a:xfrm>
            <a:off x="457200" y="6356418"/>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a:fld id="{BBFC0A15-BC83-404E-8917-73E0CFB586D9}" type="slidenum">
              <a:rPr lang="en-GB" smtClean="0">
                <a:solidFill>
                  <a:prstClr val="black">
                    <a:tint val="75000"/>
                  </a:prstClr>
                </a:solidFill>
              </a:rPr>
              <a:pPr rtl="0"/>
              <a:t>‹#›</a:t>
            </a:fld>
            <a:endParaRPr lang="en-GB" dirty="0">
              <a:solidFill>
                <a:prstClr val="black">
                  <a:tint val="75000"/>
                </a:prstClr>
              </a:solidFill>
            </a:endParaRPr>
          </a:p>
        </p:txBody>
      </p:sp>
    </p:spTree>
    <p:extLst>
      <p:ext uri="{BB962C8B-B14F-4D97-AF65-F5344CB8AC3E}">
        <p14:creationId xmlns:p14="http://schemas.microsoft.com/office/powerpoint/2010/main" val="255418876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07738" y="3429000"/>
            <a:ext cx="6239673" cy="792088"/>
          </a:xfrm>
        </p:spPr>
        <p:txBody>
          <a:bodyPr>
            <a:noAutofit/>
          </a:bodyPr>
          <a:lstStyle/>
          <a:p>
            <a:pPr algn="ctr"/>
            <a:r>
              <a:rPr lang="en-GB" sz="4800" cap="none" dirty="0">
                <a:ln w="19050">
                  <a:solidFill>
                    <a:schemeClr val="tx2">
                      <a:tint val="1000"/>
                    </a:schemeClr>
                  </a:solidFill>
                  <a:prstDash val="solid"/>
                </a:ln>
                <a:solidFill>
                  <a:schemeClr val="accent4">
                    <a:lumMod val="50000"/>
                  </a:schemeClr>
                </a:solidFill>
                <a:effectLst>
                  <a:outerShdw blurRad="50000" dist="50800" dir="7500000" algn="tl">
                    <a:srgbClr val="000000">
                      <a:shade val="5000"/>
                      <a:alpha val="35000"/>
                    </a:srgbClr>
                  </a:outerShdw>
                </a:effectLst>
                <a:latin typeface="Comic Sans MS" pitchFamily="66" charset="0"/>
                <a:ea typeface="Batang" pitchFamily="18" charset="-127"/>
              </a:rPr>
              <a:t>It’s a good deal,</a:t>
            </a:r>
            <a:br>
              <a:rPr lang="en-GB" sz="4800" cap="none" dirty="0">
                <a:ln w="19050">
                  <a:solidFill>
                    <a:schemeClr val="tx2">
                      <a:tint val="1000"/>
                    </a:schemeClr>
                  </a:solidFill>
                  <a:prstDash val="solid"/>
                </a:ln>
                <a:solidFill>
                  <a:schemeClr val="accent4">
                    <a:lumMod val="50000"/>
                  </a:schemeClr>
                </a:solidFill>
                <a:effectLst>
                  <a:outerShdw blurRad="50000" dist="50800" dir="7500000" algn="tl">
                    <a:srgbClr val="000000">
                      <a:shade val="5000"/>
                      <a:alpha val="35000"/>
                    </a:srgbClr>
                  </a:outerShdw>
                </a:effectLst>
                <a:latin typeface="Comic Sans MS" pitchFamily="66" charset="0"/>
                <a:ea typeface="Batang" pitchFamily="18" charset="-127"/>
              </a:rPr>
            </a:br>
            <a:r>
              <a:rPr lang="en-GB" sz="4800" cap="none" dirty="0">
                <a:ln w="19050">
                  <a:solidFill>
                    <a:schemeClr val="tx2">
                      <a:tint val="1000"/>
                    </a:schemeClr>
                  </a:solidFill>
                  <a:prstDash val="solid"/>
                </a:ln>
                <a:solidFill>
                  <a:schemeClr val="accent4">
                    <a:lumMod val="50000"/>
                  </a:schemeClr>
                </a:solidFill>
                <a:effectLst>
                  <a:outerShdw blurRad="50000" dist="50800" dir="7500000" algn="tl">
                    <a:srgbClr val="000000">
                      <a:shade val="5000"/>
                      <a:alpha val="35000"/>
                    </a:srgbClr>
                  </a:outerShdw>
                </a:effectLst>
                <a:latin typeface="Comic Sans MS" pitchFamily="66" charset="0"/>
                <a:ea typeface="Batang" pitchFamily="18" charset="-127"/>
              </a:rPr>
              <a:t>Isn’t it?</a:t>
            </a:r>
          </a:p>
        </p:txBody>
      </p:sp>
      <p:pic>
        <p:nvPicPr>
          <p:cNvPr id="4" name="صورة 3" descr="ABCD.jpg"/>
          <p:cNvPicPr>
            <a:picLocks noChangeAspect="1"/>
          </p:cNvPicPr>
          <p:nvPr/>
        </p:nvPicPr>
        <p:blipFill>
          <a:blip r:embed="rId2"/>
          <a:stretch>
            <a:fillRect/>
          </a:stretch>
        </p:blipFill>
        <p:spPr>
          <a:xfrm>
            <a:off x="6890080" y="4679943"/>
            <a:ext cx="2039904" cy="18456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عنوان 1"/>
          <p:cNvSpPr txBox="1">
            <a:spLocks/>
          </p:cNvSpPr>
          <p:nvPr/>
        </p:nvSpPr>
        <p:spPr>
          <a:xfrm>
            <a:off x="3835715" y="980728"/>
            <a:ext cx="173853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dirty="0">
                <a:solidFill>
                  <a:srgbClr val="9C007F">
                    <a:lumMod val="50000"/>
                  </a:srgbClr>
                </a:solidFill>
                <a:latin typeface="Comic Sans MS" pitchFamily="66" charset="0"/>
              </a:rPr>
              <a:t>Unit 1</a:t>
            </a:r>
            <a:endParaRPr lang="ar-SA" dirty="0">
              <a:solidFill>
                <a:srgbClr val="9C007F">
                  <a:lumMod val="50000"/>
                </a:srgbClr>
              </a:solidFill>
              <a:latin typeface="Comic Sans MS" pitchFamily="66" charset="0"/>
            </a:endParaRPr>
          </a:p>
        </p:txBody>
      </p:sp>
    </p:spTree>
    <p:extLst>
      <p:ext uri="{BB962C8B-B14F-4D97-AF65-F5344CB8AC3E}">
        <p14:creationId xmlns:p14="http://schemas.microsoft.com/office/powerpoint/2010/main" val="22396385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2"/>
                                        </p:tgtEl>
                                        <p:attrNameLst>
                                          <p:attrName>ppt_y</p:attrName>
                                        </p:attrNameLst>
                                      </p:cBhvr>
                                      <p:tavLst>
                                        <p:tav tm="0">
                                          <p:val>
                                            <p:strVal val="#ppt_y"/>
                                          </p:val>
                                        </p:tav>
                                        <p:tav tm="100000">
                                          <p:val>
                                            <p:strVal val="#ppt_y"/>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95536" y="908720"/>
            <a:ext cx="8280920" cy="4832092"/>
          </a:xfrm>
          <a:prstGeom prst="rect">
            <a:avLst/>
          </a:prstGeom>
        </p:spPr>
        <p:txBody>
          <a:bodyPr wrap="square">
            <a:spAutoFit/>
          </a:bodyPr>
          <a:lstStyle/>
          <a:p>
            <a:pPr algn="ctr" rtl="0"/>
            <a:r>
              <a:rPr lang="en-US" sz="2800" dirty="0">
                <a:solidFill>
                  <a:schemeClr val="accent1">
                    <a:lumMod val="75000"/>
                  </a:schemeClr>
                </a:solidFill>
              </a:rPr>
              <a:t>Discussion</a:t>
            </a:r>
          </a:p>
          <a:p>
            <a:pPr algn="ctr" rtl="0"/>
            <a:endParaRPr lang="en-US" sz="2800" dirty="0">
              <a:solidFill>
                <a:schemeClr val="accent1">
                  <a:lumMod val="75000"/>
                </a:schemeClr>
              </a:solidFill>
            </a:endParaRPr>
          </a:p>
          <a:p>
            <a:pPr marL="457200" indent="-457200" algn="ctr" rtl="0">
              <a:buAutoNum type="arabicPeriod"/>
            </a:pPr>
            <a:r>
              <a:rPr lang="en-US" sz="2800" dirty="0">
                <a:latin typeface="Comic Sans MS" pitchFamily="66" charset="0"/>
              </a:rPr>
              <a:t>What do you think that cases like the Giggle twins show?</a:t>
            </a:r>
          </a:p>
          <a:p>
            <a:pPr algn="ctr" rtl="0"/>
            <a:endParaRPr lang="en-US" sz="2800" dirty="0">
              <a:latin typeface="Comic Sans MS" pitchFamily="66" charset="0"/>
            </a:endParaRPr>
          </a:p>
          <a:p>
            <a:pPr algn="ctr" rtl="0"/>
            <a:r>
              <a:rPr lang="en-US" sz="2800" dirty="0">
                <a:latin typeface="Comic Sans MS" pitchFamily="66" charset="0"/>
              </a:rPr>
              <a:t>2. What do you think is more important in people’s personalities, heredity or environment?</a:t>
            </a:r>
          </a:p>
          <a:p>
            <a:pPr algn="ctr" rtl="0"/>
            <a:endParaRPr lang="en-US" sz="2800" dirty="0">
              <a:latin typeface="Comic Sans MS" pitchFamily="66" charset="0"/>
            </a:endParaRPr>
          </a:p>
          <a:p>
            <a:pPr algn="ctr" rtl="0"/>
            <a:r>
              <a:rPr lang="en-US" sz="2800" dirty="0">
                <a:latin typeface="Comic Sans MS" pitchFamily="66" charset="0"/>
              </a:rPr>
              <a:t>Can you give any examples? </a:t>
            </a:r>
          </a:p>
          <a:p>
            <a:pPr algn="ctr" rtl="0"/>
            <a:r>
              <a:rPr lang="en-US" sz="2800" dirty="0">
                <a:latin typeface="Comic Sans MS" pitchFamily="66" charset="0"/>
              </a:rPr>
              <a:t>Think about your own family and people you know.</a:t>
            </a:r>
            <a:endParaRPr lang="ar-SA" sz="2800" dirty="0">
              <a:latin typeface="Comic Sans MS" pitchFamily="66" charset="0"/>
            </a:endParaRPr>
          </a:p>
        </p:txBody>
      </p:sp>
    </p:spTree>
    <p:extLst>
      <p:ext uri="{BB962C8B-B14F-4D97-AF65-F5344CB8AC3E}">
        <p14:creationId xmlns:p14="http://schemas.microsoft.com/office/powerpoint/2010/main" val="2179787093"/>
      </p:ext>
    </p:extLst>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a:srcRect t="50000"/>
          <a:stretch/>
        </p:blipFill>
        <p:spPr bwMode="auto">
          <a:xfrm>
            <a:off x="0" y="0"/>
            <a:ext cx="9144000" cy="68580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048103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20158" t="23110" r="36984" b="16473"/>
          <a:stretch/>
        </p:blipFill>
        <p:spPr>
          <a:xfrm>
            <a:off x="0" y="0"/>
            <a:ext cx="9144000" cy="6858000"/>
          </a:xfrm>
          <a:prstGeom prst="rect">
            <a:avLst/>
          </a:prstGeom>
        </p:spPr>
      </p:pic>
      <p:sp>
        <p:nvSpPr>
          <p:cNvPr id="3" name="مربع نص 4">
            <a:extLst>
              <a:ext uri="{FF2B5EF4-FFF2-40B4-BE49-F238E27FC236}">
                <a16:creationId xmlns:a16="http://schemas.microsoft.com/office/drawing/2014/main" xmlns="" id="{4F07D770-69BD-4FED-4E39-1EE790C5C1CE}"/>
              </a:ext>
            </a:extLst>
          </p:cNvPr>
          <p:cNvSpPr txBox="1"/>
          <p:nvPr/>
        </p:nvSpPr>
        <p:spPr>
          <a:xfrm>
            <a:off x="7020272" y="116632"/>
            <a:ext cx="1872208" cy="400110"/>
          </a:xfrm>
          <a:prstGeom prst="rect">
            <a:avLst/>
          </a:prstGeom>
          <a:noFill/>
        </p:spPr>
        <p:txBody>
          <a:bodyPr wrap="square" rtlCol="0">
            <a:spAutoFit/>
          </a:bodyPr>
          <a:lstStyle/>
          <a:p>
            <a:pPr rtl="0"/>
            <a:r>
              <a:rPr lang="en-US" sz="2000" b="1" dirty="0">
                <a:solidFill>
                  <a:srgbClr val="7030A0"/>
                </a:solidFill>
                <a:latin typeface="Comic Sans MS" pitchFamily="66" charset="0"/>
              </a:rPr>
              <a:t>W. B. p. 213</a:t>
            </a:r>
          </a:p>
        </p:txBody>
      </p:sp>
    </p:spTree>
    <p:extLst>
      <p:ext uri="{BB962C8B-B14F-4D97-AF65-F5344CB8AC3E}">
        <p14:creationId xmlns:p14="http://schemas.microsoft.com/office/powerpoint/2010/main" val="10757670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21905" t="24803" r="41904" b="37599"/>
          <a:stretch/>
        </p:blipFill>
        <p:spPr>
          <a:xfrm>
            <a:off x="0" y="-1871"/>
            <a:ext cx="9144000" cy="6859871"/>
          </a:xfrm>
          <a:prstGeom prst="rect">
            <a:avLst/>
          </a:prstGeom>
        </p:spPr>
      </p:pic>
      <p:sp>
        <p:nvSpPr>
          <p:cNvPr id="3" name="مستطيل 2"/>
          <p:cNvSpPr/>
          <p:nvPr/>
        </p:nvSpPr>
        <p:spPr>
          <a:xfrm>
            <a:off x="395536" y="1124744"/>
            <a:ext cx="8568952" cy="5509200"/>
          </a:xfrm>
          <a:prstGeom prst="rect">
            <a:avLst/>
          </a:prstGeom>
        </p:spPr>
        <p:txBody>
          <a:bodyPr wrap="square">
            <a:spAutoFit/>
          </a:bodyPr>
          <a:lstStyle/>
          <a:p>
            <a:pPr algn="l" rtl="0">
              <a:lnSpc>
                <a:spcPct val="200000"/>
              </a:lnSpc>
            </a:pPr>
            <a:r>
              <a:rPr lang="en-US" sz="2400" dirty="0">
                <a:solidFill>
                  <a:schemeClr val="accent5">
                    <a:lumMod val="75000"/>
                  </a:schemeClr>
                </a:solidFill>
                <a:latin typeface="Comic Sans MS" pitchFamily="66" charset="0"/>
              </a:rPr>
              <a:t>It is the feeling of closeness twins have for each other.</a:t>
            </a:r>
          </a:p>
          <a:p>
            <a:pPr algn="l" rtl="0">
              <a:lnSpc>
                <a:spcPct val="200000"/>
              </a:lnSpc>
            </a:pPr>
            <a:endParaRPr lang="en-US" sz="1400" dirty="0">
              <a:solidFill>
                <a:schemeClr val="accent5">
                  <a:lumMod val="75000"/>
                </a:schemeClr>
              </a:solidFill>
              <a:latin typeface="Comic Sans MS" pitchFamily="66" charset="0"/>
            </a:endParaRPr>
          </a:p>
          <a:p>
            <a:pPr algn="l" rtl="0">
              <a:lnSpc>
                <a:spcPct val="200000"/>
              </a:lnSpc>
            </a:pPr>
            <a:r>
              <a:rPr lang="en-US" sz="2400" dirty="0">
                <a:solidFill>
                  <a:schemeClr val="accent5">
                    <a:lumMod val="75000"/>
                  </a:schemeClr>
                </a:solidFill>
                <a:latin typeface="Comic Sans MS" pitchFamily="66" charset="0"/>
              </a:rPr>
              <a:t>They both had heart attacks.</a:t>
            </a:r>
          </a:p>
          <a:p>
            <a:pPr algn="l" rtl="0">
              <a:lnSpc>
                <a:spcPct val="200000"/>
              </a:lnSpc>
            </a:pPr>
            <a:endParaRPr lang="en-US" sz="1400" dirty="0">
              <a:solidFill>
                <a:schemeClr val="accent5">
                  <a:lumMod val="75000"/>
                </a:schemeClr>
              </a:solidFill>
              <a:latin typeface="Comic Sans MS" pitchFamily="66" charset="0"/>
            </a:endParaRPr>
          </a:p>
          <a:p>
            <a:pPr algn="l" rtl="0">
              <a:lnSpc>
                <a:spcPct val="200000"/>
              </a:lnSpc>
            </a:pPr>
            <a:r>
              <a:rPr lang="en-US" sz="2400" dirty="0">
                <a:solidFill>
                  <a:schemeClr val="accent5">
                    <a:lumMod val="75000"/>
                  </a:schemeClr>
                </a:solidFill>
                <a:latin typeface="Comic Sans MS" pitchFamily="66" charset="0"/>
              </a:rPr>
              <a:t>They both died while eating dinner together.</a:t>
            </a:r>
          </a:p>
          <a:p>
            <a:pPr algn="l" rtl="0">
              <a:lnSpc>
                <a:spcPct val="200000"/>
              </a:lnSpc>
            </a:pPr>
            <a:endParaRPr lang="en-US" sz="1400" dirty="0">
              <a:solidFill>
                <a:schemeClr val="accent5">
                  <a:lumMod val="75000"/>
                </a:schemeClr>
              </a:solidFill>
              <a:latin typeface="Comic Sans MS" pitchFamily="66" charset="0"/>
            </a:endParaRPr>
          </a:p>
          <a:p>
            <a:pPr algn="l" rtl="0">
              <a:lnSpc>
                <a:spcPct val="200000"/>
              </a:lnSpc>
            </a:pPr>
            <a:r>
              <a:rPr lang="en-US" sz="2400" dirty="0">
                <a:solidFill>
                  <a:schemeClr val="accent5">
                    <a:lumMod val="75000"/>
                  </a:schemeClr>
                </a:solidFill>
                <a:latin typeface="Comic Sans MS" pitchFamily="66" charset="0"/>
              </a:rPr>
              <a:t>They were identical twins and shared a single life.</a:t>
            </a:r>
          </a:p>
          <a:p>
            <a:pPr algn="l" rtl="0">
              <a:lnSpc>
                <a:spcPct val="200000"/>
              </a:lnSpc>
            </a:pPr>
            <a:endParaRPr lang="en-US" sz="1400" dirty="0">
              <a:solidFill>
                <a:schemeClr val="accent5">
                  <a:lumMod val="75000"/>
                </a:schemeClr>
              </a:solidFill>
              <a:latin typeface="Comic Sans MS" pitchFamily="66" charset="0"/>
            </a:endParaRPr>
          </a:p>
          <a:p>
            <a:pPr algn="l" rtl="0">
              <a:lnSpc>
                <a:spcPct val="200000"/>
              </a:lnSpc>
            </a:pPr>
            <a:r>
              <a:rPr lang="en-US" sz="2400" dirty="0">
                <a:solidFill>
                  <a:schemeClr val="accent5">
                    <a:lumMod val="75000"/>
                  </a:schemeClr>
                </a:solidFill>
                <a:latin typeface="Comic Sans MS" pitchFamily="66" charset="0"/>
              </a:rPr>
              <a:t>Ronald Anderson really robbed the bank</a:t>
            </a:r>
            <a:endParaRPr lang="ar-SA" sz="2400" dirty="0">
              <a:solidFill>
                <a:schemeClr val="accent5">
                  <a:lumMod val="75000"/>
                </a:schemeClr>
              </a:solidFill>
              <a:latin typeface="Comic Sans MS" pitchFamily="66" charset="0"/>
            </a:endParaRPr>
          </a:p>
        </p:txBody>
      </p:sp>
    </p:spTree>
    <p:extLst>
      <p:ext uri="{BB962C8B-B14F-4D97-AF65-F5344CB8AC3E}">
        <p14:creationId xmlns:p14="http://schemas.microsoft.com/office/powerpoint/2010/main" val="1842414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some flowers&#10;&#10;Description automatically generated with low confidence">
            <a:extLst>
              <a:ext uri="{FF2B5EF4-FFF2-40B4-BE49-F238E27FC236}">
                <a16:creationId xmlns:a16="http://schemas.microsoft.com/office/drawing/2014/main" xmlns="" id="{EAFD7DE8-8B70-A1EA-45BF-F5E8CFBC7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476469"/>
            <a:ext cx="3870350" cy="3905062"/>
          </a:xfrm>
          <a:prstGeom prst="rect">
            <a:avLst/>
          </a:prstGeom>
        </p:spPr>
      </p:pic>
    </p:spTree>
    <p:extLst>
      <p:ext uri="{BB962C8B-B14F-4D97-AF65-F5344CB8AC3E}">
        <p14:creationId xmlns:p14="http://schemas.microsoft.com/office/powerpoint/2010/main" val="10471507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35730" y="93103"/>
            <a:ext cx="6239673" cy="792088"/>
          </a:xfrm>
        </p:spPr>
        <p:txBody>
          <a:bodyPr>
            <a:noAutofit/>
          </a:bodyPr>
          <a:lstStyle/>
          <a:p>
            <a:pPr algn="ctr"/>
            <a:r>
              <a:rPr lang="en-GB" sz="4800" cap="none" dirty="0">
                <a:ln w="19050">
                  <a:solidFill>
                    <a:schemeClr val="tx2">
                      <a:tint val="1000"/>
                    </a:schemeClr>
                  </a:solidFill>
                  <a:prstDash val="solid"/>
                </a:ln>
                <a:solidFill>
                  <a:schemeClr val="accent4">
                    <a:lumMod val="50000"/>
                  </a:schemeClr>
                </a:solidFill>
                <a:effectLst>
                  <a:outerShdw blurRad="50000" dist="50800" dir="7500000" algn="tl">
                    <a:srgbClr val="000000">
                      <a:shade val="5000"/>
                      <a:alpha val="35000"/>
                    </a:srgbClr>
                  </a:outerShdw>
                </a:effectLst>
                <a:latin typeface="Comic Sans MS" pitchFamily="66" charset="0"/>
                <a:ea typeface="Batang" pitchFamily="18" charset="-127"/>
              </a:rPr>
              <a:t>1. Reading</a:t>
            </a:r>
          </a:p>
        </p:txBody>
      </p:sp>
      <p:pic>
        <p:nvPicPr>
          <p:cNvPr id="4" name="صورة 3" descr="ABCD.jpg"/>
          <p:cNvPicPr>
            <a:picLocks noChangeAspect="1"/>
          </p:cNvPicPr>
          <p:nvPr/>
        </p:nvPicPr>
        <p:blipFill>
          <a:blip r:embed="rId2"/>
          <a:stretch>
            <a:fillRect/>
          </a:stretch>
        </p:blipFill>
        <p:spPr>
          <a:xfrm>
            <a:off x="6890080" y="4679785"/>
            <a:ext cx="2039904" cy="18456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مربع نص 4"/>
          <p:cNvSpPr txBox="1"/>
          <p:nvPr/>
        </p:nvSpPr>
        <p:spPr>
          <a:xfrm>
            <a:off x="539436" y="2232680"/>
            <a:ext cx="8390548" cy="2253849"/>
          </a:xfrm>
          <a:prstGeom prst="rect">
            <a:avLst/>
          </a:prstGeom>
          <a:noFill/>
        </p:spPr>
        <p:txBody>
          <a:bodyPr wrap="square" lIns="98457" tIns="49226" rIns="98457" bIns="49226" rtlCol="1">
            <a:spAutoFit/>
          </a:bodyPr>
          <a:lstStyle/>
          <a:p>
            <a:pPr marL="514350" indent="-514350" algn="l" defTabSz="984555" rtl="0">
              <a:buFontTx/>
              <a:buAutoNum type="arabicPeriod"/>
              <a:defRPr/>
            </a:pPr>
            <a:r>
              <a:rPr lang="en-US" sz="2800" i="1"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rPr>
              <a:t>Answer questions about a text.</a:t>
            </a:r>
          </a:p>
          <a:p>
            <a:pPr algn="l" defTabSz="984555" rtl="0">
              <a:defRPr/>
            </a:pPr>
            <a:endParaRPr lang="en-US" sz="2800" i="1"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endParaRPr>
          </a:p>
          <a:p>
            <a:pPr algn="l" defTabSz="984555" rtl="0">
              <a:defRPr/>
            </a:pPr>
            <a:r>
              <a:rPr lang="en-US" sz="2800" i="1"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rPr>
              <a:t>2. Read a text to answer questions.</a:t>
            </a:r>
          </a:p>
          <a:p>
            <a:pPr marL="514350" indent="-514350" algn="l" defTabSz="984555" rtl="0">
              <a:buFontTx/>
              <a:buAutoNum type="arabicPeriod"/>
              <a:defRPr/>
            </a:pPr>
            <a:endParaRPr lang="en-US" sz="2800" i="1"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endParaRPr>
          </a:p>
          <a:p>
            <a:pPr algn="l" defTabSz="984555" rtl="0">
              <a:defRPr/>
            </a:pPr>
            <a:r>
              <a:rPr lang="en-US" sz="2800" i="1"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rPr>
              <a:t>3.  Design a graphic sale advertisement.</a:t>
            </a:r>
            <a:endParaRPr lang="ar-SA" sz="2800" kern="0" dirty="0">
              <a:ln w="18415" cmpd="sng">
                <a:solidFill>
                  <a:srgbClr val="005BD3">
                    <a:lumMod val="50000"/>
                  </a:srgbClr>
                </a:solidFill>
                <a:prstDash val="solid"/>
              </a:ln>
              <a:solidFill>
                <a:srgbClr val="68007F">
                  <a:lumMod val="50000"/>
                </a:srgbClr>
              </a:solidFill>
              <a:effectLst>
                <a:outerShdw blurRad="63500" dir="3600000" algn="tl" rotWithShape="0">
                  <a:srgbClr val="000000">
                    <a:alpha val="70000"/>
                  </a:srgbClr>
                </a:outerShdw>
              </a:effectLst>
              <a:latin typeface="Comic Sans MS" pitchFamily="66" charset="0"/>
            </a:endParaRPr>
          </a:p>
        </p:txBody>
      </p:sp>
      <p:sp>
        <p:nvSpPr>
          <p:cNvPr id="6" name="Text Box 8"/>
          <p:cNvSpPr txBox="1">
            <a:spLocks noChangeArrowheads="1"/>
          </p:cNvSpPr>
          <p:nvPr/>
        </p:nvSpPr>
        <p:spPr bwMode="auto">
          <a:xfrm>
            <a:off x="755576" y="1268828"/>
            <a:ext cx="2952328" cy="714967"/>
          </a:xfrm>
          <a:prstGeom prst="rect">
            <a:avLst/>
          </a:prstGeom>
          <a:solidFill>
            <a:schemeClr val="bg1"/>
          </a:solidFill>
          <a:ln w="57150">
            <a:solidFill>
              <a:schemeClr val="accent6">
                <a:lumMod val="50000"/>
              </a:schemeClr>
            </a:solidFill>
            <a:miter lim="800000"/>
            <a:headEnd/>
            <a:tailEnd/>
          </a:ln>
          <a:effectLst>
            <a:outerShdw dist="35921" dir="2700000" algn="ctr" rotWithShape="0">
              <a:srgbClr val="FFD9D9"/>
            </a:outerShdw>
          </a:effectLst>
        </p:spPr>
        <p:txBody>
          <a:bodyPr wrap="square" lIns="98457" tIns="49226" rIns="98457" bIns="49226">
            <a:spAutoFit/>
          </a:bodyPr>
          <a:lstStyle/>
          <a:p>
            <a:pPr algn="ctr" defTabSz="984555" rtl="0">
              <a:spcBef>
                <a:spcPct val="50000"/>
              </a:spcBef>
              <a:defRPr/>
            </a:pPr>
            <a:r>
              <a:rPr lang="en-US" sz="4000" kern="0" dirty="0">
                <a:solidFill>
                  <a:srgbClr val="9C007F">
                    <a:lumMod val="50000"/>
                  </a:srgbClr>
                </a:solidFill>
                <a:latin typeface="Comic Sans MS" pitchFamily="66" charset="0"/>
              </a:rPr>
              <a:t>Objectives</a:t>
            </a:r>
          </a:p>
        </p:txBody>
      </p:sp>
    </p:spTree>
    <p:extLst>
      <p:ext uri="{BB962C8B-B14F-4D97-AF65-F5344CB8AC3E}">
        <p14:creationId xmlns:p14="http://schemas.microsoft.com/office/powerpoint/2010/main" val="35366923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327585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19"/>
            <a:ext cx="3275856" cy="263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318"/>
            <a:ext cx="2808311" cy="263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9" y="0"/>
            <a:ext cx="3053916"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9657" y="2636911"/>
            <a:ext cx="5868428" cy="250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عنوان 1"/>
          <p:cNvSpPr txBox="1">
            <a:spLocks/>
          </p:cNvSpPr>
          <p:nvPr/>
        </p:nvSpPr>
        <p:spPr>
          <a:xfrm>
            <a:off x="1907704" y="5157192"/>
            <a:ext cx="5904656" cy="76784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60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latin typeface="Comic Sans MS" pitchFamily="66" charset="0"/>
                <a:ea typeface="Batang" pitchFamily="18" charset="-127"/>
              </a:rPr>
              <a:t>What do you notice?</a:t>
            </a:r>
            <a:endParaRPr kumimoji="0" lang="en-GB" sz="3600" b="0" i="0" u="none" strike="noStrike" kern="1200" cap="none" spc="0" normalizeH="0" baseline="0" noProof="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uLnTx/>
              <a:uFillTx/>
              <a:latin typeface="Comic Sans MS" pitchFamily="66" charset="0"/>
              <a:ea typeface="Batang" pitchFamily="18" charset="-127"/>
            </a:endParaRPr>
          </a:p>
        </p:txBody>
      </p:sp>
      <p:sp>
        <p:nvSpPr>
          <p:cNvPr id="13" name="عنوان 1"/>
          <p:cNvSpPr txBox="1">
            <a:spLocks/>
          </p:cNvSpPr>
          <p:nvPr/>
        </p:nvSpPr>
        <p:spPr>
          <a:xfrm>
            <a:off x="1886294" y="5925040"/>
            <a:ext cx="5904656" cy="76784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60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latin typeface="Comic Sans MS" pitchFamily="66" charset="0"/>
                <a:ea typeface="Batang" pitchFamily="18" charset="-127"/>
              </a:rPr>
              <a:t>What make them special?</a:t>
            </a:r>
            <a:endParaRPr kumimoji="0" lang="en-GB" sz="3600" b="0" i="0" u="none" strike="noStrike" kern="1200" cap="none" spc="0" normalizeH="0" baseline="0" noProof="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uLnTx/>
              <a:uFillTx/>
              <a:latin typeface="Comic Sans MS" pitchFamily="66" charset="0"/>
              <a:ea typeface="Batang" pitchFamily="18" charset="-127"/>
            </a:endParaRPr>
          </a:p>
        </p:txBody>
      </p:sp>
    </p:spTree>
    <p:extLst>
      <p:ext uri="{BB962C8B-B14F-4D97-AF65-F5344CB8AC3E}">
        <p14:creationId xmlns:p14="http://schemas.microsoft.com/office/powerpoint/2010/main" val="34914550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827584" y="885258"/>
            <a:ext cx="7560840" cy="153569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uLnTx/>
                <a:uFillTx/>
                <a:latin typeface="Comic Sans MS" pitchFamily="66" charset="0"/>
                <a:ea typeface="Batang" pitchFamily="18" charset="-127"/>
                <a:cs typeface="+mj-cs"/>
              </a:rPr>
              <a:t>1. What do you know about twins?</a:t>
            </a:r>
          </a:p>
        </p:txBody>
      </p:sp>
      <p:sp>
        <p:nvSpPr>
          <p:cNvPr id="5" name="عنوان 1"/>
          <p:cNvSpPr txBox="1">
            <a:spLocks/>
          </p:cNvSpPr>
          <p:nvPr/>
        </p:nvSpPr>
        <p:spPr>
          <a:xfrm>
            <a:off x="348050" y="3429068"/>
            <a:ext cx="8064896" cy="153569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a:ln w="19050">
                  <a:solidFill>
                    <a:srgbClr val="1F497D">
                      <a:tint val="1000"/>
                    </a:srgbClr>
                  </a:solidFill>
                  <a:prstDash val="solid"/>
                </a:ln>
                <a:solidFill>
                  <a:srgbClr val="8064A2">
                    <a:lumMod val="50000"/>
                  </a:srgbClr>
                </a:solidFill>
                <a:effectLst>
                  <a:outerShdw blurRad="50000" dist="50800" dir="7500000" algn="tl">
                    <a:srgbClr val="000000">
                      <a:shade val="5000"/>
                      <a:alpha val="35000"/>
                    </a:srgbClr>
                  </a:outerShdw>
                </a:effectLst>
                <a:uLnTx/>
                <a:uFillTx/>
                <a:latin typeface="Comic Sans MS" pitchFamily="66" charset="0"/>
                <a:ea typeface="Batang" pitchFamily="18" charset="-127"/>
                <a:cs typeface="+mj-cs"/>
              </a:rPr>
              <a:t>2. Have you ever met any?</a:t>
            </a:r>
          </a:p>
        </p:txBody>
      </p:sp>
    </p:spTree>
    <p:extLst>
      <p:ext uri="{BB962C8B-B14F-4D97-AF65-F5344CB8AC3E}">
        <p14:creationId xmlns:p14="http://schemas.microsoft.com/office/powerpoint/2010/main" val="21448051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5"/>
                                        </p:tgtEl>
                                        <p:attrNameLst>
                                          <p:attrName>ppt_y</p:attrName>
                                        </p:attrNameLst>
                                      </p:cBhvr>
                                      <p:tavLst>
                                        <p:tav tm="0">
                                          <p:val>
                                            <p:strVal val="#ppt_y"/>
                                          </p:val>
                                        </p:tav>
                                        <p:tav tm="100000">
                                          <p:val>
                                            <p:strVal val="#ppt_y"/>
                                          </p:val>
                                        </p:tav>
                                      </p:tavLst>
                                    </p:anim>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srcRect/>
          <a:stretch>
            <a:fillRect/>
          </a:stretch>
        </p:blipFill>
        <p:spPr bwMode="auto">
          <a:xfrm>
            <a:off x="0" y="0"/>
            <a:ext cx="9144000" cy="6858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 name="Unit 1 Read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6416" y="548680"/>
            <a:ext cx="609600" cy="609600"/>
          </a:xfrm>
          <a:prstGeom prst="rect">
            <a:avLst/>
          </a:prstGeom>
        </p:spPr>
      </p:pic>
      <p:sp>
        <p:nvSpPr>
          <p:cNvPr id="5" name="مربع نص 4"/>
          <p:cNvSpPr txBox="1"/>
          <p:nvPr/>
        </p:nvSpPr>
        <p:spPr>
          <a:xfrm>
            <a:off x="7299424" y="-34757"/>
            <a:ext cx="1872208" cy="400110"/>
          </a:xfrm>
          <a:prstGeom prst="rect">
            <a:avLst/>
          </a:prstGeom>
          <a:noFill/>
        </p:spPr>
        <p:txBody>
          <a:bodyPr wrap="square" rtlCol="0">
            <a:spAutoFit/>
          </a:bodyPr>
          <a:lstStyle/>
          <a:p>
            <a:pPr rtl="0"/>
            <a:r>
              <a:rPr lang="en-US" sz="2000" b="1" dirty="0">
                <a:solidFill>
                  <a:schemeClr val="accent5">
                    <a:lumMod val="75000"/>
                  </a:schemeClr>
                </a:solidFill>
                <a:latin typeface="Comic Sans MS" pitchFamily="66" charset="0"/>
              </a:rPr>
              <a:t>P. B. p. 74</a:t>
            </a:r>
          </a:p>
        </p:txBody>
      </p:sp>
    </p:spTree>
    <p:extLst>
      <p:ext uri="{BB962C8B-B14F-4D97-AF65-F5344CB8AC3E}">
        <p14:creationId xmlns:p14="http://schemas.microsoft.com/office/powerpoint/2010/main" val="88140028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4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srcRect t="8255"/>
          <a:stretch/>
        </p:blipFill>
        <p:spPr bwMode="auto">
          <a:xfrm>
            <a:off x="66359" y="-50519"/>
            <a:ext cx="9144000" cy="6826781"/>
          </a:xfrm>
          <a:prstGeom prst="rect">
            <a:avLst/>
          </a:prstGeom>
          <a:ln w="38100" cap="sq">
            <a:solidFill>
              <a:srgbClr val="00FF99"/>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2843808" y="6313388"/>
            <a:ext cx="6143668" cy="4001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b="1" i="1" dirty="0">
                <a:solidFill>
                  <a:srgbClr val="00B050"/>
                </a:solidFill>
                <a:latin typeface="Comic Sans MS" pitchFamily="66" charset="0"/>
              </a:rPr>
              <a:t>They laughed a lot.</a:t>
            </a:r>
            <a:r>
              <a:rPr lang="en-US" sz="2000" b="1" dirty="0">
                <a:solidFill>
                  <a:srgbClr val="00B050"/>
                </a:solidFill>
                <a:latin typeface="Comic Sans MS" pitchFamily="66" charset="0"/>
              </a:rPr>
              <a:t> </a:t>
            </a:r>
            <a:endParaRPr lang="en-US" sz="2000" dirty="0">
              <a:solidFill>
                <a:srgbClr val="00B050"/>
              </a:solidFill>
              <a:latin typeface="Comic Sans MS" pitchFamily="66" charset="0"/>
            </a:endParaRPr>
          </a:p>
        </p:txBody>
      </p:sp>
      <p:sp>
        <p:nvSpPr>
          <p:cNvPr id="4" name="مستطيل 3"/>
          <p:cNvSpPr/>
          <p:nvPr/>
        </p:nvSpPr>
        <p:spPr>
          <a:xfrm>
            <a:off x="0" y="3039165"/>
            <a:ext cx="8827360" cy="40011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rtl="0"/>
            <a:r>
              <a:rPr lang="en-US" sz="2000" b="1" dirty="0">
                <a:solidFill>
                  <a:srgbClr val="00B050"/>
                </a:solidFill>
                <a:latin typeface="Comic Sans MS" pitchFamily="66" charset="0"/>
              </a:rPr>
              <a:t>They met when another student introduced them. </a:t>
            </a:r>
          </a:p>
        </p:txBody>
      </p:sp>
      <p:sp>
        <p:nvSpPr>
          <p:cNvPr id="5" name="مستطيل 4"/>
          <p:cNvSpPr/>
          <p:nvPr/>
        </p:nvSpPr>
        <p:spPr>
          <a:xfrm>
            <a:off x="553053" y="4052506"/>
            <a:ext cx="8429652"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rtl="0"/>
            <a:r>
              <a:rPr lang="en-US" sz="2000" b="1" dirty="0">
                <a:solidFill>
                  <a:srgbClr val="00B050"/>
                </a:solidFill>
                <a:latin typeface="Comic Sans MS" pitchFamily="66" charset="0"/>
              </a:rPr>
              <a:t> One brother read the story about Bobby and Eddy and realized that he was their brother, too. </a:t>
            </a:r>
          </a:p>
        </p:txBody>
      </p:sp>
      <p:sp>
        <p:nvSpPr>
          <p:cNvPr id="6" name="مستطيل 5"/>
          <p:cNvSpPr/>
          <p:nvPr/>
        </p:nvSpPr>
        <p:spPr>
          <a:xfrm>
            <a:off x="553053" y="5099594"/>
            <a:ext cx="8143932" cy="83099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rtl="0"/>
            <a:r>
              <a:rPr lang="en-US" sz="1600" b="1" i="1" dirty="0">
                <a:solidFill>
                  <a:srgbClr val="00B050"/>
                </a:solidFill>
                <a:latin typeface="Comic Sans MS" pitchFamily="66" charset="0"/>
              </a:rPr>
              <a:t>They wore similar clothes, had the same favorite color, and liked coffee the same way. They both fell downstairs at 15, and they both used the same recipe book. They were talkative and laughed a lot. </a:t>
            </a:r>
          </a:p>
        </p:txBody>
      </p:sp>
      <p:sp>
        <p:nvSpPr>
          <p:cNvPr id="7" name="مربع نص 6"/>
          <p:cNvSpPr txBox="1"/>
          <p:nvPr/>
        </p:nvSpPr>
        <p:spPr>
          <a:xfrm>
            <a:off x="7218773" y="-50519"/>
            <a:ext cx="1872208" cy="400110"/>
          </a:xfrm>
          <a:prstGeom prst="rect">
            <a:avLst/>
          </a:prstGeom>
          <a:noFill/>
        </p:spPr>
        <p:txBody>
          <a:bodyPr wrap="square" rtlCol="0">
            <a:spAutoFit/>
          </a:bodyPr>
          <a:lstStyle/>
          <a:p>
            <a:pPr algn="l" rtl="0"/>
            <a:r>
              <a:rPr lang="en-US" sz="2000" b="1" dirty="0">
                <a:solidFill>
                  <a:srgbClr val="92D050"/>
                </a:solidFill>
                <a:latin typeface="Comic Sans MS" pitchFamily="66" charset="0"/>
              </a:rPr>
              <a:t>P. B. p. 75</a:t>
            </a:r>
          </a:p>
        </p:txBody>
      </p:sp>
    </p:spTree>
    <p:extLst>
      <p:ext uri="{BB962C8B-B14F-4D97-AF65-F5344CB8AC3E}">
        <p14:creationId xmlns:p14="http://schemas.microsoft.com/office/powerpoint/2010/main" val="33963848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صورة 4" descr="الوصف: Twins girls clipart. Free download transparent .PNG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913" y="228600"/>
            <a:ext cx="1571625" cy="108585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5412105" y="1037658"/>
            <a:ext cx="1816100" cy="1198245"/>
          </a:xfrm>
          <a:prstGeom prst="rect">
            <a:avLst/>
          </a:prstGeom>
          <a:no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l" rtl="0">
              <a:lnSpc>
                <a:spcPct val="115000"/>
              </a:lnSpc>
              <a:spcAft>
                <a:spcPts val="0"/>
              </a:spcAft>
              <a:tabLst>
                <a:tab pos="7020560" algn="l"/>
              </a:tabLst>
            </a:pPr>
            <a:endParaRPr lang="en-US" sz="1800">
              <a:effectLst/>
              <a:latin typeface="Comic Sans MS"/>
              <a:ea typeface="Calibri"/>
              <a:cs typeface="Arial"/>
            </a:endParaRPr>
          </a:p>
        </p:txBody>
      </p:sp>
      <p:sp>
        <p:nvSpPr>
          <p:cNvPr id="2" name="Rectangle 3"/>
          <p:cNvSpPr>
            <a:spLocks noChangeArrowheads="1"/>
          </p:cNvSpPr>
          <p:nvPr/>
        </p:nvSpPr>
        <p:spPr bwMode="auto">
          <a:xfrm>
            <a:off x="2627818" y="57094"/>
            <a:ext cx="414728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019925" algn="l"/>
              </a:tabLst>
            </a:pPr>
            <a:r>
              <a:rPr kumimoji="0" lang="en-US" sz="1400" b="0" i="1" u="sng" strike="noStrike" cap="none" normalizeH="0" baseline="0" dirty="0">
                <a:ln>
                  <a:noFill/>
                </a:ln>
                <a:solidFill>
                  <a:srgbClr val="632423"/>
                </a:solidFill>
                <a:effectLst/>
                <a:latin typeface="Comic Sans MS" pitchFamily="66" charset="0"/>
                <a:ea typeface="Calibri" pitchFamily="34" charset="0"/>
                <a:cs typeface="Arial" pitchFamily="34" charset="0"/>
              </a:rPr>
              <a:t>Read the passage in your student's book page 8</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019925" algn="l"/>
              </a:tabLst>
            </a:pPr>
            <a:r>
              <a:rPr kumimoji="0" lang="en-US" sz="1400" b="0" i="1" u="sng" strike="noStrike" cap="none" normalizeH="0" baseline="0" dirty="0">
                <a:ln>
                  <a:noFill/>
                </a:ln>
                <a:solidFill>
                  <a:srgbClr val="632423"/>
                </a:solidFill>
                <a:effectLst/>
                <a:latin typeface="Comic Sans MS" pitchFamily="66" charset="0"/>
                <a:ea typeface="Calibri" pitchFamily="34" charset="0"/>
                <a:cs typeface="Arial" pitchFamily="34" charset="0"/>
              </a:rPr>
              <a:t> then answer the following: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019925"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SA"/>
          </a:p>
        </p:txBody>
      </p:sp>
      <p:sp>
        <p:nvSpPr>
          <p:cNvPr id="5" name="Rectangle 6"/>
          <p:cNvSpPr>
            <a:spLocks noChangeArrowheads="1"/>
          </p:cNvSpPr>
          <p:nvPr/>
        </p:nvSpPr>
        <p:spPr bwMode="auto">
          <a:xfrm>
            <a:off x="179512" y="390210"/>
            <a:ext cx="8856983"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7019925" algn="l"/>
              </a:tabLst>
            </a:pPr>
            <a:r>
              <a:rPr kumimoji="0" lang="en-US" b="1" i="1" u="sng" strike="noStrike" cap="none" normalizeH="0" baseline="0" dirty="0">
                <a:ln>
                  <a:noFill/>
                </a:ln>
                <a:solidFill>
                  <a:srgbClr val="365F91"/>
                </a:solidFill>
                <a:effectLst/>
                <a:latin typeface="Comic Sans MS" pitchFamily="66" charset="0"/>
                <a:ea typeface="Calibri" pitchFamily="34" charset="0"/>
                <a:cs typeface="Arial" pitchFamily="34" charset="0"/>
              </a:rPr>
              <a:t>The main idea of the passage is: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019925" algn="l"/>
              </a:tabLst>
            </a:pPr>
            <a:r>
              <a:rPr kumimoji="0" lang="en-US" b="0" i="0" u="none" strike="noStrike" cap="none" normalizeH="0" baseline="0" dirty="0">
                <a:ln>
                  <a:noFill/>
                </a:ln>
                <a:solidFill>
                  <a:schemeClr val="tx1"/>
                </a:solidFill>
                <a:effectLst/>
                <a:latin typeface="Comic Sans MS" pitchFamily="66" charset="0"/>
                <a:ea typeface="Calibri" pitchFamily="34" charset="0"/>
                <a:cs typeface="Arial" pitchFamily="34" charset="0"/>
              </a:rPr>
              <a:t>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a) twins                         b) separated children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                                  c) Look a likes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019925" algn="l"/>
              </a:tabLst>
            </a:pPr>
            <a:r>
              <a:rPr kumimoji="0" lang="en-US" b="1" i="1" u="sng" strike="noStrike" cap="none" normalizeH="0" baseline="0" dirty="0">
                <a:ln>
                  <a:noFill/>
                </a:ln>
                <a:solidFill>
                  <a:srgbClr val="365F91"/>
                </a:solidFill>
                <a:effectLst/>
                <a:latin typeface="Comic Sans MS" pitchFamily="66" charset="0"/>
                <a:ea typeface="Calibri" pitchFamily="34" charset="0"/>
                <a:cs typeface="Arial" pitchFamily="34" charset="0"/>
              </a:rPr>
              <a:t>[ Their ] in line 16 refers to:</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The families didn</a:t>
            </a:r>
            <a:r>
              <a:rPr kumimoji="0" lang="en-US" b="0" i="0" u="none" strike="noStrike" cap="none" normalizeH="0" baseline="0" dirty="0">
                <a:ln>
                  <a:noFill/>
                </a:ln>
                <a:solidFill>
                  <a:srgbClr val="215868"/>
                </a:solidFill>
                <a:effectLst/>
                <a:latin typeface="Calibri"/>
                <a:ea typeface="Calibri" pitchFamily="34" charset="0"/>
                <a:cs typeface="Arial" pitchFamily="34" charset="0"/>
              </a:rPr>
              <a:t>’</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t know that </a:t>
            </a:r>
            <a:r>
              <a:rPr kumimoji="0" lang="en-US" b="1" i="1" u="none" strike="noStrike" cap="none" normalizeH="0" baseline="0" dirty="0">
                <a:ln>
                  <a:noFill/>
                </a:ln>
                <a:solidFill>
                  <a:srgbClr val="215868"/>
                </a:solidFill>
                <a:effectLst/>
                <a:latin typeface="Comic Sans MS" pitchFamily="66" charset="0"/>
                <a:ea typeface="Calibri" pitchFamily="34" charset="0"/>
                <a:cs typeface="Arial" pitchFamily="34" charset="0"/>
              </a:rPr>
              <a:t>their</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 baby boys had brothers.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        a) the boys                      b) the families                     c) brothers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019925" algn="l"/>
              </a:tabLst>
            </a:pPr>
            <a:r>
              <a:rPr kumimoji="0" lang="en-US" b="1" i="1" u="sng" strike="noStrike" cap="none" normalizeH="0" baseline="0" dirty="0">
                <a:ln>
                  <a:noFill/>
                </a:ln>
                <a:solidFill>
                  <a:srgbClr val="365F91"/>
                </a:solidFill>
                <a:effectLst/>
                <a:latin typeface="Comic Sans MS" pitchFamily="66" charset="0"/>
                <a:ea typeface="Calibri" pitchFamily="34" charset="0"/>
                <a:cs typeface="Arial" pitchFamily="34" charset="0"/>
              </a:rPr>
              <a:t>Choose [ T ] or [ F ]: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1. The triplets met at the age of 19.                [  T   /   F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2. Bobby with Eddy met first.                          [  T   /   F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2. The giggle twins were a boy and a girl.         [  T   /   F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3. The giggle twins met at the age of 29.         [  T   /   F   ]</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019925" algn="l"/>
              </a:tabLst>
            </a:pPr>
            <a:r>
              <a:rPr kumimoji="0" lang="en-US" b="1" i="1" u="sng" strike="noStrike" cap="none" normalizeH="0" baseline="0" dirty="0">
                <a:ln>
                  <a:noFill/>
                </a:ln>
                <a:solidFill>
                  <a:srgbClr val="365F91"/>
                </a:solidFill>
                <a:effectLst/>
                <a:latin typeface="Comic Sans MS" pitchFamily="66" charset="0"/>
                <a:ea typeface="Calibri" pitchFamily="34" charset="0"/>
                <a:cs typeface="Arial" pitchFamily="34" charset="0"/>
              </a:rPr>
              <a:t>Match the following words in the reading with their definitions.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1.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coincidence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 a.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three children born at the same time</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2.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confuse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                  b.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think wrongly that a person is someone else</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3.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orphan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c.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a situation in which two things happen together by chance</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4.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heredity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d.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a child who has lost his parents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5.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triplets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e.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what you get from your parents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019925" algn="l"/>
              </a:tabLst>
            </a:pP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6.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__ touching                          </a:t>
            </a:r>
            <a:r>
              <a:rPr kumimoji="0" lang="en-US" b="1" i="0" u="none" strike="noStrike" cap="none" normalizeH="0" baseline="0" dirty="0">
                <a:ln>
                  <a:noFill/>
                </a:ln>
                <a:solidFill>
                  <a:srgbClr val="215868"/>
                </a:solidFill>
                <a:effectLst/>
                <a:latin typeface="Comic Sans MS" pitchFamily="66" charset="0"/>
                <a:ea typeface="Calibri" pitchFamily="34" charset="0"/>
                <a:cs typeface="Arial" pitchFamily="34" charset="0"/>
              </a:rPr>
              <a:t>f. </a:t>
            </a:r>
            <a:r>
              <a:rPr kumimoji="0" lang="en-US" b="0" i="0" u="none" strike="noStrike" cap="none" normalizeH="0" baseline="0" dirty="0">
                <a:ln>
                  <a:noFill/>
                </a:ln>
                <a:solidFill>
                  <a:srgbClr val="215868"/>
                </a:solidFill>
                <a:effectLst/>
                <a:latin typeface="Comic Sans MS" pitchFamily="66" charset="0"/>
                <a:ea typeface="Calibri" pitchFamily="34" charset="0"/>
                <a:cs typeface="Arial" pitchFamily="34" charset="0"/>
              </a:rPr>
              <a:t>having a strong emotional effect</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6" name="شكل بيضاوي 5"/>
          <p:cNvSpPr/>
          <p:nvPr/>
        </p:nvSpPr>
        <p:spPr>
          <a:xfrm>
            <a:off x="1331640" y="722472"/>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3491880" y="1811553"/>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a:off x="5321379" y="2421434"/>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5376191" y="2807853"/>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p:cNvSpPr/>
          <p:nvPr/>
        </p:nvSpPr>
        <p:spPr>
          <a:xfrm>
            <a:off x="6010662" y="3286119"/>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p:cNvSpPr/>
          <p:nvPr/>
        </p:nvSpPr>
        <p:spPr>
          <a:xfrm>
            <a:off x="6032123" y="3621864"/>
            <a:ext cx="288032" cy="32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ربع نص 12"/>
          <p:cNvSpPr txBox="1"/>
          <p:nvPr/>
        </p:nvSpPr>
        <p:spPr>
          <a:xfrm>
            <a:off x="541262" y="4293096"/>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c</a:t>
            </a:r>
          </a:p>
        </p:txBody>
      </p:sp>
      <p:sp>
        <p:nvSpPr>
          <p:cNvPr id="14" name="مربع نص 13"/>
          <p:cNvSpPr txBox="1"/>
          <p:nvPr/>
        </p:nvSpPr>
        <p:spPr>
          <a:xfrm>
            <a:off x="479348" y="4693206"/>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b</a:t>
            </a:r>
          </a:p>
        </p:txBody>
      </p:sp>
      <p:sp>
        <p:nvSpPr>
          <p:cNvPr id="15" name="مربع نص 14"/>
          <p:cNvSpPr txBox="1"/>
          <p:nvPr/>
        </p:nvSpPr>
        <p:spPr>
          <a:xfrm>
            <a:off x="563867" y="5065704"/>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d</a:t>
            </a:r>
          </a:p>
        </p:txBody>
      </p:sp>
      <p:sp>
        <p:nvSpPr>
          <p:cNvPr id="16" name="مربع نص 15"/>
          <p:cNvSpPr txBox="1"/>
          <p:nvPr/>
        </p:nvSpPr>
        <p:spPr>
          <a:xfrm>
            <a:off x="563867" y="5465814"/>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e</a:t>
            </a:r>
          </a:p>
        </p:txBody>
      </p:sp>
      <p:sp>
        <p:nvSpPr>
          <p:cNvPr id="17" name="مربع نص 16"/>
          <p:cNvSpPr txBox="1"/>
          <p:nvPr/>
        </p:nvSpPr>
        <p:spPr>
          <a:xfrm>
            <a:off x="563867" y="5865924"/>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a</a:t>
            </a:r>
          </a:p>
        </p:txBody>
      </p:sp>
      <p:sp>
        <p:nvSpPr>
          <p:cNvPr id="18" name="مربع نص 17"/>
          <p:cNvSpPr txBox="1"/>
          <p:nvPr/>
        </p:nvSpPr>
        <p:spPr>
          <a:xfrm>
            <a:off x="470964" y="6418930"/>
            <a:ext cx="428628" cy="400110"/>
          </a:xfrm>
          <a:prstGeom prst="rect">
            <a:avLst/>
          </a:prstGeom>
          <a:noFill/>
        </p:spPr>
        <p:txBody>
          <a:bodyPr wrap="square" rtlCol="0">
            <a:spAutoFit/>
          </a:bodyPr>
          <a:lstStyle/>
          <a:p>
            <a:pPr algn="ctr"/>
            <a:r>
              <a:rPr lang="en-US" sz="2000" b="1" dirty="0">
                <a:solidFill>
                  <a:schemeClr val="accent3">
                    <a:lumMod val="60000"/>
                    <a:lumOff val="40000"/>
                  </a:schemeClr>
                </a:solidFill>
                <a:latin typeface="Comic Sans MS" pitchFamily="66" charset="0"/>
              </a:rPr>
              <a:t>f</a:t>
            </a:r>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5665869"/>
            <a:ext cx="1475657" cy="1183642"/>
          </a:xfrm>
          <a:prstGeom prst="rect">
            <a:avLst/>
          </a:prstGeom>
        </p:spPr>
      </p:pic>
    </p:spTree>
    <p:extLst>
      <p:ext uri="{BB962C8B-B14F-4D97-AF65-F5344CB8AC3E}">
        <p14:creationId xmlns:p14="http://schemas.microsoft.com/office/powerpoint/2010/main" val="24174416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p:cTn id="115" dur="500" fill="hold"/>
                                        <p:tgtEl>
                                          <p:spTgt spid="13"/>
                                        </p:tgtEl>
                                        <p:attrNameLst>
                                          <p:attrName>ppt_w</p:attrName>
                                        </p:attrNameLst>
                                      </p:cBhvr>
                                      <p:tavLst>
                                        <p:tav tm="0">
                                          <p:val>
                                            <p:fltVal val="0"/>
                                          </p:val>
                                        </p:tav>
                                        <p:tav tm="100000">
                                          <p:val>
                                            <p:strVal val="#ppt_w"/>
                                          </p:val>
                                        </p:tav>
                                      </p:tavLst>
                                    </p:anim>
                                    <p:anim calcmode="lin" valueType="num">
                                      <p:cBhvr>
                                        <p:cTn id="116" dur="500" fill="hold"/>
                                        <p:tgtEl>
                                          <p:spTgt spid="13"/>
                                        </p:tgtEl>
                                        <p:attrNameLst>
                                          <p:attrName>ppt_h</p:attrName>
                                        </p:attrNameLst>
                                      </p:cBhvr>
                                      <p:tavLst>
                                        <p:tav tm="0">
                                          <p:val>
                                            <p:fltVal val="0"/>
                                          </p:val>
                                        </p:tav>
                                        <p:tav tm="100000">
                                          <p:val>
                                            <p:strVal val="#ppt_h"/>
                                          </p:val>
                                        </p:tav>
                                      </p:tavLst>
                                    </p:anim>
                                    <p:animEffect transition="in" filter="fade">
                                      <p:cBhvr>
                                        <p:cTn id="117" dur="5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500" fill="hold"/>
                                        <p:tgtEl>
                                          <p:spTgt spid="14"/>
                                        </p:tgtEl>
                                        <p:attrNameLst>
                                          <p:attrName>ppt_w</p:attrName>
                                        </p:attrNameLst>
                                      </p:cBhvr>
                                      <p:tavLst>
                                        <p:tav tm="0">
                                          <p:val>
                                            <p:fltVal val="0"/>
                                          </p:val>
                                        </p:tav>
                                        <p:tav tm="100000">
                                          <p:val>
                                            <p:strVal val="#ppt_w"/>
                                          </p:val>
                                        </p:tav>
                                      </p:tavLst>
                                    </p:anim>
                                    <p:anim calcmode="lin" valueType="num">
                                      <p:cBhvr>
                                        <p:cTn id="123" dur="500" fill="hold"/>
                                        <p:tgtEl>
                                          <p:spTgt spid="14"/>
                                        </p:tgtEl>
                                        <p:attrNameLst>
                                          <p:attrName>ppt_h</p:attrName>
                                        </p:attrNameLst>
                                      </p:cBhvr>
                                      <p:tavLst>
                                        <p:tav tm="0">
                                          <p:val>
                                            <p:fltVal val="0"/>
                                          </p:val>
                                        </p:tav>
                                        <p:tav tm="100000">
                                          <p:val>
                                            <p:strVal val="#ppt_h"/>
                                          </p:val>
                                        </p:tav>
                                      </p:tavLst>
                                    </p:anim>
                                    <p:animEffect transition="in" filter="fade">
                                      <p:cBhvr>
                                        <p:cTn id="124" dur="500"/>
                                        <p:tgtEl>
                                          <p:spTgt spid="14"/>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500" fill="hold"/>
                                        <p:tgtEl>
                                          <p:spTgt spid="15"/>
                                        </p:tgtEl>
                                        <p:attrNameLst>
                                          <p:attrName>ppt_w</p:attrName>
                                        </p:attrNameLst>
                                      </p:cBhvr>
                                      <p:tavLst>
                                        <p:tav tm="0">
                                          <p:val>
                                            <p:fltVal val="0"/>
                                          </p:val>
                                        </p:tav>
                                        <p:tav tm="100000">
                                          <p:val>
                                            <p:strVal val="#ppt_w"/>
                                          </p:val>
                                        </p:tav>
                                      </p:tavLst>
                                    </p:anim>
                                    <p:anim calcmode="lin" valueType="num">
                                      <p:cBhvr>
                                        <p:cTn id="130" dur="500" fill="hold"/>
                                        <p:tgtEl>
                                          <p:spTgt spid="15"/>
                                        </p:tgtEl>
                                        <p:attrNameLst>
                                          <p:attrName>ppt_h</p:attrName>
                                        </p:attrNameLst>
                                      </p:cBhvr>
                                      <p:tavLst>
                                        <p:tav tm="0">
                                          <p:val>
                                            <p:fltVal val="0"/>
                                          </p:val>
                                        </p:tav>
                                        <p:tav tm="100000">
                                          <p:val>
                                            <p:strVal val="#ppt_h"/>
                                          </p:val>
                                        </p:tav>
                                      </p:tavLst>
                                    </p:anim>
                                    <p:animEffect transition="in" filter="fade">
                                      <p:cBhvr>
                                        <p:cTn id="131" dur="500"/>
                                        <p:tgtEl>
                                          <p:spTgt spid="15"/>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16"/>
                                        </p:tgtEl>
                                        <p:attrNameLst>
                                          <p:attrName>style.visibility</p:attrName>
                                        </p:attrNameLst>
                                      </p:cBhvr>
                                      <p:to>
                                        <p:strVal val="visible"/>
                                      </p:to>
                                    </p:set>
                                    <p:anim calcmode="lin" valueType="num">
                                      <p:cBhvr>
                                        <p:cTn id="136" dur="500" fill="hold"/>
                                        <p:tgtEl>
                                          <p:spTgt spid="16"/>
                                        </p:tgtEl>
                                        <p:attrNameLst>
                                          <p:attrName>ppt_w</p:attrName>
                                        </p:attrNameLst>
                                      </p:cBhvr>
                                      <p:tavLst>
                                        <p:tav tm="0">
                                          <p:val>
                                            <p:fltVal val="0"/>
                                          </p:val>
                                        </p:tav>
                                        <p:tav tm="100000">
                                          <p:val>
                                            <p:strVal val="#ppt_w"/>
                                          </p:val>
                                        </p:tav>
                                      </p:tavLst>
                                    </p:anim>
                                    <p:anim calcmode="lin" valueType="num">
                                      <p:cBhvr>
                                        <p:cTn id="137" dur="500" fill="hold"/>
                                        <p:tgtEl>
                                          <p:spTgt spid="16"/>
                                        </p:tgtEl>
                                        <p:attrNameLst>
                                          <p:attrName>ppt_h</p:attrName>
                                        </p:attrNameLst>
                                      </p:cBhvr>
                                      <p:tavLst>
                                        <p:tav tm="0">
                                          <p:val>
                                            <p:fltVal val="0"/>
                                          </p:val>
                                        </p:tav>
                                        <p:tav tm="100000">
                                          <p:val>
                                            <p:strVal val="#ppt_h"/>
                                          </p:val>
                                        </p:tav>
                                      </p:tavLst>
                                    </p:anim>
                                    <p:animEffect transition="in" filter="fade">
                                      <p:cBhvr>
                                        <p:cTn id="138" dur="500"/>
                                        <p:tgtEl>
                                          <p:spTgt spid="16"/>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p:cTn id="143" dur="500" fill="hold"/>
                                        <p:tgtEl>
                                          <p:spTgt spid="17"/>
                                        </p:tgtEl>
                                        <p:attrNameLst>
                                          <p:attrName>ppt_w</p:attrName>
                                        </p:attrNameLst>
                                      </p:cBhvr>
                                      <p:tavLst>
                                        <p:tav tm="0">
                                          <p:val>
                                            <p:fltVal val="0"/>
                                          </p:val>
                                        </p:tav>
                                        <p:tav tm="100000">
                                          <p:val>
                                            <p:strVal val="#ppt_w"/>
                                          </p:val>
                                        </p:tav>
                                      </p:tavLst>
                                    </p:anim>
                                    <p:anim calcmode="lin" valueType="num">
                                      <p:cBhvr>
                                        <p:cTn id="144" dur="500" fill="hold"/>
                                        <p:tgtEl>
                                          <p:spTgt spid="17"/>
                                        </p:tgtEl>
                                        <p:attrNameLst>
                                          <p:attrName>ppt_h</p:attrName>
                                        </p:attrNameLst>
                                      </p:cBhvr>
                                      <p:tavLst>
                                        <p:tav tm="0">
                                          <p:val>
                                            <p:fltVal val="0"/>
                                          </p:val>
                                        </p:tav>
                                        <p:tav tm="100000">
                                          <p:val>
                                            <p:strVal val="#ppt_h"/>
                                          </p:val>
                                        </p:tav>
                                      </p:tavLst>
                                    </p:anim>
                                    <p:animEffect transition="in" filter="fade">
                                      <p:cBhvr>
                                        <p:cTn id="145" dur="500"/>
                                        <p:tgtEl>
                                          <p:spTgt spid="17"/>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18"/>
                                        </p:tgtEl>
                                        <p:attrNameLst>
                                          <p:attrName>style.visibility</p:attrName>
                                        </p:attrNameLst>
                                      </p:cBhvr>
                                      <p:to>
                                        <p:strVal val="visible"/>
                                      </p:to>
                                    </p:set>
                                    <p:anim calcmode="lin" valueType="num">
                                      <p:cBhvr>
                                        <p:cTn id="150" dur="500" fill="hold"/>
                                        <p:tgtEl>
                                          <p:spTgt spid="18"/>
                                        </p:tgtEl>
                                        <p:attrNameLst>
                                          <p:attrName>ppt_w</p:attrName>
                                        </p:attrNameLst>
                                      </p:cBhvr>
                                      <p:tavLst>
                                        <p:tav tm="0">
                                          <p:val>
                                            <p:fltVal val="0"/>
                                          </p:val>
                                        </p:tav>
                                        <p:tav tm="100000">
                                          <p:val>
                                            <p:strVal val="#ppt_w"/>
                                          </p:val>
                                        </p:tav>
                                      </p:tavLst>
                                    </p:anim>
                                    <p:anim calcmode="lin" valueType="num">
                                      <p:cBhvr>
                                        <p:cTn id="151" dur="500" fill="hold"/>
                                        <p:tgtEl>
                                          <p:spTgt spid="18"/>
                                        </p:tgtEl>
                                        <p:attrNameLst>
                                          <p:attrName>ppt_h</p:attrName>
                                        </p:attrNameLst>
                                      </p:cBhvr>
                                      <p:tavLst>
                                        <p:tav tm="0">
                                          <p:val>
                                            <p:fltVal val="0"/>
                                          </p:val>
                                        </p:tav>
                                        <p:tav tm="100000">
                                          <p:val>
                                            <p:strVal val="#ppt_h"/>
                                          </p:val>
                                        </p:tav>
                                      </p:tavLst>
                                    </p:anim>
                                    <p:animEffect transition="in" filter="fade">
                                      <p:cBhvr>
                                        <p:cTn id="1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7504" y="28917"/>
            <a:ext cx="9036496" cy="6640443"/>
          </a:xfrm>
          <a:prstGeom prst="rect">
            <a:avLst/>
          </a:prstGeom>
          <a:ln w="228600" cap="sq" cmpd="thickThin">
            <a:solidFill>
              <a:srgbClr val="000000"/>
            </a:solidFill>
            <a:prstDash val="solid"/>
            <a:miter lim="800000"/>
          </a:ln>
          <a:effectLst>
            <a:innerShdw blurRad="76200">
              <a:srgbClr val="000000"/>
            </a:innerShdw>
          </a:effectLst>
        </p:spPr>
      </p:pic>
      <p:sp>
        <p:nvSpPr>
          <p:cNvPr id="3" name="مربع نص 2"/>
          <p:cNvSpPr txBox="1"/>
          <p:nvPr/>
        </p:nvSpPr>
        <p:spPr>
          <a:xfrm>
            <a:off x="785786" y="1268760"/>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c</a:t>
            </a:r>
          </a:p>
        </p:txBody>
      </p:sp>
      <p:sp>
        <p:nvSpPr>
          <p:cNvPr id="5" name="مربع نص 4"/>
          <p:cNvSpPr txBox="1"/>
          <p:nvPr/>
        </p:nvSpPr>
        <p:spPr>
          <a:xfrm>
            <a:off x="785786" y="2132856"/>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b</a:t>
            </a:r>
          </a:p>
        </p:txBody>
      </p:sp>
      <p:sp>
        <p:nvSpPr>
          <p:cNvPr id="6" name="مربع نص 5"/>
          <p:cNvSpPr txBox="1"/>
          <p:nvPr/>
        </p:nvSpPr>
        <p:spPr>
          <a:xfrm>
            <a:off x="785786" y="2996952"/>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d</a:t>
            </a:r>
          </a:p>
        </p:txBody>
      </p:sp>
      <p:sp>
        <p:nvSpPr>
          <p:cNvPr id="7" name="مربع نص 6"/>
          <p:cNvSpPr txBox="1"/>
          <p:nvPr/>
        </p:nvSpPr>
        <p:spPr>
          <a:xfrm>
            <a:off x="785786" y="3861048"/>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e</a:t>
            </a:r>
          </a:p>
        </p:txBody>
      </p:sp>
      <p:sp>
        <p:nvSpPr>
          <p:cNvPr id="8" name="مربع نص 7"/>
          <p:cNvSpPr txBox="1"/>
          <p:nvPr/>
        </p:nvSpPr>
        <p:spPr>
          <a:xfrm>
            <a:off x="785786" y="4725144"/>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a</a:t>
            </a:r>
          </a:p>
        </p:txBody>
      </p:sp>
      <p:sp>
        <p:nvSpPr>
          <p:cNvPr id="9" name="مربع نص 8"/>
          <p:cNvSpPr txBox="1"/>
          <p:nvPr/>
        </p:nvSpPr>
        <p:spPr>
          <a:xfrm>
            <a:off x="785786" y="5589240"/>
            <a:ext cx="428628" cy="523220"/>
          </a:xfrm>
          <a:prstGeom prst="rect">
            <a:avLst/>
          </a:prstGeom>
          <a:noFill/>
        </p:spPr>
        <p:txBody>
          <a:bodyPr wrap="square" rtlCol="0">
            <a:spAutoFit/>
          </a:bodyPr>
          <a:lstStyle/>
          <a:p>
            <a:r>
              <a:rPr lang="en-US" sz="2800" b="1" dirty="0">
                <a:solidFill>
                  <a:schemeClr val="accent1">
                    <a:lumMod val="75000"/>
                  </a:schemeClr>
                </a:solidFill>
                <a:latin typeface="Comic Sans MS" pitchFamily="66" charset="0"/>
              </a:rPr>
              <a:t>f</a:t>
            </a:r>
          </a:p>
        </p:txBody>
      </p:sp>
      <p:sp>
        <p:nvSpPr>
          <p:cNvPr id="10" name="مربع نص 9"/>
          <p:cNvSpPr txBox="1"/>
          <p:nvPr/>
        </p:nvSpPr>
        <p:spPr>
          <a:xfrm>
            <a:off x="278310" y="10059"/>
            <a:ext cx="1872208" cy="400110"/>
          </a:xfrm>
          <a:prstGeom prst="rect">
            <a:avLst/>
          </a:prstGeom>
          <a:noFill/>
        </p:spPr>
        <p:txBody>
          <a:bodyPr wrap="square" rtlCol="0">
            <a:spAutoFit/>
          </a:bodyPr>
          <a:lstStyle/>
          <a:p>
            <a:pPr algn="l" rtl="0"/>
            <a:r>
              <a:rPr lang="en-US" sz="2000" b="1" dirty="0">
                <a:solidFill>
                  <a:srgbClr val="92D050"/>
                </a:solidFill>
                <a:latin typeface="Comic Sans MS" pitchFamily="66" charset="0"/>
              </a:rPr>
              <a:t>P. B. p. 75</a:t>
            </a: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543484"/>
            <a:ext cx="1259633" cy="1105841"/>
          </a:xfrm>
          <a:prstGeom prst="rect">
            <a:avLst/>
          </a:prstGeom>
        </p:spPr>
      </p:pic>
    </p:spTree>
    <p:extLst>
      <p:ext uri="{BB962C8B-B14F-4D97-AF65-F5344CB8AC3E}">
        <p14:creationId xmlns:p14="http://schemas.microsoft.com/office/powerpoint/2010/main" val="81761996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11560" y="1556792"/>
            <a:ext cx="7920880" cy="3539430"/>
          </a:xfrm>
          <a:prstGeom prst="rect">
            <a:avLst/>
          </a:prstGeom>
        </p:spPr>
        <p:txBody>
          <a:bodyPr wrap="square">
            <a:spAutoFit/>
          </a:bodyPr>
          <a:lstStyle/>
          <a:p>
            <a:pPr algn="ctr" rtl="0"/>
            <a:r>
              <a:rPr lang="en-US" sz="2800" dirty="0">
                <a:solidFill>
                  <a:schemeClr val="accent1">
                    <a:lumMod val="75000"/>
                  </a:schemeClr>
                </a:solidFill>
                <a:latin typeface="Comic Sans MS" pitchFamily="66" charset="0"/>
              </a:rPr>
              <a:t>Role-play</a:t>
            </a:r>
            <a:r>
              <a:rPr lang="en-US" sz="2800" dirty="0">
                <a:latin typeface="Comic Sans MS" pitchFamily="66" charset="0"/>
              </a:rPr>
              <a:t> an interview with one set of twins/triplets in the article.</a:t>
            </a:r>
          </a:p>
          <a:p>
            <a:pPr algn="ctr" rtl="0"/>
            <a:r>
              <a:rPr lang="en-US" sz="2800" dirty="0">
                <a:latin typeface="Comic Sans MS" pitchFamily="66" charset="0"/>
              </a:rPr>
              <a:t> </a:t>
            </a:r>
          </a:p>
          <a:p>
            <a:pPr algn="ctr" rtl="0"/>
            <a:r>
              <a:rPr lang="en-US" sz="2800" dirty="0">
                <a:latin typeface="Comic Sans MS" pitchFamily="66" charset="0"/>
              </a:rPr>
              <a:t>Work in small groups, and</a:t>
            </a:r>
          </a:p>
          <a:p>
            <a:pPr algn="ctr" rtl="0"/>
            <a:r>
              <a:rPr lang="en-US" sz="2800" dirty="0">
                <a:latin typeface="Comic Sans MS" pitchFamily="66" charset="0"/>
              </a:rPr>
              <a:t>take turns being “twins” or “triplets” and interviewers.</a:t>
            </a:r>
          </a:p>
          <a:p>
            <a:pPr algn="ctr" rtl="0"/>
            <a:endParaRPr lang="en-US" sz="2800" dirty="0">
              <a:latin typeface="Comic Sans MS" pitchFamily="66" charset="0"/>
            </a:endParaRPr>
          </a:p>
          <a:p>
            <a:pPr algn="ctr" rtl="0"/>
            <a:r>
              <a:rPr lang="en-US" sz="2800" dirty="0">
                <a:latin typeface="Comic Sans MS" pitchFamily="66" charset="0"/>
              </a:rPr>
              <a:t> Present your interviews to the class.</a:t>
            </a:r>
            <a:endParaRPr lang="ar-SA" sz="2800" dirty="0">
              <a:latin typeface="Comic Sans MS" pitchFamily="66" charset="0"/>
            </a:endParaRPr>
          </a:p>
        </p:txBody>
      </p:sp>
    </p:spTree>
    <p:extLst>
      <p:ext uri="{BB962C8B-B14F-4D97-AF65-F5344CB8AC3E}">
        <p14:creationId xmlns:p14="http://schemas.microsoft.com/office/powerpoint/2010/main" val="3003489842"/>
      </p:ext>
    </p:extLst>
  </p:cSld>
  <p:clrMapOvr>
    <a:masterClrMapping/>
  </p:clrMapOvr>
  <p:transition spd="slow">
    <p:cover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2_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12_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535</Words>
  <Application>Microsoft Office PowerPoint</Application>
  <PresentationFormat>On-screen Show (4:3)</PresentationFormat>
  <Paragraphs>77</Paragraphs>
  <Slides>14</Slides>
  <Notes>1</Notes>
  <HiddenSlides>0</HiddenSlides>
  <MMClips>1</MMClips>
  <ScaleCrop>false</ScaleCrop>
  <HeadingPairs>
    <vt:vector size="4" baseType="variant">
      <vt:variant>
        <vt:lpstr>Theme</vt:lpstr>
      </vt:variant>
      <vt:variant>
        <vt:i4>7</vt:i4>
      </vt:variant>
      <vt:variant>
        <vt:lpstr>Slide Titles</vt:lpstr>
      </vt:variant>
      <vt:variant>
        <vt:i4>14</vt:i4>
      </vt:variant>
    </vt:vector>
  </HeadingPairs>
  <TitlesOfParts>
    <vt:vector size="21" baseType="lpstr">
      <vt:lpstr>سمة Office</vt:lpstr>
      <vt:lpstr>مشربية</vt:lpstr>
      <vt:lpstr>1_مشربية</vt:lpstr>
      <vt:lpstr>2_مشربية</vt:lpstr>
      <vt:lpstr>12_مشربية</vt:lpstr>
      <vt:lpstr>نسق Office</vt:lpstr>
      <vt:lpstr>1_نسق Office</vt:lpstr>
      <vt:lpstr>It’s a good deal, Isn’t it?</vt:lpstr>
      <vt:lpstr>1.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good deal, Isn’t it?</dc:title>
  <dc:creator>Duna</dc:creator>
  <cp:lastModifiedBy>pc</cp:lastModifiedBy>
  <cp:revision>42</cp:revision>
  <dcterms:created xsi:type="dcterms:W3CDTF">2021-01-23T12:36:29Z</dcterms:created>
  <dcterms:modified xsi:type="dcterms:W3CDTF">2023-03-09T14:43:37Z</dcterms:modified>
</cp:coreProperties>
</file>