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FZ2sHT9uIqo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زمن المنقضي"/>
          <p:cNvSpPr txBox="1"/>
          <p:nvPr/>
        </p:nvSpPr>
        <p:spPr>
          <a:xfrm>
            <a:off x="4234222" y="4914899"/>
            <a:ext cx="453635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الزمن المنقضي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MagicEraser_230307_145749.png" descr="MagicEraser_230307_145749.png"/>
          <p:cNvPicPr>
            <a:picLocks noChangeAspect="1"/>
          </p:cNvPicPr>
          <p:nvPr/>
        </p:nvPicPr>
        <p:blipFill>
          <a:blip r:embed="rId2">
            <a:extLst/>
          </a:blip>
          <a:srcRect l="20179" t="65956" r="15695" b="1681"/>
          <a:stretch>
            <a:fillRect/>
          </a:stretch>
        </p:blipFill>
        <p:spPr>
          <a:xfrm>
            <a:off x="104201" y="2520553"/>
            <a:ext cx="12450220" cy="471236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صفحة ٤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07_145621.png" descr="MagicEraser_230307_145621.png"/>
          <p:cNvPicPr>
            <a:picLocks noChangeAspect="1"/>
          </p:cNvPicPr>
          <p:nvPr/>
        </p:nvPicPr>
        <p:blipFill>
          <a:blip r:embed="rId2">
            <a:extLst/>
          </a:blip>
          <a:srcRect l="61295" t="27486" r="27282" b="67080"/>
          <a:stretch>
            <a:fillRect/>
          </a:stretch>
        </p:blipFill>
        <p:spPr>
          <a:xfrm>
            <a:off x="6963965" y="3886001"/>
            <a:ext cx="4842750" cy="1727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7_145621.png" descr="MagicEraser_230307_145621.png"/>
          <p:cNvPicPr>
            <a:picLocks noChangeAspect="1"/>
          </p:cNvPicPr>
          <p:nvPr/>
        </p:nvPicPr>
        <p:blipFill>
          <a:blip r:embed="rId2">
            <a:extLst/>
          </a:blip>
          <a:srcRect l="65598" t="36876" r="27231" b="59936"/>
          <a:stretch>
            <a:fillRect/>
          </a:stretch>
        </p:blipFill>
        <p:spPr>
          <a:xfrm>
            <a:off x="868232" y="4265414"/>
            <a:ext cx="3666950" cy="1222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تجميع"/>
          <p:cNvGrpSpPr/>
          <p:nvPr/>
        </p:nvGrpSpPr>
        <p:grpSpPr>
          <a:xfrm>
            <a:off x="-59874" y="3399909"/>
            <a:ext cx="6643752" cy="4906945"/>
            <a:chOff x="0" y="0"/>
            <a:chExt cx="6643750" cy="4906944"/>
          </a:xfrm>
        </p:grpSpPr>
        <p:pic>
          <p:nvPicPr>
            <p:cNvPr id="130" name="MagicEraser_230307_145621.png" descr="MagicEraser_230307_14562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566" t="61493" r="41652" b="5983"/>
            <a:stretch>
              <a:fillRect/>
            </a:stretch>
          </p:blipFill>
          <p:spPr>
            <a:xfrm>
              <a:off x="0" y="0"/>
              <a:ext cx="6449949" cy="4397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MagicEraser_230307_145621.png" descr="MagicEraser_230307_14562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37" t="93118" r="40652" b="3009"/>
            <a:stretch>
              <a:fillRect/>
            </a:stretch>
          </p:blipFill>
          <p:spPr>
            <a:xfrm>
              <a:off x="3271657" y="4275609"/>
              <a:ext cx="3372094" cy="63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" name="تجميع"/>
          <p:cNvGrpSpPr/>
          <p:nvPr/>
        </p:nvGrpSpPr>
        <p:grpSpPr>
          <a:xfrm>
            <a:off x="6098016" y="2250938"/>
            <a:ext cx="6784636" cy="6507250"/>
            <a:chOff x="0" y="0"/>
            <a:chExt cx="6784634" cy="6507248"/>
          </a:xfrm>
        </p:grpSpPr>
        <p:pic>
          <p:nvPicPr>
            <p:cNvPr id="133" name="MagicEraser_230307_145621.png" descr="MagicEraser_230307_14562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784" t="9994" r="40435" b="38188"/>
            <a:stretch>
              <a:fillRect/>
            </a:stretch>
          </p:blipFill>
          <p:spPr>
            <a:xfrm>
              <a:off x="789050" y="172315"/>
              <a:ext cx="5995585" cy="6334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مستطيل"/>
            <p:cNvSpPr/>
            <p:nvPr/>
          </p:nvSpPr>
          <p:spPr>
            <a:xfrm>
              <a:off x="0" y="0"/>
              <a:ext cx="1905000" cy="477173"/>
            </a:xfrm>
            <a:prstGeom prst="rect">
              <a:avLst/>
            </a:prstGeom>
            <a:solidFill>
              <a:srgbClr val="FFFCF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6" name="الزمن المنقضي"/>
          <p:cNvSpPr txBox="1"/>
          <p:nvPr/>
        </p:nvSpPr>
        <p:spPr>
          <a:xfrm>
            <a:off x="4234222" y="760749"/>
            <a:ext cx="453635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الزمن المنقضي </a:t>
            </a:r>
          </a:p>
        </p:txBody>
      </p:sp>
      <p:sp>
        <p:nvSpPr>
          <p:cNvPr id="137" name="خط"/>
          <p:cNvSpPr/>
          <p:nvPr/>
        </p:nvSpPr>
        <p:spPr>
          <a:xfrm flipV="1">
            <a:off x="6502400" y="3282425"/>
            <a:ext cx="1" cy="600949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8" name="صفحة ٤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307_145636.png" descr="MagicEraser_230307_145636.png"/>
          <p:cNvPicPr>
            <a:picLocks noChangeAspect="1"/>
          </p:cNvPicPr>
          <p:nvPr/>
        </p:nvPicPr>
        <p:blipFill>
          <a:blip r:embed="rId2">
            <a:extLst/>
          </a:blip>
          <a:srcRect l="15797" t="13419" r="11657" b="2972"/>
          <a:stretch>
            <a:fillRect/>
          </a:stretch>
        </p:blipFill>
        <p:spPr>
          <a:xfrm>
            <a:off x="1907422" y="789781"/>
            <a:ext cx="9456802" cy="817415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٤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307_145654.png" descr="MagicEraser_230307_145654.png"/>
          <p:cNvPicPr>
            <a:picLocks noChangeAspect="1"/>
          </p:cNvPicPr>
          <p:nvPr/>
        </p:nvPicPr>
        <p:blipFill>
          <a:blip r:embed="rId2">
            <a:extLst/>
          </a:blip>
          <a:srcRect l="13847" t="45542" r="11671" b="41095"/>
          <a:stretch>
            <a:fillRect/>
          </a:stretch>
        </p:blipFill>
        <p:spPr>
          <a:xfrm>
            <a:off x="1330830" y="43272"/>
            <a:ext cx="11706221" cy="1575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307_145654.png" descr="MagicEraser_230307_145654.png"/>
          <p:cNvPicPr>
            <a:picLocks noChangeAspect="1"/>
          </p:cNvPicPr>
          <p:nvPr/>
        </p:nvPicPr>
        <p:blipFill>
          <a:blip r:embed="rId2">
            <a:extLst/>
          </a:blip>
          <a:srcRect l="22809" t="59492" r="11428" b="24392"/>
          <a:stretch>
            <a:fillRect/>
          </a:stretch>
        </p:blipFill>
        <p:spPr>
          <a:xfrm>
            <a:off x="294481" y="1704999"/>
            <a:ext cx="12415669" cy="228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307_145654.png" descr="MagicEraser_230307_145654.png"/>
          <p:cNvPicPr>
            <a:picLocks noChangeAspect="1"/>
          </p:cNvPicPr>
          <p:nvPr/>
        </p:nvPicPr>
        <p:blipFill>
          <a:blip r:embed="rId2">
            <a:extLst/>
          </a:blip>
          <a:srcRect l="29416" t="79682" r="12758" b="4997"/>
          <a:stretch>
            <a:fillRect/>
          </a:stretch>
        </p:blipFill>
        <p:spPr>
          <a:xfrm>
            <a:off x="2621945" y="5599516"/>
            <a:ext cx="10177087" cy="2022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307_145654.png" descr="MagicEraser_230307_145654.png"/>
          <p:cNvPicPr>
            <a:picLocks noChangeAspect="1"/>
          </p:cNvPicPr>
          <p:nvPr/>
        </p:nvPicPr>
        <p:blipFill>
          <a:blip r:embed="rId2">
            <a:extLst/>
          </a:blip>
          <a:srcRect l="16906" t="80812" r="75603" b="9361"/>
          <a:stretch>
            <a:fillRect/>
          </a:stretch>
        </p:blipFill>
        <p:spPr>
          <a:xfrm>
            <a:off x="3161828" y="6984155"/>
            <a:ext cx="2245857" cy="22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٤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307_145709.png" descr="MagicEraser_230307_145709.png"/>
          <p:cNvPicPr>
            <a:picLocks noChangeAspect="1"/>
          </p:cNvPicPr>
          <p:nvPr/>
        </p:nvPicPr>
        <p:blipFill>
          <a:blip r:embed="rId2">
            <a:extLst/>
          </a:blip>
          <a:srcRect l="12765" t="30067" r="17431" b="54691"/>
          <a:stretch>
            <a:fillRect/>
          </a:stretch>
        </p:blipFill>
        <p:spPr>
          <a:xfrm>
            <a:off x="1907084" y="54090"/>
            <a:ext cx="10719590" cy="1755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gicEraser_230307_145709.png" descr="MagicEraser_230307_145709.png"/>
          <p:cNvPicPr>
            <a:picLocks noChangeAspect="1"/>
          </p:cNvPicPr>
          <p:nvPr/>
        </p:nvPicPr>
        <p:blipFill>
          <a:blip r:embed="rId2">
            <a:extLst/>
          </a:blip>
          <a:srcRect l="18182" t="73022" r="18182" b="8918"/>
          <a:stretch>
            <a:fillRect/>
          </a:stretch>
        </p:blipFill>
        <p:spPr>
          <a:xfrm>
            <a:off x="1236657" y="1968240"/>
            <a:ext cx="11161574" cy="2375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MagicEraser_230307_145730.png" descr="MagicEraser_230307_145730.png"/>
          <p:cNvPicPr>
            <a:picLocks noChangeAspect="1"/>
          </p:cNvPicPr>
          <p:nvPr/>
        </p:nvPicPr>
        <p:blipFill>
          <a:blip r:embed="rId3">
            <a:extLst/>
          </a:blip>
          <a:srcRect l="13268" t="42229" r="17048" b="21970"/>
          <a:stretch>
            <a:fillRect/>
          </a:stretch>
        </p:blipFill>
        <p:spPr>
          <a:xfrm>
            <a:off x="1471992" y="5060573"/>
            <a:ext cx="11294080" cy="435176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صفحة ٤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MagicEraser_230307_145749.png" descr="MagicEraser_230307_145749.png"/>
          <p:cNvPicPr>
            <a:picLocks noChangeAspect="1"/>
          </p:cNvPicPr>
          <p:nvPr/>
        </p:nvPicPr>
        <p:blipFill>
          <a:blip r:embed="rId2">
            <a:extLst/>
          </a:blip>
          <a:srcRect l="25713" t="28841" r="17869" b="63172"/>
          <a:stretch>
            <a:fillRect/>
          </a:stretch>
        </p:blipFill>
        <p:spPr>
          <a:xfrm>
            <a:off x="341114" y="1889662"/>
            <a:ext cx="12322642" cy="1308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gicEraser_230307_145749.png" descr="MagicEraser_230307_145749.png"/>
          <p:cNvPicPr>
            <a:picLocks noChangeAspect="1"/>
          </p:cNvPicPr>
          <p:nvPr/>
        </p:nvPicPr>
        <p:blipFill>
          <a:blip r:embed="rId2">
            <a:extLst/>
          </a:blip>
          <a:srcRect l="25873" t="8955" r="17708" b="83058"/>
          <a:stretch>
            <a:fillRect/>
          </a:stretch>
        </p:blipFill>
        <p:spPr>
          <a:xfrm>
            <a:off x="1543913" y="619584"/>
            <a:ext cx="11099888" cy="117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MagicEraser_230307_145749.png" descr="MagicEraser_230307_145749.png"/>
          <p:cNvPicPr>
            <a:picLocks noChangeAspect="1"/>
          </p:cNvPicPr>
          <p:nvPr/>
        </p:nvPicPr>
        <p:blipFill>
          <a:blip r:embed="rId2">
            <a:extLst/>
          </a:blip>
          <a:srcRect l="36978" t="36966" r="34208" b="38507"/>
          <a:stretch>
            <a:fillRect/>
          </a:stretch>
        </p:blipFill>
        <p:spPr>
          <a:xfrm>
            <a:off x="2629956" y="3448022"/>
            <a:ext cx="8127138" cy="518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صفحة ٤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