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nevq3ekdr9o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وحدات الكتلة في النظام المتري"/>
          <p:cNvSpPr txBox="1"/>
          <p:nvPr/>
        </p:nvSpPr>
        <p:spPr>
          <a:xfrm>
            <a:off x="1801884" y="4799507"/>
            <a:ext cx="9026005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وحدات الكتلة في النظام المتري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MagicEraser_230225_114044.png" descr="MagicEraser_230225_114044.png"/>
          <p:cNvPicPr>
            <a:picLocks noChangeAspect="1"/>
          </p:cNvPicPr>
          <p:nvPr/>
        </p:nvPicPr>
        <p:blipFill>
          <a:blip r:embed="rId2">
            <a:extLst/>
          </a:blip>
          <a:srcRect l="6662" t="16062" r="0" b="16062"/>
          <a:stretch>
            <a:fillRect/>
          </a:stretch>
        </p:blipFill>
        <p:spPr>
          <a:xfrm>
            <a:off x="370681" y="1532532"/>
            <a:ext cx="12263377" cy="668847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صفحة ٣٧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225_113835.png" descr="MagicEraser_230225_113835.png"/>
          <p:cNvPicPr>
            <a:picLocks noChangeAspect="1"/>
          </p:cNvPicPr>
          <p:nvPr/>
        </p:nvPicPr>
        <p:blipFill>
          <a:blip r:embed="rId2">
            <a:extLst/>
          </a:blip>
          <a:srcRect l="71936" t="44249" r="15056" b="50343"/>
          <a:stretch>
            <a:fillRect/>
          </a:stretch>
        </p:blipFill>
        <p:spPr>
          <a:xfrm>
            <a:off x="7134677" y="3876421"/>
            <a:ext cx="4173479" cy="1301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225_113835.png" descr="MagicEraser_230225_113835.png"/>
          <p:cNvPicPr>
            <a:picLocks noChangeAspect="1"/>
          </p:cNvPicPr>
          <p:nvPr/>
        </p:nvPicPr>
        <p:blipFill>
          <a:blip r:embed="rId2">
            <a:extLst/>
          </a:blip>
          <a:srcRect l="71419" t="55937" r="14966" b="29994"/>
          <a:stretch>
            <a:fillRect/>
          </a:stretch>
        </p:blipFill>
        <p:spPr>
          <a:xfrm>
            <a:off x="1227737" y="3947866"/>
            <a:ext cx="3344605" cy="2592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agicEraser_230225_113835.png" descr="MagicEraser_230225_113835.png"/>
          <p:cNvPicPr>
            <a:picLocks noChangeAspect="1"/>
          </p:cNvPicPr>
          <p:nvPr/>
        </p:nvPicPr>
        <p:blipFill>
          <a:blip r:embed="rId2">
            <a:extLst/>
          </a:blip>
          <a:srcRect l="12328" t="25728" r="35376" b="3573"/>
          <a:stretch>
            <a:fillRect/>
          </a:stretch>
        </p:blipFill>
        <p:spPr>
          <a:xfrm>
            <a:off x="6749752" y="2846784"/>
            <a:ext cx="5707674" cy="578713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وحدات الكتلة في النظام المتري"/>
          <p:cNvSpPr txBox="1"/>
          <p:nvPr/>
        </p:nvSpPr>
        <p:spPr>
          <a:xfrm>
            <a:off x="1989397" y="1337714"/>
            <a:ext cx="9026005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وحدات الكتلة في النظام المتري</a:t>
            </a:r>
          </a:p>
        </p:txBody>
      </p:sp>
      <p:pic>
        <p:nvPicPr>
          <p:cNvPr id="132" name="MagicEraser_230225_113903.png" descr="MagicEraser_230225_113903.png"/>
          <p:cNvPicPr>
            <a:picLocks noChangeAspect="1"/>
          </p:cNvPicPr>
          <p:nvPr/>
        </p:nvPicPr>
        <p:blipFill>
          <a:blip r:embed="rId3">
            <a:extLst/>
          </a:blip>
          <a:srcRect l="11158" t="34591" r="38497" b="16830"/>
          <a:stretch>
            <a:fillRect/>
          </a:stretch>
        </p:blipFill>
        <p:spPr>
          <a:xfrm>
            <a:off x="514107" y="3580791"/>
            <a:ext cx="6322325" cy="457533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خط"/>
          <p:cNvSpPr/>
          <p:nvPr/>
        </p:nvSpPr>
        <p:spPr>
          <a:xfrm flipV="1">
            <a:off x="6776965" y="3574326"/>
            <a:ext cx="1" cy="536748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4" name="صفحة ٣٤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agicEraser_230225_113923.png" descr="MagicEraser_230225_113923.png"/>
          <p:cNvPicPr>
            <a:picLocks noChangeAspect="1"/>
          </p:cNvPicPr>
          <p:nvPr/>
        </p:nvPicPr>
        <p:blipFill>
          <a:blip r:embed="rId2">
            <a:extLst/>
          </a:blip>
          <a:srcRect l="13067" t="12699" r="17074" b="3949"/>
          <a:stretch>
            <a:fillRect/>
          </a:stretch>
        </p:blipFill>
        <p:spPr>
          <a:xfrm>
            <a:off x="1491853" y="591389"/>
            <a:ext cx="10021079" cy="8967486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صفحة ٣٥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gicEraser_230225_113941.png" descr="MagicEraser_230225_113941.png"/>
          <p:cNvPicPr>
            <a:picLocks noChangeAspect="1"/>
          </p:cNvPicPr>
          <p:nvPr/>
        </p:nvPicPr>
        <p:blipFill>
          <a:blip r:embed="rId2">
            <a:extLst/>
          </a:blip>
          <a:srcRect l="12338" t="40812" r="16788" b="11686"/>
          <a:stretch>
            <a:fillRect/>
          </a:stretch>
        </p:blipFill>
        <p:spPr>
          <a:xfrm>
            <a:off x="660003" y="1658775"/>
            <a:ext cx="11684768" cy="587350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٣٥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agicEraser_230225_114000.png" descr="MagicEraser_230225_114000.png"/>
          <p:cNvPicPr>
            <a:picLocks noChangeAspect="1"/>
          </p:cNvPicPr>
          <p:nvPr/>
        </p:nvPicPr>
        <p:blipFill>
          <a:blip r:embed="rId2">
            <a:extLst/>
          </a:blip>
          <a:srcRect l="11010" t="13806" r="8716" b="9175"/>
          <a:stretch>
            <a:fillRect/>
          </a:stretch>
        </p:blipFill>
        <p:spPr>
          <a:xfrm>
            <a:off x="1346987" y="357057"/>
            <a:ext cx="11169062" cy="8037129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صفحة ٣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agicEraser_230225_114019.png" descr="MagicEraser_230225_114019.png"/>
          <p:cNvPicPr>
            <a:picLocks noChangeAspect="1"/>
          </p:cNvPicPr>
          <p:nvPr/>
        </p:nvPicPr>
        <p:blipFill>
          <a:blip r:embed="rId2">
            <a:extLst/>
          </a:blip>
          <a:srcRect l="10710" t="16660" r="8415" b="22186"/>
          <a:stretch>
            <a:fillRect/>
          </a:stretch>
        </p:blipFill>
        <p:spPr>
          <a:xfrm>
            <a:off x="678626" y="1528957"/>
            <a:ext cx="11272521" cy="639277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صفحة ٣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