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OAJdqbawg1k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قياس المحيط"/>
          <p:cNvSpPr txBox="1"/>
          <p:nvPr/>
        </p:nvSpPr>
        <p:spPr>
          <a:xfrm>
            <a:off x="4336231" y="4914899"/>
            <a:ext cx="433233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قياس المحيط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305_145331.png" descr="MagicEraser_230305_145331.png"/>
          <p:cNvPicPr>
            <a:picLocks noChangeAspect="1"/>
          </p:cNvPicPr>
          <p:nvPr/>
        </p:nvPicPr>
        <p:blipFill>
          <a:blip r:embed="rId2">
            <a:extLst/>
          </a:blip>
          <a:srcRect l="38666" t="60281" r="14623" b="30826"/>
          <a:stretch>
            <a:fillRect/>
          </a:stretch>
        </p:blipFill>
        <p:spPr>
          <a:xfrm>
            <a:off x="2587711" y="1687623"/>
            <a:ext cx="9718939" cy="138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gicEraser_230305_145331.png" descr="MagicEraser_230305_145331.png"/>
          <p:cNvPicPr>
            <a:picLocks noChangeAspect="1"/>
          </p:cNvPicPr>
          <p:nvPr/>
        </p:nvPicPr>
        <p:blipFill>
          <a:blip r:embed="rId2">
            <a:extLst/>
          </a:blip>
          <a:srcRect l="52322" t="70263" r="14970" b="23617"/>
          <a:stretch>
            <a:fillRect/>
          </a:stretch>
        </p:blipFill>
        <p:spPr>
          <a:xfrm>
            <a:off x="5501386" y="5262959"/>
            <a:ext cx="6805264" cy="954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MagicEraser_230305_145331.png" descr="MagicEraser_230305_145331.png"/>
          <p:cNvPicPr>
            <a:picLocks noChangeAspect="1"/>
          </p:cNvPicPr>
          <p:nvPr/>
        </p:nvPicPr>
        <p:blipFill>
          <a:blip r:embed="rId2">
            <a:extLst/>
          </a:blip>
          <a:srcRect l="9014" t="62532" r="66118" b="13239"/>
          <a:stretch>
            <a:fillRect/>
          </a:stretch>
        </p:blipFill>
        <p:spPr>
          <a:xfrm>
            <a:off x="891662" y="2494450"/>
            <a:ext cx="3014278" cy="2202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MagicEraser_230305_145331.png" descr="MagicEraser_230305_145331.png"/>
          <p:cNvPicPr>
            <a:picLocks noChangeAspect="1"/>
          </p:cNvPicPr>
          <p:nvPr/>
        </p:nvPicPr>
        <p:blipFill>
          <a:blip r:embed="rId2">
            <a:extLst/>
          </a:blip>
          <a:srcRect l="35995" t="76531" r="14075" b="12476"/>
          <a:stretch>
            <a:fillRect/>
          </a:stretch>
        </p:blipFill>
        <p:spPr>
          <a:xfrm>
            <a:off x="3759415" y="7553986"/>
            <a:ext cx="8709763" cy="143808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صفحة ١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agicEraser_230305_145358.png" descr="MagicEraser_230305_145358.png"/>
          <p:cNvPicPr>
            <a:picLocks noChangeAspect="1"/>
          </p:cNvPicPr>
          <p:nvPr/>
        </p:nvPicPr>
        <p:blipFill>
          <a:blip r:embed="rId2">
            <a:extLst/>
          </a:blip>
          <a:srcRect l="3949" t="18383" r="5601" b="65506"/>
          <a:stretch>
            <a:fillRect/>
          </a:stretch>
        </p:blipFill>
        <p:spPr>
          <a:xfrm>
            <a:off x="1688027" y="60792"/>
            <a:ext cx="11251461" cy="1502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MagicEraser_230305_145358.png" descr="MagicEraser_230305_145358.png"/>
          <p:cNvPicPr>
            <a:picLocks noChangeAspect="1"/>
          </p:cNvPicPr>
          <p:nvPr/>
        </p:nvPicPr>
        <p:blipFill>
          <a:blip r:embed="rId2">
            <a:extLst/>
          </a:blip>
          <a:srcRect l="10790" t="34617" r="6065" b="49272"/>
          <a:stretch>
            <a:fillRect/>
          </a:stretch>
        </p:blipFill>
        <p:spPr>
          <a:xfrm>
            <a:off x="-85944" y="1791545"/>
            <a:ext cx="12873834" cy="1870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MagicEraser_230305_145358.png" descr="MagicEraser_230305_145358.png"/>
          <p:cNvPicPr>
            <a:picLocks noChangeAspect="1"/>
          </p:cNvPicPr>
          <p:nvPr/>
        </p:nvPicPr>
        <p:blipFill>
          <a:blip r:embed="rId2">
            <a:extLst/>
          </a:blip>
          <a:srcRect l="8931" t="73743" r="5789" b="3074"/>
          <a:stretch>
            <a:fillRect/>
          </a:stretch>
        </p:blipFill>
        <p:spPr>
          <a:xfrm>
            <a:off x="127992" y="5466093"/>
            <a:ext cx="12749004" cy="259923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صفحة ٢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MagicEraser_230305_145415.png" descr="MagicEraser_230305_145415.png"/>
          <p:cNvPicPr>
            <a:picLocks noChangeAspect="1"/>
          </p:cNvPicPr>
          <p:nvPr/>
        </p:nvPicPr>
        <p:blipFill>
          <a:blip r:embed="rId2">
            <a:extLst/>
          </a:blip>
          <a:srcRect l="15866" t="26965" r="11576" b="63880"/>
          <a:stretch>
            <a:fillRect/>
          </a:stretch>
        </p:blipFill>
        <p:spPr>
          <a:xfrm>
            <a:off x="644862" y="1117870"/>
            <a:ext cx="12378625" cy="1171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MagicEraser_230305_145415.png" descr="MagicEraser_230305_145415.png"/>
          <p:cNvPicPr>
            <a:picLocks noChangeAspect="1"/>
          </p:cNvPicPr>
          <p:nvPr/>
        </p:nvPicPr>
        <p:blipFill>
          <a:blip r:embed="rId2">
            <a:extLst/>
          </a:blip>
          <a:srcRect l="15866" t="35332" r="11576" b="24638"/>
          <a:stretch>
            <a:fillRect/>
          </a:stretch>
        </p:blipFill>
        <p:spPr>
          <a:xfrm>
            <a:off x="131691" y="3616198"/>
            <a:ext cx="12957915" cy="536145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صفحة ٢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MagicEraser_230305_145415.png" descr="MagicEraser_230305_145415.png"/>
          <p:cNvPicPr>
            <a:picLocks noChangeAspect="1"/>
          </p:cNvPicPr>
          <p:nvPr/>
        </p:nvPicPr>
        <p:blipFill>
          <a:blip r:embed="rId2">
            <a:extLst/>
          </a:blip>
          <a:srcRect l="39989" t="76543" r="12773" b="11128"/>
          <a:stretch>
            <a:fillRect/>
          </a:stretch>
        </p:blipFill>
        <p:spPr>
          <a:xfrm>
            <a:off x="4197325" y="786115"/>
            <a:ext cx="7862793" cy="1539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MagicEraser_230305_145431.png" descr="MagicEraser_230305_145431.png"/>
          <p:cNvPicPr>
            <a:picLocks noChangeAspect="1"/>
          </p:cNvPicPr>
          <p:nvPr/>
        </p:nvPicPr>
        <p:blipFill>
          <a:blip r:embed="rId3">
            <a:extLst/>
          </a:blip>
          <a:srcRect l="13308" t="17645" r="7689" b="17645"/>
          <a:stretch>
            <a:fillRect/>
          </a:stretch>
        </p:blipFill>
        <p:spPr>
          <a:xfrm>
            <a:off x="1942473" y="3122825"/>
            <a:ext cx="9725668" cy="597447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صفحة ٢٠-٢١"/>
          <p:cNvSpPr txBox="1"/>
          <p:nvPr/>
        </p:nvSpPr>
        <p:spPr>
          <a:xfrm>
            <a:off x="-13373" y="9017956"/>
            <a:ext cx="243936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٢٠-٢١ </a:t>
            </a: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561851" y="1350571"/>
            <a:ext cx="2340788" cy="2455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05_145226.png" descr="MagicEraser_230305_145226.png"/>
          <p:cNvPicPr>
            <a:picLocks noChangeAspect="1"/>
          </p:cNvPicPr>
          <p:nvPr/>
        </p:nvPicPr>
        <p:blipFill>
          <a:blip r:embed="rId2">
            <a:extLst/>
          </a:blip>
          <a:srcRect l="74290" t="50619" r="7392" b="41430"/>
          <a:stretch>
            <a:fillRect/>
          </a:stretch>
        </p:blipFill>
        <p:spPr>
          <a:xfrm>
            <a:off x="6490253" y="3514087"/>
            <a:ext cx="5414919" cy="1762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05_145226.png" descr="MagicEraser_230305_145226.png"/>
          <p:cNvPicPr>
            <a:picLocks noChangeAspect="1"/>
          </p:cNvPicPr>
          <p:nvPr/>
        </p:nvPicPr>
        <p:blipFill>
          <a:blip r:embed="rId2">
            <a:extLst/>
          </a:blip>
          <a:srcRect l="84080" t="62906" r="7449" b="32002"/>
          <a:stretch>
            <a:fillRect/>
          </a:stretch>
        </p:blipFill>
        <p:spPr>
          <a:xfrm>
            <a:off x="785328" y="3517710"/>
            <a:ext cx="3302326" cy="1488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305_145226.png" descr="MagicEraser_230305_145226.png"/>
          <p:cNvPicPr>
            <a:picLocks noChangeAspect="1"/>
          </p:cNvPicPr>
          <p:nvPr/>
        </p:nvPicPr>
        <p:blipFill>
          <a:blip r:embed="rId2">
            <a:extLst/>
          </a:blip>
          <a:srcRect l="12573" t="27703" r="28778" b="38175"/>
          <a:stretch>
            <a:fillRect/>
          </a:stretch>
        </p:blipFill>
        <p:spPr>
          <a:xfrm>
            <a:off x="472881" y="3759200"/>
            <a:ext cx="9080453" cy="3962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305_145226.png" descr="MagicEraser_230305_145226.png"/>
          <p:cNvPicPr>
            <a:picLocks noChangeAspect="1"/>
          </p:cNvPicPr>
          <p:nvPr/>
        </p:nvPicPr>
        <p:blipFill>
          <a:blip r:embed="rId2">
            <a:extLst/>
          </a:blip>
          <a:srcRect l="71688" t="30256" r="3602" b="21519"/>
          <a:stretch>
            <a:fillRect/>
          </a:stretch>
        </p:blipFill>
        <p:spPr>
          <a:xfrm>
            <a:off x="9366302" y="3434754"/>
            <a:ext cx="3150386" cy="46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قياس المحيط"/>
          <p:cNvSpPr txBox="1"/>
          <p:nvPr/>
        </p:nvSpPr>
        <p:spPr>
          <a:xfrm>
            <a:off x="4336231" y="1438683"/>
            <a:ext cx="433233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قياس المحيط </a:t>
            </a:r>
          </a:p>
        </p:txBody>
      </p:sp>
      <p:sp>
        <p:nvSpPr>
          <p:cNvPr id="133" name="صفحة ١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305_145226.png" descr="MagicEraser_230305_145226.png"/>
          <p:cNvPicPr>
            <a:picLocks noChangeAspect="1"/>
          </p:cNvPicPr>
          <p:nvPr/>
        </p:nvPicPr>
        <p:blipFill>
          <a:blip r:embed="rId2">
            <a:extLst/>
          </a:blip>
          <a:srcRect l="14061" t="55098" r="29199" b="2104"/>
          <a:stretch>
            <a:fillRect/>
          </a:stretch>
        </p:blipFill>
        <p:spPr>
          <a:xfrm>
            <a:off x="808817" y="1882302"/>
            <a:ext cx="11134743" cy="629902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١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305_145245.png" descr="MagicEraser_230305_145245.png"/>
          <p:cNvPicPr>
            <a:picLocks noChangeAspect="1"/>
          </p:cNvPicPr>
          <p:nvPr/>
        </p:nvPicPr>
        <p:blipFill>
          <a:blip r:embed="rId2">
            <a:extLst/>
          </a:blip>
          <a:srcRect l="14124" t="29008" r="28319" b="4375"/>
          <a:stretch>
            <a:fillRect/>
          </a:stretch>
        </p:blipFill>
        <p:spPr>
          <a:xfrm>
            <a:off x="1955998" y="930275"/>
            <a:ext cx="9092672" cy="7892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١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agicEraser_230305_145315.png" descr="MagicEraser_230305_145315.png"/>
          <p:cNvPicPr>
            <a:picLocks noChangeAspect="1"/>
          </p:cNvPicPr>
          <p:nvPr/>
        </p:nvPicPr>
        <p:blipFill>
          <a:blip r:embed="rId2">
            <a:extLst/>
          </a:blip>
          <a:srcRect l="11035" t="18694" r="33689" b="1731"/>
          <a:stretch>
            <a:fillRect/>
          </a:stretch>
        </p:blipFill>
        <p:spPr>
          <a:xfrm>
            <a:off x="2229445" y="378633"/>
            <a:ext cx="8546009" cy="922712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١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agicEraser_230305_145331.png" descr="MagicEraser_230305_145331.png"/>
          <p:cNvPicPr>
            <a:picLocks noChangeAspect="1"/>
          </p:cNvPicPr>
          <p:nvPr/>
        </p:nvPicPr>
        <p:blipFill>
          <a:blip r:embed="rId2">
            <a:extLst/>
          </a:blip>
          <a:srcRect l="9291" t="26841" r="13485" b="59126"/>
          <a:stretch>
            <a:fillRect/>
          </a:stretch>
        </p:blipFill>
        <p:spPr>
          <a:xfrm>
            <a:off x="825773" y="1031325"/>
            <a:ext cx="11663373" cy="1589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305_145331.png" descr="MagicEraser_230305_145331.png"/>
          <p:cNvPicPr>
            <a:picLocks noChangeAspect="1"/>
          </p:cNvPicPr>
          <p:nvPr/>
        </p:nvPicPr>
        <p:blipFill>
          <a:blip r:embed="rId2">
            <a:extLst/>
          </a:blip>
          <a:srcRect l="16931" t="40848" r="14917" b="40848"/>
          <a:stretch>
            <a:fillRect/>
          </a:stretch>
        </p:blipFill>
        <p:spPr>
          <a:xfrm>
            <a:off x="568126" y="2995960"/>
            <a:ext cx="11868456" cy="239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خط"/>
          <p:cNvSpPr/>
          <p:nvPr/>
        </p:nvSpPr>
        <p:spPr>
          <a:xfrm flipV="1">
            <a:off x="8147258" y="3592544"/>
            <a:ext cx="1" cy="526483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7" name="خط"/>
          <p:cNvSpPr/>
          <p:nvPr/>
        </p:nvSpPr>
        <p:spPr>
          <a:xfrm flipV="1">
            <a:off x="3906123" y="3613293"/>
            <a:ext cx="1" cy="522333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8" name="صفحة ١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