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3" r:id="rId2"/>
    <p:sldId id="294" r:id="rId3"/>
    <p:sldId id="434" r:id="rId4"/>
    <p:sldId id="439" r:id="rId5"/>
    <p:sldId id="440" r:id="rId6"/>
    <p:sldId id="441" r:id="rId7"/>
    <p:sldId id="442" r:id="rId8"/>
    <p:sldId id="443" r:id="rId9"/>
    <p:sldId id="444" r:id="rId10"/>
    <p:sldId id="297" r:id="rId11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굴림체" charset="-127"/>
      <p:regular r:id="rId16"/>
    </p:embeddedFon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  <p:embeddedFont>
      <p:font typeface="맑은 고딕" pitchFamily="34" charset="-127"/>
      <p:regular r:id="rId27"/>
      <p:bold r:id="rId28"/>
    </p:embeddedFont>
  </p:embeddedFontLst>
  <p:defaultTextStyle>
    <a:defPPr>
      <a:defRPr lang="ko-KR"/>
    </a:defPPr>
    <a:lvl1pPr marL="0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78"/>
    <a:srgbClr val="603941"/>
    <a:srgbClr val="AE7682"/>
    <a:srgbClr val="0B4E61"/>
    <a:srgbClr val="DAC294"/>
    <a:srgbClr val="59B394"/>
    <a:srgbClr val="836F59"/>
    <a:srgbClr val="B48D3E"/>
    <a:srgbClr val="B0523E"/>
    <a:srgbClr val="D7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792" autoAdjust="0"/>
  </p:normalViewPr>
  <p:slideViewPr>
    <p:cSldViewPr>
      <p:cViewPr>
        <p:scale>
          <a:sx n="48" d="100"/>
          <a:sy n="48" d="100"/>
        </p:scale>
        <p:origin x="-648" y="-4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9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9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87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83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478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74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71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66" algn="l" defTabSz="99539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9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1415480" y="1701008"/>
            <a:ext cx="9361040" cy="1079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5069797"/>
            <a:ext cx="12192000" cy="1788203"/>
          </a:xfrm>
          <a:prstGeom prst="rect">
            <a:avLst/>
          </a:prstGeom>
          <a:gradFill flip="none" rotWithShape="1">
            <a:gsLst>
              <a:gs pos="0">
                <a:srgbClr val="166678"/>
              </a:gs>
              <a:gs pos="100000">
                <a:srgbClr val="0020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559496" y="1628800"/>
            <a:ext cx="9073008" cy="4197000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62593" y="120613"/>
            <a:ext cx="817594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002060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262593" y="1413243"/>
            <a:ext cx="11522779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bg1">
                    <a:lumMod val="9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1" y="6500837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2" y="6500837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1" y="6500837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262592" y="117400"/>
            <a:ext cx="8276733" cy="798568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6088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262592" y="1413243"/>
            <a:ext cx="11522780" cy="4823421"/>
          </a:xfrm>
        </p:spPr>
        <p:txBody>
          <a:bodyPr>
            <a:normAutofit/>
          </a:bodyPr>
          <a:lstStyle>
            <a:lvl1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200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803401" y="3573016"/>
            <a:ext cx="8585200" cy="142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608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1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7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7"/>
            <a:ext cx="10972800" cy="79690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2" y="6429400"/>
            <a:ext cx="3860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429400"/>
            <a:ext cx="2844800" cy="292079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6088" rtl="0" eaLnBrk="1" latinLnBrk="1" hangingPunct="1">
        <a:spcBef>
          <a:spcPct val="0"/>
        </a:spcBef>
        <a:buNone/>
        <a:defRPr lang="ko-KR" altLang="en-US" sz="3802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533" indent="-37353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7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9322" indent="-311277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5111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3155" indent="-249023" algn="l" defTabSz="996088" rtl="0" eaLnBrk="1" latinLnBrk="1" hangingPunct="1">
        <a:spcBef>
          <a:spcPct val="20000"/>
        </a:spcBef>
        <a:buFont typeface="Arial" pitchFamily="34" charset="0"/>
        <a:buChar char="–"/>
        <a:defRPr lang="ko-KR" altLang="en-US" sz="2001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1199" indent="-249023" algn="l" defTabSz="996088" rtl="0" eaLnBrk="1" latinLnBrk="1" hangingPunct="1">
        <a:spcBef>
          <a:spcPct val="20000"/>
        </a:spcBef>
        <a:buFont typeface="Arial" pitchFamily="34" charset="0"/>
        <a:buChar char="»"/>
        <a:defRPr lang="ko-KR" altLang="en-US" sz="2001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9243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6pPr>
      <a:lvl7pPr marL="3237287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7pPr>
      <a:lvl8pPr marL="3735332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8pPr>
      <a:lvl9pPr marL="4233376" indent="-249023" algn="l" defTabSz="996088" rtl="0" eaLnBrk="1" latinLnBrk="1" hangingPunct="1">
        <a:spcBef>
          <a:spcPct val="20000"/>
        </a:spcBef>
        <a:buFont typeface="Arial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49804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996088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494132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1992177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490221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88265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86310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984354" algn="l" defTabSz="996088" rtl="0" eaLnBrk="1" latinLnBrk="1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655840" y="1773883"/>
            <a:ext cx="6036237" cy="1079920"/>
          </a:xfrm>
        </p:spPr>
        <p:txBody>
          <a:bodyPr/>
          <a:lstStyle/>
          <a:p>
            <a: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Slowly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116C5B-E9EB-4882-80D0-A99FFCF2861E}"/>
              </a:ext>
            </a:extLst>
          </p:cNvPr>
          <p:cNvSpPr/>
          <p:nvPr/>
        </p:nvSpPr>
        <p:spPr>
          <a:xfrm>
            <a:off x="6730222" y="2939653"/>
            <a:ext cx="2434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FD77BB-2B8C-DDF0-6529-3A40F507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947250" y="1081399"/>
            <a:ext cx="3301832" cy="434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045BB7-26DB-7815-DB0C-0A0BB084CF9F}"/>
              </a:ext>
            </a:extLst>
          </p:cNvPr>
          <p:cNvSpPr/>
          <p:nvPr/>
        </p:nvSpPr>
        <p:spPr>
          <a:xfrm>
            <a:off x="7026329" y="862060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26900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49D1E5-28B0-492E-97F8-DCE0A072FC15}"/>
              </a:ext>
            </a:extLst>
          </p:cNvPr>
          <p:cNvSpPr/>
          <p:nvPr/>
        </p:nvSpPr>
        <p:spPr>
          <a:xfrm>
            <a:off x="2855640" y="1844824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8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F112E-007F-460C-9E90-6B06712CA9D8}"/>
              </a:ext>
            </a:extLst>
          </p:cNvPr>
          <p:cNvSpPr/>
          <p:nvPr/>
        </p:nvSpPr>
        <p:spPr>
          <a:xfrm>
            <a:off x="1919536" y="2879194"/>
            <a:ext cx="159088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89A8D7-BE57-4F9C-884D-4E1172F8D06A}"/>
              </a:ext>
            </a:extLst>
          </p:cNvPr>
          <p:cNvSpPr/>
          <p:nvPr/>
        </p:nvSpPr>
        <p:spPr>
          <a:xfrm>
            <a:off x="1916761" y="3861048"/>
            <a:ext cx="1877757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65FF97-4EC8-45B6-B4E8-142BDE61E75A}"/>
              </a:ext>
            </a:extLst>
          </p:cNvPr>
          <p:cNvSpPr/>
          <p:nvPr/>
        </p:nvSpPr>
        <p:spPr>
          <a:xfrm>
            <a:off x="1796474" y="1819564"/>
            <a:ext cx="8599053" cy="4091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1- Can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(opened – open –opening)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door please?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2-Would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(help – helps –helped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your sister 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3-Will you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(made – making – make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me coffee 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4-Don’t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(drives- drive –driving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so fast.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-( Turned –Turns – Turn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right . </a:t>
            </a:r>
          </a:p>
          <a:p>
            <a:pPr algn="ctr"/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335360" y="178976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answer: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D40DB50-DE32-4E84-AD06-9BD474CB2739}"/>
              </a:ext>
            </a:extLst>
          </p:cNvPr>
          <p:cNvSpPr/>
          <p:nvPr/>
        </p:nvSpPr>
        <p:spPr>
          <a:xfrm>
            <a:off x="4932216" y="246195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EA76FE-8367-4957-850B-AC5124DBF806}"/>
              </a:ext>
            </a:extLst>
          </p:cNvPr>
          <p:cNvSpPr/>
          <p:nvPr/>
        </p:nvSpPr>
        <p:spPr>
          <a:xfrm>
            <a:off x="3865681" y="3013828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50A84BC-20CA-4AC5-B9C4-C5B271DDFC33}"/>
              </a:ext>
            </a:extLst>
          </p:cNvPr>
          <p:cNvSpPr/>
          <p:nvPr/>
        </p:nvSpPr>
        <p:spPr>
          <a:xfrm>
            <a:off x="6141644" y="3584173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90E4BD-043F-4EA2-B337-6CB5BC2633AB}"/>
              </a:ext>
            </a:extLst>
          </p:cNvPr>
          <p:cNvSpPr/>
          <p:nvPr/>
        </p:nvSpPr>
        <p:spPr>
          <a:xfrm>
            <a:off x="4392156" y="4088268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6E9EDA4-81FE-4D14-89DF-7B6CC0D648E8}"/>
              </a:ext>
            </a:extLst>
          </p:cNvPr>
          <p:cNvSpPr/>
          <p:nvPr/>
        </p:nvSpPr>
        <p:spPr>
          <a:xfrm>
            <a:off x="5015879" y="464635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6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65FF97-4EC8-45B6-B4E8-142BDE61E75A}"/>
              </a:ext>
            </a:extLst>
          </p:cNvPr>
          <p:cNvSpPr/>
          <p:nvPr/>
        </p:nvSpPr>
        <p:spPr>
          <a:xfrm>
            <a:off x="1559496" y="1361797"/>
            <a:ext cx="9339235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6-Driver must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(stop –stopped –stops)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at the traffic light.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7-People mustn’t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smoking –smokes –smoke)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the hospital.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8-You should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(study – studies –studying)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hard next time.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9-Sara shouldn’t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eats – eat –ate )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lot of fast food.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10-Ahmad drives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 careful – carefully – care ) .</a:t>
            </a:r>
            <a:endParaRPr lang="en-US" sz="24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850277" y="226291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answer: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0688568-D9A9-49F8-ABF4-4CBEEC5CA636}"/>
              </a:ext>
            </a:extLst>
          </p:cNvPr>
          <p:cNvSpPr/>
          <p:nvPr/>
        </p:nvSpPr>
        <p:spPr>
          <a:xfrm>
            <a:off x="3852096" y="2574337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4479F98-2230-4D14-922F-AB6703CF66F2}"/>
              </a:ext>
            </a:extLst>
          </p:cNvPr>
          <p:cNvSpPr/>
          <p:nvPr/>
        </p:nvSpPr>
        <p:spPr>
          <a:xfrm>
            <a:off x="7224816" y="3006385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91185BF-36A4-4BFC-8796-68846A60A86A}"/>
              </a:ext>
            </a:extLst>
          </p:cNvPr>
          <p:cNvSpPr/>
          <p:nvPr/>
        </p:nvSpPr>
        <p:spPr>
          <a:xfrm>
            <a:off x="3852095" y="3635592"/>
            <a:ext cx="108012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5688DAE-75F5-4F83-9AFD-318757BC6500}"/>
              </a:ext>
            </a:extLst>
          </p:cNvPr>
          <p:cNvSpPr/>
          <p:nvPr/>
        </p:nvSpPr>
        <p:spPr>
          <a:xfrm>
            <a:off x="5303912" y="4145257"/>
            <a:ext cx="936104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291FC9B-D0C5-4D37-BBFB-84F3939A2915}"/>
              </a:ext>
            </a:extLst>
          </p:cNvPr>
          <p:cNvSpPr/>
          <p:nvPr/>
        </p:nvSpPr>
        <p:spPr>
          <a:xfrm>
            <a:off x="5951984" y="4720933"/>
            <a:ext cx="1630489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65FF97-4EC8-45B6-B4E8-142BDE61E75A}"/>
              </a:ext>
            </a:extLst>
          </p:cNvPr>
          <p:cNvSpPr/>
          <p:nvPr/>
        </p:nvSpPr>
        <p:spPr>
          <a:xfrm>
            <a:off x="1559496" y="1196752"/>
            <a:ext cx="8848436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1- Clean the house.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told me to clean the house.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2-Could you close the door?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asked me to close the door.</a:t>
            </a:r>
          </a:p>
          <a:p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3-Don’t swim in the river.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She told me not to swim in the river.</a:t>
            </a:r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479376" y="188640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Report the following: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63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65FF97-4EC8-45B6-B4E8-142BDE61E75A}"/>
              </a:ext>
            </a:extLst>
          </p:cNvPr>
          <p:cNvSpPr/>
          <p:nvPr/>
        </p:nvSpPr>
        <p:spPr>
          <a:xfrm>
            <a:off x="1671782" y="1699490"/>
            <a:ext cx="8848436" cy="3980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1- Go to the supermarket.                    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 Could)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Could you go to the supermarket?</a:t>
            </a: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2-  Close the door.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( Would)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Would you close the door?</a:t>
            </a:r>
          </a:p>
          <a:p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479376" y="233409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Make a request: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7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65FF97-4EC8-45B6-B4E8-142BDE61E75A}"/>
              </a:ext>
            </a:extLst>
          </p:cNvPr>
          <p:cNvSpPr/>
          <p:nvPr/>
        </p:nvSpPr>
        <p:spPr>
          <a:xfrm>
            <a:off x="1671782" y="1268760"/>
            <a:ext cx="8848436" cy="481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sz="2800" dirty="0">
                <a:latin typeface="Comic Sans MS" panose="030F0702030302020204" pitchFamily="66" charset="0"/>
              </a:rPr>
              <a:t>1-Ali writes </a:t>
            </a:r>
            <a:r>
              <a:rPr lang="en-US" sz="2800" b="1" dirty="0">
                <a:latin typeface="Comic Sans MS" panose="030F0702030302020204" pitchFamily="66" charset="0"/>
              </a:rPr>
              <a:t>(quick)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Ali writes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quickly.</a:t>
            </a:r>
            <a:endParaRPr lang="en-US" sz="2800" u="sng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2-You must </a:t>
            </a:r>
            <a:r>
              <a:rPr lang="en-US" sz="2800" b="1" dirty="0">
                <a:latin typeface="Comic Sans MS" panose="030F0702030302020204" pitchFamily="66" charset="0"/>
              </a:rPr>
              <a:t>(wearing) </a:t>
            </a:r>
            <a:r>
              <a:rPr lang="en-US" sz="2800" dirty="0">
                <a:latin typeface="Comic Sans MS" panose="030F0702030302020204" pitchFamily="66" charset="0"/>
              </a:rPr>
              <a:t>a uniform .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You must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wear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uniform.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3-She speaks </a:t>
            </a:r>
            <a:r>
              <a:rPr lang="en-US" sz="2800" b="1" dirty="0">
                <a:latin typeface="Comic Sans MS" panose="030F0702030302020204" pitchFamily="66" charset="0"/>
              </a:rPr>
              <a:t>(good)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She speaks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well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4-Would you </a:t>
            </a:r>
            <a:r>
              <a:rPr lang="en-US" sz="2800" b="1" dirty="0">
                <a:latin typeface="Comic Sans MS" panose="030F0702030302020204" pitchFamily="66" charset="0"/>
              </a:rPr>
              <a:t>(lending) </a:t>
            </a:r>
            <a:r>
              <a:rPr lang="en-US" sz="2800" dirty="0">
                <a:latin typeface="Comic Sans MS" panose="030F0702030302020204" pitchFamily="66" charset="0"/>
              </a:rPr>
              <a:t>me money .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Would you </a:t>
            </a:r>
            <a:r>
              <a:rPr lang="en-US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lend 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me money?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271827" y="119984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Correct the mistakes: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407368" y="212794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Match words with their meaning: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C6AFD5A-BCD8-4413-A5A0-C762D52B349B}"/>
              </a:ext>
            </a:extLst>
          </p:cNvPr>
          <p:cNvGraphicFramePr>
            <a:graphicFrameLocks noGrp="1"/>
          </p:cNvGraphicFramePr>
          <p:nvPr/>
        </p:nvGraphicFramePr>
        <p:xfrm>
          <a:off x="1703512" y="2149733"/>
          <a:ext cx="8784976" cy="36554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7297">
                  <a:extLst>
                    <a:ext uri="{9D8B030D-6E8A-4147-A177-3AD203B41FA5}">
                      <a16:colId xmlns:a16="http://schemas.microsoft.com/office/drawing/2014/main" xmlns="" val="4173514653"/>
                    </a:ext>
                  </a:extLst>
                </a:gridCol>
                <a:gridCol w="534738">
                  <a:extLst>
                    <a:ext uri="{9D8B030D-6E8A-4147-A177-3AD203B41FA5}">
                      <a16:colId xmlns:a16="http://schemas.microsoft.com/office/drawing/2014/main" xmlns="" val="1009701488"/>
                    </a:ext>
                  </a:extLst>
                </a:gridCol>
                <a:gridCol w="5652941">
                  <a:extLst>
                    <a:ext uri="{9D8B030D-6E8A-4147-A177-3AD203B41FA5}">
                      <a16:colId xmlns:a16="http://schemas.microsoft.com/office/drawing/2014/main" xmlns="" val="1952073896"/>
                    </a:ext>
                  </a:extLst>
                </a:gridCol>
              </a:tblGrid>
              <a:tr h="658122"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1- 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a- something that is usually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3417582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2- 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b- the outer part of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35466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3- investigate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c- uncertainty about what 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4441646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4- 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d- a 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81460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5- 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e- </a:t>
                      </a: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search or study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408047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6- 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f-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the inside part of something</a:t>
                      </a:r>
                      <a:endParaRPr kumimoji="0" lang="en-US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03533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7B89E6-58B1-4907-AE80-FB3F20D2C263}"/>
              </a:ext>
            </a:extLst>
          </p:cNvPr>
          <p:cNvSpPr/>
          <p:nvPr/>
        </p:nvSpPr>
        <p:spPr>
          <a:xfrm>
            <a:off x="4139843" y="2043700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36EC2F-B60D-4667-8A70-41E4A5314C51}"/>
              </a:ext>
            </a:extLst>
          </p:cNvPr>
          <p:cNvSpPr/>
          <p:nvPr/>
        </p:nvSpPr>
        <p:spPr>
          <a:xfrm>
            <a:off x="4139843" y="2686118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8D8CD6-D088-47D7-A437-154E28C56755}"/>
              </a:ext>
            </a:extLst>
          </p:cNvPr>
          <p:cNvSpPr/>
          <p:nvPr/>
        </p:nvSpPr>
        <p:spPr>
          <a:xfrm>
            <a:off x="4139843" y="3333139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AFD325-B07D-49C6-8227-472A7C7E68A1}"/>
              </a:ext>
            </a:extLst>
          </p:cNvPr>
          <p:cNvSpPr/>
          <p:nvPr/>
        </p:nvSpPr>
        <p:spPr>
          <a:xfrm>
            <a:off x="4139843" y="3955481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BFEB08-1413-47E4-8AAE-F38942EADA66}"/>
              </a:ext>
            </a:extLst>
          </p:cNvPr>
          <p:cNvSpPr/>
          <p:nvPr/>
        </p:nvSpPr>
        <p:spPr>
          <a:xfrm>
            <a:off x="4139843" y="4477569"/>
            <a:ext cx="8662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3315E7-0533-4B8C-8467-36344806C91D}"/>
              </a:ext>
            </a:extLst>
          </p:cNvPr>
          <p:cNvSpPr/>
          <p:nvPr/>
        </p:nvSpPr>
        <p:spPr>
          <a:xfrm>
            <a:off x="4139844" y="5099911"/>
            <a:ext cx="7897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8510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B6F01E7F-E91F-44EF-A65F-64750D8A0CE6}"/>
              </a:ext>
            </a:extLst>
          </p:cNvPr>
          <p:cNvSpPr/>
          <p:nvPr/>
        </p:nvSpPr>
        <p:spPr>
          <a:xfrm>
            <a:off x="840608" y="116070"/>
            <a:ext cx="6003637" cy="77585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Match words with pictures: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BE8BB-B8EE-4C74-A213-7B95108C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6" y="2276872"/>
            <a:ext cx="1306944" cy="1306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D233C7-B3EA-4CEF-B8F7-21CCC5E3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72" y="2341380"/>
            <a:ext cx="1419927" cy="12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600524-4E35-41AA-8C97-1656AFF3A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13" y="2254789"/>
            <a:ext cx="1419927" cy="1415617"/>
          </a:xfrm>
          <a:prstGeom prst="rect">
            <a:avLst/>
          </a:prstGeom>
        </p:spPr>
      </p:pic>
      <p:pic>
        <p:nvPicPr>
          <p:cNvPr id="10" name="صورة 116">
            <a:extLst>
              <a:ext uri="{FF2B5EF4-FFF2-40B4-BE49-F238E27FC236}">
                <a16:creationId xmlns:a16="http://schemas.microsoft.com/office/drawing/2014/main" xmlns="" id="{49FF8404-2646-4B76-A565-878293435DE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1996" y="2306890"/>
            <a:ext cx="1306945" cy="132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94E485-3E34-4DAE-9E43-A0E8A3456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28" y="2318543"/>
            <a:ext cx="1448108" cy="1415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CB2C89-2EC2-441C-9386-057FB8B7E8C1}"/>
              </a:ext>
            </a:extLst>
          </p:cNvPr>
          <p:cNvSpPr txBox="1"/>
          <p:nvPr/>
        </p:nvSpPr>
        <p:spPr>
          <a:xfrm>
            <a:off x="2688608" y="1268760"/>
            <a:ext cx="646667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9870" algn="ctr"/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No Parking – Danger- steering wheel- Parking area - stop – seat belt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  <a:ea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B8EACA-C8BE-41C1-B083-C5C6D61CD40F}"/>
              </a:ext>
            </a:extLst>
          </p:cNvPr>
          <p:cNvSpPr/>
          <p:nvPr/>
        </p:nvSpPr>
        <p:spPr>
          <a:xfrm>
            <a:off x="402281" y="4197752"/>
            <a:ext cx="2007447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Parking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A2AC2F-19DC-40E3-8F92-594D9565EC97}"/>
              </a:ext>
            </a:extLst>
          </p:cNvPr>
          <p:cNvSpPr/>
          <p:nvPr/>
        </p:nvSpPr>
        <p:spPr>
          <a:xfrm>
            <a:off x="2840859" y="4178019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Danger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34B4E9-89D6-4A4E-8806-1FD445488973}"/>
              </a:ext>
            </a:extLst>
          </p:cNvPr>
          <p:cNvSpPr/>
          <p:nvPr/>
        </p:nvSpPr>
        <p:spPr>
          <a:xfrm>
            <a:off x="4893607" y="4161321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Steering Wheel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3469F7-3910-4DB3-BB75-D0D96EA05E0E}"/>
              </a:ext>
            </a:extLst>
          </p:cNvPr>
          <p:cNvSpPr/>
          <p:nvPr/>
        </p:nvSpPr>
        <p:spPr>
          <a:xfrm>
            <a:off x="7070248" y="4197752"/>
            <a:ext cx="1550552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No Parking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3147749-44F2-4D30-89BD-4E68912A8DAC}"/>
              </a:ext>
            </a:extLst>
          </p:cNvPr>
          <p:cNvSpPr/>
          <p:nvPr/>
        </p:nvSpPr>
        <p:spPr>
          <a:xfrm>
            <a:off x="9358878" y="4161321"/>
            <a:ext cx="1438563" cy="995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Seat belt</a:t>
            </a:r>
          </a:p>
        </p:txBody>
      </p:sp>
    </p:spTree>
    <p:extLst>
      <p:ext uri="{BB962C8B-B14F-4D97-AF65-F5344CB8AC3E}">
        <p14:creationId xmlns:p14="http://schemas.microsoft.com/office/powerpoint/2010/main" val="387059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12087</TotalTime>
  <Words>393</Words>
  <Application>Microsoft Office PowerPoint</Application>
  <PresentationFormat>Custom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 Light</vt:lpstr>
      <vt:lpstr>굴림체</vt:lpstr>
      <vt:lpstr>Tahoma</vt:lpstr>
      <vt:lpstr>Calibri</vt:lpstr>
      <vt:lpstr>Comic Sans MS</vt:lpstr>
      <vt:lpstr>DecoType Thuluth</vt:lpstr>
      <vt:lpstr>맑은 고딕</vt:lpstr>
      <vt:lpstr>Office 테마</vt:lpstr>
      <vt:lpstr>Drive Slowly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pc</cp:lastModifiedBy>
  <cp:revision>6</cp:revision>
  <dcterms:created xsi:type="dcterms:W3CDTF">2010-02-01T08:03:16Z</dcterms:created>
  <dcterms:modified xsi:type="dcterms:W3CDTF">2023-03-08T23:46:09Z</dcterms:modified>
  <cp:category>www.slidemembers.com</cp:category>
</cp:coreProperties>
</file>