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3" r:id="rId2"/>
    <p:sldId id="294" r:id="rId3"/>
    <p:sldId id="432" r:id="rId4"/>
    <p:sldId id="438" r:id="rId5"/>
    <p:sldId id="436" r:id="rId6"/>
    <p:sldId id="437" r:id="rId7"/>
    <p:sldId id="444" r:id="rId8"/>
    <p:sldId id="443" r:id="rId9"/>
    <p:sldId id="263" r:id="rId10"/>
    <p:sldId id="439" r:id="rId11"/>
    <p:sldId id="445" r:id="rId12"/>
    <p:sldId id="440" r:id="rId13"/>
    <p:sldId id="441" r:id="rId14"/>
    <p:sldId id="442" r:id="rId15"/>
    <p:sldId id="423" r:id="rId16"/>
    <p:sldId id="415" r:id="rId17"/>
    <p:sldId id="310" r:id="rId18"/>
    <p:sldId id="297" r:id="rId19"/>
  </p:sldIdLst>
  <p:sldSz cx="12192000" cy="685800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굴림체" charset="-127"/>
      <p:regular r:id="rId24"/>
    </p:embeddedFont>
    <p:embeddedFont>
      <p:font typeface="Calibri Light" pitchFamily="34" charset="0"/>
      <p:regular r:id="rId25"/>
      <p:italic r:id="rId26"/>
    </p:embeddedFont>
    <p:embeddedFont>
      <p:font typeface="맑은 고딕" pitchFamily="34" charset="-127"/>
      <p:regular r:id="rId27"/>
      <p:bold r:id="rId28"/>
    </p:embeddedFont>
    <p:embeddedFont>
      <p:font typeface="Comic Sans MS" pitchFamily="66" charset="0"/>
      <p:regular r:id="rId29"/>
      <p:bold r:id="rId30"/>
      <p:italic r:id="rId31"/>
      <p:boldItalic r:id="rId32"/>
    </p:embeddedFont>
    <p:embeddedFont>
      <p:font typeface="MV Boli" pitchFamily="2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-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A9E2A-681A-4BB3-A7FA-18E02CB82501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22B325C-67F4-4CE4-8510-81EAEDF7AE85}">
      <dgm:prSet phldrT="[Text]" custT="1"/>
      <dgm:spPr/>
      <dgm:t>
        <a:bodyPr/>
        <a:lstStyle/>
        <a:p>
          <a:r>
            <a:rPr lang="en-US" sz="5400" dirty="0"/>
            <a:t>Main Idea</a:t>
          </a:r>
        </a:p>
      </dgm:t>
    </dgm:pt>
    <dgm:pt modelId="{6C6FB94F-9528-4A45-BBBD-A490D923CF76}" type="parTrans" cxnId="{38071167-83DE-468E-91EC-1CEE7430FDE8}">
      <dgm:prSet/>
      <dgm:spPr/>
      <dgm:t>
        <a:bodyPr/>
        <a:lstStyle/>
        <a:p>
          <a:endParaRPr lang="en-US"/>
        </a:p>
      </dgm:t>
    </dgm:pt>
    <dgm:pt modelId="{852B5541-36B1-49E7-A511-ED4DA5623307}" type="sibTrans" cxnId="{38071167-83DE-468E-91EC-1CEE7430FDE8}">
      <dgm:prSet/>
      <dgm:spPr/>
      <dgm:t>
        <a:bodyPr/>
        <a:lstStyle/>
        <a:p>
          <a:endParaRPr lang="en-US"/>
        </a:p>
      </dgm:t>
    </dgm:pt>
    <dgm:pt modelId="{1239638B-0093-45F7-8C41-A620D66D89CB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Paragraph 1 </a:t>
          </a:r>
        </a:p>
      </dgm:t>
    </dgm:pt>
    <dgm:pt modelId="{7BC30804-4FE8-4B0D-8615-DF0A53BB9FA9}" type="parTrans" cxnId="{80ECAF9B-C2E9-4B72-BB7C-E4090C2FBDF0}">
      <dgm:prSet/>
      <dgm:spPr/>
      <dgm:t>
        <a:bodyPr/>
        <a:lstStyle/>
        <a:p>
          <a:endParaRPr lang="en-US"/>
        </a:p>
      </dgm:t>
    </dgm:pt>
    <dgm:pt modelId="{C5B2963F-5DF9-4425-A93B-3C06EC05A178}" type="sibTrans" cxnId="{80ECAF9B-C2E9-4B72-BB7C-E4090C2FBDF0}">
      <dgm:prSet/>
      <dgm:spPr/>
      <dgm:t>
        <a:bodyPr/>
        <a:lstStyle/>
        <a:p>
          <a:endParaRPr lang="en-US"/>
        </a:p>
      </dgm:t>
    </dgm:pt>
    <dgm:pt modelId="{A348BE5D-6317-440A-92A6-7ECBACC5FDD2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Paragraph4</a:t>
          </a:r>
        </a:p>
      </dgm:t>
    </dgm:pt>
    <dgm:pt modelId="{ECEA0158-9E7B-4AA7-B997-A75096195FAC}" type="parTrans" cxnId="{51207FFE-73B4-4EE1-A990-0415E29D651F}">
      <dgm:prSet/>
      <dgm:spPr/>
      <dgm:t>
        <a:bodyPr/>
        <a:lstStyle/>
        <a:p>
          <a:endParaRPr lang="en-US"/>
        </a:p>
      </dgm:t>
    </dgm:pt>
    <dgm:pt modelId="{F175769C-61C6-44E4-B8C4-6583A8C2464B}" type="sibTrans" cxnId="{51207FFE-73B4-4EE1-A990-0415E29D651F}">
      <dgm:prSet/>
      <dgm:spPr/>
      <dgm:t>
        <a:bodyPr/>
        <a:lstStyle/>
        <a:p>
          <a:endParaRPr lang="en-US"/>
        </a:p>
      </dgm:t>
    </dgm:pt>
    <dgm:pt modelId="{90499417-F3B6-4970-9AF0-33A3A43F6B19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 6</a:t>
          </a:r>
        </a:p>
      </dgm:t>
    </dgm:pt>
    <dgm:pt modelId="{A53F311C-332D-45DD-9C73-FBC7D816D386}" type="parTrans" cxnId="{88CFEBFB-7A9F-4810-A217-37E424952FE5}">
      <dgm:prSet/>
      <dgm:spPr/>
      <dgm:t>
        <a:bodyPr/>
        <a:lstStyle/>
        <a:p>
          <a:endParaRPr lang="en-US"/>
        </a:p>
      </dgm:t>
    </dgm:pt>
    <dgm:pt modelId="{1B43F150-98A6-41A6-9AE4-43203A6503EA}" type="sibTrans" cxnId="{88CFEBFB-7A9F-4810-A217-37E424952FE5}">
      <dgm:prSet/>
      <dgm:spPr/>
      <dgm:t>
        <a:bodyPr/>
        <a:lstStyle/>
        <a:p>
          <a:endParaRPr lang="en-US"/>
        </a:p>
      </dgm:t>
    </dgm:pt>
    <dgm:pt modelId="{CC3AEF0A-3192-4A32-8FFB-157D19E2EF8F}">
      <dgm:prSet custT="1"/>
      <dgm:spPr/>
      <dgm:t>
        <a:bodyPr/>
        <a:lstStyle/>
        <a:p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2</a:t>
          </a:r>
        </a:p>
      </dgm:t>
    </dgm:pt>
    <dgm:pt modelId="{A6148F45-3A70-47F6-93C9-2D3086D5D160}" type="parTrans" cxnId="{373E74C7-9DD9-48CC-9CA7-A21C4033F98A}">
      <dgm:prSet/>
      <dgm:spPr/>
      <dgm:t>
        <a:bodyPr/>
        <a:lstStyle/>
        <a:p>
          <a:endParaRPr lang="en-US"/>
        </a:p>
      </dgm:t>
    </dgm:pt>
    <dgm:pt modelId="{C570A036-1AD0-4E96-B0EF-57343F6E80A0}" type="sibTrans" cxnId="{373E74C7-9DD9-48CC-9CA7-A21C4033F98A}">
      <dgm:prSet/>
      <dgm:spPr/>
      <dgm:t>
        <a:bodyPr/>
        <a:lstStyle/>
        <a:p>
          <a:endParaRPr lang="en-US"/>
        </a:p>
      </dgm:t>
    </dgm:pt>
    <dgm:pt modelId="{BCA8F64A-CD54-49CD-B63C-7C6E67AD0616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3</a:t>
          </a:r>
        </a:p>
      </dgm:t>
    </dgm:pt>
    <dgm:pt modelId="{AD80961F-BC99-4EBA-953C-0CBB21985343}" type="parTrans" cxnId="{902E76B1-2BF7-40A1-8901-27E726F80389}">
      <dgm:prSet/>
      <dgm:spPr/>
      <dgm:t>
        <a:bodyPr/>
        <a:lstStyle/>
        <a:p>
          <a:endParaRPr lang="en-US"/>
        </a:p>
      </dgm:t>
    </dgm:pt>
    <dgm:pt modelId="{171D57D2-33E3-4646-9E80-1993C01F3442}" type="sibTrans" cxnId="{902E76B1-2BF7-40A1-8901-27E726F80389}">
      <dgm:prSet/>
      <dgm:spPr/>
      <dgm:t>
        <a:bodyPr/>
        <a:lstStyle/>
        <a:p>
          <a:endParaRPr lang="en-US"/>
        </a:p>
      </dgm:t>
    </dgm:pt>
    <dgm:pt modelId="{CAE3B3C3-7AE0-4636-8724-4A7FC30AAAAF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5</a:t>
          </a:r>
        </a:p>
      </dgm:t>
    </dgm:pt>
    <dgm:pt modelId="{439325A0-A82B-42B7-88D5-FB351321BA66}" type="parTrans" cxnId="{929400FB-9D26-4A7B-89D8-F8BE5475C466}">
      <dgm:prSet/>
      <dgm:spPr/>
      <dgm:t>
        <a:bodyPr/>
        <a:lstStyle/>
        <a:p>
          <a:endParaRPr lang="en-US"/>
        </a:p>
      </dgm:t>
    </dgm:pt>
    <dgm:pt modelId="{7E0F2D1A-D73D-4152-A008-956F689CFCD7}" type="sibTrans" cxnId="{929400FB-9D26-4A7B-89D8-F8BE5475C466}">
      <dgm:prSet/>
      <dgm:spPr/>
      <dgm:t>
        <a:bodyPr/>
        <a:lstStyle/>
        <a:p>
          <a:endParaRPr lang="en-US"/>
        </a:p>
      </dgm:t>
    </dgm:pt>
    <dgm:pt modelId="{21F1BE37-E19C-414B-8F38-9D32C624BF65}" type="pres">
      <dgm:prSet presAssocID="{393A9E2A-681A-4BB3-A7FA-18E02CB825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7343CE5-65D6-4569-8C4F-424636144830}" type="pres">
      <dgm:prSet presAssocID="{A22B325C-67F4-4CE4-8510-81EAEDF7AE85}" presName="hierRoot1" presStyleCnt="0">
        <dgm:presLayoutVars>
          <dgm:hierBranch val="init"/>
        </dgm:presLayoutVars>
      </dgm:prSet>
      <dgm:spPr/>
    </dgm:pt>
    <dgm:pt modelId="{7335D3F7-37BE-4E55-8AE3-7C2F5E21AFB8}" type="pres">
      <dgm:prSet presAssocID="{A22B325C-67F4-4CE4-8510-81EAEDF7AE85}" presName="rootComposite1" presStyleCnt="0"/>
      <dgm:spPr/>
    </dgm:pt>
    <dgm:pt modelId="{F5339E92-B681-4B08-A223-64CA861E552C}" type="pres">
      <dgm:prSet presAssocID="{A22B325C-67F4-4CE4-8510-81EAEDF7AE85}" presName="rootText1" presStyleLbl="node0" presStyleIdx="0" presStyleCnt="1" custScaleX="203878" custScaleY="146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FD8085-6660-4FAA-978D-A7986B9B6E9F}" type="pres">
      <dgm:prSet presAssocID="{A22B325C-67F4-4CE4-8510-81EAEDF7AE8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0050731-2132-456B-8303-6B9312D80427}" type="pres">
      <dgm:prSet presAssocID="{A22B325C-67F4-4CE4-8510-81EAEDF7AE85}" presName="hierChild2" presStyleCnt="0"/>
      <dgm:spPr/>
    </dgm:pt>
    <dgm:pt modelId="{3F1507A6-8E8D-4CBE-A8C8-6065077D4F34}" type="pres">
      <dgm:prSet presAssocID="{7BC30804-4FE8-4B0D-8615-DF0A53BB9FA9}" presName="Name37" presStyleLbl="parChTrans1D2" presStyleIdx="0" presStyleCnt="6"/>
      <dgm:spPr/>
      <dgm:t>
        <a:bodyPr/>
        <a:lstStyle/>
        <a:p>
          <a:endParaRPr lang="en-US"/>
        </a:p>
      </dgm:t>
    </dgm:pt>
    <dgm:pt modelId="{7A95C4AB-D754-4668-96F8-DA739F67CB16}" type="pres">
      <dgm:prSet presAssocID="{1239638B-0093-45F7-8C41-A620D66D89CB}" presName="hierRoot2" presStyleCnt="0">
        <dgm:presLayoutVars>
          <dgm:hierBranch val="init"/>
        </dgm:presLayoutVars>
      </dgm:prSet>
      <dgm:spPr/>
    </dgm:pt>
    <dgm:pt modelId="{F77384DC-E056-476F-B6AF-739C7F22C195}" type="pres">
      <dgm:prSet presAssocID="{1239638B-0093-45F7-8C41-A620D66D89CB}" presName="rootComposite" presStyleCnt="0"/>
      <dgm:spPr/>
    </dgm:pt>
    <dgm:pt modelId="{EA5A8F62-AA8B-490B-A9D6-F7208F3DB1A0}" type="pres">
      <dgm:prSet presAssocID="{1239638B-0093-45F7-8C41-A620D66D89C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11B476-96B1-4264-A985-78BC00052E39}" type="pres">
      <dgm:prSet presAssocID="{1239638B-0093-45F7-8C41-A620D66D89CB}" presName="rootConnector" presStyleLbl="node2" presStyleIdx="0" presStyleCnt="6"/>
      <dgm:spPr/>
      <dgm:t>
        <a:bodyPr/>
        <a:lstStyle/>
        <a:p>
          <a:endParaRPr lang="en-US"/>
        </a:p>
      </dgm:t>
    </dgm:pt>
    <dgm:pt modelId="{F99D1737-0D40-44C6-A039-372528D0880F}" type="pres">
      <dgm:prSet presAssocID="{1239638B-0093-45F7-8C41-A620D66D89CB}" presName="hierChild4" presStyleCnt="0"/>
      <dgm:spPr/>
    </dgm:pt>
    <dgm:pt modelId="{82F1CD71-9824-4B58-9902-A5190BA44D88}" type="pres">
      <dgm:prSet presAssocID="{1239638B-0093-45F7-8C41-A620D66D89CB}" presName="hierChild5" presStyleCnt="0"/>
      <dgm:spPr/>
    </dgm:pt>
    <dgm:pt modelId="{91CA8F5A-1718-49F1-80B8-E31BC14CC3EE}" type="pres">
      <dgm:prSet presAssocID="{A6148F45-3A70-47F6-93C9-2D3086D5D160}" presName="Name37" presStyleLbl="parChTrans1D2" presStyleIdx="1" presStyleCnt="6"/>
      <dgm:spPr/>
      <dgm:t>
        <a:bodyPr/>
        <a:lstStyle/>
        <a:p>
          <a:endParaRPr lang="en-US"/>
        </a:p>
      </dgm:t>
    </dgm:pt>
    <dgm:pt modelId="{AEE97FA3-D98E-4954-A503-94053218CB93}" type="pres">
      <dgm:prSet presAssocID="{CC3AEF0A-3192-4A32-8FFB-157D19E2EF8F}" presName="hierRoot2" presStyleCnt="0">
        <dgm:presLayoutVars>
          <dgm:hierBranch val="init"/>
        </dgm:presLayoutVars>
      </dgm:prSet>
      <dgm:spPr/>
    </dgm:pt>
    <dgm:pt modelId="{9A09D149-A6EC-4A53-89F5-C973238D718F}" type="pres">
      <dgm:prSet presAssocID="{CC3AEF0A-3192-4A32-8FFB-157D19E2EF8F}" presName="rootComposite" presStyleCnt="0"/>
      <dgm:spPr/>
    </dgm:pt>
    <dgm:pt modelId="{4CD79380-0472-4B99-902E-CE75EB63753F}" type="pres">
      <dgm:prSet presAssocID="{CC3AEF0A-3192-4A32-8FFB-157D19E2EF8F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19ACBF-7A83-48A5-A1C3-1F4BB63EAB0D}" type="pres">
      <dgm:prSet presAssocID="{CC3AEF0A-3192-4A32-8FFB-157D19E2EF8F}" presName="rootConnector" presStyleLbl="node2" presStyleIdx="1" presStyleCnt="6"/>
      <dgm:spPr/>
      <dgm:t>
        <a:bodyPr/>
        <a:lstStyle/>
        <a:p>
          <a:endParaRPr lang="en-US"/>
        </a:p>
      </dgm:t>
    </dgm:pt>
    <dgm:pt modelId="{7DCDE233-904D-4EC2-B55A-69644B0779FD}" type="pres">
      <dgm:prSet presAssocID="{CC3AEF0A-3192-4A32-8FFB-157D19E2EF8F}" presName="hierChild4" presStyleCnt="0"/>
      <dgm:spPr/>
    </dgm:pt>
    <dgm:pt modelId="{D27AF3BF-1447-497D-9287-762BAE518CDF}" type="pres">
      <dgm:prSet presAssocID="{CC3AEF0A-3192-4A32-8FFB-157D19E2EF8F}" presName="hierChild5" presStyleCnt="0"/>
      <dgm:spPr/>
    </dgm:pt>
    <dgm:pt modelId="{25F62F37-5B92-4D7E-91ED-76CE0F5FC420}" type="pres">
      <dgm:prSet presAssocID="{AD80961F-BC99-4EBA-953C-0CBB21985343}" presName="Name37" presStyleLbl="parChTrans1D2" presStyleIdx="2" presStyleCnt="6"/>
      <dgm:spPr/>
      <dgm:t>
        <a:bodyPr/>
        <a:lstStyle/>
        <a:p>
          <a:endParaRPr lang="en-US"/>
        </a:p>
      </dgm:t>
    </dgm:pt>
    <dgm:pt modelId="{D48B3477-1865-49C4-A691-01D4A884056A}" type="pres">
      <dgm:prSet presAssocID="{BCA8F64A-CD54-49CD-B63C-7C6E67AD0616}" presName="hierRoot2" presStyleCnt="0">
        <dgm:presLayoutVars>
          <dgm:hierBranch val="init"/>
        </dgm:presLayoutVars>
      </dgm:prSet>
      <dgm:spPr/>
    </dgm:pt>
    <dgm:pt modelId="{8E31BEC2-8527-450E-A6EC-08C84C77E0A5}" type="pres">
      <dgm:prSet presAssocID="{BCA8F64A-CD54-49CD-B63C-7C6E67AD0616}" presName="rootComposite" presStyleCnt="0"/>
      <dgm:spPr/>
    </dgm:pt>
    <dgm:pt modelId="{143F9724-0441-4F5C-B943-7CB84E2D1DE7}" type="pres">
      <dgm:prSet presAssocID="{BCA8F64A-CD54-49CD-B63C-7C6E67AD0616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F59806-B71A-4D0B-AB70-A46E40233CA6}" type="pres">
      <dgm:prSet presAssocID="{BCA8F64A-CD54-49CD-B63C-7C6E67AD0616}" presName="rootConnector" presStyleLbl="node2" presStyleIdx="2" presStyleCnt="6"/>
      <dgm:spPr/>
      <dgm:t>
        <a:bodyPr/>
        <a:lstStyle/>
        <a:p>
          <a:endParaRPr lang="en-US"/>
        </a:p>
      </dgm:t>
    </dgm:pt>
    <dgm:pt modelId="{D363FEFE-7F53-4A1F-90D5-546C7B24EEA8}" type="pres">
      <dgm:prSet presAssocID="{BCA8F64A-CD54-49CD-B63C-7C6E67AD0616}" presName="hierChild4" presStyleCnt="0"/>
      <dgm:spPr/>
    </dgm:pt>
    <dgm:pt modelId="{87663A4D-9240-4BDE-822A-43764561A06C}" type="pres">
      <dgm:prSet presAssocID="{BCA8F64A-CD54-49CD-B63C-7C6E67AD0616}" presName="hierChild5" presStyleCnt="0"/>
      <dgm:spPr/>
    </dgm:pt>
    <dgm:pt modelId="{10CD22D8-1195-4DC9-87C6-9C85015B9DB1}" type="pres">
      <dgm:prSet presAssocID="{ECEA0158-9E7B-4AA7-B997-A75096195FAC}" presName="Name37" presStyleLbl="parChTrans1D2" presStyleIdx="3" presStyleCnt="6"/>
      <dgm:spPr/>
      <dgm:t>
        <a:bodyPr/>
        <a:lstStyle/>
        <a:p>
          <a:endParaRPr lang="en-US"/>
        </a:p>
      </dgm:t>
    </dgm:pt>
    <dgm:pt modelId="{869F42B9-0B7E-4718-9440-09BAC87CA753}" type="pres">
      <dgm:prSet presAssocID="{A348BE5D-6317-440A-92A6-7ECBACC5FDD2}" presName="hierRoot2" presStyleCnt="0">
        <dgm:presLayoutVars>
          <dgm:hierBranch val="init"/>
        </dgm:presLayoutVars>
      </dgm:prSet>
      <dgm:spPr/>
    </dgm:pt>
    <dgm:pt modelId="{CE371DBC-D498-4B00-9240-81EF54052E1C}" type="pres">
      <dgm:prSet presAssocID="{A348BE5D-6317-440A-92A6-7ECBACC5FDD2}" presName="rootComposite" presStyleCnt="0"/>
      <dgm:spPr/>
    </dgm:pt>
    <dgm:pt modelId="{A24E40B7-6C13-4B61-B7A6-3F6E1C5214CD}" type="pres">
      <dgm:prSet presAssocID="{A348BE5D-6317-440A-92A6-7ECBACC5FDD2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6677B8-20E4-4061-9162-D9B2A5C91DFA}" type="pres">
      <dgm:prSet presAssocID="{A348BE5D-6317-440A-92A6-7ECBACC5FDD2}" presName="rootConnector" presStyleLbl="node2" presStyleIdx="3" presStyleCnt="6"/>
      <dgm:spPr/>
      <dgm:t>
        <a:bodyPr/>
        <a:lstStyle/>
        <a:p>
          <a:endParaRPr lang="en-US"/>
        </a:p>
      </dgm:t>
    </dgm:pt>
    <dgm:pt modelId="{CF51C933-8505-4DBC-BB68-BE1B70902889}" type="pres">
      <dgm:prSet presAssocID="{A348BE5D-6317-440A-92A6-7ECBACC5FDD2}" presName="hierChild4" presStyleCnt="0"/>
      <dgm:spPr/>
    </dgm:pt>
    <dgm:pt modelId="{BCDF104C-5458-45B6-9C03-31462D166FD7}" type="pres">
      <dgm:prSet presAssocID="{A348BE5D-6317-440A-92A6-7ECBACC5FDD2}" presName="hierChild5" presStyleCnt="0"/>
      <dgm:spPr/>
    </dgm:pt>
    <dgm:pt modelId="{795E03EB-3BE6-4A39-BF93-A61069966DDF}" type="pres">
      <dgm:prSet presAssocID="{439325A0-A82B-42B7-88D5-FB351321BA66}" presName="Name37" presStyleLbl="parChTrans1D2" presStyleIdx="4" presStyleCnt="6"/>
      <dgm:spPr/>
      <dgm:t>
        <a:bodyPr/>
        <a:lstStyle/>
        <a:p>
          <a:endParaRPr lang="en-US"/>
        </a:p>
      </dgm:t>
    </dgm:pt>
    <dgm:pt modelId="{9DAA7516-D0A0-4D16-9B45-88D80C766D67}" type="pres">
      <dgm:prSet presAssocID="{CAE3B3C3-7AE0-4636-8724-4A7FC30AAAAF}" presName="hierRoot2" presStyleCnt="0">
        <dgm:presLayoutVars>
          <dgm:hierBranch val="init"/>
        </dgm:presLayoutVars>
      </dgm:prSet>
      <dgm:spPr/>
    </dgm:pt>
    <dgm:pt modelId="{FE88B79B-1886-4C7A-A804-05B07AC942C4}" type="pres">
      <dgm:prSet presAssocID="{CAE3B3C3-7AE0-4636-8724-4A7FC30AAAAF}" presName="rootComposite" presStyleCnt="0"/>
      <dgm:spPr/>
    </dgm:pt>
    <dgm:pt modelId="{03EA6052-3F15-4748-A380-4B6637397B2E}" type="pres">
      <dgm:prSet presAssocID="{CAE3B3C3-7AE0-4636-8724-4A7FC30AAAAF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16E508-F929-401C-ADF1-D92D65C47290}" type="pres">
      <dgm:prSet presAssocID="{CAE3B3C3-7AE0-4636-8724-4A7FC30AAAAF}" presName="rootConnector" presStyleLbl="node2" presStyleIdx="4" presStyleCnt="6"/>
      <dgm:spPr/>
      <dgm:t>
        <a:bodyPr/>
        <a:lstStyle/>
        <a:p>
          <a:endParaRPr lang="en-US"/>
        </a:p>
      </dgm:t>
    </dgm:pt>
    <dgm:pt modelId="{41660640-7184-417F-B541-A3A270268468}" type="pres">
      <dgm:prSet presAssocID="{CAE3B3C3-7AE0-4636-8724-4A7FC30AAAAF}" presName="hierChild4" presStyleCnt="0"/>
      <dgm:spPr/>
    </dgm:pt>
    <dgm:pt modelId="{8BCAC61A-BF2E-47BA-BD23-45E8EFAA955C}" type="pres">
      <dgm:prSet presAssocID="{CAE3B3C3-7AE0-4636-8724-4A7FC30AAAAF}" presName="hierChild5" presStyleCnt="0"/>
      <dgm:spPr/>
    </dgm:pt>
    <dgm:pt modelId="{54D2AB75-76B0-4725-BA1B-A4FAEE9FC421}" type="pres">
      <dgm:prSet presAssocID="{A53F311C-332D-45DD-9C73-FBC7D816D386}" presName="Name37" presStyleLbl="parChTrans1D2" presStyleIdx="5" presStyleCnt="6"/>
      <dgm:spPr/>
      <dgm:t>
        <a:bodyPr/>
        <a:lstStyle/>
        <a:p>
          <a:endParaRPr lang="en-US"/>
        </a:p>
      </dgm:t>
    </dgm:pt>
    <dgm:pt modelId="{0B977649-4D71-4495-AC96-977B2083232E}" type="pres">
      <dgm:prSet presAssocID="{90499417-F3B6-4970-9AF0-33A3A43F6B19}" presName="hierRoot2" presStyleCnt="0">
        <dgm:presLayoutVars>
          <dgm:hierBranch val="init"/>
        </dgm:presLayoutVars>
      </dgm:prSet>
      <dgm:spPr/>
    </dgm:pt>
    <dgm:pt modelId="{4EFED0BB-328D-4477-8483-07D287F2684B}" type="pres">
      <dgm:prSet presAssocID="{90499417-F3B6-4970-9AF0-33A3A43F6B19}" presName="rootComposite" presStyleCnt="0"/>
      <dgm:spPr/>
    </dgm:pt>
    <dgm:pt modelId="{F7E5B2D3-0A90-4A70-9678-8E05E4B1B751}" type="pres">
      <dgm:prSet presAssocID="{90499417-F3B6-4970-9AF0-33A3A43F6B19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EEB1F8-93CF-4768-B947-E05C06DA22C5}" type="pres">
      <dgm:prSet presAssocID="{90499417-F3B6-4970-9AF0-33A3A43F6B19}" presName="rootConnector" presStyleLbl="node2" presStyleIdx="5" presStyleCnt="6"/>
      <dgm:spPr/>
      <dgm:t>
        <a:bodyPr/>
        <a:lstStyle/>
        <a:p>
          <a:endParaRPr lang="en-US"/>
        </a:p>
      </dgm:t>
    </dgm:pt>
    <dgm:pt modelId="{2C91F7A2-6CFF-4B4E-A075-A18A7215A5E8}" type="pres">
      <dgm:prSet presAssocID="{90499417-F3B6-4970-9AF0-33A3A43F6B19}" presName="hierChild4" presStyleCnt="0"/>
      <dgm:spPr/>
    </dgm:pt>
    <dgm:pt modelId="{ADD1CFC4-1E76-4D22-86BB-A8F9591D2C7B}" type="pres">
      <dgm:prSet presAssocID="{90499417-F3B6-4970-9AF0-33A3A43F6B19}" presName="hierChild5" presStyleCnt="0"/>
      <dgm:spPr/>
    </dgm:pt>
    <dgm:pt modelId="{0F4AAC77-897C-474B-A24C-9AE037DD42CD}" type="pres">
      <dgm:prSet presAssocID="{A22B325C-67F4-4CE4-8510-81EAEDF7AE85}" presName="hierChild3" presStyleCnt="0"/>
      <dgm:spPr/>
    </dgm:pt>
  </dgm:ptLst>
  <dgm:cxnLst>
    <dgm:cxn modelId="{DEDC99BF-6A5C-4216-B4C3-C4B70F0E9CE6}" type="presOf" srcId="{ECEA0158-9E7B-4AA7-B997-A75096195FAC}" destId="{10CD22D8-1195-4DC9-87C6-9C85015B9DB1}" srcOrd="0" destOrd="0" presId="urn:microsoft.com/office/officeart/2005/8/layout/orgChart1"/>
    <dgm:cxn modelId="{38071167-83DE-468E-91EC-1CEE7430FDE8}" srcId="{393A9E2A-681A-4BB3-A7FA-18E02CB82501}" destId="{A22B325C-67F4-4CE4-8510-81EAEDF7AE85}" srcOrd="0" destOrd="0" parTransId="{6C6FB94F-9528-4A45-BBBD-A490D923CF76}" sibTransId="{852B5541-36B1-49E7-A511-ED4DA5623307}"/>
    <dgm:cxn modelId="{51207FFE-73B4-4EE1-A990-0415E29D651F}" srcId="{A22B325C-67F4-4CE4-8510-81EAEDF7AE85}" destId="{A348BE5D-6317-440A-92A6-7ECBACC5FDD2}" srcOrd="3" destOrd="0" parTransId="{ECEA0158-9E7B-4AA7-B997-A75096195FAC}" sibTransId="{F175769C-61C6-44E4-B8C4-6583A8C2464B}"/>
    <dgm:cxn modelId="{42AC480A-4370-41EB-9DD8-84DD5A358255}" type="presOf" srcId="{393A9E2A-681A-4BB3-A7FA-18E02CB82501}" destId="{21F1BE37-E19C-414B-8F38-9D32C624BF65}" srcOrd="0" destOrd="0" presId="urn:microsoft.com/office/officeart/2005/8/layout/orgChart1"/>
    <dgm:cxn modelId="{614F559C-66CE-471A-9A04-7D95B3978250}" type="presOf" srcId="{7BC30804-4FE8-4B0D-8615-DF0A53BB9FA9}" destId="{3F1507A6-8E8D-4CBE-A8C8-6065077D4F34}" srcOrd="0" destOrd="0" presId="urn:microsoft.com/office/officeart/2005/8/layout/orgChart1"/>
    <dgm:cxn modelId="{88CFEBFB-7A9F-4810-A217-37E424952FE5}" srcId="{A22B325C-67F4-4CE4-8510-81EAEDF7AE85}" destId="{90499417-F3B6-4970-9AF0-33A3A43F6B19}" srcOrd="5" destOrd="0" parTransId="{A53F311C-332D-45DD-9C73-FBC7D816D386}" sibTransId="{1B43F150-98A6-41A6-9AE4-43203A6503EA}"/>
    <dgm:cxn modelId="{9682F433-B9E3-4007-A3C0-626503A2FB91}" type="presOf" srcId="{CAE3B3C3-7AE0-4636-8724-4A7FC30AAAAF}" destId="{03EA6052-3F15-4748-A380-4B6637397B2E}" srcOrd="0" destOrd="0" presId="urn:microsoft.com/office/officeart/2005/8/layout/orgChart1"/>
    <dgm:cxn modelId="{AFB5F141-1D7A-415F-A877-CD92F4E01577}" type="presOf" srcId="{A22B325C-67F4-4CE4-8510-81EAEDF7AE85}" destId="{49FD8085-6660-4FAA-978D-A7986B9B6E9F}" srcOrd="1" destOrd="0" presId="urn:microsoft.com/office/officeart/2005/8/layout/orgChart1"/>
    <dgm:cxn modelId="{373E74C7-9DD9-48CC-9CA7-A21C4033F98A}" srcId="{A22B325C-67F4-4CE4-8510-81EAEDF7AE85}" destId="{CC3AEF0A-3192-4A32-8FFB-157D19E2EF8F}" srcOrd="1" destOrd="0" parTransId="{A6148F45-3A70-47F6-93C9-2D3086D5D160}" sibTransId="{C570A036-1AD0-4E96-B0EF-57343F6E80A0}"/>
    <dgm:cxn modelId="{DEA27F24-7F01-4731-8186-D109398E2BD9}" type="presOf" srcId="{1239638B-0093-45F7-8C41-A620D66D89CB}" destId="{2211B476-96B1-4264-A985-78BC00052E39}" srcOrd="1" destOrd="0" presId="urn:microsoft.com/office/officeart/2005/8/layout/orgChart1"/>
    <dgm:cxn modelId="{CFE35820-7677-470A-B19E-1ECD3CF99B90}" type="presOf" srcId="{CC3AEF0A-3192-4A32-8FFB-157D19E2EF8F}" destId="{4CD79380-0472-4B99-902E-CE75EB63753F}" srcOrd="0" destOrd="0" presId="urn:microsoft.com/office/officeart/2005/8/layout/orgChart1"/>
    <dgm:cxn modelId="{23D66B5F-A01F-4BBD-9B5D-DFFA519CBD68}" type="presOf" srcId="{CAE3B3C3-7AE0-4636-8724-4A7FC30AAAAF}" destId="{3916E508-F929-401C-ADF1-D92D65C47290}" srcOrd="1" destOrd="0" presId="urn:microsoft.com/office/officeart/2005/8/layout/orgChart1"/>
    <dgm:cxn modelId="{929400FB-9D26-4A7B-89D8-F8BE5475C466}" srcId="{A22B325C-67F4-4CE4-8510-81EAEDF7AE85}" destId="{CAE3B3C3-7AE0-4636-8724-4A7FC30AAAAF}" srcOrd="4" destOrd="0" parTransId="{439325A0-A82B-42B7-88D5-FB351321BA66}" sibTransId="{7E0F2D1A-D73D-4152-A008-956F689CFCD7}"/>
    <dgm:cxn modelId="{FD40EF92-1F8B-42B5-8714-2C796FFB9A5B}" type="presOf" srcId="{439325A0-A82B-42B7-88D5-FB351321BA66}" destId="{795E03EB-3BE6-4A39-BF93-A61069966DDF}" srcOrd="0" destOrd="0" presId="urn:microsoft.com/office/officeart/2005/8/layout/orgChart1"/>
    <dgm:cxn modelId="{699690B9-0719-439E-869E-BCC639416D43}" type="presOf" srcId="{CC3AEF0A-3192-4A32-8FFB-157D19E2EF8F}" destId="{AB19ACBF-7A83-48A5-A1C3-1F4BB63EAB0D}" srcOrd="1" destOrd="0" presId="urn:microsoft.com/office/officeart/2005/8/layout/orgChart1"/>
    <dgm:cxn modelId="{6715B97C-4EFE-41C0-965D-8299A8C26C09}" type="presOf" srcId="{90499417-F3B6-4970-9AF0-33A3A43F6B19}" destId="{F7E5B2D3-0A90-4A70-9678-8E05E4B1B751}" srcOrd="0" destOrd="0" presId="urn:microsoft.com/office/officeart/2005/8/layout/orgChart1"/>
    <dgm:cxn modelId="{954943FC-2A3D-45BF-A5B0-4B23C409847B}" type="presOf" srcId="{BCA8F64A-CD54-49CD-B63C-7C6E67AD0616}" destId="{1CF59806-B71A-4D0B-AB70-A46E40233CA6}" srcOrd="1" destOrd="0" presId="urn:microsoft.com/office/officeart/2005/8/layout/orgChart1"/>
    <dgm:cxn modelId="{E2890064-E8AC-428B-BEE2-4B42E724B956}" type="presOf" srcId="{A53F311C-332D-45DD-9C73-FBC7D816D386}" destId="{54D2AB75-76B0-4725-BA1B-A4FAEE9FC421}" srcOrd="0" destOrd="0" presId="urn:microsoft.com/office/officeart/2005/8/layout/orgChart1"/>
    <dgm:cxn modelId="{80ECAF9B-C2E9-4B72-BB7C-E4090C2FBDF0}" srcId="{A22B325C-67F4-4CE4-8510-81EAEDF7AE85}" destId="{1239638B-0093-45F7-8C41-A620D66D89CB}" srcOrd="0" destOrd="0" parTransId="{7BC30804-4FE8-4B0D-8615-DF0A53BB9FA9}" sibTransId="{C5B2963F-5DF9-4425-A93B-3C06EC05A178}"/>
    <dgm:cxn modelId="{902E76B1-2BF7-40A1-8901-27E726F80389}" srcId="{A22B325C-67F4-4CE4-8510-81EAEDF7AE85}" destId="{BCA8F64A-CD54-49CD-B63C-7C6E67AD0616}" srcOrd="2" destOrd="0" parTransId="{AD80961F-BC99-4EBA-953C-0CBB21985343}" sibTransId="{171D57D2-33E3-4646-9E80-1993C01F3442}"/>
    <dgm:cxn modelId="{FD4653CC-29FA-4C45-9172-596131C022A5}" type="presOf" srcId="{A348BE5D-6317-440A-92A6-7ECBACC5FDD2}" destId="{AF6677B8-20E4-4061-9162-D9B2A5C91DFA}" srcOrd="1" destOrd="0" presId="urn:microsoft.com/office/officeart/2005/8/layout/orgChart1"/>
    <dgm:cxn modelId="{F25F64B5-E3C2-4614-9ADD-0040A51E1EB9}" type="presOf" srcId="{1239638B-0093-45F7-8C41-A620D66D89CB}" destId="{EA5A8F62-AA8B-490B-A9D6-F7208F3DB1A0}" srcOrd="0" destOrd="0" presId="urn:microsoft.com/office/officeart/2005/8/layout/orgChart1"/>
    <dgm:cxn modelId="{6A987F2F-3A09-4262-B2BF-FE008D6F4119}" type="presOf" srcId="{AD80961F-BC99-4EBA-953C-0CBB21985343}" destId="{25F62F37-5B92-4D7E-91ED-76CE0F5FC420}" srcOrd="0" destOrd="0" presId="urn:microsoft.com/office/officeart/2005/8/layout/orgChart1"/>
    <dgm:cxn modelId="{55C1FEF8-EA8B-49FA-9E07-96F42422B7D7}" type="presOf" srcId="{BCA8F64A-CD54-49CD-B63C-7C6E67AD0616}" destId="{143F9724-0441-4F5C-B943-7CB84E2D1DE7}" srcOrd="0" destOrd="0" presId="urn:microsoft.com/office/officeart/2005/8/layout/orgChart1"/>
    <dgm:cxn modelId="{5F1A01B8-22B2-4ADD-90FA-5E5CFD79ADFB}" type="presOf" srcId="{90499417-F3B6-4970-9AF0-33A3A43F6B19}" destId="{13EEB1F8-93CF-4768-B947-E05C06DA22C5}" srcOrd="1" destOrd="0" presId="urn:microsoft.com/office/officeart/2005/8/layout/orgChart1"/>
    <dgm:cxn modelId="{F73E2394-1FD9-438A-8CFE-82CA6A6C6F59}" type="presOf" srcId="{A22B325C-67F4-4CE4-8510-81EAEDF7AE85}" destId="{F5339E92-B681-4B08-A223-64CA861E552C}" srcOrd="0" destOrd="0" presId="urn:microsoft.com/office/officeart/2005/8/layout/orgChart1"/>
    <dgm:cxn modelId="{77D84424-B2A9-41FC-BA7B-959FA2A8D824}" type="presOf" srcId="{A348BE5D-6317-440A-92A6-7ECBACC5FDD2}" destId="{A24E40B7-6C13-4B61-B7A6-3F6E1C5214CD}" srcOrd="0" destOrd="0" presId="urn:microsoft.com/office/officeart/2005/8/layout/orgChart1"/>
    <dgm:cxn modelId="{5EA6D069-9E55-40BD-8323-5C43CCE8E382}" type="presOf" srcId="{A6148F45-3A70-47F6-93C9-2D3086D5D160}" destId="{91CA8F5A-1718-49F1-80B8-E31BC14CC3EE}" srcOrd="0" destOrd="0" presId="urn:microsoft.com/office/officeart/2005/8/layout/orgChart1"/>
    <dgm:cxn modelId="{04B373B7-7749-4086-BF9B-46DE860D917E}" type="presParOf" srcId="{21F1BE37-E19C-414B-8F38-9D32C624BF65}" destId="{47343CE5-65D6-4569-8C4F-424636144830}" srcOrd="0" destOrd="0" presId="urn:microsoft.com/office/officeart/2005/8/layout/orgChart1"/>
    <dgm:cxn modelId="{4C10F3C0-2B1B-48E0-80B2-013D45A71501}" type="presParOf" srcId="{47343CE5-65D6-4569-8C4F-424636144830}" destId="{7335D3F7-37BE-4E55-8AE3-7C2F5E21AFB8}" srcOrd="0" destOrd="0" presId="urn:microsoft.com/office/officeart/2005/8/layout/orgChart1"/>
    <dgm:cxn modelId="{D4CCCA1B-6F7A-4DE1-AF5C-F864F7DCFE26}" type="presParOf" srcId="{7335D3F7-37BE-4E55-8AE3-7C2F5E21AFB8}" destId="{F5339E92-B681-4B08-A223-64CA861E552C}" srcOrd="0" destOrd="0" presId="urn:microsoft.com/office/officeart/2005/8/layout/orgChart1"/>
    <dgm:cxn modelId="{8C0DD79E-C177-4FB8-9C57-22714D35481B}" type="presParOf" srcId="{7335D3F7-37BE-4E55-8AE3-7C2F5E21AFB8}" destId="{49FD8085-6660-4FAA-978D-A7986B9B6E9F}" srcOrd="1" destOrd="0" presId="urn:microsoft.com/office/officeart/2005/8/layout/orgChart1"/>
    <dgm:cxn modelId="{98093F4F-5474-45E1-8437-4DC9C78654F3}" type="presParOf" srcId="{47343CE5-65D6-4569-8C4F-424636144830}" destId="{30050731-2132-456B-8303-6B9312D80427}" srcOrd="1" destOrd="0" presId="urn:microsoft.com/office/officeart/2005/8/layout/orgChart1"/>
    <dgm:cxn modelId="{27EA8CA0-5C8A-4E22-BDE7-E16CB242A4F4}" type="presParOf" srcId="{30050731-2132-456B-8303-6B9312D80427}" destId="{3F1507A6-8E8D-4CBE-A8C8-6065077D4F34}" srcOrd="0" destOrd="0" presId="urn:microsoft.com/office/officeart/2005/8/layout/orgChart1"/>
    <dgm:cxn modelId="{7D970C78-C459-43C7-850A-2B4B51F4A7DB}" type="presParOf" srcId="{30050731-2132-456B-8303-6B9312D80427}" destId="{7A95C4AB-D754-4668-96F8-DA739F67CB16}" srcOrd="1" destOrd="0" presId="urn:microsoft.com/office/officeart/2005/8/layout/orgChart1"/>
    <dgm:cxn modelId="{973CC059-EF81-48F7-8712-2D9C581DBD8F}" type="presParOf" srcId="{7A95C4AB-D754-4668-96F8-DA739F67CB16}" destId="{F77384DC-E056-476F-B6AF-739C7F22C195}" srcOrd="0" destOrd="0" presId="urn:microsoft.com/office/officeart/2005/8/layout/orgChart1"/>
    <dgm:cxn modelId="{98E80D9F-6AFA-4457-BC12-9B19F1453384}" type="presParOf" srcId="{F77384DC-E056-476F-B6AF-739C7F22C195}" destId="{EA5A8F62-AA8B-490B-A9D6-F7208F3DB1A0}" srcOrd="0" destOrd="0" presId="urn:microsoft.com/office/officeart/2005/8/layout/orgChart1"/>
    <dgm:cxn modelId="{970A6B38-FF6D-4561-A9BE-541ADFBD9C4D}" type="presParOf" srcId="{F77384DC-E056-476F-B6AF-739C7F22C195}" destId="{2211B476-96B1-4264-A985-78BC00052E39}" srcOrd="1" destOrd="0" presId="urn:microsoft.com/office/officeart/2005/8/layout/orgChart1"/>
    <dgm:cxn modelId="{BCCFE80F-B647-466B-96FD-9AE183C277FE}" type="presParOf" srcId="{7A95C4AB-D754-4668-96F8-DA739F67CB16}" destId="{F99D1737-0D40-44C6-A039-372528D0880F}" srcOrd="1" destOrd="0" presId="urn:microsoft.com/office/officeart/2005/8/layout/orgChart1"/>
    <dgm:cxn modelId="{2B7A7B6D-B9FA-41B0-8E52-8155304DE78B}" type="presParOf" srcId="{7A95C4AB-D754-4668-96F8-DA739F67CB16}" destId="{82F1CD71-9824-4B58-9902-A5190BA44D88}" srcOrd="2" destOrd="0" presId="urn:microsoft.com/office/officeart/2005/8/layout/orgChart1"/>
    <dgm:cxn modelId="{AD6E62DC-40A4-4F17-9DA8-005F15A3EC07}" type="presParOf" srcId="{30050731-2132-456B-8303-6B9312D80427}" destId="{91CA8F5A-1718-49F1-80B8-E31BC14CC3EE}" srcOrd="2" destOrd="0" presId="urn:microsoft.com/office/officeart/2005/8/layout/orgChart1"/>
    <dgm:cxn modelId="{D4733708-7325-4F68-8541-52C303A117FB}" type="presParOf" srcId="{30050731-2132-456B-8303-6B9312D80427}" destId="{AEE97FA3-D98E-4954-A503-94053218CB93}" srcOrd="3" destOrd="0" presId="urn:microsoft.com/office/officeart/2005/8/layout/orgChart1"/>
    <dgm:cxn modelId="{86B85AB3-6238-4EB6-8ADD-6645F5872379}" type="presParOf" srcId="{AEE97FA3-D98E-4954-A503-94053218CB93}" destId="{9A09D149-A6EC-4A53-89F5-C973238D718F}" srcOrd="0" destOrd="0" presId="urn:microsoft.com/office/officeart/2005/8/layout/orgChart1"/>
    <dgm:cxn modelId="{1688BA8B-019A-4CA9-84A8-93E876A51F44}" type="presParOf" srcId="{9A09D149-A6EC-4A53-89F5-C973238D718F}" destId="{4CD79380-0472-4B99-902E-CE75EB63753F}" srcOrd="0" destOrd="0" presId="urn:microsoft.com/office/officeart/2005/8/layout/orgChart1"/>
    <dgm:cxn modelId="{11826870-D710-4873-BF48-442DB0A4EEDF}" type="presParOf" srcId="{9A09D149-A6EC-4A53-89F5-C973238D718F}" destId="{AB19ACBF-7A83-48A5-A1C3-1F4BB63EAB0D}" srcOrd="1" destOrd="0" presId="urn:microsoft.com/office/officeart/2005/8/layout/orgChart1"/>
    <dgm:cxn modelId="{599E893D-4D76-4DF9-969D-FA6AC7CFA923}" type="presParOf" srcId="{AEE97FA3-D98E-4954-A503-94053218CB93}" destId="{7DCDE233-904D-4EC2-B55A-69644B0779FD}" srcOrd="1" destOrd="0" presId="urn:microsoft.com/office/officeart/2005/8/layout/orgChart1"/>
    <dgm:cxn modelId="{74718188-E8AC-41BA-A147-9C293E8BCB7F}" type="presParOf" srcId="{AEE97FA3-D98E-4954-A503-94053218CB93}" destId="{D27AF3BF-1447-497D-9287-762BAE518CDF}" srcOrd="2" destOrd="0" presId="urn:microsoft.com/office/officeart/2005/8/layout/orgChart1"/>
    <dgm:cxn modelId="{335F0F0A-7942-409D-AD0B-24CC04F52FA5}" type="presParOf" srcId="{30050731-2132-456B-8303-6B9312D80427}" destId="{25F62F37-5B92-4D7E-91ED-76CE0F5FC420}" srcOrd="4" destOrd="0" presId="urn:microsoft.com/office/officeart/2005/8/layout/orgChart1"/>
    <dgm:cxn modelId="{1D58D3E7-6274-4DF9-A4C4-9FF84906E094}" type="presParOf" srcId="{30050731-2132-456B-8303-6B9312D80427}" destId="{D48B3477-1865-49C4-A691-01D4A884056A}" srcOrd="5" destOrd="0" presId="urn:microsoft.com/office/officeart/2005/8/layout/orgChart1"/>
    <dgm:cxn modelId="{384661AE-B520-4A15-9845-69A50F22685E}" type="presParOf" srcId="{D48B3477-1865-49C4-A691-01D4A884056A}" destId="{8E31BEC2-8527-450E-A6EC-08C84C77E0A5}" srcOrd="0" destOrd="0" presId="urn:microsoft.com/office/officeart/2005/8/layout/orgChart1"/>
    <dgm:cxn modelId="{1E110044-E334-4743-977F-19FE3D94AEC2}" type="presParOf" srcId="{8E31BEC2-8527-450E-A6EC-08C84C77E0A5}" destId="{143F9724-0441-4F5C-B943-7CB84E2D1DE7}" srcOrd="0" destOrd="0" presId="urn:microsoft.com/office/officeart/2005/8/layout/orgChart1"/>
    <dgm:cxn modelId="{90467E69-8B0A-46A8-BEDB-A99E2DF3B668}" type="presParOf" srcId="{8E31BEC2-8527-450E-A6EC-08C84C77E0A5}" destId="{1CF59806-B71A-4D0B-AB70-A46E40233CA6}" srcOrd="1" destOrd="0" presId="urn:microsoft.com/office/officeart/2005/8/layout/orgChart1"/>
    <dgm:cxn modelId="{EBC45E91-3259-4C53-B081-B74DAAEA500F}" type="presParOf" srcId="{D48B3477-1865-49C4-A691-01D4A884056A}" destId="{D363FEFE-7F53-4A1F-90D5-546C7B24EEA8}" srcOrd="1" destOrd="0" presId="urn:microsoft.com/office/officeart/2005/8/layout/orgChart1"/>
    <dgm:cxn modelId="{3C19F75A-26E0-45CE-8310-B415725F7575}" type="presParOf" srcId="{D48B3477-1865-49C4-A691-01D4A884056A}" destId="{87663A4D-9240-4BDE-822A-43764561A06C}" srcOrd="2" destOrd="0" presId="urn:microsoft.com/office/officeart/2005/8/layout/orgChart1"/>
    <dgm:cxn modelId="{E814A30E-F130-488A-9813-ED78C195B75B}" type="presParOf" srcId="{30050731-2132-456B-8303-6B9312D80427}" destId="{10CD22D8-1195-4DC9-87C6-9C85015B9DB1}" srcOrd="6" destOrd="0" presId="urn:microsoft.com/office/officeart/2005/8/layout/orgChart1"/>
    <dgm:cxn modelId="{149CFAB0-7956-4F8E-B1A3-05857CAA368E}" type="presParOf" srcId="{30050731-2132-456B-8303-6B9312D80427}" destId="{869F42B9-0B7E-4718-9440-09BAC87CA753}" srcOrd="7" destOrd="0" presId="urn:microsoft.com/office/officeart/2005/8/layout/orgChart1"/>
    <dgm:cxn modelId="{FD8D86C7-0B2D-47D0-B84F-115F2A656CD8}" type="presParOf" srcId="{869F42B9-0B7E-4718-9440-09BAC87CA753}" destId="{CE371DBC-D498-4B00-9240-81EF54052E1C}" srcOrd="0" destOrd="0" presId="urn:microsoft.com/office/officeart/2005/8/layout/orgChart1"/>
    <dgm:cxn modelId="{29134D7D-043D-4DF3-AAEB-D33DBAC9913A}" type="presParOf" srcId="{CE371DBC-D498-4B00-9240-81EF54052E1C}" destId="{A24E40B7-6C13-4B61-B7A6-3F6E1C5214CD}" srcOrd="0" destOrd="0" presId="urn:microsoft.com/office/officeart/2005/8/layout/orgChart1"/>
    <dgm:cxn modelId="{A629D9D6-2DD3-44A8-8469-88A3B0FE9F8A}" type="presParOf" srcId="{CE371DBC-D498-4B00-9240-81EF54052E1C}" destId="{AF6677B8-20E4-4061-9162-D9B2A5C91DFA}" srcOrd="1" destOrd="0" presId="urn:microsoft.com/office/officeart/2005/8/layout/orgChart1"/>
    <dgm:cxn modelId="{C4807935-735D-4972-9D11-1D502B3FD069}" type="presParOf" srcId="{869F42B9-0B7E-4718-9440-09BAC87CA753}" destId="{CF51C933-8505-4DBC-BB68-BE1B70902889}" srcOrd="1" destOrd="0" presId="urn:microsoft.com/office/officeart/2005/8/layout/orgChart1"/>
    <dgm:cxn modelId="{C63A757E-BA39-4AEB-9E6A-98D7943623DA}" type="presParOf" srcId="{869F42B9-0B7E-4718-9440-09BAC87CA753}" destId="{BCDF104C-5458-45B6-9C03-31462D166FD7}" srcOrd="2" destOrd="0" presId="urn:microsoft.com/office/officeart/2005/8/layout/orgChart1"/>
    <dgm:cxn modelId="{CF538E93-7C70-4342-A03D-C7498E73C114}" type="presParOf" srcId="{30050731-2132-456B-8303-6B9312D80427}" destId="{795E03EB-3BE6-4A39-BF93-A61069966DDF}" srcOrd="8" destOrd="0" presId="urn:microsoft.com/office/officeart/2005/8/layout/orgChart1"/>
    <dgm:cxn modelId="{7F64341F-3BDC-4131-B48A-34450416DA57}" type="presParOf" srcId="{30050731-2132-456B-8303-6B9312D80427}" destId="{9DAA7516-D0A0-4D16-9B45-88D80C766D67}" srcOrd="9" destOrd="0" presId="urn:microsoft.com/office/officeart/2005/8/layout/orgChart1"/>
    <dgm:cxn modelId="{F9012A79-619C-4E26-ADA6-532BB6CB3992}" type="presParOf" srcId="{9DAA7516-D0A0-4D16-9B45-88D80C766D67}" destId="{FE88B79B-1886-4C7A-A804-05B07AC942C4}" srcOrd="0" destOrd="0" presId="urn:microsoft.com/office/officeart/2005/8/layout/orgChart1"/>
    <dgm:cxn modelId="{AEAF1187-B021-4D4D-8EE1-11A37A0F4F6E}" type="presParOf" srcId="{FE88B79B-1886-4C7A-A804-05B07AC942C4}" destId="{03EA6052-3F15-4748-A380-4B6637397B2E}" srcOrd="0" destOrd="0" presId="urn:microsoft.com/office/officeart/2005/8/layout/orgChart1"/>
    <dgm:cxn modelId="{73B2C762-3985-4D1D-92A3-3DD9511A0C27}" type="presParOf" srcId="{FE88B79B-1886-4C7A-A804-05B07AC942C4}" destId="{3916E508-F929-401C-ADF1-D92D65C47290}" srcOrd="1" destOrd="0" presId="urn:microsoft.com/office/officeart/2005/8/layout/orgChart1"/>
    <dgm:cxn modelId="{0ABCFEC7-3A8B-434D-B893-DCA4252EA5B4}" type="presParOf" srcId="{9DAA7516-D0A0-4D16-9B45-88D80C766D67}" destId="{41660640-7184-417F-B541-A3A270268468}" srcOrd="1" destOrd="0" presId="urn:microsoft.com/office/officeart/2005/8/layout/orgChart1"/>
    <dgm:cxn modelId="{A6D928CB-7E80-4AB4-A77F-721F6A389F5C}" type="presParOf" srcId="{9DAA7516-D0A0-4D16-9B45-88D80C766D67}" destId="{8BCAC61A-BF2E-47BA-BD23-45E8EFAA955C}" srcOrd="2" destOrd="0" presId="urn:microsoft.com/office/officeart/2005/8/layout/orgChart1"/>
    <dgm:cxn modelId="{1628506A-4C15-4C45-84D5-E0FBE52F3617}" type="presParOf" srcId="{30050731-2132-456B-8303-6B9312D80427}" destId="{54D2AB75-76B0-4725-BA1B-A4FAEE9FC421}" srcOrd="10" destOrd="0" presId="urn:microsoft.com/office/officeart/2005/8/layout/orgChart1"/>
    <dgm:cxn modelId="{EAAACFA2-8AD3-433C-88CF-AD82D474B9BA}" type="presParOf" srcId="{30050731-2132-456B-8303-6B9312D80427}" destId="{0B977649-4D71-4495-AC96-977B2083232E}" srcOrd="11" destOrd="0" presId="urn:microsoft.com/office/officeart/2005/8/layout/orgChart1"/>
    <dgm:cxn modelId="{21B9A983-151C-4CDC-815E-B3B257100603}" type="presParOf" srcId="{0B977649-4D71-4495-AC96-977B2083232E}" destId="{4EFED0BB-328D-4477-8483-07D287F2684B}" srcOrd="0" destOrd="0" presId="urn:microsoft.com/office/officeart/2005/8/layout/orgChart1"/>
    <dgm:cxn modelId="{C1E9C014-6D0B-4453-A1C2-08882E02C035}" type="presParOf" srcId="{4EFED0BB-328D-4477-8483-07D287F2684B}" destId="{F7E5B2D3-0A90-4A70-9678-8E05E4B1B751}" srcOrd="0" destOrd="0" presId="urn:microsoft.com/office/officeart/2005/8/layout/orgChart1"/>
    <dgm:cxn modelId="{0A41B72A-805E-48E4-9D0D-3FDF115DC29C}" type="presParOf" srcId="{4EFED0BB-328D-4477-8483-07D287F2684B}" destId="{13EEB1F8-93CF-4768-B947-E05C06DA22C5}" srcOrd="1" destOrd="0" presId="urn:microsoft.com/office/officeart/2005/8/layout/orgChart1"/>
    <dgm:cxn modelId="{BD807F39-C744-48C6-9403-331F54BF906F}" type="presParOf" srcId="{0B977649-4D71-4495-AC96-977B2083232E}" destId="{2C91F7A2-6CFF-4B4E-A075-A18A7215A5E8}" srcOrd="1" destOrd="0" presId="urn:microsoft.com/office/officeart/2005/8/layout/orgChart1"/>
    <dgm:cxn modelId="{F07DE084-2513-4F35-8732-20BD248A73E1}" type="presParOf" srcId="{0B977649-4D71-4495-AC96-977B2083232E}" destId="{ADD1CFC4-1E76-4D22-86BB-A8F9591D2C7B}" srcOrd="2" destOrd="0" presId="urn:microsoft.com/office/officeart/2005/8/layout/orgChart1"/>
    <dgm:cxn modelId="{C1EF95CC-3045-408D-8FEF-3A6233020A48}" type="presParOf" srcId="{47343CE5-65D6-4569-8C4F-424636144830}" destId="{0F4AAC77-897C-474B-A24C-9AE037DD42C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2AB75-76B0-4725-BA1B-A4FAEE9FC421}">
      <dsp:nvSpPr>
        <dsp:cNvPr id="0" name=""/>
        <dsp:cNvSpPr/>
      </dsp:nvSpPr>
      <dsp:spPr>
        <a:xfrm>
          <a:off x="5787858" y="2755683"/>
          <a:ext cx="4963740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4963740" y="172295"/>
              </a:lnTo>
              <a:lnTo>
                <a:pt x="496374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E03EB-3BE6-4A39-BF93-A61069966DDF}">
      <dsp:nvSpPr>
        <dsp:cNvPr id="0" name=""/>
        <dsp:cNvSpPr/>
      </dsp:nvSpPr>
      <dsp:spPr>
        <a:xfrm>
          <a:off x="5787858" y="2755683"/>
          <a:ext cx="2978244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2978244" y="172295"/>
              </a:lnTo>
              <a:lnTo>
                <a:pt x="2978244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D22D8-1195-4DC9-87C6-9C85015B9DB1}">
      <dsp:nvSpPr>
        <dsp:cNvPr id="0" name=""/>
        <dsp:cNvSpPr/>
      </dsp:nvSpPr>
      <dsp:spPr>
        <a:xfrm>
          <a:off x="5787858" y="2755683"/>
          <a:ext cx="992748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992748" y="172295"/>
              </a:lnTo>
              <a:lnTo>
                <a:pt x="992748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62F37-5B92-4D7E-91ED-76CE0F5FC420}">
      <dsp:nvSpPr>
        <dsp:cNvPr id="0" name=""/>
        <dsp:cNvSpPr/>
      </dsp:nvSpPr>
      <dsp:spPr>
        <a:xfrm>
          <a:off x="4795110" y="2755683"/>
          <a:ext cx="992748" cy="344590"/>
        </a:xfrm>
        <a:custGeom>
          <a:avLst/>
          <a:gdLst/>
          <a:ahLst/>
          <a:cxnLst/>
          <a:rect l="0" t="0" r="0" b="0"/>
          <a:pathLst>
            <a:path>
              <a:moveTo>
                <a:pt x="992748" y="0"/>
              </a:moveTo>
              <a:lnTo>
                <a:pt x="992748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A8F5A-1718-49F1-80B8-E31BC14CC3EE}">
      <dsp:nvSpPr>
        <dsp:cNvPr id="0" name=""/>
        <dsp:cNvSpPr/>
      </dsp:nvSpPr>
      <dsp:spPr>
        <a:xfrm>
          <a:off x="2809614" y="2755683"/>
          <a:ext cx="2978244" cy="344590"/>
        </a:xfrm>
        <a:custGeom>
          <a:avLst/>
          <a:gdLst/>
          <a:ahLst/>
          <a:cxnLst/>
          <a:rect l="0" t="0" r="0" b="0"/>
          <a:pathLst>
            <a:path>
              <a:moveTo>
                <a:pt x="2978244" y="0"/>
              </a:moveTo>
              <a:lnTo>
                <a:pt x="2978244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507A6-8E8D-4CBE-A8C8-6065077D4F34}">
      <dsp:nvSpPr>
        <dsp:cNvPr id="0" name=""/>
        <dsp:cNvSpPr/>
      </dsp:nvSpPr>
      <dsp:spPr>
        <a:xfrm>
          <a:off x="824118" y="2755683"/>
          <a:ext cx="4963740" cy="344590"/>
        </a:xfrm>
        <a:custGeom>
          <a:avLst/>
          <a:gdLst/>
          <a:ahLst/>
          <a:cxnLst/>
          <a:rect l="0" t="0" r="0" b="0"/>
          <a:pathLst>
            <a:path>
              <a:moveTo>
                <a:pt x="4963740" y="0"/>
              </a:moveTo>
              <a:lnTo>
                <a:pt x="4963740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39E92-B681-4B08-A223-64CA861E552C}">
      <dsp:nvSpPr>
        <dsp:cNvPr id="0" name=""/>
        <dsp:cNvSpPr/>
      </dsp:nvSpPr>
      <dsp:spPr>
        <a:xfrm>
          <a:off x="4115135" y="1557207"/>
          <a:ext cx="3345446" cy="1198476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/>
            <a:t>Main Idea</a:t>
          </a:r>
        </a:p>
      </dsp:txBody>
      <dsp:txXfrm>
        <a:off x="4115135" y="1557207"/>
        <a:ext cx="3345446" cy="1198476"/>
      </dsp:txXfrm>
    </dsp:sp>
    <dsp:sp modelId="{EA5A8F62-AA8B-490B-A9D6-F7208F3DB1A0}">
      <dsp:nvSpPr>
        <dsp:cNvPr id="0" name=""/>
        <dsp:cNvSpPr/>
      </dsp:nvSpPr>
      <dsp:spPr>
        <a:xfrm>
          <a:off x="3665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</a:rPr>
            <a:t>Paragraph 1 </a:t>
          </a:r>
        </a:p>
      </dsp:txBody>
      <dsp:txXfrm>
        <a:off x="3665" y="3100273"/>
        <a:ext cx="1640905" cy="820452"/>
      </dsp:txXfrm>
    </dsp:sp>
    <dsp:sp modelId="{4CD79380-0472-4B99-902E-CE75EB63753F}">
      <dsp:nvSpPr>
        <dsp:cNvPr id="0" name=""/>
        <dsp:cNvSpPr/>
      </dsp:nvSpPr>
      <dsp:spPr>
        <a:xfrm>
          <a:off x="1989161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2</a:t>
          </a:r>
        </a:p>
      </dsp:txBody>
      <dsp:txXfrm>
        <a:off x="1989161" y="3100273"/>
        <a:ext cx="1640905" cy="820452"/>
      </dsp:txXfrm>
    </dsp:sp>
    <dsp:sp modelId="{143F9724-0441-4F5C-B943-7CB84E2D1DE7}">
      <dsp:nvSpPr>
        <dsp:cNvPr id="0" name=""/>
        <dsp:cNvSpPr/>
      </dsp:nvSpPr>
      <dsp:spPr>
        <a:xfrm>
          <a:off x="3974657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3</a:t>
          </a:r>
        </a:p>
      </dsp:txBody>
      <dsp:txXfrm>
        <a:off x="3974657" y="3100273"/>
        <a:ext cx="1640905" cy="820452"/>
      </dsp:txXfrm>
    </dsp:sp>
    <dsp:sp modelId="{A24E40B7-6C13-4B61-B7A6-3F6E1C5214CD}">
      <dsp:nvSpPr>
        <dsp:cNvPr id="0" name=""/>
        <dsp:cNvSpPr/>
      </dsp:nvSpPr>
      <dsp:spPr>
        <a:xfrm>
          <a:off x="5960153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Paragraph4</a:t>
          </a:r>
        </a:p>
      </dsp:txBody>
      <dsp:txXfrm>
        <a:off x="5960153" y="3100273"/>
        <a:ext cx="1640905" cy="820452"/>
      </dsp:txXfrm>
    </dsp:sp>
    <dsp:sp modelId="{03EA6052-3F15-4748-A380-4B6637397B2E}">
      <dsp:nvSpPr>
        <dsp:cNvPr id="0" name=""/>
        <dsp:cNvSpPr/>
      </dsp:nvSpPr>
      <dsp:spPr>
        <a:xfrm>
          <a:off x="7945649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5</a:t>
          </a:r>
        </a:p>
      </dsp:txBody>
      <dsp:txXfrm>
        <a:off x="7945649" y="3100273"/>
        <a:ext cx="1640905" cy="820452"/>
      </dsp:txXfrm>
    </dsp:sp>
    <dsp:sp modelId="{F7E5B2D3-0A90-4A70-9678-8E05E4B1B751}">
      <dsp:nvSpPr>
        <dsp:cNvPr id="0" name=""/>
        <dsp:cNvSpPr/>
      </dsp:nvSpPr>
      <dsp:spPr>
        <a:xfrm>
          <a:off x="9931145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 6</a:t>
          </a:r>
        </a:p>
      </dsp:txBody>
      <dsp:txXfrm>
        <a:off x="9931145" y="3100273"/>
        <a:ext cx="1640905" cy="820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27848" y="1785390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7BF995-C7C5-41C8-8387-8990A86D8EEB}"/>
              </a:ext>
            </a:extLst>
          </p:cNvPr>
          <p:cNvSpPr/>
          <p:nvPr/>
        </p:nvSpPr>
        <p:spPr>
          <a:xfrm>
            <a:off x="6854575" y="3014637"/>
            <a:ext cx="2364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2D08BB-4EF3-31E9-892D-E1AFC2692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947250" y="1081399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FFA179-86FB-00AD-89B0-EA360A9DCDD0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467E1EB-0AA5-4E9B-8752-041EAB71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9" y="1"/>
            <a:ext cx="8481699" cy="6865185"/>
          </a:xfrm>
          <a:prstGeom prst="rect">
            <a:avLst/>
          </a:prstGeom>
        </p:spPr>
      </p:pic>
      <p:pic>
        <p:nvPicPr>
          <p:cNvPr id="5" name="SG Bk 6 F-SA_2020_1-13">
            <a:hlinkClick r:id="" action="ppaction://media"/>
            <a:extLst>
              <a:ext uri="{FF2B5EF4-FFF2-40B4-BE49-F238E27FC236}">
                <a16:creationId xmlns:a16="http://schemas.microsoft.com/office/drawing/2014/main" xmlns="" id="{B26666B0-5CA6-48AE-AFAF-2CE4AC4F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416146"/>
            <a:ext cx="896471" cy="889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134FCD-6A70-9909-24C5-0E9718672989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84</a:t>
            </a:r>
          </a:p>
        </p:txBody>
      </p:sp>
    </p:spTree>
    <p:extLst>
      <p:ext uri="{BB962C8B-B14F-4D97-AF65-F5344CB8AC3E}">
        <p14:creationId xmlns:p14="http://schemas.microsoft.com/office/powerpoint/2010/main" val="1258925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EA01A-FA88-D8B5-5AC3-73371C77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Mind-map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CB71CE1-785C-8C77-DE91-475C082B5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21419"/>
              </p:ext>
            </p:extLst>
          </p:nvPr>
        </p:nvGraphicFramePr>
        <p:xfrm>
          <a:off x="240145" y="719666"/>
          <a:ext cx="11575717" cy="547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488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B02B5A6-1FEA-49F2-96E1-FA10F48B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3" y="1425389"/>
            <a:ext cx="8791575" cy="43030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ADEC47DF-D882-49AB-8226-98B8C5BF70B3}"/>
              </a:ext>
            </a:extLst>
          </p:cNvPr>
          <p:cNvSpPr txBox="1"/>
          <p:nvPr/>
        </p:nvSpPr>
        <p:spPr>
          <a:xfrm>
            <a:off x="2209800" y="2191872"/>
            <a:ext cx="510988" cy="31084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F</a:t>
            </a:r>
            <a:r>
              <a:rPr lang="en-US" sz="2800" b="1" dirty="0"/>
              <a:t> </a:t>
            </a:r>
          </a:p>
          <a:p>
            <a:endParaRPr lang="en-US" sz="1600" b="1" dirty="0"/>
          </a:p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  <a:p>
            <a:endParaRPr lang="en-US" sz="2000" b="1" dirty="0"/>
          </a:p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  <a:p>
            <a:endParaRPr lang="en-US" b="1" dirty="0"/>
          </a:p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3B39B2-7E58-5658-6C61-C9843B642566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624456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D49C497-D687-415F-A32E-95211388C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8" y="1210235"/>
            <a:ext cx="8048625" cy="484094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4F7B589E-AA70-4AD9-A317-7B33CD61F3A8}"/>
              </a:ext>
            </a:extLst>
          </p:cNvPr>
          <p:cNvSpPr txBox="1"/>
          <p:nvPr/>
        </p:nvSpPr>
        <p:spPr>
          <a:xfrm>
            <a:off x="2559425" y="1748120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C49586C5-9E84-4212-B6A0-94316E3AAAD4}"/>
              </a:ext>
            </a:extLst>
          </p:cNvPr>
          <p:cNvSpPr txBox="1"/>
          <p:nvPr/>
        </p:nvSpPr>
        <p:spPr>
          <a:xfrm>
            <a:off x="2604249" y="2707340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b</a:t>
            </a:r>
            <a:endParaRPr lang="ar-SA" sz="3200" dirty="0">
              <a:solidFill>
                <a:srgbClr val="0000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1C56886F-CEE5-40E2-8005-880D42725756}"/>
              </a:ext>
            </a:extLst>
          </p:cNvPr>
          <p:cNvSpPr txBox="1"/>
          <p:nvPr/>
        </p:nvSpPr>
        <p:spPr>
          <a:xfrm>
            <a:off x="2604249" y="3729315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0CA823A1-BAE3-404D-AB54-513779F2F494}"/>
              </a:ext>
            </a:extLst>
          </p:cNvPr>
          <p:cNvSpPr txBox="1"/>
          <p:nvPr/>
        </p:nvSpPr>
        <p:spPr>
          <a:xfrm>
            <a:off x="2604249" y="4415116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d</a:t>
            </a:r>
            <a:endParaRPr lang="ar-SA" sz="3200" dirty="0">
              <a:solidFill>
                <a:srgbClr val="000099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7D8C72FA-BEF1-409D-8B31-6CBFB74E37E8}"/>
              </a:ext>
            </a:extLst>
          </p:cNvPr>
          <p:cNvSpPr txBox="1"/>
          <p:nvPr/>
        </p:nvSpPr>
        <p:spPr>
          <a:xfrm>
            <a:off x="2631143" y="5114366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52D66D-0400-D2A2-714E-125589445BA8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9992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A143AF6-3008-449A-AEAC-417502CB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692696"/>
            <a:ext cx="8839200" cy="5069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24A17E-17DB-307A-16F9-0AD4C3E9EBB2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32124707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xmlns="" id="{BDBCF9DC-4DCC-40D7-A628-C380531F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69" y="2193890"/>
            <a:ext cx="6059649" cy="2765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252656-125F-2D68-7167-BAA019723B8C}"/>
              </a:ext>
            </a:extLst>
          </p:cNvPr>
          <p:cNvSpPr/>
          <p:nvPr/>
        </p:nvSpPr>
        <p:spPr>
          <a:xfrm>
            <a:off x="9624392" y="6093296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421255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219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21" y="41867"/>
            <a:ext cx="6066402" cy="680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F5D38305-8B13-4441-9B27-9942C028093E}"/>
              </a:ext>
            </a:extLst>
          </p:cNvPr>
          <p:cNvSpPr txBox="1"/>
          <p:nvPr/>
        </p:nvSpPr>
        <p:spPr>
          <a:xfrm>
            <a:off x="3497145" y="5245944"/>
            <a:ext cx="403632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ran a red light , and a stop sign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CE6610BF-FC40-47E7-A085-72BA6288F023}"/>
              </a:ext>
            </a:extLst>
          </p:cNvPr>
          <p:cNvSpPr txBox="1"/>
          <p:nvPr/>
        </p:nvSpPr>
        <p:spPr>
          <a:xfrm>
            <a:off x="3497144" y="5773457"/>
            <a:ext cx="5435092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car with a teenager driving with his friends .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76E82E21-1982-428F-8977-B7AB6905AD42}"/>
              </a:ext>
            </a:extLst>
          </p:cNvPr>
          <p:cNvSpPr txBox="1"/>
          <p:nvPr/>
        </p:nvSpPr>
        <p:spPr>
          <a:xfrm>
            <a:off x="3471621" y="6089965"/>
            <a:ext cx="5749894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Teenagers are too young to drive and they are new drivers .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53227DDA-AA13-4D25-B96B-DA37ADD1D0A8}"/>
              </a:ext>
            </a:extLst>
          </p:cNvPr>
          <p:cNvSpPr txBox="1"/>
          <p:nvPr/>
        </p:nvSpPr>
        <p:spPr>
          <a:xfrm>
            <a:off x="3497145" y="6459224"/>
            <a:ext cx="403632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must drive with an adult .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F69ECE-54B5-413C-93A4-BD56031DFAE7}"/>
              </a:ext>
            </a:extLst>
          </p:cNvPr>
          <p:cNvSpPr txBox="1"/>
          <p:nvPr/>
        </p:nvSpPr>
        <p:spPr>
          <a:xfrm>
            <a:off x="1690805" y="873275"/>
            <a:ext cx="5504847" cy="58400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Identify the main idea of the passage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F8807A-5AAA-4EB7-BA2A-C7753DF94D87}"/>
              </a:ext>
            </a:extLst>
          </p:cNvPr>
          <p:cNvSpPr txBox="1"/>
          <p:nvPr/>
        </p:nvSpPr>
        <p:spPr>
          <a:xfrm>
            <a:off x="2186682" y="2321033"/>
            <a:ext cx="4715218" cy="46166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Identify specific information</a:t>
            </a:r>
            <a:endParaRPr lang="en-US" sz="3600" b="1" i="1" dirty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0403B0-8FE8-4C02-BFDE-361926362465}"/>
              </a:ext>
            </a:extLst>
          </p:cNvPr>
          <p:cNvSpPr txBox="1"/>
          <p:nvPr/>
        </p:nvSpPr>
        <p:spPr>
          <a:xfrm>
            <a:off x="1888861" y="3668128"/>
            <a:ext cx="5504847" cy="5799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answer questions about the  passage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5C122-31CA-43D2-847C-888B256EFA42}"/>
              </a:ext>
            </a:extLst>
          </p:cNvPr>
          <p:cNvSpPr txBox="1"/>
          <p:nvPr/>
        </p:nvSpPr>
        <p:spPr>
          <a:xfrm>
            <a:off x="2186683" y="4780933"/>
            <a:ext cx="4513093" cy="113800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Write a list of driving tips and safety rules for new driving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1" y="1842275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CD7E00-77AC-405F-B03C-88D8780E5D5A}"/>
              </a:ext>
            </a:extLst>
          </p:cNvPr>
          <p:cNvSpPr/>
          <p:nvPr/>
        </p:nvSpPr>
        <p:spPr>
          <a:xfrm>
            <a:off x="8771514" y="2996952"/>
            <a:ext cx="2467604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272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FD5BB71-347F-44B3-BC71-865376EBE8DE}"/>
              </a:ext>
            </a:extLst>
          </p:cNvPr>
          <p:cNvSpPr/>
          <p:nvPr/>
        </p:nvSpPr>
        <p:spPr>
          <a:xfrm>
            <a:off x="3805359" y="4581128"/>
            <a:ext cx="42512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E95D12-8D5C-42D6-9B27-2B9DCD77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268760"/>
            <a:ext cx="6048672" cy="33985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E1E6E9-7DBD-971F-6602-9D4287550E6E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661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4B370BB-B69A-4C16-AB8D-C4007A5D8197}"/>
              </a:ext>
            </a:extLst>
          </p:cNvPr>
          <p:cNvSpPr/>
          <p:nvPr/>
        </p:nvSpPr>
        <p:spPr>
          <a:xfrm>
            <a:off x="7392144" y="2767280"/>
            <a:ext cx="264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sword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355BC5-6493-47DA-8293-8F682FFFF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916832"/>
            <a:ext cx="4317015" cy="3233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4BE1F1-54D2-B8F5-2BAA-55C67C181A8D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0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69D862-6F86-4121-8DCC-FA1FA18EF4E1}"/>
              </a:ext>
            </a:extLst>
          </p:cNvPr>
          <p:cNvSpPr/>
          <p:nvPr/>
        </p:nvSpPr>
        <p:spPr>
          <a:xfrm>
            <a:off x="1109021" y="2996952"/>
            <a:ext cx="42071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escalator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539781-0F74-43B2-9230-8010F8D9E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2050"/>
            <a:ext cx="3724145" cy="427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7FFC5E-5916-798F-2F5A-BB3FFA5F6610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352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75F96-E8F3-E9E5-9239-E7A838D5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997689-1BED-446A-3062-40EF7463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191">
            <a:off x="1243216" y="884446"/>
            <a:ext cx="4628937" cy="5450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8FE2B2-6336-542F-B59B-341318555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231">
            <a:off x="6582307" y="678498"/>
            <a:ext cx="4419237" cy="52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75F96-E8F3-E9E5-9239-E7A838D5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487D9D-3C7E-D665-4EC9-A21654C82F90}"/>
              </a:ext>
            </a:extLst>
          </p:cNvPr>
          <p:cNvSpPr/>
          <p:nvPr/>
        </p:nvSpPr>
        <p:spPr>
          <a:xfrm>
            <a:off x="1847528" y="1484784"/>
            <a:ext cx="849694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-What is the title? 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-Scan: What is the passage talking about?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-Do we have subtitles?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-How many pictures are there? Paragraphs? Lines?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-Skim: Find the following in the passage: numbers, names of countries</a:t>
            </a:r>
          </a:p>
          <a:p>
            <a:pPr algn="l" rtl="0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96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2">
            <a:extLst>
              <a:ext uri="{FF2B5EF4-FFF2-40B4-BE49-F238E27FC236}">
                <a16:creationId xmlns:a16="http://schemas.microsoft.com/office/drawing/2014/main" xmlns="" id="{1E11E7FA-D439-4C43-B000-6BB194CD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2" y="1196752"/>
            <a:ext cx="7707124" cy="1309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255D5B-F864-48F6-9D79-6C22E7460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92" y="2644775"/>
            <a:ext cx="3818663" cy="2611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3D8E66-AB6B-40AF-B086-97E243484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43" y="2644776"/>
            <a:ext cx="3938344" cy="26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12173</TotalTime>
  <Words>179</Words>
  <Application>Microsoft Office PowerPoint</Application>
  <PresentationFormat>Custom</PresentationFormat>
  <Paragraphs>58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Tahoma</vt:lpstr>
      <vt:lpstr>Times New Roman</vt:lpstr>
      <vt:lpstr>굴림체</vt:lpstr>
      <vt:lpstr>Calibri Light</vt:lpstr>
      <vt:lpstr>맑은 고딕</vt:lpstr>
      <vt:lpstr>DecoType Thuluth</vt:lpstr>
      <vt:lpstr>Comic Sans MS</vt:lpstr>
      <vt:lpstr>MV Boli</vt:lpstr>
      <vt:lpstr>Calibri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Reading</vt:lpstr>
      <vt:lpstr>Before Reading</vt:lpstr>
      <vt:lpstr>PowerPoint Presentation</vt:lpstr>
      <vt:lpstr>PowerPoint Presentation</vt:lpstr>
      <vt:lpstr>Mind-map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9</cp:revision>
  <dcterms:created xsi:type="dcterms:W3CDTF">2010-02-01T08:03:16Z</dcterms:created>
  <dcterms:modified xsi:type="dcterms:W3CDTF">2023-03-08T23:42:32Z</dcterms:modified>
  <cp:category>www.slidemembers.com</cp:category>
</cp:coreProperties>
</file>