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23" r:id="rId2"/>
    <p:sldId id="294" r:id="rId3"/>
    <p:sldId id="422" r:id="rId4"/>
    <p:sldId id="429" r:id="rId5"/>
    <p:sldId id="431" r:id="rId6"/>
    <p:sldId id="432" r:id="rId7"/>
    <p:sldId id="433" r:id="rId8"/>
    <p:sldId id="434" r:id="rId9"/>
    <p:sldId id="263" r:id="rId10"/>
    <p:sldId id="421" r:id="rId11"/>
    <p:sldId id="430" r:id="rId12"/>
    <p:sldId id="284" r:id="rId13"/>
    <p:sldId id="415" r:id="rId14"/>
    <p:sldId id="298" r:id="rId15"/>
    <p:sldId id="297" r:id="rId16"/>
  </p:sldIdLst>
  <p:sldSz cx="12192000" cy="6858000"/>
  <p:notesSz cx="6858000" cy="9144000"/>
  <p:embeddedFontLst>
    <p:embeddedFont>
      <p:font typeface="Tahoma" pitchFamily="34" charset="0"/>
      <p:regular r:id="rId19"/>
      <p:bold r:id="rId20"/>
    </p:embeddedFont>
    <p:embeddedFont>
      <p:font typeface="굴림체" charset="-127"/>
      <p:regular r:id="rId21"/>
    </p:embeddedFont>
    <p:embeddedFont>
      <p:font typeface="Calibri Light" pitchFamily="34" charset="0"/>
      <p:regular r:id="rId22"/>
      <p:italic r:id="rId23"/>
    </p:embeddedFont>
    <p:embeddedFont>
      <p:font typeface="맑은 고딕" pitchFamily="34" charset="-127"/>
      <p:regular r:id="rId24"/>
      <p:bold r:id="rId25"/>
    </p:embeddedFont>
    <p:embeddedFont>
      <p:font typeface="Comic Sans MS" pitchFamily="66" charset="0"/>
      <p:regular r:id="rId26"/>
      <p:bold r:id="rId27"/>
      <p:italic r:id="rId28"/>
      <p:boldItalic r:id="rId29"/>
    </p:embeddedFont>
    <p:embeddedFont>
      <p:font typeface="MV Boli" pitchFamily="2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>
      <a:defRPr lang="ko-KR"/>
    </a:defPPr>
    <a:lvl1pPr marL="0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678"/>
    <a:srgbClr val="603941"/>
    <a:srgbClr val="AE7682"/>
    <a:srgbClr val="0B4E61"/>
    <a:srgbClr val="DAC294"/>
    <a:srgbClr val="59B394"/>
    <a:srgbClr val="836F59"/>
    <a:srgbClr val="B48D3E"/>
    <a:srgbClr val="B0523E"/>
    <a:srgbClr val="D7A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>
        <p:scale>
          <a:sx n="48" d="100"/>
          <a:sy n="48" d="100"/>
        </p:scale>
        <p:origin x="-648" y="-4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95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415480" y="1701008"/>
            <a:ext cx="9361040" cy="10799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0" y="5069797"/>
            <a:ext cx="12192000" cy="1788203"/>
          </a:xfrm>
          <a:prstGeom prst="rect">
            <a:avLst/>
          </a:prstGeom>
          <a:gradFill flip="none" rotWithShape="1">
            <a:gsLst>
              <a:gs pos="0">
                <a:srgbClr val="166678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1559496" y="1628800"/>
            <a:ext cx="9073008" cy="4197000"/>
          </a:xfrm>
          <a:prstGeom prst="roundRect">
            <a:avLst>
              <a:gd name="adj" fmla="val 33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62593" y="120613"/>
            <a:ext cx="817594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0206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62593" y="1413243"/>
            <a:ext cx="11522779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62592" y="117400"/>
            <a:ext cx="827673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262592" y="1413243"/>
            <a:ext cx="11522780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803401" y="3573016"/>
            <a:ext cx="8585200" cy="14217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212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275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400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58" r:id="rId7"/>
    <p:sldLayoutId id="2147483659" r:id="rId8"/>
  </p:sldLayoutIdLst>
  <p:txStyles>
    <p:titleStyle>
      <a:lvl1pPr algn="l" defTabSz="996088" rtl="0" eaLnBrk="1" latinLnBrk="1" hangingPunct="1">
        <a:spcBef>
          <a:spcPct val="0"/>
        </a:spcBef>
        <a:buNone/>
        <a:defRPr lang="ko-KR" altLang="en-US" sz="3802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533" indent="-37353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7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9322" indent="-311277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5111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3155" indent="-249023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1199" indent="-249023" algn="l" defTabSz="996088" rtl="0" eaLnBrk="1" latinLnBrk="1" hangingPunct="1">
        <a:spcBef>
          <a:spcPct val="20000"/>
        </a:spcBef>
        <a:buFont typeface="Arial" pitchFamily="34" charset="0"/>
        <a:buChar char="»"/>
        <a:defRPr lang="ko-KR" altLang="en-US" sz="200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9243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6pPr>
      <a:lvl7pPr marL="3237287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7pPr>
      <a:lvl8pPr marL="3735332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8pPr>
      <a:lvl9pPr marL="4233376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1pPr>
      <a:lvl2pPr marL="49804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996088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494132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1992177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490221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88265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8631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98435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hyperlink" Target="https://learningapps.org/display?v=pcgnatvpj21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ordwall.net/play/10337/251/807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4943872" y="1639197"/>
            <a:ext cx="6036237" cy="1079920"/>
          </a:xfrm>
        </p:spPr>
        <p:txBody>
          <a:bodyPr/>
          <a:lstStyle/>
          <a:p>
            <a:r>
              <a:rPr lang="en-US" altLang="ko-K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 Slowly</a:t>
            </a:r>
            <a:endParaRPr lang="ko-KR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37BF995-C7C5-41C8-8387-8990A86D8EEB}"/>
              </a:ext>
            </a:extLst>
          </p:cNvPr>
          <p:cNvSpPr/>
          <p:nvPr/>
        </p:nvSpPr>
        <p:spPr>
          <a:xfrm>
            <a:off x="6571577" y="2933012"/>
            <a:ext cx="2780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Grammar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4AE3EB-C6AA-8C41-222B-0C33335CB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2346842" y="793368"/>
            <a:ext cx="3301832" cy="434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574AFF2-3C7E-490A-DBA3-893478B212A3}"/>
              </a:ext>
            </a:extLst>
          </p:cNvPr>
          <p:cNvSpPr/>
          <p:nvPr/>
        </p:nvSpPr>
        <p:spPr>
          <a:xfrm>
            <a:off x="7026329" y="862060"/>
            <a:ext cx="184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269004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F164C09B-9BEA-49A6-A279-74A612E0D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606" y="1163171"/>
            <a:ext cx="10478026" cy="4531658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CF196086-1FAC-4B16-8BEC-D22EF3B9B242}"/>
              </a:ext>
            </a:extLst>
          </p:cNvPr>
          <p:cNvSpPr txBox="1"/>
          <p:nvPr/>
        </p:nvSpPr>
        <p:spPr>
          <a:xfrm>
            <a:off x="4123765" y="1984876"/>
            <a:ext cx="1506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recklessly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146F83AB-8DE2-4EC9-ADB2-D3F75D9EE36C}"/>
              </a:ext>
            </a:extLst>
          </p:cNvPr>
          <p:cNvSpPr txBox="1"/>
          <p:nvPr/>
        </p:nvSpPr>
        <p:spPr>
          <a:xfrm>
            <a:off x="4367808" y="3198167"/>
            <a:ext cx="8830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well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D60B237E-B0BB-44E8-ACFB-985D43E01710}"/>
              </a:ext>
            </a:extLst>
          </p:cNvPr>
          <p:cNvSpPr txBox="1"/>
          <p:nvPr/>
        </p:nvSpPr>
        <p:spPr>
          <a:xfrm>
            <a:off x="1991544" y="3933056"/>
            <a:ext cx="8964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fast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3162EAFE-A92B-4AA3-8937-D02B334139DD}"/>
              </a:ext>
            </a:extLst>
          </p:cNvPr>
          <p:cNvSpPr txBox="1"/>
          <p:nvPr/>
        </p:nvSpPr>
        <p:spPr>
          <a:xfrm>
            <a:off x="6696637" y="4456621"/>
            <a:ext cx="8964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fast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46550F1C-2D74-4737-B12F-AAB2E29B5E73}"/>
              </a:ext>
            </a:extLst>
          </p:cNvPr>
          <p:cNvSpPr txBox="1"/>
          <p:nvPr/>
        </p:nvSpPr>
        <p:spPr>
          <a:xfrm>
            <a:off x="5523964" y="4874579"/>
            <a:ext cx="18467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dangerously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D964853C-EAC6-4EBF-B917-83BEF114EE0D}"/>
              </a:ext>
            </a:extLst>
          </p:cNvPr>
          <p:cNvSpPr txBox="1"/>
          <p:nvPr/>
        </p:nvSpPr>
        <p:spPr>
          <a:xfrm>
            <a:off x="4007768" y="5463996"/>
            <a:ext cx="18467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carefully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4013D55-AB5C-2E9E-8FAE-BF9A8D4A3C32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80</a:t>
            </a:r>
          </a:p>
        </p:txBody>
      </p:sp>
    </p:spTree>
    <p:extLst>
      <p:ext uri="{BB962C8B-B14F-4D97-AF65-F5344CB8AC3E}">
        <p14:creationId xmlns:p14="http://schemas.microsoft.com/office/powerpoint/2010/main" val="317153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603C0DFD-292E-42D3-83E5-E986AFB3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822" y="1196752"/>
            <a:ext cx="10005714" cy="457048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E457B4D5-CC5C-4818-A704-F12F318B000B}"/>
              </a:ext>
            </a:extLst>
          </p:cNvPr>
          <p:cNvSpPr txBox="1"/>
          <p:nvPr/>
        </p:nvSpPr>
        <p:spPr>
          <a:xfrm>
            <a:off x="4007768" y="1556792"/>
            <a:ext cx="5244353" cy="7163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at a gas station </a:t>
            </a:r>
          </a:p>
        </p:txBody>
      </p:sp>
      <p:sp>
        <p:nvSpPr>
          <p:cNvPr id="7" name="مربع نص 2">
            <a:extLst>
              <a:ext uri="{FF2B5EF4-FFF2-40B4-BE49-F238E27FC236}">
                <a16:creationId xmlns:a16="http://schemas.microsoft.com/office/drawing/2014/main" xmlns="" id="{A89E2D93-7184-4CBA-B927-62D5EEDA58D1}"/>
              </a:ext>
            </a:extLst>
          </p:cNvPr>
          <p:cNvSpPr txBox="1"/>
          <p:nvPr/>
        </p:nvSpPr>
        <p:spPr>
          <a:xfrm>
            <a:off x="4223792" y="2420888"/>
            <a:ext cx="5244353" cy="7163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down </a:t>
            </a:r>
          </a:p>
        </p:txBody>
      </p:sp>
      <p:sp>
        <p:nvSpPr>
          <p:cNvPr id="8" name="مربع نص 2">
            <a:extLst>
              <a:ext uri="{FF2B5EF4-FFF2-40B4-BE49-F238E27FC236}">
                <a16:creationId xmlns:a16="http://schemas.microsoft.com/office/drawing/2014/main" xmlns="" id="{2A333535-A85E-4834-BBC6-CD6A87A2E7AD}"/>
              </a:ext>
            </a:extLst>
          </p:cNvPr>
          <p:cNvSpPr txBox="1"/>
          <p:nvPr/>
        </p:nvSpPr>
        <p:spPr>
          <a:xfrm>
            <a:off x="4223791" y="3284984"/>
            <a:ext cx="5244353" cy="7163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and ask someone for directions </a:t>
            </a:r>
          </a:p>
        </p:txBody>
      </p:sp>
      <p:sp>
        <p:nvSpPr>
          <p:cNvPr id="9" name="مربع نص 2">
            <a:extLst>
              <a:ext uri="{FF2B5EF4-FFF2-40B4-BE49-F238E27FC236}">
                <a16:creationId xmlns:a16="http://schemas.microsoft.com/office/drawing/2014/main" xmlns="" id="{7FF1DA47-1CB3-405D-8A5E-C017E0E2A81B}"/>
              </a:ext>
            </a:extLst>
          </p:cNvPr>
          <p:cNvSpPr txBox="1"/>
          <p:nvPr/>
        </p:nvSpPr>
        <p:spPr>
          <a:xfrm>
            <a:off x="3997641" y="4149080"/>
            <a:ext cx="5244353" cy="7163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call when you’re driving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C9D877-5F69-4280-B0E8-FBF7D84714C8}"/>
              </a:ext>
            </a:extLst>
          </p:cNvPr>
          <p:cNvSpPr txBox="1"/>
          <p:nvPr/>
        </p:nvSpPr>
        <p:spPr>
          <a:xfrm>
            <a:off x="3797967" y="5054947"/>
            <a:ext cx="6096000" cy="716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a mechanic </a:t>
            </a:r>
            <a:endParaRPr lang="ar-SA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2A1AA53-5658-4A2C-0686-590199E039AB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81</a:t>
            </a:r>
          </a:p>
        </p:txBody>
      </p:sp>
    </p:spTree>
    <p:extLst>
      <p:ext uri="{BB962C8B-B14F-4D97-AF65-F5344CB8AC3E}">
        <p14:creationId xmlns:p14="http://schemas.microsoft.com/office/powerpoint/2010/main" val="4161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8" grpId="0" build="p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17D47474-08C5-4CD8-AE43-DEED472C3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60645"/>
            <a:ext cx="6168055" cy="3697484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67BE399E-4053-4456-A675-2B641D63FACC}"/>
              </a:ext>
            </a:extLst>
          </p:cNvPr>
          <p:cNvSpPr txBox="1"/>
          <p:nvPr/>
        </p:nvSpPr>
        <p:spPr>
          <a:xfrm>
            <a:off x="3738513" y="3068960"/>
            <a:ext cx="8266544" cy="3108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ride your bike here.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must not litter. </a:t>
            </a:r>
          </a:p>
          <a:p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swim here.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use your cell phone here. </a:t>
            </a:r>
          </a:p>
          <a:p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must not feed the squirrels and pigeons.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not camp or have a campfire here. </a:t>
            </a:r>
          </a:p>
          <a:p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must not park here. </a:t>
            </a:r>
            <a:endParaRPr lang="ar-SA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0F7BF88-D499-4195-CBC4-E442336945B1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81</a:t>
            </a:r>
          </a:p>
        </p:txBody>
      </p:sp>
    </p:spTree>
    <p:extLst>
      <p:ext uri="{BB962C8B-B14F-4D97-AF65-F5344CB8AC3E}">
        <p14:creationId xmlns:p14="http://schemas.microsoft.com/office/powerpoint/2010/main" val="41974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347370-9A4E-4FB2-A67B-A0A345B573A0}"/>
              </a:ext>
            </a:extLst>
          </p:cNvPr>
          <p:cNvSpPr/>
          <p:nvPr/>
        </p:nvSpPr>
        <p:spPr>
          <a:xfrm>
            <a:off x="1703512" y="2132526"/>
            <a:ext cx="48951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Homework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A22D9F-4CC5-4BFB-BFC9-1A62D2463804}"/>
              </a:ext>
            </a:extLst>
          </p:cNvPr>
          <p:cNvSpPr/>
          <p:nvPr/>
        </p:nvSpPr>
        <p:spPr>
          <a:xfrm>
            <a:off x="5568253" y="3645024"/>
            <a:ext cx="2717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216</a:t>
            </a:r>
          </a:p>
        </p:txBody>
      </p:sp>
    </p:spTree>
    <p:extLst>
      <p:ext uri="{BB962C8B-B14F-4D97-AF65-F5344CB8AC3E}">
        <p14:creationId xmlns:p14="http://schemas.microsoft.com/office/powerpoint/2010/main" val="1301430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423" y="105667"/>
            <a:ext cx="5749894" cy="664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xmlns="" id="{877324A9-3712-4959-B672-7CF89E583B44}"/>
              </a:ext>
            </a:extLst>
          </p:cNvPr>
          <p:cNvSpPr txBox="1"/>
          <p:nvPr/>
        </p:nvSpPr>
        <p:spPr>
          <a:xfrm>
            <a:off x="3827694" y="4032663"/>
            <a:ext cx="5222381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must give me your homework on time . 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xmlns="" id="{D3E6E0D2-719F-4406-9E73-422D98004B04}"/>
              </a:ext>
            </a:extLst>
          </p:cNvPr>
          <p:cNvSpPr txBox="1"/>
          <p:nvPr/>
        </p:nvSpPr>
        <p:spPr>
          <a:xfrm>
            <a:off x="3827693" y="4349171"/>
            <a:ext cx="2954074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 read every night .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xmlns="" id="{6BE3F267-AF4A-461C-9C2B-63C60E270E20}"/>
              </a:ext>
            </a:extLst>
          </p:cNvPr>
          <p:cNvSpPr txBox="1"/>
          <p:nvPr/>
        </p:nvSpPr>
        <p:spPr>
          <a:xfrm>
            <a:off x="3827693" y="4718430"/>
            <a:ext cx="4061852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shouldn’t study just before tests . 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D289F655-602D-46B7-A9CD-818646E1BA9F}"/>
              </a:ext>
            </a:extLst>
          </p:cNvPr>
          <p:cNvSpPr txBox="1"/>
          <p:nvPr/>
        </p:nvSpPr>
        <p:spPr>
          <a:xfrm>
            <a:off x="3827694" y="5065142"/>
            <a:ext cx="3059577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 study every day . 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xmlns="" id="{8E365E30-274D-4CA0-9E6D-D891C6927F94}"/>
              </a:ext>
            </a:extLst>
          </p:cNvPr>
          <p:cNvSpPr txBox="1"/>
          <p:nvPr/>
        </p:nvSpPr>
        <p:spPr>
          <a:xfrm>
            <a:off x="3827693" y="5404197"/>
            <a:ext cx="2865000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mustn’t talk in class . 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xmlns="" id="{0C1E50A7-2143-40FD-BA91-9A74414E0BDD}"/>
              </a:ext>
            </a:extLst>
          </p:cNvPr>
          <p:cNvSpPr txBox="1"/>
          <p:nvPr/>
        </p:nvSpPr>
        <p:spPr>
          <a:xfrm>
            <a:off x="3827694" y="5750910"/>
            <a:ext cx="3059577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must take three  tests . 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xmlns="" id="{B949B754-7548-40C8-979A-FCADE7D0D2D2}"/>
              </a:ext>
            </a:extLst>
          </p:cNvPr>
          <p:cNvSpPr txBox="1"/>
          <p:nvPr/>
        </p:nvSpPr>
        <p:spPr>
          <a:xfrm>
            <a:off x="3827695" y="6089965"/>
            <a:ext cx="2413205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shouldn’t be worry . 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xmlns="" id="{CC52FD4E-0CF5-4FA7-94E5-18AC41B948CD}"/>
              </a:ext>
            </a:extLst>
          </p:cNvPr>
          <p:cNvSpPr txBox="1"/>
          <p:nvPr/>
        </p:nvSpPr>
        <p:spPr>
          <a:xfrm>
            <a:off x="5093726" y="6459224"/>
            <a:ext cx="3059577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 ask me for help . 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9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THANK YOU</a:t>
            </a:r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49D1E5-28B0-492E-97F8-DCE0A072FC15}"/>
              </a:ext>
            </a:extLst>
          </p:cNvPr>
          <p:cNvSpPr/>
          <p:nvPr/>
        </p:nvSpPr>
        <p:spPr>
          <a:xfrm>
            <a:off x="2855640" y="1844824"/>
            <a:ext cx="5760551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867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DecoType Thuluth" panose="02010000000000000000" pitchFamily="2" charset="-78"/>
              </a:rPr>
              <a:t>بسم الله الرحمن الرحيم</a:t>
            </a:r>
            <a:endParaRPr lang="en-US" sz="5867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DecoType Thuluth" panose="0201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0F112E-007F-460C-9E90-6B06712CA9D8}"/>
              </a:ext>
            </a:extLst>
          </p:cNvPr>
          <p:cNvSpPr/>
          <p:nvPr/>
        </p:nvSpPr>
        <p:spPr>
          <a:xfrm>
            <a:off x="1919536" y="2879194"/>
            <a:ext cx="1590884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Day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89A8D7-BE57-4F9C-884D-4E1172F8D06A}"/>
              </a:ext>
            </a:extLst>
          </p:cNvPr>
          <p:cNvSpPr/>
          <p:nvPr/>
        </p:nvSpPr>
        <p:spPr>
          <a:xfrm>
            <a:off x="1916761" y="3861048"/>
            <a:ext cx="1877757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Date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603D18-F6A3-4F7F-9937-B243FB11A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" y="-18283"/>
            <a:ext cx="9210674" cy="6838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F69ECE-54B5-413C-93A4-BD56031DFAE7}"/>
              </a:ext>
            </a:extLst>
          </p:cNvPr>
          <p:cNvSpPr txBox="1"/>
          <p:nvPr/>
        </p:nvSpPr>
        <p:spPr>
          <a:xfrm>
            <a:off x="1720699" y="777394"/>
            <a:ext cx="5419009" cy="74796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 modal auxiliaries correctly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F8807A-5AAA-4EB7-BA2A-C7753DF94D87}"/>
              </a:ext>
            </a:extLst>
          </p:cNvPr>
          <p:cNvSpPr txBox="1"/>
          <p:nvPr/>
        </p:nvSpPr>
        <p:spPr>
          <a:xfrm>
            <a:off x="2186682" y="2321033"/>
            <a:ext cx="4715218" cy="58477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must/mustn’t/must not 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A0403B0-8FE8-4C02-BFDE-361926362465}"/>
              </a:ext>
            </a:extLst>
          </p:cNvPr>
          <p:cNvSpPr txBox="1"/>
          <p:nvPr/>
        </p:nvSpPr>
        <p:spPr>
          <a:xfrm>
            <a:off x="2835589" y="3720732"/>
            <a:ext cx="5504847" cy="742511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Should/ shouldn’t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55C122-31CA-43D2-847C-888B256EFA42}"/>
              </a:ext>
            </a:extLst>
          </p:cNvPr>
          <p:cNvSpPr txBox="1"/>
          <p:nvPr/>
        </p:nvSpPr>
        <p:spPr>
          <a:xfrm>
            <a:off x="1224543" y="5077099"/>
            <a:ext cx="5504847" cy="66595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28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 adverbs of manner correctly.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D8AA4B-FDA7-421B-BB3A-42EC71A1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52" y="1842275"/>
            <a:ext cx="3037931" cy="3048160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CD7E00-77AC-405F-B03C-88D8780E5D5A}"/>
              </a:ext>
            </a:extLst>
          </p:cNvPr>
          <p:cNvSpPr/>
          <p:nvPr/>
        </p:nvSpPr>
        <p:spPr>
          <a:xfrm>
            <a:off x="8775020" y="2908295"/>
            <a:ext cx="2460593" cy="603544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3698335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1">
            <a:extLst>
              <a:ext uri="{FF2B5EF4-FFF2-40B4-BE49-F238E27FC236}">
                <a16:creationId xmlns:a16="http://schemas.microsoft.com/office/drawing/2014/main" xmlns="" id="{55CF50DC-6E92-47B3-9043-491D36B5D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203694"/>
            <a:ext cx="9863032" cy="44506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D618690-9D26-9ECA-7DB6-AC177DF3AF67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80</a:t>
            </a:r>
          </a:p>
        </p:txBody>
      </p:sp>
    </p:spTree>
    <p:extLst>
      <p:ext uri="{BB962C8B-B14F-4D97-AF65-F5344CB8AC3E}">
        <p14:creationId xmlns:p14="http://schemas.microsoft.com/office/powerpoint/2010/main" val="388857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9E1E730-36E7-4BAE-836B-3AB8BFABF9D4}"/>
              </a:ext>
            </a:extLst>
          </p:cNvPr>
          <p:cNvSpPr/>
          <p:nvPr/>
        </p:nvSpPr>
        <p:spPr>
          <a:xfrm>
            <a:off x="2279576" y="1916832"/>
            <a:ext cx="374873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Practice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xmlns="" id="{0CA5F304-F66D-4FC6-B623-E107B25A2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124744"/>
            <a:ext cx="2585441" cy="2585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452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2">
            <a:extLst>
              <a:ext uri="{FF2B5EF4-FFF2-40B4-BE49-F238E27FC236}">
                <a16:creationId xmlns:a16="http://schemas.microsoft.com/office/drawing/2014/main" xmlns="" id="{367435E7-32CB-4C7E-994A-2EE0E24B1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271716"/>
            <a:ext cx="11017224" cy="50376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5835532-8F42-9957-70D2-82238FE83F54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80</a:t>
            </a:r>
          </a:p>
        </p:txBody>
      </p:sp>
    </p:spTree>
    <p:extLst>
      <p:ext uri="{BB962C8B-B14F-4D97-AF65-F5344CB8AC3E}">
        <p14:creationId xmlns:p14="http://schemas.microsoft.com/office/powerpoint/2010/main" val="2803149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1">
            <a:extLst>
              <a:ext uri="{FF2B5EF4-FFF2-40B4-BE49-F238E27FC236}">
                <a16:creationId xmlns:a16="http://schemas.microsoft.com/office/drawing/2014/main" xmlns="" id="{BC03F69A-08D5-450E-8C03-3E7B4667B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876" y="476672"/>
            <a:ext cx="8700247" cy="52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70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9E1E730-36E7-4BAE-836B-3AB8BFABF9D4}"/>
              </a:ext>
            </a:extLst>
          </p:cNvPr>
          <p:cNvSpPr/>
          <p:nvPr/>
        </p:nvSpPr>
        <p:spPr>
          <a:xfrm>
            <a:off x="2279576" y="1916832"/>
            <a:ext cx="374873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Practice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0ED0375-5C96-E43E-9428-2B5D0410B463}"/>
              </a:ext>
            </a:extLst>
          </p:cNvPr>
          <p:cNvSpPr/>
          <p:nvPr/>
        </p:nvSpPr>
        <p:spPr>
          <a:xfrm>
            <a:off x="5807968" y="1772816"/>
            <a:ext cx="4752528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xmlns="" id="{E0EB6490-155F-4294-B11F-85BA172A0F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836712"/>
            <a:ext cx="4897692" cy="35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0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DC64DA4-2275-4A55-8D62-C4B84CB0D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38" y="1196752"/>
            <a:ext cx="11207854" cy="4309558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22422A4B-5DD2-4D27-AF8B-371BCB47D226}"/>
              </a:ext>
            </a:extLst>
          </p:cNvPr>
          <p:cNvSpPr txBox="1"/>
          <p:nvPr/>
        </p:nvSpPr>
        <p:spPr>
          <a:xfrm>
            <a:off x="5927429" y="2397767"/>
            <a:ext cx="6240016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Badr drives aggressively. </a:t>
            </a:r>
          </a:p>
          <a:p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Stunt pilots fly dangerously. </a:t>
            </a: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Fadwa and Amal read enthusiastically. </a:t>
            </a:r>
          </a:p>
          <a:p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Saeed plays really well. </a:t>
            </a: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Sabah talks quietly. </a:t>
            </a:r>
          </a:p>
          <a:p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Khalid works hard. </a:t>
            </a: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Majid and Ali run fast. </a:t>
            </a:r>
            <a:endParaRPr lang="ar-SA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F390FFD-2F03-86A8-BC88-1A76A865AD9D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80</a:t>
            </a:r>
          </a:p>
        </p:txBody>
      </p:sp>
    </p:spTree>
    <p:extLst>
      <p:ext uri="{BB962C8B-B14F-4D97-AF65-F5344CB8AC3E}">
        <p14:creationId xmlns:p14="http://schemas.microsoft.com/office/powerpoint/2010/main" val="204433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12116</TotalTime>
  <Words>220</Words>
  <Application>Microsoft Office PowerPoint</Application>
  <PresentationFormat>Custom</PresentationFormat>
  <Paragraphs>56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Tahoma</vt:lpstr>
      <vt:lpstr>Times New Roman</vt:lpstr>
      <vt:lpstr>굴림체</vt:lpstr>
      <vt:lpstr>Calibri Light</vt:lpstr>
      <vt:lpstr>맑은 고딕</vt:lpstr>
      <vt:lpstr>DecoType Thuluth</vt:lpstr>
      <vt:lpstr>Comic Sans MS</vt:lpstr>
      <vt:lpstr>MV Boli</vt:lpstr>
      <vt:lpstr>Calibri</vt:lpstr>
      <vt:lpstr>Office 테마</vt:lpstr>
      <vt:lpstr>Drive Slowly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>Slide Members</Manager>
  <Company>YESFORM Co.,Ltd.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pc</cp:lastModifiedBy>
  <cp:revision>5</cp:revision>
  <dcterms:created xsi:type="dcterms:W3CDTF">2010-02-01T08:03:16Z</dcterms:created>
  <dcterms:modified xsi:type="dcterms:W3CDTF">2023-03-08T23:28:49Z</dcterms:modified>
  <cp:category>www.slidemembers.com</cp:category>
</cp:coreProperties>
</file>