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media1.mp4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media1.m4a" ContentType="audio/unknown"/>
  <Override PartName="/ppt/media/image10.jpeg" ContentType="image/jpeg"/>
  <Override PartName="/ppt/media/image11.jpeg" ContentType="image/jpeg"/>
  <Override PartName="/ppt/media/image12.jpeg" ContentType="image/jpeg"/>
  <Override PartName="/ppt/media/media2.m4a" ContentType="audio/unknown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media2.mp4" ContentType="video/unknown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E6D3"/>
          </a:solidFill>
        </a:fill>
      </a:tcStyle>
    </a:wholeTbl>
    <a:band2H>
      <a:tcTxStyle b="def" i="def"/>
      <a:tcStyle>
        <a:tcBdr/>
        <a:fill>
          <a:solidFill>
            <a:srgbClr val="EAF3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EFAE5"/>
          </a:solidFill>
        </a:fill>
      </a:tcStyle>
    </a:wholeTbl>
    <a:band2H>
      <a:tcTxStyle b="def" i="def"/>
      <a:tcStyle>
        <a:tcBdr/>
        <a:fill>
          <a:solidFill>
            <a:srgbClr val="FFFDF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D4D4"/>
          </a:solidFill>
        </a:fill>
      </a:tcStyle>
    </a:wholeTbl>
    <a:band2H>
      <a:tcTxStyle b="def" i="def"/>
      <a:tcStyle>
        <a:tcBdr/>
        <a:fill>
          <a:solidFill>
            <a:srgbClr val="F6EBEB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1" name="Shape 22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92" name="Shape 22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1.jpeg"/><Relationship Id="rId11" Type="http://schemas.openxmlformats.org/officeDocument/2006/relationships/image" Target="../media/image9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10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;p2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8" name="Google Shape;10;p2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01" name="Google Shape;11;p2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99" name="Google Shape;12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0" name="Google Shape;13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4" name="Google Shape;14;p2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02" name="Google Shape;15;p2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" name="Google Shape;16;p2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7" name="Google Shape;17;p2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05" name="Google Shape;18;p2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6" name="Google Shape;19;p2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0" name="Google Shape;20;p2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08" name="Google Shape;21;p2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22;p2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3" name="Google Shape;23;p2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11" name="Google Shape;24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" name="Google Shape;25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6" name="Google Shape;26;p2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4" name="Google Shape;27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28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7" name="Google Shape;29;p2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" name="Google Shape;30;p2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" name="Google Shape;31;p2"/>
          <p:cNvSpPr/>
          <p:nvPr/>
        </p:nvSpPr>
        <p:spPr>
          <a:xfrm rot="21580148"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" name="Google Shape;32;p2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" name="Google Shape;33;p2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" name="Google Shape;34;p2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" name="Google Shape;36;p2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" name="Google Shape;37;p2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" name="Google Shape;38;p2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" name="Google Shape;40;p2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" name="Google Shape;41;p2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" name="Google Shape;42;p2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" name="Google Shape;43;p2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" name="Google Shape;45;p2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" name="Google Shape;46;p2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" name="Google Shape;47;p2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" name="Google Shape;48;p2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" name="Google Shape;49;p2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" name="Google Shape;50;p2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" name="Google Shape;51;p2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" name="Google Shape;52;p2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" name="Google Shape;53;p2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" name="Google Shape;55;p2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" name="Google Shape;56;p2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" name="Google Shape;57;p2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" name="Google Shape;58;p2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" name="Google Shape;59;p2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" name="Google Shape;60;p2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" name="Google Shape;61;p2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" name="Google Shape;62;p2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" name="Google Shape;63;p2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" name="Google Shape;65;p2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" name="Google Shape;66;p2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" name="Google Shape;67;p2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" name="Google Shape;68;p2"/>
          <p:cNvSpPr/>
          <p:nvPr/>
        </p:nvSpPr>
        <p:spPr>
          <a:xfrm>
            <a:off x="304738" y="3594180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70;p2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" name="Google Shape;71;p2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4" name="Google Shape;72;p2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" name="Google Shape;73;p2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" name="Google Shape;75;p2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" name="Google Shape;76;p2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" name="Google Shape;77;p2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" name="Google Shape;78;p2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" name="Google Shape;80;p2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" name="Google Shape;81;p2"/>
          <p:cNvSpPr/>
          <p:nvPr/>
        </p:nvSpPr>
        <p:spPr>
          <a:xfrm>
            <a:off x="91934" y="53149"/>
            <a:ext cx="1027236" cy="8876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" name="Google Shape;82;p2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" name="نص العنوان"/>
          <p:cNvSpPr txBox="1"/>
          <p:nvPr>
            <p:ph type="title"/>
          </p:nvPr>
        </p:nvSpPr>
        <p:spPr>
          <a:xfrm>
            <a:off x="967700" y="1345750"/>
            <a:ext cx="7208701" cy="1918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4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1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</a:defRPr>
            </a:lvl3pPr>
            <a:lvl4pPr>
              <a:defRPr sz="2200">
                <a:solidFill>
                  <a:schemeClr val="accent1"/>
                </a:solidFill>
              </a:defRPr>
            </a:lvl4pPr>
            <a:lvl5pPr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7" name="Google Shape;85;p2"/>
          <p:cNvGrpSpPr/>
          <p:nvPr/>
        </p:nvGrpSpPr>
        <p:grpSpPr>
          <a:xfrm>
            <a:off x="7535946" y="1496248"/>
            <a:ext cx="297885" cy="313811"/>
            <a:chOff x="0" y="0"/>
            <a:chExt cx="297884" cy="313810"/>
          </a:xfrm>
        </p:grpSpPr>
        <p:sp>
          <p:nvSpPr>
            <p:cNvPr id="165" name="Google Shape;86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87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8" name="Google Shape;88;p2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8" name="Google Shape;8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9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9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9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9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9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9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9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9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9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1" name="Google Shape;99;p2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79" name="Google Shape;100;p2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101;p2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2" name="Google Shape;102;p2"/>
          <p:cNvSpPr/>
          <p:nvPr/>
        </p:nvSpPr>
        <p:spPr>
          <a:xfrm>
            <a:off x="7587437" y="991012"/>
            <a:ext cx="84653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" name="Google Shape;103;p2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" name="Google Shape;104;p2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" name="Google Shape;105;p2"/>
          <p:cNvSpPr/>
          <p:nvPr/>
        </p:nvSpPr>
        <p:spPr>
          <a:xfrm rot="9553842">
            <a:off x="2131719" y="4191371"/>
            <a:ext cx="46108" cy="4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3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" name="Google Shape;106;p2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" name="Google Shape;107;p2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8" name="Google Shape;108;p2"/>
          <p:cNvGrpSpPr/>
          <p:nvPr/>
        </p:nvGrpSpPr>
        <p:grpSpPr>
          <a:xfrm>
            <a:off x="6355075" y="709674"/>
            <a:ext cx="291351" cy="281326"/>
            <a:chOff x="24" y="24"/>
            <a:chExt cx="291350" cy="281325"/>
          </a:xfrm>
        </p:grpSpPr>
        <p:sp>
          <p:nvSpPr>
            <p:cNvPr id="188" name="Google Shape;10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11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11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11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11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" name="Google Shape;11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" name="Google Shape;11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7" name="Google Shape;11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1" name="Google Shape;119;p2"/>
          <p:cNvGrpSpPr/>
          <p:nvPr/>
        </p:nvGrpSpPr>
        <p:grpSpPr>
          <a:xfrm>
            <a:off x="1160471" y="4196998"/>
            <a:ext cx="297886" cy="313811"/>
            <a:chOff x="0" y="0"/>
            <a:chExt cx="297884" cy="313810"/>
          </a:xfrm>
        </p:grpSpPr>
        <p:sp>
          <p:nvSpPr>
            <p:cNvPr id="199" name="Google Shape;120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0" name="Google Shape;121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2" name="Google Shape;122;p2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2" name="Google Shape;123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" name="Google Shape;124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" name="Google Shape;125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126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127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128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" name="Google Shape;129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" name="Google Shape;130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" name="Google Shape;131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" name="Google Shape;132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3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14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1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605933" y="3930239"/>
            <a:ext cx="656493" cy="847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G_1532.jpeg" descr="IMG_1532.jpeg"/>
          <p:cNvPicPr>
            <a:picLocks noChangeAspect="1"/>
          </p:cNvPicPr>
          <p:nvPr/>
        </p:nvPicPr>
        <p:blipFill>
          <a:blip r:embed="rId3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7" name="الفصل الخامس…"/>
          <p:cNvSpPr txBox="1"/>
          <p:nvPr/>
        </p:nvSpPr>
        <p:spPr>
          <a:xfrm rot="19390966">
            <a:off x="115617" y="384325"/>
            <a:ext cx="940747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الخامس 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الهندسة والاستدلال المكاني</a:t>
            </a:r>
          </a:p>
        </p:txBody>
      </p:sp>
      <p:sp>
        <p:nvSpPr>
          <p:cNvPr id="21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" name="Google Shape;802;p11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002" name="Google Shape;803;p11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05" name="Google Shape;804;p11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003" name="Google Shape;805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4" name="Google Shape;806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06" name="Google Shape;807;p11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09" name="Google Shape;808;p11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007" name="Google Shape;809;p11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8" name="Google Shape;810;p11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2" name="Google Shape;811;p11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10" name="Google Shape;812;p11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1" name="Google Shape;813;p11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5" name="Google Shape;814;p11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013" name="Google Shape;815;p11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4" name="Google Shape;816;p11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8" name="Google Shape;817;p11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016" name="Google Shape;818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7" name="Google Shape;819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21" name="Google Shape;820;p11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019" name="Google Shape;821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0" name="Google Shape;822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22" name="Google Shape;823;p11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3" name="Google Shape;824;p11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25" name="xx%"/>
          <p:cNvSpPr txBox="1"/>
          <p:nvPr>
            <p:ph type="title" hasCustomPrompt="1"/>
          </p:nvPr>
        </p:nvSpPr>
        <p:spPr>
          <a:xfrm>
            <a:off x="1816862" y="1707588"/>
            <a:ext cx="5511601" cy="1401301"/>
          </a:xfrm>
          <a:prstGeom prst="rect">
            <a:avLst/>
          </a:prstGeom>
        </p:spPr>
        <p:txBody>
          <a:bodyPr anchor="b"/>
          <a:lstStyle>
            <a:lvl1pPr>
              <a:defRPr sz="9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1026" name="مستوى النص الأول…"/>
          <p:cNvSpPr txBox="1"/>
          <p:nvPr>
            <p:ph type="body" sz="quarter" idx="1"/>
          </p:nvPr>
        </p:nvSpPr>
        <p:spPr>
          <a:xfrm>
            <a:off x="1815538" y="2971812"/>
            <a:ext cx="5511601" cy="4641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27" name="Google Shape;827;p11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8" name="Google Shape;828;p11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9" name="Google Shape;829;p11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0" name="Google Shape;831;p11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1" name="Google Shape;832;p11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2" name="Google Shape;833;p11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3" name="Google Shape;835;p11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4" name="Google Shape;836;p11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5" name="Google Shape;837;p11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6" name="Google Shape;838;p11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7" name="Google Shape;840;p11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8" name="Google Shape;841;p11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9" name="Google Shape;842;p11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0" name="Google Shape;843;p11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1" name="Google Shape;844;p11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2" name="Google Shape;845;p11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3" name="Google Shape;846;p11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4" name="Google Shape;847;p11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5" name="Google Shape;848;p11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6" name="Google Shape;850;p11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7" name="Google Shape;851;p11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8" name="Google Shape;852;p11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9" name="Google Shape;853;p11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0" name="Google Shape;854;p11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1" name="Google Shape;855;p11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2" name="Google Shape;856;p11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3" name="Google Shape;857;p11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4" name="Google Shape;858;p11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5" name="Google Shape;860;p11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6" name="Google Shape;861;p11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7" name="Google Shape;862;p11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8" name="Google Shape;863;p11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9" name="Google Shape;865;p11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0" name="Google Shape;866;p11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1" name="Google Shape;867;p11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2" name="Google Shape;868;p11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3" name="Google Shape;870;p11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4" name="Google Shape;871;p11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5" name="Google Shape;872;p11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6" name="Google Shape;873;p11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7" name="Google Shape;875;p11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8" name="Google Shape;876;p11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9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070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07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2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77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075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073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4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76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093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078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9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0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1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2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3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4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5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6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7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8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9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0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1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2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094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10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11" name="Google Shape;881;p13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114" name="Google Shape;882;p13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1112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3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7" name="Google Shape;885;p13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115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6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0" name="Google Shape;888;p13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18" name="Google Shape;889;p13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9" name="Google Shape;890;p13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3" name="Google Shape;891;p13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121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2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6" name="Google Shape;894;p13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124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5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9" name="Google Shape;897;p13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27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8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30" name="Google Shape;900;p13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1" name="Google Shape;901;p13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2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3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4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5" name="Google Shape;906;p1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6" name="Google Shape;907;p1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7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8" name="Google Shape;910;p1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9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0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1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2" name="Google Shape;915;p1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3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4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5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6" name="Google Shape;919;p1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7" name="Google Shape;920;p1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8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9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0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1" name="Google Shape;925;p1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2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3" name="Google Shape;927;p1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4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5" name="Google Shape;929;p1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6" name="Google Shape;930;p1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7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8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9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0" name="Google Shape;935;p1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1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2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3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4" name="Google Shape;940;p1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5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6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7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8" name="Google Shape;945;p1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9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0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1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2" name="Google Shape;950;p1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3" name="Google Shape;951;p13"/>
          <p:cNvSpPr/>
          <p:nvPr/>
        </p:nvSpPr>
        <p:spPr>
          <a:xfrm>
            <a:off x="101348" y="36933"/>
            <a:ext cx="1049851" cy="907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>
              <a:satOff val="-19776"/>
              <a:lumOff val="-1262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4" name="Google Shape;952;p1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5" name="نص العنوان"/>
          <p:cNvSpPr txBox="1"/>
          <p:nvPr>
            <p:ph type="title"/>
          </p:nvPr>
        </p:nvSpPr>
        <p:spPr>
          <a:xfrm>
            <a:off x="718799" y="405007"/>
            <a:ext cx="7706402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76" name="مستوى النص الأول…"/>
          <p:cNvSpPr txBox="1"/>
          <p:nvPr>
            <p:ph type="body" sz="quarter" idx="1"/>
          </p:nvPr>
        </p:nvSpPr>
        <p:spPr>
          <a:xfrm>
            <a:off x="1796843" y="1229700"/>
            <a:ext cx="2728800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179" name="Google Shape;972;p13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177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8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90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180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1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2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3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4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5" name="Google Shape;981;p1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6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7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8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9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93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191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92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94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5" name="Google Shape;990;p13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6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197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19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9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4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202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200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1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03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220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205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6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7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8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9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0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1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2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3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4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5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6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7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8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9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21" name="الفصل الخامس…"/>
          <p:cNvSpPr txBox="1"/>
          <p:nvPr/>
        </p:nvSpPr>
        <p:spPr>
          <a:xfrm rot="19390966">
            <a:off x="115617" y="377880"/>
            <a:ext cx="940747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الخامس 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الهندسة والاستدلال المكاني</a:t>
            </a:r>
          </a:p>
        </p:txBody>
      </p:sp>
      <p:pic>
        <p:nvPicPr>
          <p:cNvPr id="1222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2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2" name="Google Shape;992;p14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230" name="Google Shape;993;p14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33" name="Google Shape;994;p14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231" name="Google Shape;995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2" name="Google Shape;996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34" name="Google Shape;997;p14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37" name="Google Shape;998;p14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235" name="Google Shape;999;p14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6" name="Google Shape;1000;p14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40" name="Google Shape;1001;p14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238" name="Google Shape;1002;p14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9" name="Google Shape;1003;p14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43" name="Google Shape;1004;p14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241" name="Google Shape;1005;p14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2" name="Google Shape;1006;p14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46" name="Google Shape;1007;p14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44" name="Google Shape;1008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5" name="Google Shape;1009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49" name="Google Shape;1010;p14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47" name="Google Shape;1011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8" name="Google Shape;1012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50" name="Google Shape;1013;p14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1" name="Google Shape;1014;p14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5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256" name="Google Shape;1016;p14"/>
          <p:cNvGrpSpPr/>
          <p:nvPr/>
        </p:nvGrpSpPr>
        <p:grpSpPr>
          <a:xfrm>
            <a:off x="830471" y="4584498"/>
            <a:ext cx="297886" cy="313811"/>
            <a:chOff x="0" y="0"/>
            <a:chExt cx="297884" cy="313810"/>
          </a:xfrm>
        </p:grpSpPr>
        <p:sp>
          <p:nvSpPr>
            <p:cNvPr id="1254" name="Google Shape;1017;p14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018;p14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67" name="Google Shape;1019;p14"/>
          <p:cNvGrpSpPr/>
          <p:nvPr/>
        </p:nvGrpSpPr>
        <p:grpSpPr>
          <a:xfrm>
            <a:off x="7240775" y="398375"/>
            <a:ext cx="291351" cy="281326"/>
            <a:chOff x="24" y="24"/>
            <a:chExt cx="291350" cy="281325"/>
          </a:xfrm>
        </p:grpSpPr>
        <p:sp>
          <p:nvSpPr>
            <p:cNvPr id="1257" name="Google Shape;1020;p1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8" name="Google Shape;1021;p1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9" name="Google Shape;1022;p1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0" name="Google Shape;1023;p1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1" name="Google Shape;1024;p1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2" name="Google Shape;1025;p1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3" name="Google Shape;1026;p1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4" name="Google Shape;1027;p1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5" name="Google Shape;1028;p1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6" name="Google Shape;1029;p1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70" name="Google Shape;1030;p14"/>
          <p:cNvGrpSpPr/>
          <p:nvPr/>
        </p:nvGrpSpPr>
        <p:grpSpPr>
          <a:xfrm>
            <a:off x="8092000" y="1035804"/>
            <a:ext cx="122294" cy="132661"/>
            <a:chOff x="0" y="0"/>
            <a:chExt cx="122292" cy="132660"/>
          </a:xfrm>
        </p:grpSpPr>
        <p:sp>
          <p:nvSpPr>
            <p:cNvPr id="1268" name="Google Shape;1031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9" name="Google Shape;1032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71" name="Google Shape;1033;p14"/>
          <p:cNvSpPr/>
          <p:nvPr/>
        </p:nvSpPr>
        <p:spPr>
          <a:xfrm>
            <a:off x="1563741" y="477375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2" name="Google Shape;1034;p14"/>
          <p:cNvSpPr/>
          <p:nvPr/>
        </p:nvSpPr>
        <p:spPr>
          <a:xfrm>
            <a:off x="7970629" y="44018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75" name="Google Shape;1035;p14"/>
          <p:cNvGrpSpPr/>
          <p:nvPr/>
        </p:nvGrpSpPr>
        <p:grpSpPr>
          <a:xfrm>
            <a:off x="800050" y="4255016"/>
            <a:ext cx="122294" cy="132661"/>
            <a:chOff x="0" y="0"/>
            <a:chExt cx="122292" cy="132660"/>
          </a:xfrm>
        </p:grpSpPr>
        <p:sp>
          <p:nvSpPr>
            <p:cNvPr id="1273" name="Google Shape;1036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74" name="Google Shape;1037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76" name="Google Shape;1038;p1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7" name="Google Shape;1039;p1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8" name="Google Shape;1040;p1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9" name="Google Shape;1042;p1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0" name="Google Shape;1043;p1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1" name="Google Shape;1044;p1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2" name="Google Shape;1046;p1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3" name="Google Shape;1047;p1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4" name="Google Shape;1048;p1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5" name="Google Shape;1049;p1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6" name="Google Shape;1051;p1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7" name="Google Shape;1052;p1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8" name="Google Shape;1053;p1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9" name="Google Shape;1054;p1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0" name="Google Shape;1055;p1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1" name="Google Shape;1056;p1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2" name="Google Shape;1057;p1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3" name="Google Shape;1058;p1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4" name="Google Shape;1059;p1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5" name="Google Shape;1061;p1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6" name="Google Shape;1062;p1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7" name="Google Shape;1063;p1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8" name="Google Shape;1064;p1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9" name="Google Shape;1065;p1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0" name="Google Shape;1066;p1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1" name="Google Shape;1067;p1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2" name="Google Shape;1068;p1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3" name="Google Shape;1069;p1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4" name="Google Shape;1071;p1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5" name="Google Shape;1072;p1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6" name="Google Shape;1073;p1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7" name="Google Shape;1074;p1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8" name="Google Shape;1076;p1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9" name="Google Shape;1077;p1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0" name="Google Shape;1078;p1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1" name="Google Shape;1079;p1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2" name="Google Shape;1081;p1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3" name="Google Shape;1082;p1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4" name="Google Shape;1083;p1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5" name="Google Shape;1084;p1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6" name="Google Shape;1086;p1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7" name="Google Shape;1087;p1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8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319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32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26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324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322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3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25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342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327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8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9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0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1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2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3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4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5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6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7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8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9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0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1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343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3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089;p1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351" name="Google Shape;1090;p1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54" name="Google Shape;1091;p1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352" name="Google Shape;1092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3" name="Google Shape;1093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55" name="Google Shape;1094;p1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58" name="Google Shape;1095;p1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356" name="Google Shape;1096;p1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7" name="Google Shape;1097;p1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61" name="Google Shape;1098;p1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359" name="Google Shape;1099;p1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0" name="Google Shape;1100;p1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64" name="Google Shape;1101;p1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362" name="Google Shape;1102;p1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3" name="Google Shape;1103;p1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67" name="Google Shape;1104;p1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365" name="Google Shape;1105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6" name="Google Shape;1106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70" name="Google Shape;1107;p1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368" name="Google Shape;1108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9" name="Google Shape;1109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71" name="Google Shape;1110;p1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2" name="Google Shape;1111;p1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7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377" name="Google Shape;1113;p15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375" name="Google Shape;1114;p15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6" name="Google Shape;1115;p15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88" name="Google Shape;1116;p15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378" name="Google Shape;1117;p15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9" name="Google Shape;1118;p15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0" name="Google Shape;1119;p15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1" name="Google Shape;1120;p15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2" name="Google Shape;1121;p15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3" name="Google Shape;1122;p15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4" name="Google Shape;1123;p15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5" name="Google Shape;1124;p15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6" name="Google Shape;1125;p15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7" name="Google Shape;1126;p15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1" name="Google Shape;1127;p15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389" name="Google Shape;1128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90" name="Google Shape;1129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92" name="Google Shape;1130;p15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3" name="Google Shape;1131;p15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96" name="Google Shape;1132;p15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394" name="Google Shape;1133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95" name="Google Shape;1134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97" name="Google Shape;1135;p1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8" name="Google Shape;1136;p1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9" name="Google Shape;1137;p1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0" name="Google Shape;1139;p1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1" name="Google Shape;1140;p1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2" name="Google Shape;1141;p1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3" name="Google Shape;1143;p1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4" name="Google Shape;1144;p1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5" name="Google Shape;1145;p1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6" name="Google Shape;1146;p1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7" name="Google Shape;1148;p1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8" name="Google Shape;1149;p1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9" name="Google Shape;1150;p1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0" name="Google Shape;1151;p1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1" name="Google Shape;1152;p1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2" name="Google Shape;1153;p1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3" name="Google Shape;1154;p1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4" name="Google Shape;1155;p1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5" name="Google Shape;1156;p1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6" name="Google Shape;1158;p1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7" name="Google Shape;1159;p1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8" name="Google Shape;1160;p1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9" name="Google Shape;1161;p1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0" name="Google Shape;1162;p1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1" name="Google Shape;1163;p1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2" name="Google Shape;1164;p1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3" name="Google Shape;1165;p1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4" name="Google Shape;1166;p1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5" name="Google Shape;1168;p1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6" name="Google Shape;1169;p1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7" name="Google Shape;1170;p1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8" name="Google Shape;1171;p1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9" name="Google Shape;1173;p1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0" name="Google Shape;1174;p1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1" name="Google Shape;1175;p1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2" name="Google Shape;1176;p1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3" name="Google Shape;1178;p1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4" name="Google Shape;1179;p1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5" name="Google Shape;1180;p1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6" name="Google Shape;1181;p1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7" name="Google Shape;1183;p1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8" name="Google Shape;1184;p1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9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440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44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2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47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445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443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4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46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463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448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3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4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5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6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7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8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9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60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61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62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64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4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4" name="Google Shape;1186;p16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472" name="Google Shape;1187;p16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5" name="Google Shape;1188;p16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473" name="Google Shape;1189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4" name="Google Shape;1190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6" name="Google Shape;1191;p16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9" name="Google Shape;1192;p16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477" name="Google Shape;1193;p16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8" name="Google Shape;1194;p16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2" name="Google Shape;1195;p16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480" name="Google Shape;1196;p16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1" name="Google Shape;1197;p16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5" name="Google Shape;1198;p16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483" name="Google Shape;1199;p16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4" name="Google Shape;1200;p16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8" name="Google Shape;1201;p16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486" name="Google Shape;1202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7" name="Google Shape;1203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91" name="Google Shape;1204;p16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489" name="Google Shape;1205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0" name="Google Shape;1206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92" name="Google Shape;1207;p16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3" name="Google Shape;1208;p16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95" name="Google Shape;1209;p1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6" name="Google Shape;1210;p1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7" name="Google Shape;1211;p1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8" name="Google Shape;1213;p1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9" name="Google Shape;1214;p1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0" name="Google Shape;1215;p1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1" name="Google Shape;1217;p1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2" name="Google Shape;1218;p1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3" name="Google Shape;1219;p1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4" name="Google Shape;1220;p1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5" name="Google Shape;1222;p1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6" name="Google Shape;1223;p1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7" name="Google Shape;1224;p1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8" name="Google Shape;1225;p1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9" name="Google Shape;1226;p1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0" name="Google Shape;1227;p1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1" name="Google Shape;1228;p1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2" name="Google Shape;1229;p1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3" name="Google Shape;1230;p1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4" name="Google Shape;1232;p1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5" name="Google Shape;1233;p1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6" name="Google Shape;1234;p1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7" name="Google Shape;1235;p1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8" name="Google Shape;1236;p1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9" name="Google Shape;1237;p1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0" name="Google Shape;1238;p1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1" name="Google Shape;1239;p1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2" name="Google Shape;1240;p1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3" name="Google Shape;1242;p1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4" name="Google Shape;1243;p1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5" name="Google Shape;1244;p1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6" name="Google Shape;1245;p1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7" name="Google Shape;1247;p1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8" name="Google Shape;1248;p1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9" name="Google Shape;1249;p1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0" name="Google Shape;1250;p1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1" name="Google Shape;1252;p1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2" name="Google Shape;1253;p1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3" name="Google Shape;1254;p1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4" name="Google Shape;1255;p1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5" name="Google Shape;1257;p1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6" name="Google Shape;1258;p1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47" name="Google Shape;1259;p1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1537" name="Google Shape;1260;p1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8" name="Google Shape;1261;p1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9" name="Google Shape;1262;p1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0" name="Google Shape;1263;p1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1" name="Google Shape;1264;p1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2" name="Google Shape;1265;p1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3" name="Google Shape;1266;p1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4" name="Google Shape;1267;p1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5" name="Google Shape;1268;p1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6" name="Google Shape;1269;p1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48" name="Google Shape;1270;p1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51" name="Google Shape;1271;p1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1549" name="Google Shape;1272;p1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0" name="Google Shape;1273;p1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52" name="Google Shape;1274;p1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3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554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55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6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61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559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557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8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60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577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562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6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7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8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9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0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1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2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3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4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5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6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578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5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8" name="Google Shape;1276;p1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586" name="Google Shape;1277;p1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589" name="Google Shape;1278;p1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587" name="Google Shape;1279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8" name="Google Shape;1280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90" name="Google Shape;1281;p1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593" name="Google Shape;1282;p1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591" name="Google Shape;1283;p1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2" name="Google Shape;1284;p1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96" name="Google Shape;1285;p1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594" name="Google Shape;1286;p1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5" name="Google Shape;1287;p1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99" name="Google Shape;1288;p1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597" name="Google Shape;1289;p1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8" name="Google Shape;1290;p1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02" name="Google Shape;1291;p1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600" name="Google Shape;1292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1" name="Google Shape;1293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05" name="Google Shape;1294;p1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603" name="Google Shape;1295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4" name="Google Shape;1296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06" name="Google Shape;1297;p1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07" name="Google Shape;1298;p1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09" name="Google Shape;1299;p1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0" name="Google Shape;1300;p1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1" name="Google Shape;1301;p1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2" name="Google Shape;1303;p1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3" name="Google Shape;1304;p1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4" name="Google Shape;1305;p1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5" name="Google Shape;1307;p1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6" name="Google Shape;1308;p1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7" name="Google Shape;1309;p1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8" name="Google Shape;1310;p1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9" name="Google Shape;1312;p1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0" name="Google Shape;1313;p1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1" name="Google Shape;1314;p1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2" name="Google Shape;1315;p1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3" name="Google Shape;1316;p1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4" name="Google Shape;1317;p1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5" name="Google Shape;1318;p1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6" name="Google Shape;1319;p1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7" name="Google Shape;1320;p1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8" name="Google Shape;1322;p1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9" name="Google Shape;1323;p1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0" name="Google Shape;1324;p1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1" name="Google Shape;1325;p1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2" name="Google Shape;1326;p1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3" name="Google Shape;1327;p1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4" name="Google Shape;1328;p1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5" name="Google Shape;1329;p1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6" name="Google Shape;1330;p1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7" name="Google Shape;1332;p1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8" name="Google Shape;1333;p1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9" name="Google Shape;1334;p1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0" name="Google Shape;1335;p1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1" name="Google Shape;1337;p1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2" name="Google Shape;1338;p1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3" name="Google Shape;1339;p1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4" name="Google Shape;1340;p1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5" name="Google Shape;1342;p1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6" name="Google Shape;1343;p1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7" name="Google Shape;1344;p1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8" name="Google Shape;1345;p1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9" name="Google Shape;1347;p1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0" name="Google Shape;1348;p1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53" name="Google Shape;1349;p17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651" name="Google Shape;1350;p17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2" name="Google Shape;1351;p17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64" name="Google Shape;1352;p17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654" name="Google Shape;1353;p17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5" name="Google Shape;1354;p17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6" name="Google Shape;1355;p17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7" name="Google Shape;1356;p17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8" name="Google Shape;1357;p17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9" name="Google Shape;1358;p17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0" name="Google Shape;1359;p17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1" name="Google Shape;1360;p17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2" name="Google Shape;1361;p17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3" name="Google Shape;1362;p17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67" name="Google Shape;1363;p17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665" name="Google Shape;1364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6" name="Google Shape;1365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68" name="Google Shape;1366;p17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9" name="Google Shape;1367;p17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72" name="Google Shape;1368;p17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670" name="Google Shape;1369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370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73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674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67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6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81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679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677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78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80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697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682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3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4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5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6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7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8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9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0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1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2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3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4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5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6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698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8" name="Google Shape;1372;p1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706" name="Google Shape;1373;p1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709" name="Google Shape;1374;p1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707" name="Google Shape;1375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8" name="Google Shape;1376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10" name="Google Shape;1377;p1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713" name="Google Shape;1378;p1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711" name="Google Shape;1379;p1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2" name="Google Shape;1380;p1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16" name="Google Shape;1381;p1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714" name="Google Shape;1382;p1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5" name="Google Shape;1383;p1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19" name="Google Shape;1384;p1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717" name="Google Shape;1385;p1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8" name="Google Shape;1386;p1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22" name="Google Shape;1387;p1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720" name="Google Shape;1388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1" name="Google Shape;1389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25" name="Google Shape;1390;p1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723" name="Google Shape;1391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4" name="Google Shape;1392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26" name="Google Shape;1393;p1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7" name="Google Shape;1394;p1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29" name="Google Shape;1395;p1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0" name="Google Shape;1396;p1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1" name="Google Shape;1397;p1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2" name="Google Shape;1399;p1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3" name="Google Shape;1400;p1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4" name="Google Shape;1401;p1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5" name="Google Shape;1403;p1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6" name="Google Shape;1404;p1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7" name="Google Shape;1405;p1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8" name="Google Shape;1406;p1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9" name="Google Shape;1408;p1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0" name="Google Shape;1409;p1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1" name="Google Shape;1410;p1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2" name="Google Shape;1411;p1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3" name="Google Shape;1412;p1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4" name="Google Shape;1413;p1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5" name="Google Shape;1414;p1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6" name="Google Shape;1415;p1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7" name="Google Shape;1416;p1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8" name="Google Shape;1418;p1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9" name="Google Shape;1419;p1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0" name="Google Shape;1420;p1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1" name="Google Shape;1421;p1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2" name="Google Shape;1422;p1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3" name="Google Shape;1423;p1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4" name="Google Shape;1424;p1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5" name="Google Shape;1425;p1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6" name="Google Shape;1426;p1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7" name="Google Shape;1428;p1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8" name="Google Shape;1429;p1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9" name="Google Shape;1430;p1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0" name="Google Shape;1431;p1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1" name="Google Shape;1433;p1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2" name="Google Shape;1434;p1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3" name="Google Shape;1435;p1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4" name="Google Shape;1436;p1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5" name="Google Shape;1438;p1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6" name="Google Shape;1439;p1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7" name="Google Shape;1440;p1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8" name="Google Shape;1441;p1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9" name="Google Shape;1443;p1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70" name="Google Shape;1444;p1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71" name="Google Shape;1445;p18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774" name="Google Shape;1446;p18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772" name="Google Shape;1447;p18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3" name="Google Shape;1448;p18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85" name="Google Shape;1449;p18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775" name="Google Shape;1450;p18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6" name="Google Shape;1451;p18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7" name="Google Shape;1452;p18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8" name="Google Shape;1453;p18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9" name="Google Shape;1454;p18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0" name="Google Shape;1455;p18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1" name="Google Shape;1456;p18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2" name="Google Shape;1457;p18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3" name="Google Shape;1458;p18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4" name="Google Shape;1459;p18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88" name="Google Shape;1460;p18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786" name="Google Shape;1461;p18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7" name="Google Shape;1462;p18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89" name="Google Shape;1463;p18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90" name="Google Shape;1464;p18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91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792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79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4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99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797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795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96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98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815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800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1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2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3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4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5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6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7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8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9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10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11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12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13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14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816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6" name="Google Shape;1466;p1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824" name="Google Shape;1467;p1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827" name="Google Shape;1468;p1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825" name="Google Shape;1469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6" name="Google Shape;1470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828" name="Google Shape;1471;p1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831" name="Google Shape;1472;p1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829" name="Google Shape;1473;p1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30" name="Google Shape;1474;p1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34" name="Google Shape;1475;p1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832" name="Google Shape;1476;p1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33" name="Google Shape;1477;p1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37" name="Google Shape;1478;p1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835" name="Google Shape;1479;p1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36" name="Google Shape;1480;p1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40" name="Google Shape;1481;p1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838" name="Google Shape;1482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39" name="Google Shape;1483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43" name="Google Shape;1484;p1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841" name="Google Shape;1485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42" name="Google Shape;1486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844" name="Google Shape;1487;p1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45" name="Google Shape;1488;p1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47" name="Google Shape;1489;p1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8" name="Google Shape;1490;p1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9" name="Google Shape;1491;p1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0" name="Google Shape;1493;p1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1" name="Google Shape;1494;p1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2" name="Google Shape;1495;p1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3" name="Google Shape;1497;p1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4" name="Google Shape;1498;p1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5" name="Google Shape;1499;p1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6" name="Google Shape;1500;p1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7" name="Google Shape;1502;p1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8" name="Google Shape;1503;p1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9" name="Google Shape;1504;p1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0" name="Google Shape;1505;p1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1" name="Google Shape;1506;p1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2" name="Google Shape;1507;p1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3" name="Google Shape;1508;p1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4" name="Google Shape;1509;p1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5" name="Google Shape;1510;p1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6" name="Google Shape;1512;p1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7" name="Google Shape;1513;p1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8" name="Google Shape;1514;p1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9" name="Google Shape;1515;p1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0" name="Google Shape;1516;p1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1" name="Google Shape;1517;p1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2" name="Google Shape;1518;p1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3" name="Google Shape;1519;p1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4" name="Google Shape;1520;p1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5" name="Google Shape;1522;p1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6" name="Google Shape;1523;p1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7" name="Google Shape;1524;p1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8" name="Google Shape;1525;p1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9" name="Google Shape;1527;p1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0" name="Google Shape;1528;p1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1" name="Google Shape;1529;p1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2" name="Google Shape;1530;p1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3" name="Google Shape;1532;p1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4" name="Google Shape;1533;p1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5" name="Google Shape;1534;p1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6" name="Google Shape;1535;p1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7" name="Google Shape;1537;p1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8" name="Google Shape;1538;p1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891" name="Google Shape;1539;p19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889" name="Google Shape;154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0" name="Google Shape;154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02" name="Google Shape;1542;p19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892" name="Google Shape;1543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3" name="Google Shape;1544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4" name="Google Shape;1545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5" name="Google Shape;1546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6" name="Google Shape;1547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7" name="Google Shape;1548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8" name="Google Shape;1549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9" name="Google Shape;1550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0" name="Google Shape;1551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1" name="Google Shape;1552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05" name="Google Shape;1553;p19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903" name="Google Shape;1554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4" name="Google Shape;1555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06" name="Google Shape;1556;p19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07" name="Google Shape;1557;p19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08" name="Google Shape;1558;p19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09" name="Google Shape;1559;p19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10" name="Google Shape;1560;p19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21" name="Google Shape;1561;p19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911" name="Google Shape;1562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2" name="Google Shape;1563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3" name="Google Shape;1564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4" name="Google Shape;1565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5" name="Google Shape;1566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6" name="Google Shape;1567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7" name="Google Shape;1568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8" name="Google Shape;1569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9" name="Google Shape;1570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0" name="Google Shape;1571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24" name="Google Shape;1572;p19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922" name="Google Shape;1573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3" name="Google Shape;1574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35" name="Google Shape;1575;p19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925" name="Google Shape;1576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6" name="Google Shape;1577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7" name="Google Shape;1578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8" name="Google Shape;1579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9" name="Google Shape;1580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0" name="Google Shape;1581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1" name="Google Shape;1582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2" name="Google Shape;1583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3" name="Google Shape;1584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4" name="Google Shape;1585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38" name="Google Shape;1586;p19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936" name="Google Shape;1587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7" name="Google Shape;1588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41" name="Google Shape;1589;p19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939" name="Google Shape;159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0" name="Google Shape;159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42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943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94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5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50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948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946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7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49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66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951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2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3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4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5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6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7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8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9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0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1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2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3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4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5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967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7" name="Google Shape;1593;p2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975" name="Google Shape;1594;p2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978" name="Google Shape;1595;p2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976" name="Google Shape;1596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7" name="Google Shape;1597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79" name="Google Shape;1598;p2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982" name="Google Shape;1599;p2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980" name="Google Shape;1600;p2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1" name="Google Shape;1601;p2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85" name="Google Shape;1602;p2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983" name="Google Shape;1603;p2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4" name="Google Shape;1604;p2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88" name="Google Shape;1605;p2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986" name="Google Shape;1606;p2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7" name="Google Shape;1607;p2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91" name="Google Shape;1608;p2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989" name="Google Shape;1609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90" name="Google Shape;1610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94" name="Google Shape;1611;p2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992" name="Google Shape;1612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93" name="Google Shape;1613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95" name="Google Shape;1614;p2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96" name="Google Shape;1615;p2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98" name="نص العنوان"/>
          <p:cNvSpPr txBox="1"/>
          <p:nvPr>
            <p:ph type="title"/>
          </p:nvPr>
        </p:nvSpPr>
        <p:spPr>
          <a:xfrm>
            <a:off x="2325950" y="395774"/>
            <a:ext cx="4492801" cy="1041002"/>
          </a:xfrm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99" name="مستوى النص الأول…"/>
          <p:cNvSpPr txBox="1"/>
          <p:nvPr>
            <p:ph type="body" sz="quarter" idx="1"/>
          </p:nvPr>
        </p:nvSpPr>
        <p:spPr>
          <a:xfrm>
            <a:off x="2327040" y="1556401"/>
            <a:ext cx="4492802" cy="146010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00" name="Google Shape;1619;p2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1" name="Google Shape;1620;p2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2" name="Google Shape;1621;p2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3" name="Google Shape;1623;p2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4" name="Google Shape;1624;p2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5" name="Google Shape;1625;p2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6" name="Google Shape;1627;p2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7" name="Google Shape;1628;p2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8" name="Google Shape;1629;p2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9" name="Google Shape;1630;p2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0" name="Google Shape;1632;p2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1" name="Google Shape;1633;p2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2" name="Google Shape;1634;p2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3" name="Google Shape;1635;p2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4" name="Google Shape;1636;p2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5" name="Google Shape;1637;p2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6" name="Google Shape;1638;p2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7" name="Google Shape;1639;p2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8" name="Google Shape;1640;p2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9" name="Google Shape;1642;p2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0" name="Google Shape;1643;p2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1" name="Google Shape;1644;p2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2" name="Google Shape;1645;p2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3" name="Google Shape;1646;p2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4" name="Google Shape;1647;p2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5" name="Google Shape;1648;p2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6" name="Google Shape;1649;p2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7" name="Google Shape;1650;p2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8" name="Google Shape;1652;p2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9" name="Google Shape;1653;p2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30" name="Google Shape;1654;p2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31" name="Google Shape;1655;p2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32" name="Google Shape;1657;p2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33" name="Google Shape;1658;p2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34" name="Google Shape;1659;p2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35" name="Google Shape;1660;p2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36" name="Google Shape;1662;p2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37" name="Google Shape;1663;p2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38" name="Google Shape;1664;p2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39" name="Google Shape;1665;p2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40" name="Google Shape;1667;p2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41" name="Google Shape;1668;p2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044" name="Google Shape;1669;p20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2042" name="Google Shape;167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3" name="Google Shape;167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55" name="Google Shape;1672;p20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2045" name="Google Shape;1673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6" name="Google Shape;1674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7" name="Google Shape;1675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8" name="Google Shape;1676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9" name="Google Shape;1677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0" name="Google Shape;1678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1" name="Google Shape;1679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2" name="Google Shape;1680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3" name="Google Shape;1681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4" name="Google Shape;1682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58" name="Google Shape;1683;p20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2056" name="Google Shape;1684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7" name="Google Shape;1685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059" name="Google Shape;1686;p20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60" name="Google Shape;1687;p20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61" name="Google Shape;1688;p20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62" name="Google Shape;1689;p20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63" name="Google Shape;1690;p20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074" name="Google Shape;1691;p20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2064" name="Google Shape;1692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5" name="Google Shape;1693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6" name="Google Shape;1694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1695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1696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9" name="Google Shape;1697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0" name="Google Shape;1698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1" name="Google Shape;1699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2" name="Google Shape;1700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3" name="Google Shape;1701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77" name="Google Shape;1702;p20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2075" name="Google Shape;1703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6" name="Google Shape;1704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88" name="Google Shape;1705;p20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78" name="Google Shape;1706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9" name="Google Shape;1707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0" name="Google Shape;1708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1" name="Google Shape;1709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2" name="Google Shape;1710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3" name="Google Shape;1711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4" name="Google Shape;1712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5" name="Google Shape;1713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6" name="Google Shape;1714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7" name="Google Shape;1715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91" name="Google Shape;1716;p20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2089" name="Google Shape;1717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0" name="Google Shape;1718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94" name="Google Shape;1719;p20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2092" name="Google Shape;172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3" name="Google Shape;172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095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096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09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8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03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2101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2099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0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2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119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2104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5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6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7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8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9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0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1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2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3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4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5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6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7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8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120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8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26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29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27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8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0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33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31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6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34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5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9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37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2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40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1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5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43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6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 rtl="0">
                <a:defRPr/>
              </a:pPr>
            </a:p>
          </p:txBody>
        </p:sp>
      </p:grpSp>
      <p:sp>
        <p:nvSpPr>
          <p:cNvPr id="249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2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3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4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5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7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8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9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0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1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2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3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4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5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7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3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4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5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7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8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9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0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1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2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3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5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6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7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9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0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1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92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95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93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4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6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96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4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5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9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307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8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0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1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14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12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5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6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386823" cy="499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0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323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321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319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0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22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339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324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5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6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3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4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6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7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8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341" name="I. '"/>
          <p:cNvSpPr txBox="1"/>
          <p:nvPr/>
        </p:nvSpPr>
        <p:spPr>
          <a:xfrm>
            <a:off x="4955038" y="5825499"/>
            <a:ext cx="194842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I. '</a:t>
            </a:r>
          </a:p>
        </p:txBody>
      </p:sp>
      <p:sp>
        <p:nvSpPr>
          <p:cNvPr id="342" name="."/>
          <p:cNvSpPr txBox="1"/>
          <p:nvPr/>
        </p:nvSpPr>
        <p:spPr>
          <a:xfrm>
            <a:off x="6066482" y="5866614"/>
            <a:ext cx="12700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.</a:t>
            </a:r>
          </a:p>
        </p:txBody>
      </p:sp>
      <p:grpSp>
        <p:nvGrpSpPr>
          <p:cNvPr id="345" name="Google Shape;6597;p64"/>
          <p:cNvGrpSpPr/>
          <p:nvPr/>
        </p:nvGrpSpPr>
        <p:grpSpPr>
          <a:xfrm>
            <a:off x="6552167" y="1120294"/>
            <a:ext cx="1441319" cy="2902912"/>
            <a:chOff x="0" y="0"/>
            <a:chExt cx="1441318" cy="2902910"/>
          </a:xfrm>
        </p:grpSpPr>
        <p:sp>
          <p:nvSpPr>
            <p:cNvPr id="344" name="Google Shape;6597;p64"/>
            <p:cNvSpPr/>
            <p:nvPr/>
          </p:nvSpPr>
          <p:spPr>
            <a:xfrm>
              <a:off x="6350" y="6349"/>
              <a:ext cx="1428619" cy="2889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4" y="0"/>
                  </a:moveTo>
                  <a:cubicBezTo>
                    <a:pt x="582" y="0"/>
                    <a:pt x="0" y="265"/>
                    <a:pt x="0" y="592"/>
                  </a:cubicBezTo>
                  <a:lnTo>
                    <a:pt x="0" y="18370"/>
                  </a:lnTo>
                  <a:cubicBezTo>
                    <a:pt x="0" y="18698"/>
                    <a:pt x="10800" y="21600"/>
                    <a:pt x="10800" y="21600"/>
                  </a:cubicBezTo>
                  <a:cubicBezTo>
                    <a:pt x="10800" y="21600"/>
                    <a:pt x="21600" y="18698"/>
                    <a:pt x="21600" y="18370"/>
                  </a:cubicBezTo>
                  <a:lnTo>
                    <a:pt x="21600" y="592"/>
                  </a:lnTo>
                  <a:cubicBezTo>
                    <a:pt x="21600" y="265"/>
                    <a:pt x="21017" y="0"/>
                    <a:pt x="20296" y="0"/>
                  </a:cubicBezTo>
                  <a:close/>
                </a:path>
              </a:pathLst>
            </a:custGeom>
            <a:solidFill>
              <a:srgbClr val="A7A7A7">
                <a:alpha val="28538"/>
              </a:srgbClr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pic>
          <p:nvPicPr>
            <p:cNvPr id="343" name="Google Shape;6597;p64" descr="Google Shape;6597;p64"/>
            <p:cNvPicPr>
              <a:picLocks noChangeAspect="0"/>
            </p:cNvPicPr>
            <p:nvPr/>
          </p:nvPicPr>
          <p:blipFill>
            <a:blip r:embed="rId4">
              <a:alphaModFix amt="28538"/>
              <a:extLst/>
            </a:blip>
            <a:stretch>
              <a:fillRect/>
            </a:stretch>
          </p:blipFill>
          <p:spPr>
            <a:xfrm>
              <a:off x="0" y="-1"/>
              <a:ext cx="1441319" cy="2902912"/>
            </a:xfrm>
            <a:prstGeom prst="rect">
              <a:avLst/>
            </a:prstGeom>
            <a:effectLst/>
          </p:spPr>
        </p:pic>
      </p:grpSp>
      <p:pic>
        <p:nvPicPr>
          <p:cNvPr id="346" name="Google Shape;6598;p64" descr="Google Shape;6598;p64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52166" y="1120300"/>
            <a:ext cx="1441321" cy="1580084"/>
          </a:xfrm>
          <a:prstGeom prst="rect">
            <a:avLst/>
          </a:prstGeom>
        </p:spPr>
      </p:pic>
      <p:sp>
        <p:nvSpPr>
          <p:cNvPr id="348" name="مستطيل مستدير الزوايا"/>
          <p:cNvSpPr/>
          <p:nvPr/>
        </p:nvSpPr>
        <p:spPr>
          <a:xfrm>
            <a:off x="4960699" y="677920"/>
            <a:ext cx="3392119" cy="382873"/>
          </a:xfrm>
          <a:prstGeom prst="roundRect">
            <a:avLst>
              <a:gd name="adj" fmla="val 49707"/>
            </a:avLst>
          </a:prstGeom>
          <a:solidFill>
            <a:srgbClr val="FFFFFF"/>
          </a:solidFill>
          <a:ln w="25400">
            <a:solidFill>
              <a:schemeClr val="accent3">
                <a:satOff val="-59108"/>
                <a:lumOff val="-16980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9" name="موضوع الدرس:"/>
          <p:cNvSpPr txBox="1"/>
          <p:nvPr/>
        </p:nvSpPr>
        <p:spPr>
          <a:xfrm>
            <a:off x="7360823" y="770664"/>
            <a:ext cx="9669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موضوع الدرس:</a:t>
            </a:r>
          </a:p>
        </p:txBody>
      </p:sp>
      <p:sp>
        <p:nvSpPr>
          <p:cNvPr id="350" name="الأهداف:"/>
          <p:cNvSpPr txBox="1"/>
          <p:nvPr/>
        </p:nvSpPr>
        <p:spPr>
          <a:xfrm>
            <a:off x="7339297" y="1122126"/>
            <a:ext cx="5145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الأهداف:</a:t>
            </a:r>
          </a:p>
        </p:txBody>
      </p:sp>
      <p:grpSp>
        <p:nvGrpSpPr>
          <p:cNvPr id="359" name="رسم تخطيطي 7"/>
          <p:cNvGrpSpPr/>
          <p:nvPr/>
        </p:nvGrpSpPr>
        <p:grpSpPr>
          <a:xfrm>
            <a:off x="7974689" y="1122126"/>
            <a:ext cx="917987" cy="1808405"/>
            <a:chOff x="0" y="0"/>
            <a:chExt cx="917986" cy="1808403"/>
          </a:xfrm>
        </p:grpSpPr>
        <p:sp>
          <p:nvSpPr>
            <p:cNvPr id="351" name="التركيز"/>
            <p:cNvSpPr/>
            <p:nvPr/>
          </p:nvSpPr>
          <p:spPr>
            <a:xfrm>
              <a:off x="0" y="-1"/>
              <a:ext cx="733286" cy="36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52" name="دائرة"/>
            <p:cNvSpPr/>
            <p:nvPr/>
          </p:nvSpPr>
          <p:spPr>
            <a:xfrm>
              <a:off x="548586" y="0"/>
              <a:ext cx="369401" cy="369400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3" name="تجميع"/>
            <p:cNvSpPr/>
            <p:nvPr/>
          </p:nvSpPr>
          <p:spPr>
            <a:xfrm>
              <a:off x="-1" y="479668"/>
              <a:ext cx="733287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54" name="دائرة"/>
            <p:cNvSpPr/>
            <p:nvPr/>
          </p:nvSpPr>
          <p:spPr>
            <a:xfrm>
              <a:off x="548586" y="479668"/>
              <a:ext cx="369401" cy="369400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5" name="التدريب"/>
            <p:cNvSpPr/>
            <p:nvPr/>
          </p:nvSpPr>
          <p:spPr>
            <a:xfrm>
              <a:off x="0" y="959336"/>
              <a:ext cx="733286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56" name="دائرة"/>
            <p:cNvSpPr/>
            <p:nvPr/>
          </p:nvSpPr>
          <p:spPr>
            <a:xfrm>
              <a:off x="548586" y="959336"/>
              <a:ext cx="369401" cy="369400"/>
            </a:xfrm>
            <a:prstGeom prst="ellipse">
              <a:avLst/>
            </a:prstGeom>
            <a:blipFill rotWithShape="1">
              <a:blip r:embed="rId8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7" name="التقويم"/>
            <p:cNvSpPr/>
            <p:nvPr/>
          </p:nvSpPr>
          <p:spPr>
            <a:xfrm>
              <a:off x="0" y="1439004"/>
              <a:ext cx="733286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58" name="دائرة"/>
            <p:cNvSpPr/>
            <p:nvPr/>
          </p:nvSpPr>
          <p:spPr>
            <a:xfrm>
              <a:off x="548586" y="1439004"/>
              <a:ext cx="369401" cy="369400"/>
            </a:xfrm>
            <a:prstGeom prst="ellipse">
              <a:avLst/>
            </a:prstGeom>
            <a:blipFill rotWithShape="1">
              <a:blip r:embed="rId9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60" name="الانعكاس"/>
          <p:cNvSpPr txBox="1"/>
          <p:nvPr/>
        </p:nvSpPr>
        <p:spPr>
          <a:xfrm>
            <a:off x="5949194" y="739745"/>
            <a:ext cx="722946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الانعكاس </a:t>
            </a:r>
          </a:p>
        </p:txBody>
      </p:sp>
      <p:sp>
        <p:nvSpPr>
          <p:cNvPr id="361" name="Google Shape;951;p13"/>
          <p:cNvSpPr/>
          <p:nvPr/>
        </p:nvSpPr>
        <p:spPr>
          <a:xfrm>
            <a:off x="43034" y="-4309"/>
            <a:ext cx="1125036" cy="972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>
              <a:satOff val="-19776"/>
              <a:lumOff val="-1262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2" name="الفصل الخامس…"/>
          <p:cNvSpPr txBox="1"/>
          <p:nvPr/>
        </p:nvSpPr>
        <p:spPr>
          <a:xfrm rot="19390966">
            <a:off x="155899" y="369122"/>
            <a:ext cx="940748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الخامس 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الهندسة والاستدلال المكاني</a:t>
            </a:r>
          </a:p>
        </p:txBody>
      </p:sp>
      <p:pic>
        <p:nvPicPr>
          <p:cNvPr id="363" name="IMG_1532.jpeg" descr="IMG_1532.jpeg"/>
          <p:cNvPicPr>
            <a:picLocks noChangeAspect="1"/>
          </p:cNvPicPr>
          <p:nvPr/>
        </p:nvPicPr>
        <p:blipFill>
          <a:blip r:embed="rId10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64" name="▪️رسم انعكاس في المستوى الإحداثي"/>
          <p:cNvSpPr txBox="1"/>
          <p:nvPr/>
        </p:nvSpPr>
        <p:spPr>
          <a:xfrm>
            <a:off x="6409543" y="1087193"/>
            <a:ext cx="1726567" cy="1350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500"/>
            </a:pPr>
          </a:p>
          <a:p>
            <a:pPr algn="ctr" rtl="0">
              <a:defRPr b="1" sz="1500"/>
            </a:pPr>
            <a:r>
              <a:t>▪️رسم انعكاس في المستوى الإحداثي </a:t>
            </a:r>
          </a:p>
        </p:txBody>
      </p:sp>
      <p:pic>
        <p:nvPicPr>
          <p:cNvPr id="365" name="IMG_3022.png" descr="IMG_3022.png"/>
          <p:cNvPicPr>
            <a:picLocks noChangeAspect="1"/>
          </p:cNvPicPr>
          <p:nvPr/>
        </p:nvPicPr>
        <p:blipFill>
          <a:blip r:embed="rId11">
            <a:extLst/>
          </a:blip>
          <a:srcRect l="10130" t="8577" r="78231" b="71477"/>
          <a:stretch>
            <a:fillRect/>
          </a:stretch>
        </p:blipFill>
        <p:spPr>
          <a:xfrm>
            <a:off x="1290058" y="-22443"/>
            <a:ext cx="798174" cy="1025861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5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158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136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139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137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8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40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143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141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2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46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144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5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49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147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8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52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150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1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55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153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4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56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7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 rtl="0">
                <a:defRPr/>
              </a:pPr>
            </a:p>
          </p:txBody>
        </p:sp>
      </p:grpSp>
      <p:sp>
        <p:nvSpPr>
          <p:cNvPr id="2159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0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1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2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3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4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5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6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7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8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9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0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1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2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3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4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5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6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7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8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9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0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1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2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3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4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5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6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7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8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9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0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1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2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3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4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5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6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7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8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9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0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1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202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205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203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4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16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206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7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8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9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0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1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2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3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4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5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19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2217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8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220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21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224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2222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3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225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226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22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8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50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2233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2231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2229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30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232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2249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2234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5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6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7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8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9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0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1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2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3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4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5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6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7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8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251" name="I. '"/>
          <p:cNvSpPr txBox="1"/>
          <p:nvPr/>
        </p:nvSpPr>
        <p:spPr>
          <a:xfrm>
            <a:off x="4955038" y="5825499"/>
            <a:ext cx="194842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I. '</a:t>
            </a:r>
          </a:p>
        </p:txBody>
      </p:sp>
      <p:sp>
        <p:nvSpPr>
          <p:cNvPr id="2252" name="."/>
          <p:cNvSpPr txBox="1"/>
          <p:nvPr/>
        </p:nvSpPr>
        <p:spPr>
          <a:xfrm>
            <a:off x="6066482" y="5866614"/>
            <a:ext cx="12700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.</a:t>
            </a:r>
          </a:p>
        </p:txBody>
      </p:sp>
      <p:grpSp>
        <p:nvGrpSpPr>
          <p:cNvPr id="2255" name="Google Shape;6597;p64"/>
          <p:cNvGrpSpPr/>
          <p:nvPr/>
        </p:nvGrpSpPr>
        <p:grpSpPr>
          <a:xfrm>
            <a:off x="6552167" y="1120294"/>
            <a:ext cx="1441319" cy="2902912"/>
            <a:chOff x="0" y="0"/>
            <a:chExt cx="1441318" cy="2902910"/>
          </a:xfrm>
        </p:grpSpPr>
        <p:sp>
          <p:nvSpPr>
            <p:cNvPr id="2254" name="Google Shape;6597;p64"/>
            <p:cNvSpPr/>
            <p:nvPr/>
          </p:nvSpPr>
          <p:spPr>
            <a:xfrm>
              <a:off x="6350" y="6349"/>
              <a:ext cx="1428619" cy="2889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4" y="0"/>
                  </a:moveTo>
                  <a:cubicBezTo>
                    <a:pt x="582" y="0"/>
                    <a:pt x="0" y="265"/>
                    <a:pt x="0" y="592"/>
                  </a:cubicBezTo>
                  <a:lnTo>
                    <a:pt x="0" y="18370"/>
                  </a:lnTo>
                  <a:cubicBezTo>
                    <a:pt x="0" y="18698"/>
                    <a:pt x="10800" y="21600"/>
                    <a:pt x="10800" y="21600"/>
                  </a:cubicBezTo>
                  <a:cubicBezTo>
                    <a:pt x="10800" y="21600"/>
                    <a:pt x="21600" y="18698"/>
                    <a:pt x="21600" y="18370"/>
                  </a:cubicBezTo>
                  <a:lnTo>
                    <a:pt x="21600" y="592"/>
                  </a:lnTo>
                  <a:cubicBezTo>
                    <a:pt x="21600" y="265"/>
                    <a:pt x="21017" y="0"/>
                    <a:pt x="20296" y="0"/>
                  </a:cubicBezTo>
                  <a:close/>
                </a:path>
              </a:pathLst>
            </a:custGeom>
            <a:solidFill>
              <a:srgbClr val="A7A7A7">
                <a:alpha val="28538"/>
              </a:srgbClr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pic>
          <p:nvPicPr>
            <p:cNvPr id="2253" name="Google Shape;6597;p64" descr="Google Shape;6597;p64"/>
            <p:cNvPicPr>
              <a:picLocks noChangeAspect="0"/>
            </p:cNvPicPr>
            <p:nvPr/>
          </p:nvPicPr>
          <p:blipFill>
            <a:blip r:embed="rId4">
              <a:alphaModFix amt="28538"/>
              <a:extLst/>
            </a:blip>
            <a:stretch>
              <a:fillRect/>
            </a:stretch>
          </p:blipFill>
          <p:spPr>
            <a:xfrm>
              <a:off x="0" y="-1"/>
              <a:ext cx="1441319" cy="2902912"/>
            </a:xfrm>
            <a:prstGeom prst="rect">
              <a:avLst/>
            </a:prstGeom>
            <a:effectLst/>
          </p:spPr>
        </p:pic>
      </p:grpSp>
      <p:pic>
        <p:nvPicPr>
          <p:cNvPr id="2256" name="Google Shape;6598;p64" descr="Google Shape;6598;p64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52166" y="1120300"/>
            <a:ext cx="1441321" cy="1580084"/>
          </a:xfrm>
          <a:prstGeom prst="rect">
            <a:avLst/>
          </a:prstGeom>
        </p:spPr>
      </p:pic>
      <p:sp>
        <p:nvSpPr>
          <p:cNvPr id="2258" name="مستطيل مستدير الزوايا"/>
          <p:cNvSpPr/>
          <p:nvPr/>
        </p:nvSpPr>
        <p:spPr>
          <a:xfrm>
            <a:off x="4960699" y="677920"/>
            <a:ext cx="3392119" cy="382873"/>
          </a:xfrm>
          <a:prstGeom prst="roundRect">
            <a:avLst>
              <a:gd name="adj" fmla="val 49707"/>
            </a:avLst>
          </a:prstGeom>
          <a:solidFill>
            <a:srgbClr val="FFFFFF"/>
          </a:solidFill>
          <a:ln w="25400">
            <a:solidFill>
              <a:schemeClr val="accent3">
                <a:satOff val="-59108"/>
                <a:lumOff val="-16980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259" name="موضوع الدرس:"/>
          <p:cNvSpPr txBox="1"/>
          <p:nvPr/>
        </p:nvSpPr>
        <p:spPr>
          <a:xfrm>
            <a:off x="7360823" y="770664"/>
            <a:ext cx="9669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موضوع الدرس:</a:t>
            </a:r>
          </a:p>
        </p:txBody>
      </p:sp>
      <p:sp>
        <p:nvSpPr>
          <p:cNvPr id="2260" name="الأهداف:"/>
          <p:cNvSpPr txBox="1"/>
          <p:nvPr/>
        </p:nvSpPr>
        <p:spPr>
          <a:xfrm>
            <a:off x="7339297" y="1122126"/>
            <a:ext cx="5145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الأهداف:</a:t>
            </a:r>
          </a:p>
        </p:txBody>
      </p:sp>
      <p:grpSp>
        <p:nvGrpSpPr>
          <p:cNvPr id="2269" name="رسم تخطيطي 7"/>
          <p:cNvGrpSpPr/>
          <p:nvPr/>
        </p:nvGrpSpPr>
        <p:grpSpPr>
          <a:xfrm>
            <a:off x="7974689" y="1122126"/>
            <a:ext cx="917987" cy="1808405"/>
            <a:chOff x="0" y="0"/>
            <a:chExt cx="917986" cy="1808403"/>
          </a:xfrm>
        </p:grpSpPr>
        <p:sp>
          <p:nvSpPr>
            <p:cNvPr id="2261" name="التركيز"/>
            <p:cNvSpPr/>
            <p:nvPr/>
          </p:nvSpPr>
          <p:spPr>
            <a:xfrm>
              <a:off x="0" y="-1"/>
              <a:ext cx="733286" cy="36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262" name="دائرة"/>
            <p:cNvSpPr/>
            <p:nvPr/>
          </p:nvSpPr>
          <p:spPr>
            <a:xfrm>
              <a:off x="548586" y="0"/>
              <a:ext cx="369401" cy="369400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63" name="تجميع"/>
            <p:cNvSpPr/>
            <p:nvPr/>
          </p:nvSpPr>
          <p:spPr>
            <a:xfrm>
              <a:off x="-1" y="479668"/>
              <a:ext cx="733287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264" name="دائرة"/>
            <p:cNvSpPr/>
            <p:nvPr/>
          </p:nvSpPr>
          <p:spPr>
            <a:xfrm>
              <a:off x="548586" y="479668"/>
              <a:ext cx="369401" cy="369400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65" name="التدريب"/>
            <p:cNvSpPr/>
            <p:nvPr/>
          </p:nvSpPr>
          <p:spPr>
            <a:xfrm>
              <a:off x="0" y="959336"/>
              <a:ext cx="733286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266" name="دائرة"/>
            <p:cNvSpPr/>
            <p:nvPr/>
          </p:nvSpPr>
          <p:spPr>
            <a:xfrm>
              <a:off x="548586" y="959336"/>
              <a:ext cx="369401" cy="369400"/>
            </a:xfrm>
            <a:prstGeom prst="ellipse">
              <a:avLst/>
            </a:prstGeom>
            <a:blipFill rotWithShape="1">
              <a:blip r:embed="rId8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67" name="التقويم"/>
            <p:cNvSpPr/>
            <p:nvPr/>
          </p:nvSpPr>
          <p:spPr>
            <a:xfrm>
              <a:off x="0" y="1439004"/>
              <a:ext cx="733286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268" name="دائرة"/>
            <p:cNvSpPr/>
            <p:nvPr/>
          </p:nvSpPr>
          <p:spPr>
            <a:xfrm>
              <a:off x="548586" y="1439004"/>
              <a:ext cx="369401" cy="369400"/>
            </a:xfrm>
            <a:prstGeom prst="ellipse">
              <a:avLst/>
            </a:prstGeom>
            <a:blipFill rotWithShape="1">
              <a:blip r:embed="rId9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70" name="Google Shape;951;p13"/>
          <p:cNvSpPr/>
          <p:nvPr/>
        </p:nvSpPr>
        <p:spPr>
          <a:xfrm>
            <a:off x="228931" y="120514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>
              <a:satOff val="-19776"/>
              <a:lumOff val="-1262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71" name="الفصل الرابع…"/>
          <p:cNvSpPr txBox="1"/>
          <p:nvPr/>
        </p:nvSpPr>
        <p:spPr>
          <a:xfrm rot="19390966">
            <a:off x="350208" y="377880"/>
            <a:ext cx="510688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FFFFFF"/>
                </a:solidFill>
              </a:defRPr>
            </a:pPr>
            <a:r>
              <a:t>الفصل الرابع</a:t>
            </a:r>
          </a:p>
          <a:p>
            <a:pPr algn="ctr" rtl="0">
              <a:defRPr b="1" sz="800">
                <a:solidFill>
                  <a:srgbClr val="FFFFFF"/>
                </a:solidFill>
              </a:defRPr>
            </a:pPr>
            <a:r>
              <a:t>النسبة المئوية </a:t>
            </a:r>
          </a:p>
        </p:txBody>
      </p:sp>
      <p:pic>
        <p:nvPicPr>
          <p:cNvPr id="2272" name="IMG_2720.png" descr="IMG_2720.png"/>
          <p:cNvPicPr>
            <a:picLocks noChangeAspect="1"/>
          </p:cNvPicPr>
          <p:nvPr/>
        </p:nvPicPr>
        <p:blipFill>
          <a:blip r:embed="rId10">
            <a:extLst/>
          </a:blip>
          <a:srcRect l="15158" t="25579" r="74057" b="59055"/>
          <a:stretch>
            <a:fillRect/>
          </a:stretch>
        </p:blipFill>
        <p:spPr>
          <a:xfrm>
            <a:off x="1219353" y="-42542"/>
            <a:ext cx="739604" cy="790314"/>
          </a:xfrm>
          <a:prstGeom prst="rect">
            <a:avLst/>
          </a:prstGeom>
          <a:ln w="12700">
            <a:miter lim="400000"/>
          </a:ln>
        </p:spPr>
      </p:pic>
      <p:sp>
        <p:nvSpPr>
          <p:cNvPr id="2273" name="٤/ ٥/ ١٤٤٣هـ"/>
          <p:cNvSpPr txBox="1"/>
          <p:nvPr/>
        </p:nvSpPr>
        <p:spPr>
          <a:xfrm>
            <a:off x="6710421" y="325244"/>
            <a:ext cx="1020243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/>
            <a:r>
              <a:t>٤/ ٥/ ١٤٤٣هـ</a:t>
            </a:r>
          </a:p>
        </p:txBody>
      </p:sp>
      <p:sp>
        <p:nvSpPr>
          <p:cNvPr id="2274" name="علاقات الزوايا والمستقيمات"/>
          <p:cNvSpPr txBox="1"/>
          <p:nvPr/>
        </p:nvSpPr>
        <p:spPr>
          <a:xfrm>
            <a:off x="5202605" y="735792"/>
            <a:ext cx="2128033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علاقات الزوايا والمستقيمات </a:t>
            </a:r>
          </a:p>
        </p:txBody>
      </p:sp>
      <p:sp>
        <p:nvSpPr>
          <p:cNvPr id="2275" name="أحد العلاقات بين الزوايا الناتجة من قطع مستقيم لمستقيمين متوازيين"/>
          <p:cNvSpPr txBox="1"/>
          <p:nvPr/>
        </p:nvSpPr>
        <p:spPr>
          <a:xfrm>
            <a:off x="6666372" y="1360311"/>
            <a:ext cx="1157969" cy="2142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/>
            </a:pPr>
          </a:p>
          <a:p>
            <a:pPr algn="ctr" rtl="0">
              <a:defRPr b="1"/>
            </a:pPr>
            <a:r>
              <a:t>أحد العلاقات بين الزوايا الناتجة من قطع مستقيم لمستقيمين متوازيين </a:t>
            </a:r>
          </a:p>
        </p:txBody>
      </p:sp>
      <p:sp>
        <p:nvSpPr>
          <p:cNvPr id="22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" name="نص العنوان"/>
          <p:cNvSpPr txBox="1"/>
          <p:nvPr>
            <p:ph type="title"/>
          </p:nvPr>
        </p:nvSpPr>
        <p:spPr>
          <a:xfrm>
            <a:off x="1657350" y="1597818"/>
            <a:ext cx="5829300" cy="1102520"/>
          </a:xfrm>
          <a:prstGeom prst="rect">
            <a:avLst/>
          </a:prstGeom>
        </p:spPr>
        <p:txBody>
          <a:bodyPr lIns="34289" tIns="34289" rIns="34289" bIns="34289" anchor="ctr"/>
          <a:lstStyle>
            <a:lvl1pPr defTabSz="685800">
              <a:lnSpc>
                <a:spcPct val="100000"/>
              </a:lnSpc>
              <a:defRPr b="0" sz="3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284" name="مستوى النص الأول…"/>
          <p:cNvSpPr txBox="1"/>
          <p:nvPr>
            <p:ph type="body" sz="quarter" idx="1"/>
          </p:nvPr>
        </p:nvSpPr>
        <p:spPr>
          <a:xfrm>
            <a:off x="2171700" y="2914650"/>
            <a:ext cx="4800600" cy="1314450"/>
          </a:xfrm>
          <a:prstGeom prst="rect">
            <a:avLst/>
          </a:prstGeom>
        </p:spPr>
        <p:txBody>
          <a:bodyPr lIns="34289" tIns="34289" rIns="34289" bIns="34289"/>
          <a:lstStyle>
            <a:lvl1pPr marL="0" indent="0" defTabSz="685800">
              <a:spcBef>
                <a:spcPts val="500"/>
              </a:spcBef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0" indent="457200" defTabSz="685800">
              <a:spcBef>
                <a:spcPts val="500"/>
              </a:spcBef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0" indent="914400" defTabSz="685800">
              <a:spcBef>
                <a:spcPts val="500"/>
              </a:spcBef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0" indent="1371600" defTabSz="685800">
              <a:spcBef>
                <a:spcPts val="500"/>
              </a:spcBef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0" indent="1828800" defTabSz="685800">
              <a:spcBef>
                <a:spcPts val="500"/>
              </a:spcBef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85" name="رقم الشريحة"/>
          <p:cNvSpPr txBox="1"/>
          <p:nvPr>
            <p:ph type="sldNum" sz="quarter" idx="2"/>
          </p:nvPr>
        </p:nvSpPr>
        <p:spPr>
          <a:xfrm>
            <a:off x="1485900" y="4683918"/>
            <a:ext cx="214854" cy="204126"/>
          </a:xfrm>
          <a:prstGeom prst="rect">
            <a:avLst/>
          </a:prstGeom>
        </p:spPr>
        <p:txBody>
          <a:bodyPr lIns="34289" tIns="34289" rIns="34289" bIns="34289" anchor="t"/>
          <a:lstStyle>
            <a:lvl1pPr algn="l" defTabSz="685800">
              <a:defRPr sz="1000"/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74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" name="Google Shape;327;p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382" name="Google Shape;328;p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85" name="Google Shape;329;p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383" name="Google Shape;330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4" name="Google Shape;331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86" name="Google Shape;332;p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89" name="Google Shape;333;p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387" name="Google Shape;334;p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" name="Google Shape;335;p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92" name="Google Shape;336;p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390" name="Google Shape;337;p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" name="Google Shape;338;p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95" name="Google Shape;339;p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393" name="Google Shape;340;p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" name="Google Shape;341;p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98" name="Google Shape;342;p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396" name="Google Shape;343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7" name="Google Shape;344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401" name="Google Shape;345;p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399" name="Google Shape;346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" name="Google Shape;347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02" name="Google Shape;348;p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349;p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0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06" name="مستوى النص الأول…"/>
          <p:cNvSpPr txBox="1"/>
          <p:nvPr>
            <p:ph type="body" sz="quarter" idx="1"/>
          </p:nvPr>
        </p:nvSpPr>
        <p:spPr>
          <a:xfrm>
            <a:off x="1979838" y="2245524"/>
            <a:ext cx="2342701" cy="396901"/>
          </a:xfrm>
          <a:prstGeom prst="rect">
            <a:avLst/>
          </a:prstGeom>
        </p:spPr>
        <p:txBody>
          <a:bodyPr/>
          <a:lstStyle>
            <a:lvl1pPr>
              <a:defRPr b="1" sz="1800">
                <a:solidFill>
                  <a:schemeClr val="accent1"/>
                </a:solidFill>
              </a:defRPr>
            </a:lvl1pPr>
            <a:lvl2pPr>
              <a:defRPr b="1" sz="1800">
                <a:solidFill>
                  <a:schemeClr val="accent1"/>
                </a:solidFill>
              </a:defRPr>
            </a:lvl2pPr>
            <a:lvl3pPr>
              <a:defRPr b="1" sz="1800">
                <a:solidFill>
                  <a:schemeClr val="accent1"/>
                </a:solidFill>
              </a:defRPr>
            </a:lvl3pPr>
            <a:lvl4pPr>
              <a:defRPr b="1" sz="1800">
                <a:solidFill>
                  <a:schemeClr val="accent1"/>
                </a:solidFill>
              </a:defRPr>
            </a:lvl4pPr>
            <a:lvl5pPr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7" name="Google Shape;355;p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8" name="Google Shape;356;p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9" name="Google Shape;357;p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0" name="Google Shape;359;p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1" name="Google Shape;360;p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2" name="Google Shape;361;p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3" name="Google Shape;363;p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4" name="Google Shape;364;p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5" name="Google Shape;365;p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6" name="Google Shape;366;p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7" name="Google Shape;368;p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8" name="Google Shape;369;p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9" name="Google Shape;370;p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0" name="Google Shape;371;p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1" name="Google Shape;372;p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2" name="Google Shape;373;p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3" name="Google Shape;374;p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4" name="Google Shape;375;p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5" name="Google Shape;376;p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6" name="Google Shape;378;p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7" name="Google Shape;379;p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8" name="Google Shape;380;p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9" name="Google Shape;381;p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0" name="Google Shape;382;p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1" name="Google Shape;383;p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2" name="Google Shape;384;p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3" name="Google Shape;385;p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4" name="Google Shape;386;p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5" name="Google Shape;388;p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6" name="Google Shape;389;p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7" name="Google Shape;390;p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8" name="Google Shape;391;p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9" name="Google Shape;393;p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0" name="Google Shape;394;p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1" name="Google Shape;395;p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2" name="Google Shape;396;p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3" name="Google Shape;398;p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4" name="Google Shape;399;p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5" name="Google Shape;400;p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6" name="Google Shape;401;p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7" name="Google Shape;403;p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8" name="Google Shape;404;p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9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50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5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4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457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455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453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4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56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473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458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9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0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1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2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5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9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1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2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475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06;p6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4" name="Google Shape;407;p6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5" name="Google Shape;408;p6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88" name="Google Shape;409;p6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486" name="Google Shape;410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7" name="Google Shape;411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91" name="Google Shape;412;p6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489" name="Google Shape;413;p6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0" name="Google Shape;414;p6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94" name="Google Shape;415;p6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492" name="Google Shape;416;p6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3" name="Google Shape;417;p6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97" name="Google Shape;418;p6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495" name="Google Shape;419;p6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6" name="Google Shape;420;p6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00" name="Google Shape;421;p6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498" name="Google Shape;422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9" name="Google Shape;423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03" name="Google Shape;424;p6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501" name="Google Shape;425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2" name="Google Shape;426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04" name="Google Shape;427;p6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5" name="Google Shape;428;p6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6" name="Google Shape;429;p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7" name="Google Shape;430;p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8" name="Google Shape;431;p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9" name="Google Shape;433;p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0" name="Google Shape;434;p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1" name="Google Shape;435;p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2" name="Google Shape;437;p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3" name="Google Shape;438;p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4" name="Google Shape;439;p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5" name="Google Shape;440;p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6" name="Google Shape;442;p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7" name="Google Shape;443;p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8" name="Google Shape;444;p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9" name="Google Shape;445;p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0" name="Google Shape;446;p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1" name="Google Shape;447;p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2" name="Google Shape;448;p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3" name="Google Shape;449;p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4" name="Google Shape;450;p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5" name="Google Shape;452;p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6" name="Google Shape;453;p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7" name="Google Shape;454;p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8" name="Google Shape;455;p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9" name="Google Shape;456;p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0" name="Google Shape;457;p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1" name="Google Shape;458;p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2" name="Google Shape;459;p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3" name="Google Shape;460;p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4" name="Google Shape;462;p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5" name="Google Shape;463;p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6" name="Google Shape;464;p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7" name="Google Shape;465;p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8" name="Google Shape;467;p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9" name="Google Shape;468;p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0" name="Google Shape;469;p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1" name="Google Shape;470;p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2" name="Google Shape;472;p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3" name="Google Shape;473;p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4" name="Google Shape;474;p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5" name="Google Shape;475;p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6" name="Google Shape;477;p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7" name="Google Shape;478;p6"/>
          <p:cNvSpPr/>
          <p:nvPr/>
        </p:nvSpPr>
        <p:spPr>
          <a:xfrm>
            <a:off x="345129" y="133004"/>
            <a:ext cx="481723" cy="7150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8" name="Google Shape;479;p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560" name="Google Shape;481;p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550" name="Google Shape;482;p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1" name="Google Shape;483;p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2" name="Google Shape;484;p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3" name="Google Shape;485;p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4" name="Google Shape;486;p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5" name="Google Shape;487;p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6" name="Google Shape;488;p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7" name="Google Shape;489;p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8" name="Google Shape;490;p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9" name="Google Shape;491;p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61" name="Google Shape;492;p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564" name="Google Shape;493;p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562" name="Google Shape;494;p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63" name="Google Shape;495;p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65" name="Google Shape;496;p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6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567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6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9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2" name="Google Shape;493;p6"/>
          <p:cNvGrpSpPr/>
          <p:nvPr/>
        </p:nvGrpSpPr>
        <p:grpSpPr>
          <a:xfrm>
            <a:off x="866675" y="255009"/>
            <a:ext cx="163631" cy="177502"/>
            <a:chOff x="0" y="0"/>
            <a:chExt cx="163629" cy="177501"/>
          </a:xfrm>
        </p:grpSpPr>
        <p:sp>
          <p:nvSpPr>
            <p:cNvPr id="570" name="Google Shape;494;p6"/>
            <p:cNvSpPr/>
            <p:nvPr/>
          </p:nvSpPr>
          <p:spPr>
            <a:xfrm>
              <a:off x="-1" y="0"/>
              <a:ext cx="163631" cy="177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71" name="Google Shape;495;p6"/>
            <p:cNvSpPr/>
            <p:nvPr/>
          </p:nvSpPr>
          <p:spPr>
            <a:xfrm>
              <a:off x="48301" y="62262"/>
              <a:ext cx="52811" cy="5449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94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577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575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573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4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76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593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578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0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1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3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4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5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6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7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8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9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0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1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595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oogle Shape;498;p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603" name="Google Shape;499;p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06" name="Google Shape;500;p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604" name="Google Shape;501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5" name="Google Shape;502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07" name="Google Shape;503;p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10" name="Google Shape;504;p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608" name="Google Shape;505;p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9" name="Google Shape;506;p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13" name="Google Shape;507;p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611" name="Google Shape;508;p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2" name="Google Shape;509;p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16" name="Google Shape;510;p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614" name="Google Shape;511;p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5" name="Google Shape;512;p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19" name="Google Shape;513;p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617" name="Google Shape;514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8" name="Google Shape;515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22" name="Google Shape;516;p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620" name="Google Shape;517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1" name="Google Shape;518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23" name="Google Shape;519;p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24" name="Google Shape;520;p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2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27" name="مستوى النص الأول…"/>
          <p:cNvSpPr txBox="1"/>
          <p:nvPr>
            <p:ph type="body" sz="quarter" idx="1"/>
          </p:nvPr>
        </p:nvSpPr>
        <p:spPr>
          <a:xfrm>
            <a:off x="5558685" y="2109349"/>
            <a:ext cx="2417401" cy="396901"/>
          </a:xfrm>
          <a:prstGeom prst="rect">
            <a:avLst/>
          </a:prstGeom>
        </p:spPr>
        <p:txBody>
          <a:bodyPr/>
          <a:lstStyle>
            <a:lvl1pPr algn="l">
              <a:defRPr b="1" sz="2000">
                <a:solidFill>
                  <a:schemeClr val="accent1"/>
                </a:solidFill>
              </a:defRPr>
            </a:lvl1pPr>
            <a:lvl2pPr algn="l">
              <a:defRPr b="1" sz="2000">
                <a:solidFill>
                  <a:schemeClr val="accent1"/>
                </a:solidFill>
              </a:defRPr>
            </a:lvl2pPr>
            <a:lvl3pPr algn="l">
              <a:defRPr b="1" sz="2000">
                <a:solidFill>
                  <a:schemeClr val="accent1"/>
                </a:solidFill>
              </a:defRPr>
            </a:lvl3pPr>
            <a:lvl4pPr algn="l">
              <a:defRPr b="1" sz="2000">
                <a:solidFill>
                  <a:schemeClr val="accent1"/>
                </a:solidFill>
              </a:defRPr>
            </a:lvl4pPr>
            <a:lvl5pPr algn="l">
              <a:defRPr b="1" sz="20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28" name="Google Shape;524;p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9" name="Google Shape;525;p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0" name="Google Shape;526;p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1" name="Google Shape;528;p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2" name="Google Shape;529;p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3" name="Google Shape;530;p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4" name="Google Shape;532;p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5" name="Google Shape;533;p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6" name="Google Shape;534;p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7" name="Google Shape;535;p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8" name="Google Shape;537;p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9" name="Google Shape;538;p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0" name="Google Shape;539;p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1" name="Google Shape;540;p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2" name="Google Shape;541;p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542;p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4" name="Google Shape;543;p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5" name="Google Shape;544;p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6" name="Google Shape;545;p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7" name="Google Shape;547;p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8" name="Google Shape;548;p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9" name="Google Shape;549;p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0" name="Google Shape;550;p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1" name="Google Shape;551;p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2" name="Google Shape;552;p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3" name="Google Shape;553;p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4" name="Google Shape;554;p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5" name="Google Shape;555;p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6" name="Google Shape;557;p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7" name="Google Shape;558;p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8" name="Google Shape;559;p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9" name="Google Shape;560;p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0" name="Google Shape;562;p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1" name="Google Shape;563;p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2" name="Google Shape;564;p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3" name="Google Shape;565;p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4" name="Google Shape;567;p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5" name="Google Shape;568;p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6" name="Google Shape;569;p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7" name="Google Shape;570;p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8" name="Google Shape;572;p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9" name="Google Shape;573;p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0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671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67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673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8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676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674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5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77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694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679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0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1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2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3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4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5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6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7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8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9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90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91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92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93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695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575;p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703" name="Google Shape;576;p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06" name="Google Shape;577;p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04" name="Google Shape;578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5" name="Google Shape;579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07" name="Google Shape;580;p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10" name="Google Shape;581;p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708" name="Google Shape;582;p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9" name="Google Shape;583;p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13" name="Google Shape;584;p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711" name="Google Shape;585;p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2" name="Google Shape;586;p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16" name="Google Shape;587;p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714" name="Google Shape;588;p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5" name="Google Shape;589;p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19" name="Google Shape;590;p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717" name="Google Shape;591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8" name="Google Shape;592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22" name="Google Shape;593;p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720" name="Google Shape;594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1" name="Google Shape;595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23" name="Google Shape;596;p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24" name="Google Shape;597;p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26" name="نص العنوان"/>
          <p:cNvSpPr txBox="1"/>
          <p:nvPr>
            <p:ph type="title"/>
          </p:nvPr>
        </p:nvSpPr>
        <p:spPr>
          <a:xfrm>
            <a:off x="1529549" y="1682550"/>
            <a:ext cx="6084901" cy="722700"/>
          </a:xfrm>
          <a:prstGeom prst="rect">
            <a:avLst/>
          </a:prstGeom>
        </p:spPr>
        <p:txBody>
          <a:bodyPr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27" name="مستوى النص الأول…"/>
          <p:cNvSpPr txBox="1"/>
          <p:nvPr>
            <p:ph type="body" sz="quarter" idx="1"/>
          </p:nvPr>
        </p:nvSpPr>
        <p:spPr>
          <a:xfrm>
            <a:off x="1534825" y="2405250"/>
            <a:ext cx="6084900" cy="1055701"/>
          </a:xfrm>
          <a:prstGeom prst="rect">
            <a:avLst/>
          </a:prstGeo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28" name="Google Shape;600;p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9" name="Google Shape;601;p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0" name="Google Shape;602;p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1" name="Google Shape;604;p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2" name="Google Shape;605;p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3" name="Google Shape;606;p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4" name="Google Shape;608;p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5" name="Google Shape;609;p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6" name="Google Shape;610;p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7" name="Google Shape;611;p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8" name="Google Shape;613;p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9" name="Google Shape;614;p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0" name="Google Shape;615;p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1" name="Google Shape;616;p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2" name="Google Shape;617;p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3" name="Google Shape;618;p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4" name="Google Shape;619;p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5" name="Google Shape;620;p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6" name="Google Shape;621;p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7" name="Google Shape;623;p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8" name="Google Shape;624;p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9" name="Google Shape;625;p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0" name="Google Shape;626;p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1" name="Google Shape;627;p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2" name="Google Shape;628;p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3" name="Google Shape;629;p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4" name="Google Shape;630;p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5" name="Google Shape;631;p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6" name="Google Shape;633;p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7" name="Google Shape;634;p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8" name="Google Shape;635;p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9" name="Google Shape;636;p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0" name="Google Shape;638;p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1" name="Google Shape;639;p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2" name="Google Shape;640;p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3" name="Google Shape;641;p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4" name="Google Shape;643;p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5" name="Google Shape;644;p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6" name="Google Shape;645;p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7" name="Google Shape;646;p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8" name="Google Shape;648;p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9" name="Google Shape;649;p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0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71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7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773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8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776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774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5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77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794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779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0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1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2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3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4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5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6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7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8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9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0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1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2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3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795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7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5" name="Google Shape;651;p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803" name="Google Shape;652;p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06" name="Google Shape;653;p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804" name="Google Shape;654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5" name="Google Shape;655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07" name="Google Shape;656;p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0" name="Google Shape;657;p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808" name="Google Shape;658;p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9" name="Google Shape;659;p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13" name="Google Shape;660;p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811" name="Google Shape;661;p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2" name="Google Shape;662;p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16" name="Google Shape;663;p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814" name="Google Shape;664;p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5" name="Google Shape;665;p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19" name="Google Shape;666;p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817" name="Google Shape;667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8" name="Google Shape;668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2" name="Google Shape;669;p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820" name="Google Shape;670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1" name="Google Shape;671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23" name="Google Shape;672;p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24" name="Google Shape;673;p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26" name="نص العنوان"/>
          <p:cNvSpPr txBox="1"/>
          <p:nvPr>
            <p:ph type="title"/>
          </p:nvPr>
        </p:nvSpPr>
        <p:spPr>
          <a:xfrm>
            <a:off x="2014800" y="1482700"/>
            <a:ext cx="5114400" cy="1389901"/>
          </a:xfrm>
          <a:prstGeom prst="rect">
            <a:avLst/>
          </a:prstGeom>
        </p:spPr>
        <p:txBody>
          <a:bodyPr/>
          <a:lstStyle>
            <a:lvl1pPr>
              <a:defRPr sz="107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7" name="مستوى النص الأول…"/>
          <p:cNvSpPr txBox="1"/>
          <p:nvPr>
            <p:ph type="body" sz="quarter" idx="1"/>
          </p:nvPr>
        </p:nvSpPr>
        <p:spPr>
          <a:xfrm>
            <a:off x="2594249" y="2750799"/>
            <a:ext cx="3955502" cy="9942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8" name="Google Shape;676;p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9" name="Google Shape;677;p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0" name="Google Shape;678;p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1" name="Google Shape;680;p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2" name="Google Shape;681;p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3" name="Google Shape;682;p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4" name="Google Shape;684;p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5" name="Google Shape;685;p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6" name="Google Shape;686;p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7" name="Google Shape;687;p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8" name="Google Shape;689;p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9" name="Google Shape;690;p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0" name="Google Shape;691;p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1" name="Google Shape;692;p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2" name="Google Shape;693;p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3" name="Google Shape;694;p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4" name="Google Shape;695;p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5" name="Google Shape;696;p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6" name="Google Shape;697;p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7" name="Google Shape;699;p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8" name="Google Shape;700;p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9" name="Google Shape;701;p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0" name="Google Shape;702;p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1" name="Google Shape;703;p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2" name="Google Shape;704;p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3" name="Google Shape;705;p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4" name="Google Shape;706;p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5" name="Google Shape;707;p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6" name="Google Shape;709;p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7" name="Google Shape;710;p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8" name="Google Shape;711;p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9" name="Google Shape;712;p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0" name="Google Shape;714;p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1" name="Google Shape;715;p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2" name="Google Shape;716;p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3" name="Google Shape;717;p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4" name="Google Shape;719;p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5" name="Google Shape;720;p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6" name="Google Shape;721;p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7" name="Google Shape;722;p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8" name="Google Shape;724;p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9" name="Google Shape;725;p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0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71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7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873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8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876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874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5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77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894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879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0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1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2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3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4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5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6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7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8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9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0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1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2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3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895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5" name="Google Shape;727;p1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903" name="Google Shape;728;p1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06" name="Google Shape;729;p1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904" name="Google Shape;730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5" name="Google Shape;731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07" name="Google Shape;732;p1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10" name="Google Shape;733;p1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908" name="Google Shape;734;p1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9" name="Google Shape;735;p1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13" name="Google Shape;736;p1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911" name="Google Shape;737;p1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2" name="Google Shape;738;p1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16" name="Google Shape;739;p1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914" name="Google Shape;740;p1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5" name="Google Shape;741;p1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19" name="Google Shape;742;p1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917" name="Google Shape;743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8" name="Google Shape;744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22" name="Google Shape;745;p1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920" name="Google Shape;746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1" name="Google Shape;747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3" name="Google Shape;748;p1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24" name="Google Shape;749;p1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26" name="نص العنوان"/>
          <p:cNvSpPr txBox="1"/>
          <p:nvPr>
            <p:ph type="title"/>
          </p:nvPr>
        </p:nvSpPr>
        <p:spPr>
          <a:xfrm>
            <a:off x="3438550" y="2009550"/>
            <a:ext cx="4979401" cy="11244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27" name="Google Shape;751;p1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8" name="Google Shape;752;p1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9" name="Google Shape;753;p1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0" name="Google Shape;755;p1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1" name="Google Shape;756;p1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2" name="Google Shape;757;p1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3" name="Google Shape;759;p1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4" name="Google Shape;760;p1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5" name="Google Shape;761;p1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6" name="Google Shape;762;p1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7" name="Google Shape;764;p1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8" name="Google Shape;765;p1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9" name="Google Shape;766;p1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0" name="Google Shape;767;p1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1" name="Google Shape;768;p1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2" name="Google Shape;769;p1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3" name="Google Shape;770;p1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4" name="Google Shape;771;p1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5" name="Google Shape;772;p1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6" name="Google Shape;774;p1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7" name="Google Shape;775;p1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8" name="Google Shape;776;p1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9" name="Google Shape;777;p1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0" name="Google Shape;778;p1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1" name="Google Shape;779;p1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2" name="Google Shape;780;p1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3" name="Google Shape;781;p1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4" name="Google Shape;782;p1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5" name="Google Shape;784;p1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6" name="Google Shape;785;p1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7" name="Google Shape;786;p1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8" name="Google Shape;787;p1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9" name="Google Shape;789;p1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0" name="Google Shape;790;p1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1" name="Google Shape;791;p1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2" name="Google Shape;792;p1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3" name="Google Shape;794;p1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4" name="Google Shape;795;p1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5" name="Google Shape;796;p1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6" name="Google Shape;797;p1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7" name="Google Shape;799;p1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8" name="Google Shape;800;p1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9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970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97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972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77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975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973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4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76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993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978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9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0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1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2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3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4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5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6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7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8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9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90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91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92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994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D4E7C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" name="Google Shape;235;p4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" name="Google Shape;236;p4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7" name="Google Shape;237;p4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5" name="Google Shape;238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8" name="Google Shape;241;p4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" name="Google Shape;244;p4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4" name="Google Shape;247;p4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7" name="Google Shape;250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20" name="Google Shape;253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" name="Google Shape;256;p4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" name="Google Shape;257;p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" name="Google Shape;258;p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" name="Google Shape;259;p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" name="Google Shape;261;p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" name="Google Shape;262;p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" name="Google Shape;263;p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" name="Google Shape;265;p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" name="Google Shape;266;p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" name="Google Shape;267;p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" name="Google Shape;268;p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" name="Google Shape;270;p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" name="Google Shape;271;p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" name="Google Shape;272;p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" name="Google Shape;273;p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" name="Google Shape;274;p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" name="Google Shape;275;p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" name="Google Shape;276;p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" name="Google Shape;277;p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" name="Google Shape;278;p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" name="Google Shape;280;p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" name="Google Shape;281;p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" name="Google Shape;282;p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" name="Google Shape;283;p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" name="Google Shape;284;p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" name="Google Shape;285;p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" name="Google Shape;286;p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" name="Google Shape;287;p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" name="Google Shape;288;p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" name="Google Shape;290;p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" name="Google Shape;291;p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" name="Google Shape;292;p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" name="Google Shape;293;p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" name="Google Shape;295;p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" name="Google Shape;296;p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" name="Google Shape;297;p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" name="Google Shape;298;p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" name="Google Shape;300;p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" name="Google Shape;301;p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302;p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" name="Google Shape;303;p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" name="Google Shape;305;p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" name="Google Shape;306;p4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" name="Google Shape;307;p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" name="نص العنوان"/>
          <p:cNvSpPr txBox="1"/>
          <p:nvPr>
            <p:ph type="title"/>
          </p:nvPr>
        </p:nvSpPr>
        <p:spPr>
          <a:xfrm>
            <a:off x="726225" y="441349"/>
            <a:ext cx="7691401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rtl="0">
              <a:defRPr/>
            </a:lvl1pPr>
          </a:lstStyle>
          <a:p>
            <a:pPr/>
            <a:r>
              <a:t>نص العنوان</a:t>
            </a:r>
          </a:p>
        </p:txBody>
      </p:sp>
      <p:sp>
        <p:nvSpPr>
          <p:cNvPr id="69" name="مستوى النص الأول…"/>
          <p:cNvSpPr txBox="1"/>
          <p:nvPr>
            <p:ph type="body" idx="1"/>
          </p:nvPr>
        </p:nvSpPr>
        <p:spPr>
          <a:xfrm>
            <a:off x="821324" y="1232149"/>
            <a:ext cx="7501202" cy="332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0" name="Google Shape;310;p4"/>
          <p:cNvSpPr/>
          <p:nvPr/>
        </p:nvSpPr>
        <p:spPr>
          <a:xfrm rot="4238893">
            <a:off x="287201" y="4383422"/>
            <a:ext cx="794680" cy="686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" name="Google Shape;311;p4"/>
          <p:cNvSpPr/>
          <p:nvPr/>
        </p:nvSpPr>
        <p:spPr>
          <a:xfrm>
            <a:off x="7125316" y="7326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" name="Google Shape;312;p4"/>
          <p:cNvSpPr/>
          <p:nvPr/>
        </p:nvSpPr>
        <p:spPr>
          <a:xfrm>
            <a:off x="1334854" y="551088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3" name="Google Shape;313;p4"/>
          <p:cNvGrpSpPr/>
          <p:nvPr/>
        </p:nvGrpSpPr>
        <p:grpSpPr>
          <a:xfrm>
            <a:off x="7636924" y="441374"/>
            <a:ext cx="291351" cy="281327"/>
            <a:chOff x="24" y="24"/>
            <a:chExt cx="291350" cy="281325"/>
          </a:xfrm>
        </p:grpSpPr>
        <p:sp>
          <p:nvSpPr>
            <p:cNvPr id="73" name="Google Shape;314;p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4" name="Google Shape;315;p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" name="Google Shape;316;p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317;p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318;p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319;p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320;p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321;p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" name="Google Shape;322;p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2" name="Google Shape;323;p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4" name="Google Shape;324;p4"/>
          <p:cNvSpPr/>
          <p:nvPr/>
        </p:nvSpPr>
        <p:spPr>
          <a:xfrm>
            <a:off x="8098829" y="123216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" name="Google Shape;325;p4"/>
          <p:cNvSpPr/>
          <p:nvPr/>
        </p:nvSpPr>
        <p:spPr>
          <a:xfrm>
            <a:off x="1038566" y="1014075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7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1pPr>
      <a:lvl2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2pPr>
      <a:lvl3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3pPr>
      <a:lvl4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4pPr>
      <a:lvl5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5pPr>
      <a:lvl6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6pPr>
      <a:lvl7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7pPr>
      <a:lvl8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8pPr>
      <a:lvl9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9pPr>
    </p:titleStyle>
    <p:bodyStyle>
      <a:lvl1pPr marL="330200" marR="0" indent="-203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1pPr>
      <a:lvl2pPr marL="330200" marR="0" indent="254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2pPr>
      <a:lvl3pPr marL="330200" marR="0" indent="711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3pPr>
      <a:lvl4pPr marL="330200" marR="0" indent="1168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4pPr>
      <a:lvl5pPr marL="330200" marR="0" indent="16256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5pPr>
      <a:lvl6pPr marL="330200" marR="0" indent="20828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6pPr>
      <a:lvl7pPr marL="330200" marR="0" indent="2540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7pPr>
      <a:lvl8pPr marL="330200" marR="0" indent="2997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8pPr>
      <a:lvl9pPr marL="330200" marR="0" indent="3454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Relationship Id="rId3" Type="http://schemas.openxmlformats.org/officeDocument/2006/relationships/image" Target="../media/image6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Relationship Id="rId3" Type="http://schemas.openxmlformats.org/officeDocument/2006/relationships/image" Target="../media/image7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26.png"/><Relationship Id="rId4" Type="http://schemas.openxmlformats.org/officeDocument/2006/relationships/image" Target="../media/image9.jpeg"/><Relationship Id="rId5" Type="http://schemas.openxmlformats.org/officeDocument/2006/relationships/image" Target="../media/image27.png"/><Relationship Id="rId6" Type="http://schemas.openxmlformats.org/officeDocument/2006/relationships/audio" Target="../media/media1.m4a"/><Relationship Id="rId7" Type="http://schemas.microsoft.com/office/2007/relationships/media" Target="../media/media1.m4a"/><Relationship Id="rId8" Type="http://schemas.openxmlformats.org/officeDocument/2006/relationships/image" Target="../media/image2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10.jpeg"/><Relationship Id="rId4" Type="http://schemas.openxmlformats.org/officeDocument/2006/relationships/image" Target="../media/image29.png"/><Relationship Id="rId5" Type="http://schemas.openxmlformats.org/officeDocument/2006/relationships/image" Target="../media/image11.jpeg"/><Relationship Id="rId6" Type="http://schemas.openxmlformats.org/officeDocument/2006/relationships/image" Target="../media/image30.png"/><Relationship Id="rId7" Type="http://schemas.openxmlformats.org/officeDocument/2006/relationships/image" Target="../media/image12.jpeg"/><Relationship Id="rId8" Type="http://schemas.openxmlformats.org/officeDocument/2006/relationships/image" Target="../media/image3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audio" Target="../media/media2.m4a"/><Relationship Id="rId4" Type="http://schemas.microsoft.com/office/2007/relationships/media" Target="../media/media2.m4a"/><Relationship Id="rId5" Type="http://schemas.openxmlformats.org/officeDocument/2006/relationships/image" Target="../media/image28.png"/><Relationship Id="rId6" Type="http://schemas.openxmlformats.org/officeDocument/2006/relationships/image" Target="../media/image21.png"/><Relationship Id="rId7" Type="http://schemas.openxmlformats.org/officeDocument/2006/relationships/image" Target="../media/image11.png"/><Relationship Id="rId8" Type="http://schemas.openxmlformats.org/officeDocument/2006/relationships/image" Target="../media/image32.png"/><Relationship Id="rId9" Type="http://schemas.openxmlformats.org/officeDocument/2006/relationships/image" Target="../media/image13.jpeg"/><Relationship Id="rId10" Type="http://schemas.openxmlformats.org/officeDocument/2006/relationships/image" Target="../media/image33.png"/><Relationship Id="rId11" Type="http://schemas.openxmlformats.org/officeDocument/2006/relationships/image" Target="../media/image14.jpeg"/><Relationship Id="rId12" Type="http://schemas.openxmlformats.org/officeDocument/2006/relationships/image" Target="../media/image34.png"/><Relationship Id="rId13" Type="http://schemas.openxmlformats.org/officeDocument/2006/relationships/image" Target="../media/image15.jpeg"/><Relationship Id="rId14" Type="http://schemas.openxmlformats.org/officeDocument/2006/relationships/image" Target="../media/image35.png"/><Relationship Id="rId15" Type="http://schemas.openxmlformats.org/officeDocument/2006/relationships/image" Target="../media/image16.jpeg"/><Relationship Id="rId16" Type="http://schemas.openxmlformats.org/officeDocument/2006/relationships/image" Target="../media/image36.png"/><Relationship Id="rId17" Type="http://schemas.openxmlformats.org/officeDocument/2006/relationships/image" Target="../media/image17.jpeg"/><Relationship Id="rId18" Type="http://schemas.openxmlformats.org/officeDocument/2006/relationships/image" Target="../media/image37.png"/><Relationship Id="rId19" Type="http://schemas.openxmlformats.org/officeDocument/2006/relationships/image" Target="../media/image18.jpeg"/><Relationship Id="rId20" Type="http://schemas.openxmlformats.org/officeDocument/2006/relationships/image" Target="../media/image38.png"/><Relationship Id="rId21" Type="http://schemas.openxmlformats.org/officeDocument/2006/relationships/image" Target="../media/image19.jpeg"/><Relationship Id="rId22" Type="http://schemas.openxmlformats.org/officeDocument/2006/relationships/image" Target="../media/image39.png"/><Relationship Id="rId23" Type="http://schemas.openxmlformats.org/officeDocument/2006/relationships/image" Target="../media/image20.jpeg"/><Relationship Id="rId24" Type="http://schemas.openxmlformats.org/officeDocument/2006/relationships/image" Target="../media/image40.png"/><Relationship Id="rId25" Type="http://schemas.openxmlformats.org/officeDocument/2006/relationships/image" Target="../media/image21.jpeg"/><Relationship Id="rId26" Type="http://schemas.openxmlformats.org/officeDocument/2006/relationships/image" Target="../media/image41.png"/><Relationship Id="rId27" Type="http://schemas.openxmlformats.org/officeDocument/2006/relationships/image" Target="../media/image42.png"/><Relationship Id="rId28" Type="http://schemas.openxmlformats.org/officeDocument/2006/relationships/image" Target="../media/image43.png"/><Relationship Id="rId29" Type="http://schemas.openxmlformats.org/officeDocument/2006/relationships/image" Target="../media/image22.jpeg"/><Relationship Id="rId30" Type="http://schemas.openxmlformats.org/officeDocument/2006/relationships/image" Target="../media/image44.png"/><Relationship Id="rId31" Type="http://schemas.openxmlformats.org/officeDocument/2006/relationships/image" Target="../media/image23.jpeg"/><Relationship Id="rId32" Type="http://schemas.openxmlformats.org/officeDocument/2006/relationships/image" Target="../media/image4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9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51.png"/><Relationship Id="rId4" Type="http://schemas.openxmlformats.org/officeDocument/2006/relationships/image" Target="../media/image5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49.png"/><Relationship Id="rId6" Type="http://schemas.openxmlformats.org/officeDocument/2006/relationships/image" Target="../media/image1.gif"/><Relationship Id="rId7" Type="http://schemas.openxmlformats.org/officeDocument/2006/relationships/video" Target="../media/media2.mp4"/><Relationship Id="rId8" Type="http://schemas.microsoft.com/office/2007/relationships/media" Target="../media/media2.mp4"/><Relationship Id="rId9" Type="http://schemas.openxmlformats.org/officeDocument/2006/relationships/image" Target="../media/image53.png"/><Relationship Id="rId10" Type="http://schemas.openxmlformats.org/officeDocument/2006/relationships/image" Target="../media/image52.png"/><Relationship Id="rId11" Type="http://schemas.openxmlformats.org/officeDocument/2006/relationships/image" Target="../media/image5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image" Target="../media/image6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49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9" Type="http://schemas.openxmlformats.org/officeDocument/2006/relationships/image" Target="../media/image65.png"/><Relationship Id="rId10" Type="http://schemas.openxmlformats.org/officeDocument/2006/relationships/image" Target="../media/image66.png"/><Relationship Id="rId11" Type="http://schemas.openxmlformats.org/officeDocument/2006/relationships/image" Target="../media/image67.png"/><Relationship Id="rId12" Type="http://schemas.openxmlformats.org/officeDocument/2006/relationships/image" Target="../media/image68.png"/><Relationship Id="rId13" Type="http://schemas.openxmlformats.org/officeDocument/2006/relationships/image" Target="../media/image69.png"/><Relationship Id="rId14" Type="http://schemas.openxmlformats.org/officeDocument/2006/relationships/image" Target="../media/image70.png"/><Relationship Id="rId15" Type="http://schemas.openxmlformats.org/officeDocument/2006/relationships/image" Target="../media/image7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26.jpeg"/><Relationship Id="rId4" Type="http://schemas.openxmlformats.org/officeDocument/2006/relationships/image" Target="../media/image72.png"/><Relationship Id="rId5" Type="http://schemas.openxmlformats.org/officeDocument/2006/relationships/image" Target="../media/image27.jpeg"/><Relationship Id="rId6" Type="http://schemas.openxmlformats.org/officeDocument/2006/relationships/image" Target="../media/image73.png"/><Relationship Id="rId7" Type="http://schemas.openxmlformats.org/officeDocument/2006/relationships/image" Target="../media/image7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75.png"/><Relationship Id="rId4" Type="http://schemas.openxmlformats.org/officeDocument/2006/relationships/image" Target="../media/image2.gif"/><Relationship Id="rId5" Type="http://schemas.openxmlformats.org/officeDocument/2006/relationships/image" Target="../media/image69.png"/><Relationship Id="rId6" Type="http://schemas.openxmlformats.org/officeDocument/2006/relationships/image" Target="../media/image76.png"/><Relationship Id="rId7" Type="http://schemas.openxmlformats.org/officeDocument/2006/relationships/image" Target="../media/image28.jpeg"/><Relationship Id="rId8" Type="http://schemas.openxmlformats.org/officeDocument/2006/relationships/image" Target="../media/image77.png"/><Relationship Id="rId9" Type="http://schemas.openxmlformats.org/officeDocument/2006/relationships/image" Target="../media/image78.png"/><Relationship Id="rId10" Type="http://schemas.openxmlformats.org/officeDocument/2006/relationships/image" Target="../media/image79.png"/><Relationship Id="rId11" Type="http://schemas.openxmlformats.org/officeDocument/2006/relationships/image" Target="../media/image80.png"/><Relationship Id="rId12" Type="http://schemas.openxmlformats.org/officeDocument/2006/relationships/image" Target="../media/image8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49.png"/><Relationship Id="rId4" Type="http://schemas.openxmlformats.org/officeDocument/2006/relationships/image" Target="../media/image25.png"/><Relationship Id="rId5" Type="http://schemas.openxmlformats.org/officeDocument/2006/relationships/image" Target="../media/image82.png"/><Relationship Id="rId6" Type="http://schemas.openxmlformats.org/officeDocument/2006/relationships/image" Target="../media/image7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5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49.png"/><Relationship Id="rId6" Type="http://schemas.openxmlformats.org/officeDocument/2006/relationships/image" Target="../media/image1.gif"/><Relationship Id="rId7" Type="http://schemas.openxmlformats.org/officeDocument/2006/relationships/video" Target="../media/media2.mp4"/><Relationship Id="rId8" Type="http://schemas.microsoft.com/office/2007/relationships/media" Target="../media/media2.mp4"/><Relationship Id="rId9" Type="http://schemas.openxmlformats.org/officeDocument/2006/relationships/image" Target="../media/image53.png"/><Relationship Id="rId10" Type="http://schemas.openxmlformats.org/officeDocument/2006/relationships/image" Target="../media/image85.png"/><Relationship Id="rId11" Type="http://schemas.openxmlformats.org/officeDocument/2006/relationships/image" Target="../media/image86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75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2.gif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69.png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8" Type="http://schemas.openxmlformats.org/officeDocument/2006/relationships/image" Target="../media/image93.png"/><Relationship Id="rId9" Type="http://schemas.openxmlformats.org/officeDocument/2006/relationships/image" Target="../media/image94.png"/><Relationship Id="rId10" Type="http://schemas.openxmlformats.org/officeDocument/2006/relationships/image" Target="../media/image95.png"/><Relationship Id="rId11" Type="http://schemas.openxmlformats.org/officeDocument/2006/relationships/image" Target="../media/image96.png"/><Relationship Id="rId12" Type="http://schemas.openxmlformats.org/officeDocument/2006/relationships/image" Target="../media/image97.png"/><Relationship Id="rId13" Type="http://schemas.openxmlformats.org/officeDocument/2006/relationships/image" Target="../media/image98.png"/><Relationship Id="rId14" Type="http://schemas.openxmlformats.org/officeDocument/2006/relationships/image" Target="../media/image99.png"/><Relationship Id="rId15" Type="http://schemas.openxmlformats.org/officeDocument/2006/relationships/image" Target="../media/image100.png"/><Relationship Id="rId16" Type="http://schemas.openxmlformats.org/officeDocument/2006/relationships/image" Target="../media/image101.png"/><Relationship Id="rId17" Type="http://schemas.openxmlformats.org/officeDocument/2006/relationships/image" Target="../media/image102.png"/><Relationship Id="rId18" Type="http://schemas.openxmlformats.org/officeDocument/2006/relationships/image" Target="../media/image103.png"/><Relationship Id="rId19" Type="http://schemas.openxmlformats.org/officeDocument/2006/relationships/image" Target="../media/image104.png"/><Relationship Id="rId20" Type="http://schemas.openxmlformats.org/officeDocument/2006/relationships/image" Target="../media/image105.png"/><Relationship Id="rId21" Type="http://schemas.openxmlformats.org/officeDocument/2006/relationships/image" Target="../media/image106.png"/><Relationship Id="rId22" Type="http://schemas.openxmlformats.org/officeDocument/2006/relationships/image" Target="../media/image107.png"/><Relationship Id="rId23" Type="http://schemas.openxmlformats.org/officeDocument/2006/relationships/image" Target="../media/image108.png"/><Relationship Id="rId24" Type="http://schemas.openxmlformats.org/officeDocument/2006/relationships/image" Target="../media/image109.png"/><Relationship Id="rId25" Type="http://schemas.openxmlformats.org/officeDocument/2006/relationships/image" Target="../media/image110.png"/><Relationship Id="rId26" Type="http://schemas.openxmlformats.org/officeDocument/2006/relationships/image" Target="../media/image111.png"/><Relationship Id="rId27" Type="http://schemas.openxmlformats.org/officeDocument/2006/relationships/image" Target="../media/image112.png"/><Relationship Id="rId28" Type="http://schemas.openxmlformats.org/officeDocument/2006/relationships/image" Target="../media/image11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2.jpeg"/><Relationship Id="rId11" Type="http://schemas.openxmlformats.org/officeDocument/2006/relationships/image" Target="../media/image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114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Relationship Id="rId3" Type="http://schemas.openxmlformats.org/officeDocument/2006/relationships/image" Target="../media/image7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Relationship Id="rId3" Type="http://schemas.openxmlformats.org/officeDocument/2006/relationships/image" Target="../media/image7.jpeg"/><Relationship Id="rId4" Type="http://schemas.openxmlformats.org/officeDocument/2006/relationships/image" Target="../media/image29.jpeg"/><Relationship Id="rId5" Type="http://schemas.openxmlformats.org/officeDocument/2006/relationships/image" Target="../media/image117.png"/><Relationship Id="rId6" Type="http://schemas.openxmlformats.org/officeDocument/2006/relationships/image" Target="../media/image30.jpeg"/><Relationship Id="rId7" Type="http://schemas.openxmlformats.org/officeDocument/2006/relationships/image" Target="../media/image11.png"/><Relationship Id="rId8" Type="http://schemas.openxmlformats.org/officeDocument/2006/relationships/image" Target="../media/image25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31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Relationship Id="rId3" Type="http://schemas.openxmlformats.org/officeDocument/2006/relationships/image" Target="../media/image7.jpeg"/><Relationship Id="rId4" Type="http://schemas.openxmlformats.org/officeDocument/2006/relationships/image" Target="../media/image118.png"/><Relationship Id="rId5" Type="http://schemas.openxmlformats.org/officeDocument/2006/relationships/image" Target="../media/image32.jpeg"/><Relationship Id="rId6" Type="http://schemas.openxmlformats.org/officeDocument/2006/relationships/image" Target="../media/image119.png"/><Relationship Id="rId7" Type="http://schemas.openxmlformats.org/officeDocument/2006/relationships/image" Target="../media/image120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Relationship Id="rId3" Type="http://schemas.openxmlformats.org/officeDocument/2006/relationships/image" Target="../media/image6.jpeg"/><Relationship Id="rId4" Type="http://schemas.openxmlformats.org/officeDocument/2006/relationships/hyperlink" Target="https://linktr.ee/Refa2" TargetMode="External"/><Relationship Id="rId5" Type="http://schemas.openxmlformats.org/officeDocument/2006/relationships/hyperlink" Target="https://t.me/hasna_math" TargetMode="External"/><Relationship Id="rId6" Type="http://schemas.openxmlformats.org/officeDocument/2006/relationships/image" Target="../media/image1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" Target="slide8.xml"/><Relationship Id="rId3" Type="http://schemas.openxmlformats.org/officeDocument/2006/relationships/image" Target="../media/image3.jpeg"/><Relationship Id="rId4" Type="http://schemas.openxmlformats.org/officeDocument/2006/relationships/slide" Target="slide9.xml"/><Relationship Id="rId5" Type="http://schemas.openxmlformats.org/officeDocument/2006/relationships/slide" Target="slide7.xml"/><Relationship Id="rId6" Type="http://schemas.openxmlformats.org/officeDocument/2006/relationships/image" Target="../media/image1.gif"/><Relationship Id="rId7" Type="http://schemas.openxmlformats.org/officeDocument/2006/relationships/slide" Target="slide10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Relationship Id="rId3" Type="http://schemas.openxmlformats.org/officeDocument/2006/relationships/slide" Target="slide6.xml"/><Relationship Id="rId4" Type="http://schemas.openxmlformats.org/officeDocument/2006/relationships/image" Target="../media/image4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" Target="slide6.xml"/><Relationship Id="rId3" Type="http://schemas.openxmlformats.org/officeDocument/2006/relationships/image" Target="../media/image3.jpeg"/><Relationship Id="rId4" Type="http://schemas.openxmlformats.org/officeDocument/2006/relationships/image" Target="../media/image5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" Target="slide6.xml"/><Relationship Id="rId3" Type="http://schemas.openxmlformats.org/officeDocument/2006/relationships/image" Target="../media/image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4" name="Google Shape;1731;p23"/>
          <p:cNvSpPr txBox="1"/>
          <p:nvPr/>
        </p:nvSpPr>
        <p:spPr>
          <a:xfrm>
            <a:off x="1130622" y="4095955"/>
            <a:ext cx="6866701" cy="59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rtl="0">
              <a:defRPr sz="2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/>
            <a:r>
              <a:t>الفصل الدراسي الثاني </a:t>
            </a:r>
          </a:p>
        </p:txBody>
      </p:sp>
      <p:pic>
        <p:nvPicPr>
          <p:cNvPr id="2295" name="IMG_2367.png" descr="IMG_23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7568" y="210919"/>
            <a:ext cx="1182957" cy="946365"/>
          </a:xfrm>
          <a:prstGeom prst="rect">
            <a:avLst/>
          </a:prstGeom>
          <a:ln w="12700">
            <a:miter lim="400000"/>
          </a:ln>
        </p:spPr>
      </p:pic>
      <p:sp>
        <p:nvSpPr>
          <p:cNvPr id="2296" name="وسيلة شرح"/>
          <p:cNvSpPr/>
          <p:nvPr/>
        </p:nvSpPr>
        <p:spPr>
          <a:xfrm>
            <a:off x="1030774" y="1701760"/>
            <a:ext cx="6171011" cy="167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24" y="0"/>
                </a:moveTo>
                <a:cubicBezTo>
                  <a:pt x="2477" y="0"/>
                  <a:pt x="2275" y="739"/>
                  <a:pt x="2275" y="1649"/>
                </a:cubicBezTo>
                <a:lnTo>
                  <a:pt x="2275" y="8600"/>
                </a:lnTo>
                <a:lnTo>
                  <a:pt x="0" y="10820"/>
                </a:lnTo>
                <a:lnTo>
                  <a:pt x="2275" y="13036"/>
                </a:lnTo>
                <a:lnTo>
                  <a:pt x="2275" y="19951"/>
                </a:lnTo>
                <a:cubicBezTo>
                  <a:pt x="2275" y="20861"/>
                  <a:pt x="2477" y="21600"/>
                  <a:pt x="2724" y="21600"/>
                </a:cubicBezTo>
                <a:lnTo>
                  <a:pt x="21153" y="21600"/>
                </a:lnTo>
                <a:cubicBezTo>
                  <a:pt x="21400" y="21600"/>
                  <a:pt x="21600" y="20861"/>
                  <a:pt x="21600" y="19951"/>
                </a:cubicBezTo>
                <a:lnTo>
                  <a:pt x="21600" y="1649"/>
                </a:lnTo>
                <a:cubicBezTo>
                  <a:pt x="21600" y="739"/>
                  <a:pt x="21400" y="0"/>
                  <a:pt x="21153" y="0"/>
                </a:cubicBezTo>
                <a:lnTo>
                  <a:pt x="2724" y="0"/>
                </a:lnTo>
                <a:close/>
              </a:path>
            </a:pathLst>
          </a:custGeom>
          <a:ln w="25400">
            <a:solidFill>
              <a:schemeClr val="accent1">
                <a:satOff val="-8129"/>
                <a:lumOff val="-11215"/>
              </a:schemeClr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297" name="٥-٦…"/>
          <p:cNvSpPr txBox="1"/>
          <p:nvPr/>
        </p:nvSpPr>
        <p:spPr>
          <a:xfrm>
            <a:off x="1671872" y="1827097"/>
            <a:ext cx="5501513" cy="1216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3500">
                <a:ln w="12700">
                  <a:solidFill>
                    <a:srgbClr val="A7A7A7"/>
                  </a:solidFill>
                </a:ln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٥-٦</a:t>
            </a:r>
          </a:p>
          <a:p>
            <a:pPr algn="ctr" rtl="0">
              <a:defRPr b="1" sz="3500">
                <a:ln w="12700">
                  <a:solidFill>
                    <a:srgbClr val="A7A7A7"/>
                  </a:solidFill>
                </a:ln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الانعكاس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1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742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745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743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4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48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746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7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51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749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0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62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752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3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4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5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6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7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8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9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0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1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73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763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4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5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6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7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8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9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0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1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2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84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774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5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6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7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8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9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0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1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2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3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785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86" name="Google Shape;4238;p45"/>
          <p:cNvSpPr/>
          <p:nvPr/>
        </p:nvSpPr>
        <p:spPr>
          <a:xfrm rot="599">
            <a:off x="2244610" y="734890"/>
            <a:ext cx="4876421" cy="138886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797" name="تجميع"/>
          <p:cNvGrpSpPr/>
          <p:nvPr/>
        </p:nvGrpSpPr>
        <p:grpSpPr>
          <a:xfrm>
            <a:off x="1973981" y="2284378"/>
            <a:ext cx="5417859" cy="2238039"/>
            <a:chOff x="-25400" y="-24775"/>
            <a:chExt cx="5417857" cy="2238037"/>
          </a:xfrm>
        </p:grpSpPr>
        <p:grpSp>
          <p:nvGrpSpPr>
            <p:cNvPr id="2793" name="تجميع"/>
            <p:cNvGrpSpPr/>
            <p:nvPr/>
          </p:nvGrpSpPr>
          <p:grpSpPr>
            <a:xfrm>
              <a:off x="-25401" y="-24776"/>
              <a:ext cx="5360680" cy="2238039"/>
              <a:chOff x="-25400" y="-24775"/>
              <a:chExt cx="5360678" cy="2238037"/>
            </a:xfrm>
          </p:grpSpPr>
          <p:sp>
            <p:nvSpPr>
              <p:cNvPr id="2787" name="Google Shape;713;p59"/>
              <p:cNvSpPr/>
              <p:nvPr/>
            </p:nvSpPr>
            <p:spPr>
              <a:xfrm rot="10800000">
                <a:off x="3840037" y="725999"/>
                <a:ext cx="1495242" cy="712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88" name="Google Shape;713;p59"/>
              <p:cNvSpPr/>
              <p:nvPr/>
            </p:nvSpPr>
            <p:spPr>
              <a:xfrm rot="10800000">
                <a:off x="3840037" y="0"/>
                <a:ext cx="1495242" cy="712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789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-24776"/>
                <a:ext cx="4163341" cy="76338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2790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704256"/>
                <a:ext cx="4163341" cy="76338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2791" name="Google Shape;713;p59"/>
              <p:cNvSpPr/>
              <p:nvPr/>
            </p:nvSpPr>
            <p:spPr>
              <a:xfrm rot="10800000">
                <a:off x="3840037" y="1466253"/>
                <a:ext cx="1495242" cy="712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792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1449877"/>
                <a:ext cx="4163341" cy="76338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2794" name="اليوم"/>
            <p:cNvSpPr txBox="1"/>
            <p:nvPr/>
          </p:nvSpPr>
          <p:spPr>
            <a:xfrm>
              <a:off x="4258243" y="174870"/>
              <a:ext cx="1134215" cy="3788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7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2795" name="التاريخ"/>
            <p:cNvSpPr txBox="1"/>
            <p:nvPr/>
          </p:nvSpPr>
          <p:spPr>
            <a:xfrm>
              <a:off x="4139427" y="925203"/>
              <a:ext cx="1063672" cy="3301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2796" name="الحصة"/>
            <p:cNvSpPr txBox="1"/>
            <p:nvPr/>
          </p:nvSpPr>
          <p:spPr>
            <a:xfrm>
              <a:off x="4307284" y="1674480"/>
              <a:ext cx="1036134" cy="3301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2798" name="Google Shape;1743;p25"/>
          <p:cNvSpPr txBox="1"/>
          <p:nvPr>
            <p:ph type="body" sz="quarter" idx="1"/>
          </p:nvPr>
        </p:nvSpPr>
        <p:spPr>
          <a:xfrm>
            <a:off x="2453369" y="819284"/>
            <a:ext cx="4484483" cy="1091048"/>
          </a:xfrm>
          <a:prstGeom prst="rect">
            <a:avLst/>
          </a:prstGeom>
          <a:solidFill>
            <a:schemeClr val="accent3">
              <a:lumOff val="7549"/>
            </a:schemeClr>
          </a:solidFill>
        </p:spPr>
        <p:txBody>
          <a:bodyPr lIns="243799" tIns="243799" rIns="243799" bIns="243799"/>
          <a:lstStyle/>
          <a:p>
            <a:pPr marL="0" indent="0" algn="ctr" defTabSz="411479">
              <a:lnSpc>
                <a:spcPct val="80000"/>
              </a:lnSpc>
              <a:defRPr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علمتني الرياضيات </a:t>
            </a:r>
          </a:p>
          <a:p>
            <a:pPr marL="0" indent="0" algn="ctr" defTabSz="411479">
              <a:lnSpc>
                <a:spcPct val="80000"/>
              </a:lnSpc>
              <a:defRPr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ان اليأس  والنجاح  خطان متوازيان لايلتقان  </a:t>
            </a:r>
          </a:p>
        </p:txBody>
      </p:sp>
      <p:sp>
        <p:nvSpPr>
          <p:cNvPr id="2799" name="Google Shape;4324;p45"/>
          <p:cNvSpPr/>
          <p:nvPr/>
        </p:nvSpPr>
        <p:spPr>
          <a:xfrm rot="2153969">
            <a:off x="4127067" y="316034"/>
            <a:ext cx="1088221" cy="9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98" grpId="2"/>
      <p:bldP build="whole" bldLvl="1" animBg="1" rev="0" advAuto="0" spid="279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1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802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805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803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4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08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806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7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11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809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0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22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812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3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4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5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6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7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8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9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0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1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33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823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4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5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6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7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8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9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30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31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32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44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834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35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36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37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38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39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0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1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2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3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845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6" name="Google Shape;4238;p45"/>
          <p:cNvSpPr/>
          <p:nvPr/>
        </p:nvSpPr>
        <p:spPr>
          <a:xfrm rot="599">
            <a:off x="1592937" y="1249733"/>
            <a:ext cx="6206575" cy="2447356"/>
          </a:xfrm>
          <a:prstGeom prst="rect">
            <a:avLst/>
          </a:prstGeom>
          <a:solidFill>
            <a:schemeClr val="accent3">
              <a:alpha val="54794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847" name="Google Shape;450;p23"/>
          <p:cNvSpPr/>
          <p:nvPr/>
        </p:nvSpPr>
        <p:spPr>
          <a:xfrm>
            <a:off x="2183459" y="1414810"/>
            <a:ext cx="1517682" cy="1360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48" name="Google Shape;451;p23"/>
          <p:cNvSpPr/>
          <p:nvPr/>
        </p:nvSpPr>
        <p:spPr>
          <a:xfrm>
            <a:off x="2589623" y="2168117"/>
            <a:ext cx="304007" cy="216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600" fill="norm" stroke="1" extrusionOk="0">
                <a:moveTo>
                  <a:pt x="20715" y="0"/>
                </a:moveTo>
                <a:cubicBezTo>
                  <a:pt x="20708" y="0"/>
                  <a:pt x="20701" y="0"/>
                  <a:pt x="20696" y="0"/>
                </a:cubicBezTo>
                <a:cubicBezTo>
                  <a:pt x="11650" y="407"/>
                  <a:pt x="3220" y="8715"/>
                  <a:pt x="30" y="20852"/>
                </a:cubicBezTo>
                <a:cubicBezTo>
                  <a:pt x="-87" y="21296"/>
                  <a:pt x="154" y="21600"/>
                  <a:pt x="404" y="21600"/>
                </a:cubicBezTo>
                <a:cubicBezTo>
                  <a:pt x="550" y="21600"/>
                  <a:pt x="699" y="21497"/>
                  <a:pt x="784" y="21256"/>
                </a:cubicBezTo>
                <a:cubicBezTo>
                  <a:pt x="4746" y="9880"/>
                  <a:pt x="11873" y="2954"/>
                  <a:pt x="20748" y="1953"/>
                </a:cubicBezTo>
                <a:cubicBezTo>
                  <a:pt x="21513" y="1866"/>
                  <a:pt x="21480" y="0"/>
                  <a:pt x="20715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49" name="Google Shape;453;p23"/>
          <p:cNvSpPr/>
          <p:nvPr/>
        </p:nvSpPr>
        <p:spPr>
          <a:xfrm>
            <a:off x="2457623" y="1961703"/>
            <a:ext cx="284919" cy="227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fill="norm" stroke="1" extrusionOk="0">
                <a:moveTo>
                  <a:pt x="20520" y="0"/>
                </a:moveTo>
                <a:cubicBezTo>
                  <a:pt x="20455" y="0"/>
                  <a:pt x="20391" y="6"/>
                  <a:pt x="20319" y="28"/>
                </a:cubicBezTo>
                <a:cubicBezTo>
                  <a:pt x="11786" y="2373"/>
                  <a:pt x="3330" y="10286"/>
                  <a:pt x="34" y="20771"/>
                </a:cubicBezTo>
                <a:cubicBezTo>
                  <a:pt x="-105" y="21214"/>
                  <a:pt x="208" y="21600"/>
                  <a:pt x="517" y="21600"/>
                </a:cubicBezTo>
                <a:cubicBezTo>
                  <a:pt x="654" y="21600"/>
                  <a:pt x="788" y="21527"/>
                  <a:pt x="880" y="21350"/>
                </a:cubicBezTo>
                <a:cubicBezTo>
                  <a:pt x="5963" y="11779"/>
                  <a:pt x="11748" y="5319"/>
                  <a:pt x="20592" y="2047"/>
                </a:cubicBezTo>
                <a:cubicBezTo>
                  <a:pt x="21495" y="1715"/>
                  <a:pt x="21381" y="0"/>
                  <a:pt x="2052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0" name="Google Shape;455;p23"/>
          <p:cNvSpPr/>
          <p:nvPr/>
        </p:nvSpPr>
        <p:spPr>
          <a:xfrm>
            <a:off x="2289809" y="1794995"/>
            <a:ext cx="325280" cy="208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43" y="0"/>
                </a:moveTo>
                <a:cubicBezTo>
                  <a:pt x="20400" y="0"/>
                  <a:pt x="20354" y="3"/>
                  <a:pt x="20308" y="17"/>
                </a:cubicBezTo>
                <a:cubicBezTo>
                  <a:pt x="12035" y="2067"/>
                  <a:pt x="3910" y="8167"/>
                  <a:pt x="43" y="20610"/>
                </a:cubicBezTo>
                <a:cubicBezTo>
                  <a:pt x="-118" y="21129"/>
                  <a:pt x="202" y="21600"/>
                  <a:pt x="506" y="21600"/>
                </a:cubicBezTo>
                <a:cubicBezTo>
                  <a:pt x="636" y="21600"/>
                  <a:pt x="765" y="21510"/>
                  <a:pt x="849" y="21299"/>
                </a:cubicBezTo>
                <a:cubicBezTo>
                  <a:pt x="5410" y="10033"/>
                  <a:pt x="12424" y="4470"/>
                  <a:pt x="20565" y="2392"/>
                </a:cubicBezTo>
                <a:cubicBezTo>
                  <a:pt x="21482" y="2160"/>
                  <a:pt x="21295" y="0"/>
                  <a:pt x="20443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1" name="Google Shape;456;p23"/>
          <p:cNvSpPr/>
          <p:nvPr/>
        </p:nvSpPr>
        <p:spPr>
          <a:xfrm>
            <a:off x="2995109" y="1864858"/>
            <a:ext cx="301336" cy="212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5" h="21600" fill="norm" stroke="1" extrusionOk="0">
                <a:moveTo>
                  <a:pt x="20460" y="0"/>
                </a:moveTo>
                <a:cubicBezTo>
                  <a:pt x="20420" y="0"/>
                  <a:pt x="20382" y="3"/>
                  <a:pt x="20340" y="10"/>
                </a:cubicBezTo>
                <a:cubicBezTo>
                  <a:pt x="12522" y="1350"/>
                  <a:pt x="2805" y="9745"/>
                  <a:pt x="28" y="20864"/>
                </a:cubicBezTo>
                <a:cubicBezTo>
                  <a:pt x="-80" y="21301"/>
                  <a:pt x="146" y="21600"/>
                  <a:pt x="390" y="21600"/>
                </a:cubicBezTo>
                <a:cubicBezTo>
                  <a:pt x="503" y="21600"/>
                  <a:pt x="618" y="21536"/>
                  <a:pt x="708" y="21396"/>
                </a:cubicBezTo>
                <a:cubicBezTo>
                  <a:pt x="3416" y="17186"/>
                  <a:pt x="5631" y="12670"/>
                  <a:pt x="8925" y="9297"/>
                </a:cubicBezTo>
                <a:cubicBezTo>
                  <a:pt x="12508" y="5629"/>
                  <a:pt x="16383" y="3746"/>
                  <a:pt x="20601" y="2209"/>
                </a:cubicBezTo>
                <a:cubicBezTo>
                  <a:pt x="21520" y="1870"/>
                  <a:pt x="21355" y="0"/>
                  <a:pt x="2046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2" name="Google Shape;457;p23"/>
          <p:cNvSpPr/>
          <p:nvPr/>
        </p:nvSpPr>
        <p:spPr>
          <a:xfrm>
            <a:off x="2935758" y="1767011"/>
            <a:ext cx="311760" cy="238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6" h="21600" fill="norm" stroke="1" extrusionOk="0">
                <a:moveTo>
                  <a:pt x="20339" y="0"/>
                </a:moveTo>
                <a:cubicBezTo>
                  <a:pt x="20310" y="0"/>
                  <a:pt x="20280" y="3"/>
                  <a:pt x="20251" y="6"/>
                </a:cubicBezTo>
                <a:cubicBezTo>
                  <a:pt x="11381" y="1105"/>
                  <a:pt x="2680" y="9130"/>
                  <a:pt x="25" y="20792"/>
                </a:cubicBezTo>
                <a:cubicBezTo>
                  <a:pt x="-84" y="21279"/>
                  <a:pt x="179" y="21600"/>
                  <a:pt x="458" y="21600"/>
                </a:cubicBezTo>
                <a:cubicBezTo>
                  <a:pt x="621" y="21600"/>
                  <a:pt x="791" y="21488"/>
                  <a:pt x="889" y="21228"/>
                </a:cubicBezTo>
                <a:cubicBezTo>
                  <a:pt x="4933" y="10600"/>
                  <a:pt x="11440" y="3392"/>
                  <a:pt x="20518" y="2106"/>
                </a:cubicBezTo>
                <a:cubicBezTo>
                  <a:pt x="21516" y="1964"/>
                  <a:pt x="21285" y="0"/>
                  <a:pt x="20339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3" name="Google Shape;458;p23"/>
          <p:cNvSpPr/>
          <p:nvPr/>
        </p:nvSpPr>
        <p:spPr>
          <a:xfrm>
            <a:off x="2869220" y="1657576"/>
            <a:ext cx="306467" cy="24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fill="norm" stroke="1" extrusionOk="0">
                <a:moveTo>
                  <a:pt x="20432" y="0"/>
                </a:moveTo>
                <a:cubicBezTo>
                  <a:pt x="20409" y="0"/>
                  <a:pt x="20385" y="0"/>
                  <a:pt x="20360" y="3"/>
                </a:cubicBezTo>
                <a:cubicBezTo>
                  <a:pt x="11221" y="926"/>
                  <a:pt x="1964" y="9118"/>
                  <a:pt x="11" y="20991"/>
                </a:cubicBezTo>
                <a:cubicBezTo>
                  <a:pt x="-54" y="21385"/>
                  <a:pt x="191" y="21600"/>
                  <a:pt x="445" y="21600"/>
                </a:cubicBezTo>
                <a:cubicBezTo>
                  <a:pt x="628" y="21600"/>
                  <a:pt x="818" y="21488"/>
                  <a:pt x="898" y="21253"/>
                </a:cubicBezTo>
                <a:cubicBezTo>
                  <a:pt x="4641" y="10576"/>
                  <a:pt x="11094" y="2824"/>
                  <a:pt x="20612" y="1882"/>
                </a:cubicBezTo>
                <a:cubicBezTo>
                  <a:pt x="21546" y="1788"/>
                  <a:pt x="21329" y="0"/>
                  <a:pt x="2043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4" name="Google Shape;459;p23"/>
          <p:cNvSpPr/>
          <p:nvPr/>
        </p:nvSpPr>
        <p:spPr>
          <a:xfrm>
            <a:off x="2784253" y="1563402"/>
            <a:ext cx="316094" cy="246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20376" y="0"/>
                </a:moveTo>
                <a:cubicBezTo>
                  <a:pt x="20354" y="0"/>
                  <a:pt x="20332" y="3"/>
                  <a:pt x="20309" y="3"/>
                </a:cubicBezTo>
                <a:cubicBezTo>
                  <a:pt x="10979" y="926"/>
                  <a:pt x="4077" y="10527"/>
                  <a:pt x="42" y="20896"/>
                </a:cubicBezTo>
                <a:cubicBezTo>
                  <a:pt x="-108" y="21282"/>
                  <a:pt x="169" y="21600"/>
                  <a:pt x="440" y="21600"/>
                </a:cubicBezTo>
                <a:cubicBezTo>
                  <a:pt x="558" y="21600"/>
                  <a:pt x="672" y="21542"/>
                  <a:pt x="753" y="21401"/>
                </a:cubicBezTo>
                <a:cubicBezTo>
                  <a:pt x="5980" y="12352"/>
                  <a:pt x="11147" y="2813"/>
                  <a:pt x="20560" y="1925"/>
                </a:cubicBezTo>
                <a:cubicBezTo>
                  <a:pt x="21492" y="1837"/>
                  <a:pt x="21273" y="0"/>
                  <a:pt x="203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5" name="Google Shape;460;p23"/>
          <p:cNvSpPr/>
          <p:nvPr/>
        </p:nvSpPr>
        <p:spPr>
          <a:xfrm>
            <a:off x="2721564" y="1481951"/>
            <a:ext cx="317852" cy="254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600" fill="norm" stroke="1" extrusionOk="0">
                <a:moveTo>
                  <a:pt x="20647" y="0"/>
                </a:moveTo>
                <a:cubicBezTo>
                  <a:pt x="20580" y="0"/>
                  <a:pt x="20507" y="11"/>
                  <a:pt x="20431" y="40"/>
                </a:cubicBezTo>
                <a:cubicBezTo>
                  <a:pt x="11794" y="3180"/>
                  <a:pt x="4067" y="10517"/>
                  <a:pt x="41" y="20867"/>
                </a:cubicBezTo>
                <a:cubicBezTo>
                  <a:pt x="-109" y="21256"/>
                  <a:pt x="186" y="21600"/>
                  <a:pt x="469" y="21600"/>
                </a:cubicBezTo>
                <a:cubicBezTo>
                  <a:pt x="594" y="21600"/>
                  <a:pt x="715" y="21535"/>
                  <a:pt x="795" y="21381"/>
                </a:cubicBezTo>
                <a:cubicBezTo>
                  <a:pt x="5752" y="12039"/>
                  <a:pt x="12117" y="5210"/>
                  <a:pt x="20676" y="1888"/>
                </a:cubicBezTo>
                <a:cubicBezTo>
                  <a:pt x="21491" y="1570"/>
                  <a:pt x="21379" y="0"/>
                  <a:pt x="2064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856" name="مستطيل مستطيل" descr="مستطيل مستطيل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7062" y="1239073"/>
            <a:ext cx="6157097" cy="2466514"/>
          </a:xfrm>
          <a:prstGeom prst="rect">
            <a:avLst/>
          </a:prstGeom>
        </p:spPr>
      </p:pic>
      <p:sp>
        <p:nvSpPr>
          <p:cNvPr id="2858" name="Google Shape;1742;p25"/>
          <p:cNvSpPr txBox="1"/>
          <p:nvPr>
            <p:ph type="title"/>
          </p:nvPr>
        </p:nvSpPr>
        <p:spPr>
          <a:xfrm>
            <a:off x="4771328" y="1042172"/>
            <a:ext cx="2741491" cy="726628"/>
          </a:xfrm>
          <a:prstGeom prst="rect">
            <a:avLst/>
          </a:prstGeom>
          <a:solidFill>
            <a:srgbClr val="FFFFFF"/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740663">
              <a:defRPr sz="2268"/>
            </a:lvl1pPr>
          </a:lstStyle>
          <a:p>
            <a:pPr/>
            <a:r>
              <a:t>استراتيجية التصفح</a:t>
            </a:r>
          </a:p>
        </p:txBody>
      </p:sp>
      <p:sp>
        <p:nvSpPr>
          <p:cNvPr id="2859" name="Google Shape;4324;p45"/>
          <p:cNvSpPr/>
          <p:nvPr/>
        </p:nvSpPr>
        <p:spPr>
          <a:xfrm rot="2153969">
            <a:off x="5718995" y="670417"/>
            <a:ext cx="841081" cy="726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2860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24" t="26265" r="10593" b="29549"/>
          <a:stretch>
            <a:fillRect/>
          </a:stretch>
        </p:blipFill>
        <p:spPr>
          <a:xfrm>
            <a:off x="3320466" y="2128172"/>
            <a:ext cx="1551324" cy="887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5" y="4"/>
                </a:moveTo>
                <a:cubicBezTo>
                  <a:pt x="17" y="45"/>
                  <a:pt x="0" y="5178"/>
                  <a:pt x="0" y="10295"/>
                </a:cubicBezTo>
                <a:cubicBezTo>
                  <a:pt x="0" y="15411"/>
                  <a:pt x="17" y="20518"/>
                  <a:pt x="55" y="20518"/>
                </a:cubicBezTo>
                <a:cubicBezTo>
                  <a:pt x="86" y="20518"/>
                  <a:pt x="114" y="20242"/>
                  <a:pt x="116" y="19911"/>
                </a:cubicBezTo>
                <a:cubicBezTo>
                  <a:pt x="121" y="19202"/>
                  <a:pt x="150" y="18866"/>
                  <a:pt x="221" y="18744"/>
                </a:cubicBezTo>
                <a:cubicBezTo>
                  <a:pt x="393" y="18444"/>
                  <a:pt x="2929" y="17824"/>
                  <a:pt x="5226" y="17519"/>
                </a:cubicBezTo>
                <a:cubicBezTo>
                  <a:pt x="6479" y="17352"/>
                  <a:pt x="10363" y="17352"/>
                  <a:pt x="11440" y="17519"/>
                </a:cubicBezTo>
                <a:cubicBezTo>
                  <a:pt x="13579" y="17849"/>
                  <a:pt x="15117" y="18282"/>
                  <a:pt x="17031" y="19081"/>
                </a:cubicBezTo>
                <a:cubicBezTo>
                  <a:pt x="18459" y="19678"/>
                  <a:pt x="20560" y="20810"/>
                  <a:pt x="21291" y="21377"/>
                </a:cubicBezTo>
                <a:cubicBezTo>
                  <a:pt x="21421" y="21478"/>
                  <a:pt x="21547" y="21556"/>
                  <a:pt x="21567" y="21560"/>
                </a:cubicBezTo>
                <a:cubicBezTo>
                  <a:pt x="21600" y="21566"/>
                  <a:pt x="21467" y="21028"/>
                  <a:pt x="20866" y="18734"/>
                </a:cubicBezTo>
                <a:cubicBezTo>
                  <a:pt x="20426" y="17055"/>
                  <a:pt x="19249" y="12161"/>
                  <a:pt x="19249" y="12012"/>
                </a:cubicBezTo>
                <a:cubicBezTo>
                  <a:pt x="19249" y="11936"/>
                  <a:pt x="20585" y="7671"/>
                  <a:pt x="21048" y="6273"/>
                </a:cubicBezTo>
                <a:lnTo>
                  <a:pt x="21170" y="5916"/>
                </a:lnTo>
                <a:lnTo>
                  <a:pt x="20965" y="5762"/>
                </a:lnTo>
                <a:cubicBezTo>
                  <a:pt x="20853" y="5680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4"/>
                </a:lnTo>
                <a:cubicBezTo>
                  <a:pt x="20735" y="4634"/>
                  <a:pt x="20848" y="4287"/>
                  <a:pt x="20905" y="4122"/>
                </a:cubicBezTo>
                <a:lnTo>
                  <a:pt x="21004" y="3823"/>
                </a:lnTo>
                <a:lnTo>
                  <a:pt x="20248" y="3341"/>
                </a:lnTo>
                <a:cubicBezTo>
                  <a:pt x="18235" y="2054"/>
                  <a:pt x="16145" y="1124"/>
                  <a:pt x="14177" y="631"/>
                </a:cubicBezTo>
                <a:cubicBezTo>
                  <a:pt x="12297" y="159"/>
                  <a:pt x="10911" y="16"/>
                  <a:pt x="8637" y="81"/>
                </a:cubicBezTo>
                <a:cubicBezTo>
                  <a:pt x="6039" y="156"/>
                  <a:pt x="4216" y="480"/>
                  <a:pt x="1396" y="1364"/>
                </a:cubicBezTo>
                <a:cubicBezTo>
                  <a:pt x="786" y="1555"/>
                  <a:pt x="246" y="1685"/>
                  <a:pt x="199" y="1653"/>
                </a:cubicBezTo>
                <a:cubicBezTo>
                  <a:pt x="129" y="1606"/>
                  <a:pt x="110" y="1438"/>
                  <a:pt x="110" y="775"/>
                </a:cubicBezTo>
                <a:cubicBezTo>
                  <a:pt x="110" y="250"/>
                  <a:pt x="90" y="-34"/>
                  <a:pt x="55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61" name="صفحة…"/>
          <p:cNvSpPr txBox="1"/>
          <p:nvPr/>
        </p:nvSpPr>
        <p:spPr>
          <a:xfrm>
            <a:off x="3306161" y="2154830"/>
            <a:ext cx="139931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5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صفحة</a:t>
            </a:r>
          </a:p>
          <a:p>
            <a:pPr algn="ctr" rtl="0">
              <a:defRPr sz="25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٢٠٢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3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864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867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865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6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70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868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9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73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871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2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84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874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5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6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7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8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9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80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81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82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83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95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885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86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87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88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89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0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1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2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3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4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06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896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7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8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9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0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1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2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3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4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5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907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908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09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٢٠٢</a:t>
            </a:r>
          </a:p>
        </p:txBody>
      </p:sp>
      <p:sp>
        <p:nvSpPr>
          <p:cNvPr id="2910" name="Google Shape;9324;p64"/>
          <p:cNvSpPr/>
          <p:nvPr/>
        </p:nvSpPr>
        <p:spPr>
          <a:xfrm rot="5400000">
            <a:off x="3837113" y="-1171853"/>
            <a:ext cx="1266684" cy="5154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7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911" name="موضوع الدرس…"/>
          <p:cNvSpPr txBox="1"/>
          <p:nvPr/>
        </p:nvSpPr>
        <p:spPr>
          <a:xfrm>
            <a:off x="3096061" y="935065"/>
            <a:ext cx="2951878" cy="112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موضوع الدرس </a:t>
            </a:r>
            <a:r>
              <a:t> </a:t>
            </a:r>
          </a:p>
          <a:p>
            <a:pPr algn="ctr" rtl="0">
              <a:defRPr b="1" sz="2800"/>
            </a:pPr>
            <a:r>
              <a:t>الانعكاس </a:t>
            </a:r>
          </a:p>
        </p:txBody>
      </p:sp>
      <p:sp>
        <p:nvSpPr>
          <p:cNvPr id="2912" name="Google Shape;9322;p64"/>
          <p:cNvSpPr/>
          <p:nvPr/>
        </p:nvSpPr>
        <p:spPr>
          <a:xfrm rot="5400000">
            <a:off x="3536586" y="1374383"/>
            <a:ext cx="1857677" cy="51446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6940"/>
                </a:lnTo>
                <a:cubicBezTo>
                  <a:pt x="160" y="7833"/>
                  <a:pt x="659" y="8685"/>
                  <a:pt x="1457" y="9418"/>
                </a:cubicBezTo>
                <a:lnTo>
                  <a:pt x="2535" y="10406"/>
                </a:lnTo>
                <a:cubicBezTo>
                  <a:pt x="2865" y="10624"/>
                  <a:pt x="2865" y="10976"/>
                  <a:pt x="2535" y="11194"/>
                </a:cubicBezTo>
                <a:lnTo>
                  <a:pt x="1457" y="12182"/>
                </a:lnTo>
                <a:cubicBezTo>
                  <a:pt x="659" y="12913"/>
                  <a:pt x="160" y="13767"/>
                  <a:pt x="0" y="14660"/>
                </a:cubicBezTo>
                <a:lnTo>
                  <a:pt x="0" y="21600"/>
                </a:lnTo>
                <a:lnTo>
                  <a:pt x="18683" y="21600"/>
                </a:lnTo>
                <a:lnTo>
                  <a:pt x="18683" y="15273"/>
                </a:lnTo>
                <a:cubicBezTo>
                  <a:pt x="18683" y="14165"/>
                  <a:pt x="19210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F9E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913" name="المفردات…"/>
          <p:cNvSpPr txBox="1"/>
          <p:nvPr/>
        </p:nvSpPr>
        <p:spPr>
          <a:xfrm>
            <a:off x="2034480" y="3207039"/>
            <a:ext cx="4937906" cy="1220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5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2500"/>
            </a:pPr>
            <a:r>
              <a:t>الانعكاس- محور الانعكاس </a:t>
            </a:r>
          </a:p>
          <a:p>
            <a:pPr algn="ctr" rtl="0">
              <a:defRPr b="1" sz="2500"/>
            </a:pPr>
            <a:r>
              <a:t>التحويل الهندسي - الصورة </a:t>
            </a:r>
          </a:p>
        </p:txBody>
      </p:sp>
      <p:sp>
        <p:nvSpPr>
          <p:cNvPr id="2914" name="Google Shape;9323;p64"/>
          <p:cNvSpPr/>
          <p:nvPr/>
        </p:nvSpPr>
        <p:spPr>
          <a:xfrm rot="5400000">
            <a:off x="3754822" y="-21606"/>
            <a:ext cx="1435885" cy="51662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8" h="21600" fill="norm" stroke="1" extrusionOk="0">
                <a:moveTo>
                  <a:pt x="0" y="0"/>
                </a:moveTo>
                <a:lnTo>
                  <a:pt x="0" y="6327"/>
                </a:lnTo>
                <a:cubicBezTo>
                  <a:pt x="0" y="7435"/>
                  <a:pt x="528" y="8516"/>
                  <a:pt x="1514" y="9418"/>
                </a:cubicBezTo>
                <a:lnTo>
                  <a:pt x="2590" y="10406"/>
                </a:lnTo>
                <a:cubicBezTo>
                  <a:pt x="2923" y="10624"/>
                  <a:pt x="2923" y="10976"/>
                  <a:pt x="2590" y="11194"/>
                </a:cubicBezTo>
                <a:lnTo>
                  <a:pt x="1514" y="12182"/>
                </a:lnTo>
                <a:cubicBezTo>
                  <a:pt x="531" y="13084"/>
                  <a:pt x="0" y="14165"/>
                  <a:pt x="0" y="15273"/>
                </a:cubicBez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8" y="13084"/>
                  <a:pt x="20191" y="12182"/>
                </a:cubicBezTo>
                <a:lnTo>
                  <a:pt x="21270" y="11194"/>
                </a:lnTo>
                <a:cubicBezTo>
                  <a:pt x="21600" y="10976"/>
                  <a:pt x="21600" y="10624"/>
                  <a:pt x="21270" y="10406"/>
                </a:cubicBezTo>
                <a:lnTo>
                  <a:pt x="20191" y="9418"/>
                </a:lnTo>
                <a:cubicBezTo>
                  <a:pt x="19208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ECE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915" name="الأهداف…"/>
          <p:cNvSpPr txBox="1"/>
          <p:nvPr/>
        </p:nvSpPr>
        <p:spPr>
          <a:xfrm>
            <a:off x="2201183" y="2010249"/>
            <a:ext cx="4543163" cy="1350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الأهداف</a:t>
            </a:r>
            <a:r>
              <a:t> </a:t>
            </a:r>
          </a:p>
          <a:p>
            <a:pPr algn="ctr" rtl="0">
              <a:defRPr b="1" sz="2100"/>
            </a:pPr>
            <a:r>
              <a:t>▪️رسم انعكاس في المستوى الإحداثي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2500"/>
                                        <p:tgtEl>
                                          <p:spTgt spid="2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7" dur="4750"/>
                                        <p:tgtEl>
                                          <p:spTgt spid="2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7" dur="4500"/>
                                        <p:tgtEl>
                                          <p:spTgt spid="2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14" grpId="3"/>
      <p:bldP build="whole" bldLvl="1" animBg="1" rev="0" advAuto="0" spid="2911" grpId="2"/>
      <p:bldP build="whole" bldLvl="1" animBg="1" rev="0" advAuto="0" spid="2910" grpId="1"/>
      <p:bldP build="whole" bldLvl="1" animBg="1" rev="0" advAuto="0" spid="2913" grpId="6"/>
      <p:bldP build="whole" bldLvl="1" animBg="1" rev="0" advAuto="0" spid="2915" grpId="4"/>
      <p:bldP build="whole" bldLvl="1" animBg="1" rev="0" advAuto="0" spid="2912" grpId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2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917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18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19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20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21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23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24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925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26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٢٠٢</a:t>
            </a:r>
          </a:p>
        </p:txBody>
      </p:sp>
      <p:sp>
        <p:nvSpPr>
          <p:cNvPr id="2927" name="مستطيل مستدير الزوايا"/>
          <p:cNvSpPr/>
          <p:nvPr/>
        </p:nvSpPr>
        <p:spPr>
          <a:xfrm>
            <a:off x="770346" y="2272548"/>
            <a:ext cx="5682928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928" name="مستطيل مستدير الزوايا"/>
          <p:cNvSpPr/>
          <p:nvPr/>
        </p:nvSpPr>
        <p:spPr>
          <a:xfrm>
            <a:off x="737396" y="3100202"/>
            <a:ext cx="5682928" cy="698588"/>
          </a:xfrm>
          <a:prstGeom prst="roundRect">
            <a:avLst>
              <a:gd name="adj" fmla="val 27975"/>
            </a:avLst>
          </a:prstGeom>
          <a:solidFill>
            <a:srgbClr val="FFFFFF"/>
          </a:solidFill>
          <a:ln w="25400">
            <a:solidFill>
              <a:schemeClr val="accent4">
                <a:satOff val="-24437"/>
                <a:lumOff val="-14549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933" name="تجميع"/>
          <p:cNvGrpSpPr/>
          <p:nvPr/>
        </p:nvGrpSpPr>
        <p:grpSpPr>
          <a:xfrm>
            <a:off x="1114529" y="1156265"/>
            <a:ext cx="5028865" cy="568097"/>
            <a:chOff x="0" y="0"/>
            <a:chExt cx="5028864" cy="568096"/>
          </a:xfrm>
        </p:grpSpPr>
        <p:grpSp>
          <p:nvGrpSpPr>
            <p:cNvPr id="2931" name="تجميع"/>
            <p:cNvGrpSpPr/>
            <p:nvPr/>
          </p:nvGrpSpPr>
          <p:grpSpPr>
            <a:xfrm rot="5400000">
              <a:off x="2230384" y="-2230385"/>
              <a:ext cx="568097" cy="5028866"/>
              <a:chOff x="0" y="0"/>
              <a:chExt cx="568096" cy="5028864"/>
            </a:xfrm>
          </p:grpSpPr>
          <p:sp>
            <p:nvSpPr>
              <p:cNvPr id="2929" name="Google Shape;2631;p60"/>
              <p:cNvSpPr/>
              <p:nvPr/>
            </p:nvSpPr>
            <p:spPr>
              <a:xfrm rot="5400000">
                <a:off x="-443435" y="443434"/>
                <a:ext cx="1454967" cy="568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30" name="Google Shape;2632;p60"/>
              <p:cNvSpPr/>
              <p:nvPr/>
            </p:nvSpPr>
            <p:spPr>
              <a:xfrm rot="5400000">
                <a:off x="-1716836" y="2743932"/>
                <a:ext cx="4001768" cy="568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32" name="مرادف كلمة"/>
            <p:cNvSpPr txBox="1"/>
            <p:nvPr/>
          </p:nvSpPr>
          <p:spPr>
            <a:xfrm>
              <a:off x="3937120" y="95757"/>
              <a:ext cx="1081950" cy="3765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grpSp>
        <p:nvGrpSpPr>
          <p:cNvPr id="2938" name="تجميع"/>
          <p:cNvGrpSpPr/>
          <p:nvPr/>
        </p:nvGrpSpPr>
        <p:grpSpPr>
          <a:xfrm>
            <a:off x="1172226" y="3144184"/>
            <a:ext cx="4875926" cy="550820"/>
            <a:chOff x="0" y="0"/>
            <a:chExt cx="4875925" cy="550819"/>
          </a:xfrm>
        </p:grpSpPr>
        <p:grpSp>
          <p:nvGrpSpPr>
            <p:cNvPr id="2936" name="تجميع"/>
            <p:cNvGrpSpPr/>
            <p:nvPr/>
          </p:nvGrpSpPr>
          <p:grpSpPr>
            <a:xfrm rot="5400000">
              <a:off x="2162552" y="-2162554"/>
              <a:ext cx="550820" cy="4875926"/>
              <a:chOff x="0" y="0"/>
              <a:chExt cx="550819" cy="4875925"/>
            </a:xfrm>
          </p:grpSpPr>
          <p:sp>
            <p:nvSpPr>
              <p:cNvPr id="2934" name="Google Shape;2631;p60"/>
              <p:cNvSpPr/>
              <p:nvPr/>
            </p:nvSpPr>
            <p:spPr>
              <a:xfrm rot="5400000">
                <a:off x="-429949" y="429949"/>
                <a:ext cx="1410718" cy="550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35" name="Google Shape;2632;p60"/>
              <p:cNvSpPr/>
              <p:nvPr/>
            </p:nvSpPr>
            <p:spPr>
              <a:xfrm rot="5400000">
                <a:off x="-1664623" y="2660483"/>
                <a:ext cx="3880065" cy="550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37" name="ماذا سنتعلم"/>
            <p:cNvSpPr txBox="1"/>
            <p:nvPr/>
          </p:nvSpPr>
          <p:spPr>
            <a:xfrm>
              <a:off x="3817383" y="92845"/>
              <a:ext cx="1049045" cy="3651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سنتعلم </a:t>
              </a:r>
            </a:p>
          </p:txBody>
        </p:sp>
      </p:grpSp>
      <p:grpSp>
        <p:nvGrpSpPr>
          <p:cNvPr id="2943" name="تجميع"/>
          <p:cNvGrpSpPr/>
          <p:nvPr/>
        </p:nvGrpSpPr>
        <p:grpSpPr>
          <a:xfrm>
            <a:off x="1103259" y="2294025"/>
            <a:ext cx="4916898" cy="555449"/>
            <a:chOff x="0" y="0"/>
            <a:chExt cx="4916896" cy="555447"/>
          </a:xfrm>
        </p:grpSpPr>
        <p:grpSp>
          <p:nvGrpSpPr>
            <p:cNvPr id="2941" name="تجميع"/>
            <p:cNvGrpSpPr/>
            <p:nvPr/>
          </p:nvGrpSpPr>
          <p:grpSpPr>
            <a:xfrm rot="5400000">
              <a:off x="2180724" y="-2180725"/>
              <a:ext cx="555449" cy="4916898"/>
              <a:chOff x="0" y="0"/>
              <a:chExt cx="555447" cy="4916896"/>
            </a:xfrm>
          </p:grpSpPr>
          <p:sp>
            <p:nvSpPr>
              <p:cNvPr id="2939" name="Google Shape;2631;p60"/>
              <p:cNvSpPr/>
              <p:nvPr/>
            </p:nvSpPr>
            <p:spPr>
              <a:xfrm rot="5400000">
                <a:off x="-433562" y="433561"/>
                <a:ext cx="1422572" cy="555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40" name="Google Shape;2632;p60"/>
              <p:cNvSpPr/>
              <p:nvPr/>
            </p:nvSpPr>
            <p:spPr>
              <a:xfrm rot="5400000">
                <a:off x="-1678611" y="2682839"/>
                <a:ext cx="3912669" cy="555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42" name="ماذا نعرف"/>
            <p:cNvSpPr txBox="1"/>
            <p:nvPr/>
          </p:nvSpPr>
          <p:spPr>
            <a:xfrm>
              <a:off x="3903468" y="101726"/>
              <a:ext cx="885036" cy="3681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نعرف</a:t>
              </a:r>
            </a:p>
          </p:txBody>
        </p:sp>
      </p:grpSp>
      <p:sp>
        <p:nvSpPr>
          <p:cNvPr id="2944" name="مستطيل مستدير الزوايا"/>
          <p:cNvSpPr/>
          <p:nvPr/>
        </p:nvSpPr>
        <p:spPr>
          <a:xfrm>
            <a:off x="769141" y="3888447"/>
            <a:ext cx="5639549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949" name="تجميع"/>
          <p:cNvGrpSpPr/>
          <p:nvPr/>
        </p:nvGrpSpPr>
        <p:grpSpPr>
          <a:xfrm>
            <a:off x="987085" y="3929079"/>
            <a:ext cx="4926918" cy="556580"/>
            <a:chOff x="0" y="0"/>
            <a:chExt cx="4926916" cy="556579"/>
          </a:xfrm>
        </p:grpSpPr>
        <p:grpSp>
          <p:nvGrpSpPr>
            <p:cNvPr id="2947" name="تجميع"/>
            <p:cNvGrpSpPr/>
            <p:nvPr/>
          </p:nvGrpSpPr>
          <p:grpSpPr>
            <a:xfrm rot="5400000">
              <a:off x="2185168" y="-2185169"/>
              <a:ext cx="556581" cy="4926918"/>
              <a:chOff x="0" y="0"/>
              <a:chExt cx="556579" cy="4926916"/>
            </a:xfrm>
          </p:grpSpPr>
          <p:sp>
            <p:nvSpPr>
              <p:cNvPr id="2945" name="Google Shape;2631;p60"/>
              <p:cNvSpPr/>
              <p:nvPr/>
            </p:nvSpPr>
            <p:spPr>
              <a:xfrm rot="5400000">
                <a:off x="-434445" y="434445"/>
                <a:ext cx="1425470" cy="556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46" name="Google Shape;2632;p60"/>
              <p:cNvSpPr/>
              <p:nvPr/>
            </p:nvSpPr>
            <p:spPr>
              <a:xfrm rot="5400000">
                <a:off x="-1682032" y="2688306"/>
                <a:ext cx="3920643" cy="556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48" name="ماذا تعلمنا"/>
            <p:cNvSpPr txBox="1"/>
            <p:nvPr/>
          </p:nvSpPr>
          <p:spPr>
            <a:xfrm>
              <a:off x="3857305" y="93815"/>
              <a:ext cx="1060016" cy="3689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تعلمنا </a:t>
              </a:r>
            </a:p>
          </p:txBody>
        </p:sp>
      </p:grpSp>
      <p:grpSp>
        <p:nvGrpSpPr>
          <p:cNvPr id="2952" name="مستطيل مستدير الزوايا"/>
          <p:cNvGrpSpPr/>
          <p:nvPr/>
        </p:nvGrpSpPr>
        <p:grpSpPr>
          <a:xfrm>
            <a:off x="6042788" y="2243690"/>
            <a:ext cx="458137" cy="2351809"/>
            <a:chOff x="0" y="0"/>
            <a:chExt cx="458136" cy="2351807"/>
          </a:xfrm>
        </p:grpSpPr>
        <p:sp>
          <p:nvSpPr>
            <p:cNvPr id="2951" name="مستطيل مستدير الزوايا"/>
            <p:cNvSpPr/>
            <p:nvPr/>
          </p:nvSpPr>
          <p:spPr>
            <a:xfrm>
              <a:off x="6350" y="6350"/>
              <a:ext cx="445437" cy="2339108"/>
            </a:xfrm>
            <a:prstGeom prst="roundRect">
              <a:avLst>
                <a:gd name="adj" fmla="val 38007"/>
              </a:avLst>
            </a:prstGeom>
            <a:solidFill>
              <a:schemeClr val="accent3">
                <a:lumOff val="7549"/>
              </a:schemeClr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950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58137" cy="2351808"/>
            </a:xfrm>
            <a:prstGeom prst="rect">
              <a:avLst/>
            </a:prstGeom>
            <a:effectLst/>
          </p:spPr>
        </p:pic>
      </p:grpSp>
      <p:sp>
        <p:nvSpPr>
          <p:cNvPr id="2953" name="جدول التعلم"/>
          <p:cNvSpPr txBox="1"/>
          <p:nvPr/>
        </p:nvSpPr>
        <p:spPr>
          <a:xfrm rot="5400000">
            <a:off x="5718984" y="3249825"/>
            <a:ext cx="1086940" cy="339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b="1" sz="20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sp>
        <p:nvSpPr>
          <p:cNvPr id="2954" name="انعكاس"/>
          <p:cNvSpPr txBox="1"/>
          <p:nvPr/>
        </p:nvSpPr>
        <p:spPr>
          <a:xfrm>
            <a:off x="3918042" y="1206633"/>
            <a:ext cx="738796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800"/>
            </a:lvl1pPr>
          </a:lstStyle>
          <a:p>
            <a:pPr>
              <a:defRPr b="0" sz="1400"/>
            </a:pPr>
            <a:r>
              <a:rPr b="1" sz="1800"/>
              <a:t>انعكاس   </a:t>
            </a:r>
          </a:p>
        </p:txBody>
      </p:sp>
      <p:sp>
        <p:nvSpPr>
          <p:cNvPr id="2955" name="المستوى الاحداثي والازواج المرتبة"/>
          <p:cNvSpPr txBox="1"/>
          <p:nvPr/>
        </p:nvSpPr>
        <p:spPr>
          <a:xfrm>
            <a:off x="1778052" y="2354186"/>
            <a:ext cx="2861680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600"/>
            </a:lvl1pPr>
          </a:lstStyle>
          <a:p>
            <a:pPr rtl="0">
              <a:defRPr/>
            </a:pPr>
            <a:r>
              <a:t>المستوى الاحداثي والازواج المرتبة </a:t>
            </a:r>
          </a:p>
        </p:txBody>
      </p:sp>
      <p:sp>
        <p:nvSpPr>
          <p:cNvPr id="2956" name="ارتداد   ، انقلاب  ،………"/>
          <p:cNvSpPr txBox="1"/>
          <p:nvPr/>
        </p:nvSpPr>
        <p:spPr>
          <a:xfrm>
            <a:off x="1370649" y="1189845"/>
            <a:ext cx="2419144" cy="209668"/>
          </a:xfrm>
          <a:prstGeom prst="rect">
            <a:avLst/>
          </a:prstGeom>
          <a:solidFill>
            <a:schemeClr val="accent3">
              <a:lumOff val="754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5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 ارتداد   ، انقلاب  ،………</a:t>
            </a:r>
          </a:p>
        </p:txBody>
      </p:sp>
      <p:pic>
        <p:nvPicPr>
          <p:cNvPr id="2957" name="IMG_1646.png" descr="IMG_164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42217" y="3949155"/>
            <a:ext cx="749517" cy="496180"/>
          </a:xfrm>
          <a:prstGeom prst="rect">
            <a:avLst/>
          </a:prstGeom>
          <a:ln w="12700">
            <a:miter lim="400000"/>
          </a:ln>
        </p:spPr>
      </p:pic>
      <p:sp>
        <p:nvSpPr>
          <p:cNvPr id="2958" name="▪️رسم انعكاس في المستوى الإحداثي"/>
          <p:cNvSpPr txBox="1"/>
          <p:nvPr/>
        </p:nvSpPr>
        <p:spPr>
          <a:xfrm>
            <a:off x="1272948" y="2887683"/>
            <a:ext cx="3488056" cy="904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100"/>
            </a:pPr>
          </a:p>
          <a:p>
            <a:pPr algn="ctr" rtl="0">
              <a:defRPr b="1" sz="2100"/>
            </a:pPr>
            <a:r>
              <a:t>▪️رسم انعكاس في المستوى الإحداثي </a:t>
            </a:r>
          </a:p>
        </p:txBody>
      </p:sp>
      <p:sp>
        <p:nvSpPr>
          <p:cNvPr id="2959" name="المفردات…"/>
          <p:cNvSpPr txBox="1"/>
          <p:nvPr/>
        </p:nvSpPr>
        <p:spPr>
          <a:xfrm>
            <a:off x="6817941" y="2698972"/>
            <a:ext cx="1098207" cy="1220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5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500"/>
            </a:pPr>
            <a:r>
              <a:t>الانعكاس- محور الانعكاس </a:t>
            </a:r>
          </a:p>
          <a:p>
            <a:pPr algn="ctr" rtl="0">
              <a:defRPr b="1" sz="1500"/>
            </a:pPr>
            <a:r>
              <a:t>التحويل الهندسي - الصورة </a:t>
            </a:r>
          </a:p>
        </p:txBody>
      </p:sp>
      <p:pic>
        <p:nvPicPr>
          <p:cNvPr id="2960" name="IMG_2319.jpeg" descr="IMG_2319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4529" y="2269699"/>
            <a:ext cx="547905" cy="5530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2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2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1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2" dur="8250"/>
                                        <p:tgtEl>
                                          <p:spTgt spid="2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2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2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7" dur="1000"/>
                                        <p:tgtEl>
                                          <p:spTgt spid="2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2" dur="1000"/>
                                        <p:tgtEl>
                                          <p:spTgt spid="2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7" dur="1000"/>
                                        <p:tgtEl>
                                          <p:spTgt spid="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2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1" dur="1000"/>
                                        <p:tgtEl>
                                          <p:spTgt spid="2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entr" nodeType="clickEffect" presetSubtype="1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6" dur="3250"/>
                                        <p:tgtEl>
                                          <p:spTgt spid="2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Class="entr" nodeType="click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2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1" dur="1000"/>
                                        <p:tgtEl>
                                          <p:spTgt spid="2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55" grpId="8"/>
      <p:bldP build="whole" bldLvl="1" animBg="1" rev="0" advAuto="0" spid="2938" grpId="11"/>
      <p:bldP build="whole" bldLvl="1" animBg="1" rev="0" advAuto="0" spid="2928" grpId="10"/>
      <p:bldP build="whole" bldLvl="1" animBg="1" rev="0" advAuto="0" spid="2958" grpId="15"/>
      <p:bldP build="whole" bldLvl="1" animBg="1" rev="0" advAuto="0" spid="2960" grpId="9"/>
      <p:bldP build="whole" bldLvl="1" animBg="1" rev="0" advAuto="0" spid="2956" grpId="3"/>
      <p:bldP build="whole" bldLvl="1" animBg="1" rev="0" advAuto="0" spid="2927" grpId="6"/>
      <p:bldP build="whole" bldLvl="1" animBg="1" rev="0" advAuto="0" spid="2952" grpId="4"/>
      <p:bldP build="whole" bldLvl="1" animBg="1" rev="0" advAuto="0" spid="2949" grpId="13"/>
      <p:bldP build="whole" bldLvl="1" animBg="1" rev="0" advAuto="0" spid="2957" grpId="14"/>
      <p:bldP build="whole" bldLvl="1" animBg="1" rev="0" advAuto="0" spid="2959" grpId="16"/>
      <p:bldP build="whole" bldLvl="1" animBg="1" rev="0" advAuto="0" spid="2943" grpId="7"/>
      <p:bldP build="whole" bldLvl="1" animBg="1" rev="0" advAuto="0" spid="2933" grpId="1"/>
      <p:bldP build="whole" bldLvl="1" animBg="1" rev="0" advAuto="0" spid="2954" grpId="2"/>
      <p:bldP build="whole" bldLvl="1" animBg="1" rev="0" advAuto="0" spid="2944" grpId="12"/>
      <p:bldP build="whole" bldLvl="1" animBg="1" rev="0" advAuto="0" spid="2953" grpId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7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962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63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64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65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66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68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69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970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71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٢٠٢</a:t>
            </a:r>
          </a:p>
        </p:txBody>
      </p:sp>
      <p:pic>
        <p:nvPicPr>
          <p:cNvPr id="2972" name="IMG_2275.png" descr="IMG_2275.png"/>
          <p:cNvPicPr>
            <a:picLocks noChangeAspect="1"/>
          </p:cNvPicPr>
          <p:nvPr/>
        </p:nvPicPr>
        <p:blipFill>
          <a:blip r:embed="rId3">
            <a:extLst/>
          </a:blip>
          <a:srcRect l="14788" t="27703" r="26841" b="19225"/>
          <a:stretch>
            <a:fillRect/>
          </a:stretch>
        </p:blipFill>
        <p:spPr>
          <a:xfrm>
            <a:off x="6655090" y="2804493"/>
            <a:ext cx="1235508" cy="842507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2973" name="وُجُـوهٌ يَـوْمَـئِـذٍ نَـاضِـرَةٌ ۞ إِلَـى رَبِّـهَـا نَـاظِـرَةٌ ۞"/>
          <p:cNvSpPr txBox="1"/>
          <p:nvPr/>
        </p:nvSpPr>
        <p:spPr>
          <a:xfrm>
            <a:off x="687202" y="1944472"/>
            <a:ext cx="5985519" cy="75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80000"/>
              </a:lnSpc>
              <a:defRPr b="1" sz="25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وُجُـوهٌ يَـوْمَـئِـذٍ نَـاضِـرَةٌ ۞ إِلَـى رَبِّـهَـا نَـاظِـرَةٌ ۞</a:t>
            </a:r>
          </a:p>
        </p:txBody>
      </p:sp>
      <p:grpSp>
        <p:nvGrpSpPr>
          <p:cNvPr id="2976" name="IMG_3015.jpeg"/>
          <p:cNvGrpSpPr/>
          <p:nvPr/>
        </p:nvGrpSpPr>
        <p:grpSpPr>
          <a:xfrm>
            <a:off x="1297590" y="2601333"/>
            <a:ext cx="4967582" cy="673342"/>
            <a:chOff x="0" y="0"/>
            <a:chExt cx="4967581" cy="673340"/>
          </a:xfrm>
        </p:grpSpPr>
        <p:pic>
          <p:nvPicPr>
            <p:cNvPr id="2975" name="IMG_3015.jpeg" descr="IMG_3015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5878" t="45817" r="3826" b="29491"/>
            <a:stretch>
              <a:fillRect/>
            </a:stretch>
          </p:blipFill>
          <p:spPr>
            <a:xfrm>
              <a:off x="50800" y="50800"/>
              <a:ext cx="4865982" cy="57174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74" name="IMG_3015.jpeg" descr="IMG_3015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4967583" cy="673342"/>
            </a:xfrm>
            <a:prstGeom prst="rect">
              <a:avLst/>
            </a:prstGeom>
            <a:effectLst/>
          </p:spPr>
        </p:pic>
      </p:grpSp>
      <p:sp>
        <p:nvSpPr>
          <p:cNvPr id="2977" name="اللـهـم لا تحرمنا مـن لذة الـنـظـر الـى وجهك الكريم"/>
          <p:cNvSpPr txBox="1"/>
          <p:nvPr/>
        </p:nvSpPr>
        <p:spPr>
          <a:xfrm>
            <a:off x="1577189" y="3340361"/>
            <a:ext cx="4408384" cy="78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80000"/>
              </a:lnSpc>
              <a:defRPr b="1" sz="250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اللـهـم لا تحرمنا مـن لذة الـنـظـر الـى وجهك الكريم</a:t>
            </a:r>
          </a:p>
        </p:txBody>
      </p:sp>
      <p:pic>
        <p:nvPicPr>
          <p:cNvPr id="2978" name="جديد.m4a" descr="جديد.m4a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275859" y="112144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4" fill="hold"/>
                                        <p:tgtEl>
                                          <p:spTgt spid="29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97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5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980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81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82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83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84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86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87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988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89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٢٠٢</a:t>
            </a:r>
          </a:p>
        </p:txBody>
      </p:sp>
      <p:grpSp>
        <p:nvGrpSpPr>
          <p:cNvPr id="2992" name="IMG_3017.jpeg"/>
          <p:cNvGrpSpPr/>
          <p:nvPr/>
        </p:nvGrpSpPr>
        <p:grpSpPr>
          <a:xfrm>
            <a:off x="769543" y="1345710"/>
            <a:ext cx="2637045" cy="2452080"/>
            <a:chOff x="0" y="0"/>
            <a:chExt cx="2637043" cy="2452079"/>
          </a:xfrm>
        </p:grpSpPr>
        <p:pic>
          <p:nvPicPr>
            <p:cNvPr id="2991" name="IMG_3017.jpeg" descr="IMG_3017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203200" y="203200"/>
              <a:ext cx="2230644" cy="200758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90" name="IMG_3017.jpeg" descr="IMG_3017.jpe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2637044" cy="2452081"/>
            </a:xfrm>
            <a:prstGeom prst="rect">
              <a:avLst/>
            </a:prstGeom>
            <a:effectLst/>
          </p:spPr>
        </p:pic>
      </p:grpSp>
      <p:grpSp>
        <p:nvGrpSpPr>
          <p:cNvPr id="2995" name="IMG_3019.jpeg"/>
          <p:cNvGrpSpPr/>
          <p:nvPr/>
        </p:nvGrpSpPr>
        <p:grpSpPr>
          <a:xfrm>
            <a:off x="3348298" y="1342534"/>
            <a:ext cx="3219096" cy="2319631"/>
            <a:chOff x="0" y="0"/>
            <a:chExt cx="3219094" cy="2319630"/>
          </a:xfrm>
        </p:grpSpPr>
        <p:pic>
          <p:nvPicPr>
            <p:cNvPr id="2994" name="IMG_3019.jpeg" descr="IMG_3019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03200" y="203200"/>
              <a:ext cx="2812695" cy="18751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93" name="IMG_3019.jpeg" descr="IMG_3019.jpe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219095" cy="2319631"/>
            </a:xfrm>
            <a:prstGeom prst="rect">
              <a:avLst/>
            </a:prstGeom>
            <a:effectLst/>
          </p:spPr>
        </p:pic>
      </p:grpSp>
      <p:grpSp>
        <p:nvGrpSpPr>
          <p:cNvPr id="2998" name="IMG_3020.jpeg"/>
          <p:cNvGrpSpPr/>
          <p:nvPr/>
        </p:nvGrpSpPr>
        <p:grpSpPr>
          <a:xfrm>
            <a:off x="6515010" y="2698972"/>
            <a:ext cx="1478477" cy="2143511"/>
            <a:chOff x="0" y="0"/>
            <a:chExt cx="1478475" cy="2143510"/>
          </a:xfrm>
        </p:grpSpPr>
        <p:pic>
          <p:nvPicPr>
            <p:cNvPr id="2997" name="IMG_3020.jpeg" descr="IMG_3020.jpe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03200" y="203200"/>
              <a:ext cx="1072076" cy="169901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96" name="IMG_3020.jpeg" descr="IMG_3020.jpe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478476" cy="2143511"/>
            </a:xfrm>
            <a:prstGeom prst="rect">
              <a:avLst/>
            </a:prstGeom>
            <a:effectLst/>
          </p:spPr>
        </p:pic>
      </p:grpSp>
      <p:sp>
        <p:nvSpPr>
          <p:cNvPr id="2999" name="الانعكاس حولنا"/>
          <p:cNvSpPr txBox="1"/>
          <p:nvPr/>
        </p:nvSpPr>
        <p:spPr>
          <a:xfrm>
            <a:off x="2289894" y="656481"/>
            <a:ext cx="2598043" cy="425750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80000"/>
              </a:lnSpc>
              <a:defRPr b="1" sz="250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الانعكاس حولنا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6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001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02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03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04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05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07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08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09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10" name="صفحة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pic>
        <p:nvPicPr>
          <p:cNvPr id="3011" name="نشيد يدعو للتأمل والتدبر في خلق الله عز وجل ... الفكر يا انسان أداء ناصر السعيد 2 (معدل).m4a" descr="نشيد يدعو للتأمل والتدبر في خلق الله عز وجل ... الفكر يا انسان أداء ناصر السعيد 2 (معدل)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279914" y="289806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3012" name="مستطيل"/>
          <p:cNvSpPr/>
          <p:nvPr/>
        </p:nvSpPr>
        <p:spPr>
          <a:xfrm>
            <a:off x="594504" y="214402"/>
            <a:ext cx="7938936" cy="444221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2">
                <a:satOff val="-33616"/>
                <a:lumOff val="-16549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013" name="IMG_0948.png" descr="IMG_0948.png"/>
          <p:cNvPicPr>
            <a:picLocks noChangeAspect="1"/>
          </p:cNvPicPr>
          <p:nvPr/>
        </p:nvPicPr>
        <p:blipFill>
          <a:blip r:embed="rId6">
            <a:extLst/>
          </a:blip>
          <a:srcRect l="14197" t="15552" r="2080" b="7962"/>
          <a:stretch>
            <a:fillRect/>
          </a:stretch>
        </p:blipFill>
        <p:spPr>
          <a:xfrm>
            <a:off x="424802" y="-141064"/>
            <a:ext cx="1092046" cy="862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471" fill="norm" stroke="1" extrusionOk="0">
                <a:moveTo>
                  <a:pt x="14267" y="0"/>
                </a:moveTo>
                <a:cubicBezTo>
                  <a:pt x="14205" y="0"/>
                  <a:pt x="14222" y="57"/>
                  <a:pt x="14314" y="208"/>
                </a:cubicBezTo>
                <a:cubicBezTo>
                  <a:pt x="14374" y="305"/>
                  <a:pt x="14377" y="295"/>
                  <a:pt x="14353" y="138"/>
                </a:cubicBezTo>
                <a:cubicBezTo>
                  <a:pt x="14342" y="62"/>
                  <a:pt x="14302" y="0"/>
                  <a:pt x="14267" y="0"/>
                </a:cubicBezTo>
                <a:close/>
                <a:moveTo>
                  <a:pt x="13091" y="168"/>
                </a:moveTo>
                <a:cubicBezTo>
                  <a:pt x="13067" y="168"/>
                  <a:pt x="13017" y="188"/>
                  <a:pt x="12981" y="217"/>
                </a:cubicBezTo>
                <a:cubicBezTo>
                  <a:pt x="12945" y="247"/>
                  <a:pt x="12933" y="277"/>
                  <a:pt x="12958" y="277"/>
                </a:cubicBezTo>
                <a:cubicBezTo>
                  <a:pt x="12982" y="277"/>
                  <a:pt x="13031" y="247"/>
                  <a:pt x="13067" y="217"/>
                </a:cubicBezTo>
                <a:cubicBezTo>
                  <a:pt x="13104" y="188"/>
                  <a:pt x="13115" y="168"/>
                  <a:pt x="13091" y="168"/>
                </a:cubicBezTo>
                <a:close/>
                <a:moveTo>
                  <a:pt x="13444" y="188"/>
                </a:moveTo>
                <a:cubicBezTo>
                  <a:pt x="13428" y="197"/>
                  <a:pt x="13403" y="228"/>
                  <a:pt x="13365" y="287"/>
                </a:cubicBezTo>
                <a:cubicBezTo>
                  <a:pt x="13311" y="370"/>
                  <a:pt x="13221" y="445"/>
                  <a:pt x="13169" y="445"/>
                </a:cubicBezTo>
                <a:cubicBezTo>
                  <a:pt x="13117" y="445"/>
                  <a:pt x="13059" y="464"/>
                  <a:pt x="13044" y="494"/>
                </a:cubicBezTo>
                <a:cubicBezTo>
                  <a:pt x="13028" y="526"/>
                  <a:pt x="13073" y="553"/>
                  <a:pt x="13146" y="553"/>
                </a:cubicBezTo>
                <a:cubicBezTo>
                  <a:pt x="13289" y="553"/>
                  <a:pt x="13470" y="379"/>
                  <a:pt x="13467" y="237"/>
                </a:cubicBezTo>
                <a:cubicBezTo>
                  <a:pt x="13467" y="201"/>
                  <a:pt x="13459" y="179"/>
                  <a:pt x="13444" y="188"/>
                </a:cubicBezTo>
                <a:close/>
                <a:moveTo>
                  <a:pt x="14032" y="217"/>
                </a:moveTo>
                <a:cubicBezTo>
                  <a:pt x="13955" y="217"/>
                  <a:pt x="13991" y="344"/>
                  <a:pt x="14118" y="504"/>
                </a:cubicBezTo>
                <a:cubicBezTo>
                  <a:pt x="14237" y="654"/>
                  <a:pt x="14423" y="737"/>
                  <a:pt x="14361" y="613"/>
                </a:cubicBezTo>
                <a:cubicBezTo>
                  <a:pt x="14346" y="582"/>
                  <a:pt x="14300" y="553"/>
                  <a:pt x="14252" y="553"/>
                </a:cubicBezTo>
                <a:cubicBezTo>
                  <a:pt x="14194" y="553"/>
                  <a:pt x="14148" y="495"/>
                  <a:pt x="14118" y="385"/>
                </a:cubicBezTo>
                <a:cubicBezTo>
                  <a:pt x="14093" y="294"/>
                  <a:pt x="14054" y="217"/>
                  <a:pt x="14032" y="217"/>
                </a:cubicBezTo>
                <a:close/>
                <a:moveTo>
                  <a:pt x="14518" y="287"/>
                </a:moveTo>
                <a:cubicBezTo>
                  <a:pt x="14503" y="286"/>
                  <a:pt x="14479" y="288"/>
                  <a:pt x="14463" y="296"/>
                </a:cubicBezTo>
                <a:cubicBezTo>
                  <a:pt x="14428" y="314"/>
                  <a:pt x="14443" y="323"/>
                  <a:pt x="14495" y="326"/>
                </a:cubicBezTo>
                <a:cubicBezTo>
                  <a:pt x="14541" y="328"/>
                  <a:pt x="14564" y="315"/>
                  <a:pt x="14550" y="296"/>
                </a:cubicBezTo>
                <a:cubicBezTo>
                  <a:pt x="14542" y="287"/>
                  <a:pt x="14533" y="287"/>
                  <a:pt x="14518" y="287"/>
                </a:cubicBezTo>
                <a:close/>
                <a:moveTo>
                  <a:pt x="14942" y="464"/>
                </a:moveTo>
                <a:cubicBezTo>
                  <a:pt x="14784" y="486"/>
                  <a:pt x="14566" y="625"/>
                  <a:pt x="14542" y="721"/>
                </a:cubicBezTo>
                <a:cubicBezTo>
                  <a:pt x="14529" y="771"/>
                  <a:pt x="14480" y="855"/>
                  <a:pt x="14432" y="909"/>
                </a:cubicBezTo>
                <a:cubicBezTo>
                  <a:pt x="14384" y="963"/>
                  <a:pt x="14346" y="1058"/>
                  <a:pt x="14346" y="1117"/>
                </a:cubicBezTo>
                <a:cubicBezTo>
                  <a:pt x="14346" y="1175"/>
                  <a:pt x="14289" y="1302"/>
                  <a:pt x="14228" y="1403"/>
                </a:cubicBezTo>
                <a:cubicBezTo>
                  <a:pt x="14167" y="1504"/>
                  <a:pt x="14110" y="1677"/>
                  <a:pt x="14103" y="1779"/>
                </a:cubicBezTo>
                <a:cubicBezTo>
                  <a:pt x="14095" y="1881"/>
                  <a:pt x="14062" y="2050"/>
                  <a:pt x="14024" y="2164"/>
                </a:cubicBezTo>
                <a:cubicBezTo>
                  <a:pt x="13958" y="2361"/>
                  <a:pt x="13945" y="2371"/>
                  <a:pt x="13828" y="2312"/>
                </a:cubicBezTo>
                <a:cubicBezTo>
                  <a:pt x="13523" y="2159"/>
                  <a:pt x="13207" y="2258"/>
                  <a:pt x="13256" y="2490"/>
                </a:cubicBezTo>
                <a:cubicBezTo>
                  <a:pt x="13284" y="2625"/>
                  <a:pt x="13171" y="2758"/>
                  <a:pt x="13138" y="2628"/>
                </a:cubicBezTo>
                <a:cubicBezTo>
                  <a:pt x="13126" y="2579"/>
                  <a:pt x="13102" y="2506"/>
                  <a:pt x="13091" y="2460"/>
                </a:cubicBezTo>
                <a:cubicBezTo>
                  <a:pt x="13051" y="2302"/>
                  <a:pt x="12974" y="2377"/>
                  <a:pt x="12989" y="2559"/>
                </a:cubicBezTo>
                <a:cubicBezTo>
                  <a:pt x="13002" y="2728"/>
                  <a:pt x="12994" y="2737"/>
                  <a:pt x="12863" y="2737"/>
                </a:cubicBezTo>
                <a:cubicBezTo>
                  <a:pt x="12787" y="2737"/>
                  <a:pt x="12715" y="2756"/>
                  <a:pt x="12699" y="2777"/>
                </a:cubicBezTo>
                <a:cubicBezTo>
                  <a:pt x="12665" y="2819"/>
                  <a:pt x="12236" y="2297"/>
                  <a:pt x="12236" y="2213"/>
                </a:cubicBezTo>
                <a:cubicBezTo>
                  <a:pt x="12236" y="2125"/>
                  <a:pt x="12063" y="1930"/>
                  <a:pt x="12016" y="1966"/>
                </a:cubicBezTo>
                <a:cubicBezTo>
                  <a:pt x="11993" y="1985"/>
                  <a:pt x="11960" y="1955"/>
                  <a:pt x="11946" y="1907"/>
                </a:cubicBezTo>
                <a:cubicBezTo>
                  <a:pt x="11913" y="1799"/>
                  <a:pt x="11844" y="1801"/>
                  <a:pt x="11844" y="1907"/>
                </a:cubicBezTo>
                <a:cubicBezTo>
                  <a:pt x="11844" y="2057"/>
                  <a:pt x="11770" y="2045"/>
                  <a:pt x="11671" y="1877"/>
                </a:cubicBezTo>
                <a:lnTo>
                  <a:pt x="11569" y="1709"/>
                </a:lnTo>
                <a:lnTo>
                  <a:pt x="11687" y="1571"/>
                </a:lnTo>
                <a:cubicBezTo>
                  <a:pt x="11788" y="1453"/>
                  <a:pt x="11801" y="1417"/>
                  <a:pt x="11750" y="1354"/>
                </a:cubicBezTo>
                <a:cubicBezTo>
                  <a:pt x="11621" y="1197"/>
                  <a:pt x="11306" y="1251"/>
                  <a:pt x="11224" y="1443"/>
                </a:cubicBezTo>
                <a:cubicBezTo>
                  <a:pt x="11184" y="1538"/>
                  <a:pt x="11197" y="1575"/>
                  <a:pt x="11295" y="1690"/>
                </a:cubicBezTo>
                <a:cubicBezTo>
                  <a:pt x="11390" y="1801"/>
                  <a:pt x="11401" y="1841"/>
                  <a:pt x="11358" y="1907"/>
                </a:cubicBezTo>
                <a:cubicBezTo>
                  <a:pt x="11328" y="1952"/>
                  <a:pt x="11274" y="1986"/>
                  <a:pt x="11240" y="1986"/>
                </a:cubicBezTo>
                <a:cubicBezTo>
                  <a:pt x="11206" y="1986"/>
                  <a:pt x="11120" y="2097"/>
                  <a:pt x="11044" y="2233"/>
                </a:cubicBezTo>
                <a:cubicBezTo>
                  <a:pt x="10937" y="2425"/>
                  <a:pt x="10893" y="2468"/>
                  <a:pt x="10848" y="2421"/>
                </a:cubicBezTo>
                <a:cubicBezTo>
                  <a:pt x="10777" y="2347"/>
                  <a:pt x="10770" y="2441"/>
                  <a:pt x="10840" y="2530"/>
                </a:cubicBezTo>
                <a:cubicBezTo>
                  <a:pt x="10913" y="2621"/>
                  <a:pt x="10888" y="3523"/>
                  <a:pt x="10809" y="3666"/>
                </a:cubicBezTo>
                <a:cubicBezTo>
                  <a:pt x="10756" y="3761"/>
                  <a:pt x="10691" y="3777"/>
                  <a:pt x="10393" y="3784"/>
                </a:cubicBezTo>
                <a:cubicBezTo>
                  <a:pt x="10103" y="3792"/>
                  <a:pt x="9998" y="3820"/>
                  <a:pt x="9789" y="3952"/>
                </a:cubicBezTo>
                <a:cubicBezTo>
                  <a:pt x="9479" y="4150"/>
                  <a:pt x="9419" y="4262"/>
                  <a:pt x="9530" y="4417"/>
                </a:cubicBezTo>
                <a:cubicBezTo>
                  <a:pt x="9595" y="4507"/>
                  <a:pt x="9603" y="4533"/>
                  <a:pt x="9554" y="4555"/>
                </a:cubicBezTo>
                <a:cubicBezTo>
                  <a:pt x="9520" y="4571"/>
                  <a:pt x="8822" y="4587"/>
                  <a:pt x="8009" y="4595"/>
                </a:cubicBezTo>
                <a:cubicBezTo>
                  <a:pt x="6594" y="4609"/>
                  <a:pt x="6525" y="4614"/>
                  <a:pt x="6409" y="4723"/>
                </a:cubicBezTo>
                <a:cubicBezTo>
                  <a:pt x="6127" y="4988"/>
                  <a:pt x="6111" y="5065"/>
                  <a:pt x="6088" y="6037"/>
                </a:cubicBezTo>
                <a:lnTo>
                  <a:pt x="6064" y="6936"/>
                </a:lnTo>
                <a:lnTo>
                  <a:pt x="5868" y="7174"/>
                </a:lnTo>
                <a:cubicBezTo>
                  <a:pt x="5757" y="7302"/>
                  <a:pt x="5649" y="7391"/>
                  <a:pt x="5633" y="7371"/>
                </a:cubicBezTo>
                <a:cubicBezTo>
                  <a:pt x="5617" y="7351"/>
                  <a:pt x="5601" y="7199"/>
                  <a:pt x="5601" y="7035"/>
                </a:cubicBezTo>
                <a:lnTo>
                  <a:pt x="5601" y="6739"/>
                </a:lnTo>
                <a:lnTo>
                  <a:pt x="5288" y="6749"/>
                </a:lnTo>
                <a:lnTo>
                  <a:pt x="4966" y="6769"/>
                </a:lnTo>
                <a:lnTo>
                  <a:pt x="4958" y="7006"/>
                </a:lnTo>
                <a:cubicBezTo>
                  <a:pt x="4943" y="7269"/>
                  <a:pt x="4870" y="7342"/>
                  <a:pt x="4723" y="7243"/>
                </a:cubicBezTo>
                <a:cubicBezTo>
                  <a:pt x="4655" y="7197"/>
                  <a:pt x="4638" y="7138"/>
                  <a:pt x="4652" y="7045"/>
                </a:cubicBezTo>
                <a:cubicBezTo>
                  <a:pt x="4687" y="6818"/>
                  <a:pt x="4624" y="6773"/>
                  <a:pt x="4213" y="6749"/>
                </a:cubicBezTo>
                <a:cubicBezTo>
                  <a:pt x="3698" y="6718"/>
                  <a:pt x="3529" y="6783"/>
                  <a:pt x="3500" y="6996"/>
                </a:cubicBezTo>
                <a:cubicBezTo>
                  <a:pt x="3479" y="7146"/>
                  <a:pt x="3458" y="7160"/>
                  <a:pt x="3241" y="7193"/>
                </a:cubicBezTo>
                <a:cubicBezTo>
                  <a:pt x="3112" y="7213"/>
                  <a:pt x="2986" y="7257"/>
                  <a:pt x="2959" y="7292"/>
                </a:cubicBezTo>
                <a:cubicBezTo>
                  <a:pt x="2927" y="7332"/>
                  <a:pt x="2894" y="7678"/>
                  <a:pt x="2880" y="8221"/>
                </a:cubicBezTo>
                <a:cubicBezTo>
                  <a:pt x="2860" y="9031"/>
                  <a:pt x="2857" y="9091"/>
                  <a:pt x="2778" y="9091"/>
                </a:cubicBezTo>
                <a:cubicBezTo>
                  <a:pt x="2699" y="9091"/>
                  <a:pt x="2693" y="9047"/>
                  <a:pt x="2700" y="8359"/>
                </a:cubicBezTo>
                <a:cubicBezTo>
                  <a:pt x="2706" y="7703"/>
                  <a:pt x="2701" y="7627"/>
                  <a:pt x="2629" y="7579"/>
                </a:cubicBezTo>
                <a:cubicBezTo>
                  <a:pt x="2406" y="7428"/>
                  <a:pt x="1213" y="7458"/>
                  <a:pt x="794" y="7628"/>
                </a:cubicBezTo>
                <a:lnTo>
                  <a:pt x="653" y="7687"/>
                </a:lnTo>
                <a:lnTo>
                  <a:pt x="629" y="8191"/>
                </a:lnTo>
                <a:cubicBezTo>
                  <a:pt x="616" y="8471"/>
                  <a:pt x="609" y="8775"/>
                  <a:pt x="614" y="8863"/>
                </a:cubicBezTo>
                <a:cubicBezTo>
                  <a:pt x="622" y="9018"/>
                  <a:pt x="613" y="9025"/>
                  <a:pt x="347" y="9100"/>
                </a:cubicBezTo>
                <a:cubicBezTo>
                  <a:pt x="135" y="9160"/>
                  <a:pt x="53" y="9211"/>
                  <a:pt x="18" y="9308"/>
                </a:cubicBezTo>
                <a:cubicBezTo>
                  <a:pt x="-15" y="9398"/>
                  <a:pt x="-2" y="9874"/>
                  <a:pt x="49" y="10948"/>
                </a:cubicBezTo>
                <a:cubicBezTo>
                  <a:pt x="88" y="11780"/>
                  <a:pt x="135" y="12882"/>
                  <a:pt x="159" y="13399"/>
                </a:cubicBezTo>
                <a:cubicBezTo>
                  <a:pt x="183" y="13915"/>
                  <a:pt x="218" y="14510"/>
                  <a:pt x="229" y="14723"/>
                </a:cubicBezTo>
                <a:cubicBezTo>
                  <a:pt x="241" y="14936"/>
                  <a:pt x="267" y="15588"/>
                  <a:pt x="292" y="16165"/>
                </a:cubicBezTo>
                <a:cubicBezTo>
                  <a:pt x="354" y="17604"/>
                  <a:pt x="362" y="17663"/>
                  <a:pt x="480" y="17697"/>
                </a:cubicBezTo>
                <a:cubicBezTo>
                  <a:pt x="1366" y="17950"/>
                  <a:pt x="1499" y="17973"/>
                  <a:pt x="2339" y="17954"/>
                </a:cubicBezTo>
                <a:lnTo>
                  <a:pt x="3170" y="17934"/>
                </a:lnTo>
                <a:lnTo>
                  <a:pt x="3343" y="18102"/>
                </a:lnTo>
                <a:cubicBezTo>
                  <a:pt x="3673" y="18427"/>
                  <a:pt x="4493" y="19089"/>
                  <a:pt x="5170" y="19584"/>
                </a:cubicBezTo>
                <a:cubicBezTo>
                  <a:pt x="6294" y="20406"/>
                  <a:pt x="7092" y="20648"/>
                  <a:pt x="7891" y="20404"/>
                </a:cubicBezTo>
                <a:cubicBezTo>
                  <a:pt x="8940" y="20085"/>
                  <a:pt x="10700" y="19993"/>
                  <a:pt x="11930" y="20197"/>
                </a:cubicBezTo>
                <a:cubicBezTo>
                  <a:pt x="12662" y="20318"/>
                  <a:pt x="13601" y="20564"/>
                  <a:pt x="14526" y="20869"/>
                </a:cubicBezTo>
                <a:cubicBezTo>
                  <a:pt x="15522" y="21197"/>
                  <a:pt x="16192" y="21370"/>
                  <a:pt x="16636" y="21432"/>
                </a:cubicBezTo>
                <a:cubicBezTo>
                  <a:pt x="17831" y="21600"/>
                  <a:pt x="18897" y="21223"/>
                  <a:pt x="19482" y="20424"/>
                </a:cubicBezTo>
                <a:cubicBezTo>
                  <a:pt x="19615" y="20243"/>
                  <a:pt x="20097" y="19631"/>
                  <a:pt x="20557" y="19061"/>
                </a:cubicBezTo>
                <a:cubicBezTo>
                  <a:pt x="21338" y="18091"/>
                  <a:pt x="21397" y="18009"/>
                  <a:pt x="21474" y="17707"/>
                </a:cubicBezTo>
                <a:cubicBezTo>
                  <a:pt x="21533" y="17478"/>
                  <a:pt x="21568" y="17198"/>
                  <a:pt x="21576" y="16916"/>
                </a:cubicBezTo>
                <a:cubicBezTo>
                  <a:pt x="21585" y="16635"/>
                  <a:pt x="21573" y="16352"/>
                  <a:pt x="21529" y="16116"/>
                </a:cubicBezTo>
                <a:cubicBezTo>
                  <a:pt x="21393" y="15386"/>
                  <a:pt x="20951" y="14391"/>
                  <a:pt x="20321" y="13399"/>
                </a:cubicBezTo>
                <a:cubicBezTo>
                  <a:pt x="20186" y="13186"/>
                  <a:pt x="19777" y="12606"/>
                  <a:pt x="19412" y="12104"/>
                </a:cubicBezTo>
                <a:cubicBezTo>
                  <a:pt x="19046" y="11603"/>
                  <a:pt x="18692" y="11114"/>
                  <a:pt x="18628" y="11017"/>
                </a:cubicBezTo>
                <a:cubicBezTo>
                  <a:pt x="18563" y="10920"/>
                  <a:pt x="18391" y="10764"/>
                  <a:pt x="18243" y="10672"/>
                </a:cubicBezTo>
                <a:cubicBezTo>
                  <a:pt x="17945" y="10484"/>
                  <a:pt x="17681" y="10448"/>
                  <a:pt x="17443" y="10573"/>
                </a:cubicBezTo>
                <a:cubicBezTo>
                  <a:pt x="17300" y="10648"/>
                  <a:pt x="17299" y="10651"/>
                  <a:pt x="17075" y="10385"/>
                </a:cubicBezTo>
                <a:cubicBezTo>
                  <a:pt x="16950" y="10237"/>
                  <a:pt x="16847" y="10069"/>
                  <a:pt x="16847" y="10010"/>
                </a:cubicBezTo>
                <a:cubicBezTo>
                  <a:pt x="16847" y="9950"/>
                  <a:pt x="16810" y="9865"/>
                  <a:pt x="16761" y="9822"/>
                </a:cubicBezTo>
                <a:cubicBezTo>
                  <a:pt x="16660" y="9733"/>
                  <a:pt x="16445" y="9228"/>
                  <a:pt x="16479" y="9160"/>
                </a:cubicBezTo>
                <a:cubicBezTo>
                  <a:pt x="16513" y="9089"/>
                  <a:pt x="16611" y="9114"/>
                  <a:pt x="16667" y="9199"/>
                </a:cubicBezTo>
                <a:cubicBezTo>
                  <a:pt x="16733" y="9300"/>
                  <a:pt x="16891" y="9351"/>
                  <a:pt x="16879" y="9268"/>
                </a:cubicBezTo>
                <a:cubicBezTo>
                  <a:pt x="16873" y="9234"/>
                  <a:pt x="16897" y="9200"/>
                  <a:pt x="16934" y="9199"/>
                </a:cubicBezTo>
                <a:cubicBezTo>
                  <a:pt x="16970" y="9198"/>
                  <a:pt x="17027" y="9175"/>
                  <a:pt x="17059" y="9150"/>
                </a:cubicBezTo>
                <a:cubicBezTo>
                  <a:pt x="17105" y="9113"/>
                  <a:pt x="17097" y="9087"/>
                  <a:pt x="17036" y="9002"/>
                </a:cubicBezTo>
                <a:cubicBezTo>
                  <a:pt x="16993" y="8943"/>
                  <a:pt x="16944" y="8901"/>
                  <a:pt x="16918" y="8913"/>
                </a:cubicBezTo>
                <a:cubicBezTo>
                  <a:pt x="16892" y="8924"/>
                  <a:pt x="16814" y="8876"/>
                  <a:pt x="16745" y="8804"/>
                </a:cubicBezTo>
                <a:cubicBezTo>
                  <a:pt x="16599" y="8651"/>
                  <a:pt x="16531" y="8693"/>
                  <a:pt x="16432" y="8992"/>
                </a:cubicBezTo>
                <a:cubicBezTo>
                  <a:pt x="16367" y="9188"/>
                  <a:pt x="16204" y="9244"/>
                  <a:pt x="16157" y="9091"/>
                </a:cubicBezTo>
                <a:cubicBezTo>
                  <a:pt x="16130" y="9001"/>
                  <a:pt x="15883" y="8893"/>
                  <a:pt x="15695" y="8893"/>
                </a:cubicBezTo>
                <a:cubicBezTo>
                  <a:pt x="15606" y="8893"/>
                  <a:pt x="15557" y="8857"/>
                  <a:pt x="15506" y="8735"/>
                </a:cubicBezTo>
                <a:cubicBezTo>
                  <a:pt x="15444" y="8584"/>
                  <a:pt x="15446" y="8549"/>
                  <a:pt x="15514" y="8419"/>
                </a:cubicBezTo>
                <a:cubicBezTo>
                  <a:pt x="15578" y="8297"/>
                  <a:pt x="15575" y="8273"/>
                  <a:pt x="15522" y="8231"/>
                </a:cubicBezTo>
                <a:cubicBezTo>
                  <a:pt x="15488" y="8203"/>
                  <a:pt x="15433" y="8194"/>
                  <a:pt x="15396" y="8211"/>
                </a:cubicBezTo>
                <a:cubicBezTo>
                  <a:pt x="15254" y="8278"/>
                  <a:pt x="15242" y="8259"/>
                  <a:pt x="15255" y="7954"/>
                </a:cubicBezTo>
                <a:cubicBezTo>
                  <a:pt x="15271" y="7603"/>
                  <a:pt x="15237" y="7537"/>
                  <a:pt x="15004" y="7510"/>
                </a:cubicBezTo>
                <a:cubicBezTo>
                  <a:pt x="14903" y="7498"/>
                  <a:pt x="14855" y="7460"/>
                  <a:pt x="14863" y="7411"/>
                </a:cubicBezTo>
                <a:cubicBezTo>
                  <a:pt x="14884" y="7285"/>
                  <a:pt x="14775" y="7169"/>
                  <a:pt x="14667" y="7203"/>
                </a:cubicBezTo>
                <a:cubicBezTo>
                  <a:pt x="14613" y="7221"/>
                  <a:pt x="14551" y="7208"/>
                  <a:pt x="14534" y="7174"/>
                </a:cubicBezTo>
                <a:cubicBezTo>
                  <a:pt x="14513" y="7132"/>
                  <a:pt x="14481" y="7151"/>
                  <a:pt x="14432" y="7233"/>
                </a:cubicBezTo>
                <a:lnTo>
                  <a:pt x="14361" y="7361"/>
                </a:lnTo>
                <a:lnTo>
                  <a:pt x="14283" y="7213"/>
                </a:lnTo>
                <a:cubicBezTo>
                  <a:pt x="14172" y="7001"/>
                  <a:pt x="14222" y="6887"/>
                  <a:pt x="14401" y="6936"/>
                </a:cubicBezTo>
                <a:cubicBezTo>
                  <a:pt x="14687" y="7016"/>
                  <a:pt x="15117" y="7055"/>
                  <a:pt x="15255" y="7016"/>
                </a:cubicBezTo>
                <a:cubicBezTo>
                  <a:pt x="15386" y="6979"/>
                  <a:pt x="15409" y="6997"/>
                  <a:pt x="15530" y="7203"/>
                </a:cubicBezTo>
                <a:cubicBezTo>
                  <a:pt x="15604" y="7330"/>
                  <a:pt x="15701" y="7431"/>
                  <a:pt x="15757" y="7440"/>
                </a:cubicBezTo>
                <a:cubicBezTo>
                  <a:pt x="15812" y="7449"/>
                  <a:pt x="15933" y="7470"/>
                  <a:pt x="16024" y="7490"/>
                </a:cubicBezTo>
                <a:cubicBezTo>
                  <a:pt x="16157" y="7518"/>
                  <a:pt x="16185" y="7515"/>
                  <a:pt x="16165" y="7450"/>
                </a:cubicBezTo>
                <a:cubicBezTo>
                  <a:pt x="16152" y="7406"/>
                  <a:pt x="16167" y="7331"/>
                  <a:pt x="16204" y="7292"/>
                </a:cubicBezTo>
                <a:cubicBezTo>
                  <a:pt x="16242" y="7253"/>
                  <a:pt x="16275" y="7181"/>
                  <a:pt x="16275" y="7124"/>
                </a:cubicBezTo>
                <a:cubicBezTo>
                  <a:pt x="16275" y="7046"/>
                  <a:pt x="16246" y="7016"/>
                  <a:pt x="16149" y="7016"/>
                </a:cubicBezTo>
                <a:cubicBezTo>
                  <a:pt x="16000" y="7016"/>
                  <a:pt x="15975" y="6985"/>
                  <a:pt x="15961" y="6749"/>
                </a:cubicBezTo>
                <a:cubicBezTo>
                  <a:pt x="15949" y="6548"/>
                  <a:pt x="15868" y="6522"/>
                  <a:pt x="15655" y="6660"/>
                </a:cubicBezTo>
                <a:cubicBezTo>
                  <a:pt x="15475" y="6777"/>
                  <a:pt x="15381" y="6677"/>
                  <a:pt x="15545" y="6541"/>
                </a:cubicBezTo>
                <a:cubicBezTo>
                  <a:pt x="15609" y="6489"/>
                  <a:pt x="15652" y="6439"/>
                  <a:pt x="15640" y="6423"/>
                </a:cubicBezTo>
                <a:cubicBezTo>
                  <a:pt x="15607" y="6381"/>
                  <a:pt x="15748" y="6186"/>
                  <a:pt x="15812" y="6186"/>
                </a:cubicBezTo>
                <a:cubicBezTo>
                  <a:pt x="15841" y="6186"/>
                  <a:pt x="15919" y="6132"/>
                  <a:pt x="15985" y="6067"/>
                </a:cubicBezTo>
                <a:cubicBezTo>
                  <a:pt x="16067" y="5985"/>
                  <a:pt x="16095" y="5939"/>
                  <a:pt x="16063" y="5899"/>
                </a:cubicBezTo>
                <a:cubicBezTo>
                  <a:pt x="16031" y="5859"/>
                  <a:pt x="16033" y="5809"/>
                  <a:pt x="16071" y="5751"/>
                </a:cubicBezTo>
                <a:cubicBezTo>
                  <a:pt x="16115" y="5682"/>
                  <a:pt x="16110" y="5683"/>
                  <a:pt x="16055" y="5721"/>
                </a:cubicBezTo>
                <a:cubicBezTo>
                  <a:pt x="16019" y="5747"/>
                  <a:pt x="15927" y="5818"/>
                  <a:pt x="15851" y="5889"/>
                </a:cubicBezTo>
                <a:cubicBezTo>
                  <a:pt x="15729" y="6002"/>
                  <a:pt x="15704" y="6012"/>
                  <a:pt x="15655" y="5939"/>
                </a:cubicBezTo>
                <a:cubicBezTo>
                  <a:pt x="15613" y="5875"/>
                  <a:pt x="15617" y="5839"/>
                  <a:pt x="15655" y="5790"/>
                </a:cubicBezTo>
                <a:cubicBezTo>
                  <a:pt x="15683" y="5755"/>
                  <a:pt x="15702" y="5747"/>
                  <a:pt x="15702" y="5771"/>
                </a:cubicBezTo>
                <a:cubicBezTo>
                  <a:pt x="15702" y="5794"/>
                  <a:pt x="15763" y="5756"/>
                  <a:pt x="15836" y="5691"/>
                </a:cubicBezTo>
                <a:cubicBezTo>
                  <a:pt x="15952" y="5587"/>
                  <a:pt x="16036" y="5411"/>
                  <a:pt x="15930" y="5494"/>
                </a:cubicBezTo>
                <a:cubicBezTo>
                  <a:pt x="15872" y="5539"/>
                  <a:pt x="15789" y="5341"/>
                  <a:pt x="15789" y="5148"/>
                </a:cubicBezTo>
                <a:cubicBezTo>
                  <a:pt x="15789" y="5049"/>
                  <a:pt x="15831" y="4941"/>
                  <a:pt x="15898" y="4861"/>
                </a:cubicBezTo>
                <a:cubicBezTo>
                  <a:pt x="15996" y="4746"/>
                  <a:pt x="16017" y="4739"/>
                  <a:pt x="16087" y="4812"/>
                </a:cubicBezTo>
                <a:cubicBezTo>
                  <a:pt x="16129" y="4857"/>
                  <a:pt x="16223" y="4924"/>
                  <a:pt x="16291" y="4960"/>
                </a:cubicBezTo>
                <a:cubicBezTo>
                  <a:pt x="16406" y="5022"/>
                  <a:pt x="16407" y="5018"/>
                  <a:pt x="16361" y="4911"/>
                </a:cubicBezTo>
                <a:cubicBezTo>
                  <a:pt x="16335" y="4849"/>
                  <a:pt x="16284" y="4781"/>
                  <a:pt x="16243" y="4763"/>
                </a:cubicBezTo>
                <a:cubicBezTo>
                  <a:pt x="16073" y="4687"/>
                  <a:pt x="16051" y="4627"/>
                  <a:pt x="16149" y="4496"/>
                </a:cubicBezTo>
                <a:lnTo>
                  <a:pt x="16243" y="4377"/>
                </a:lnTo>
                <a:lnTo>
                  <a:pt x="16447" y="4565"/>
                </a:lnTo>
                <a:cubicBezTo>
                  <a:pt x="16621" y="4722"/>
                  <a:pt x="16664" y="4737"/>
                  <a:pt x="16706" y="4674"/>
                </a:cubicBezTo>
                <a:cubicBezTo>
                  <a:pt x="16764" y="4586"/>
                  <a:pt x="16716" y="4377"/>
                  <a:pt x="16612" y="4269"/>
                </a:cubicBezTo>
                <a:cubicBezTo>
                  <a:pt x="16576" y="4231"/>
                  <a:pt x="16533" y="4114"/>
                  <a:pt x="16518" y="4012"/>
                </a:cubicBezTo>
                <a:cubicBezTo>
                  <a:pt x="16503" y="3909"/>
                  <a:pt x="16459" y="3811"/>
                  <a:pt x="16424" y="3794"/>
                </a:cubicBezTo>
                <a:cubicBezTo>
                  <a:pt x="16344" y="3756"/>
                  <a:pt x="16346" y="3767"/>
                  <a:pt x="16424" y="4002"/>
                </a:cubicBezTo>
                <a:cubicBezTo>
                  <a:pt x="16478" y="4164"/>
                  <a:pt x="16477" y="4203"/>
                  <a:pt x="16424" y="4259"/>
                </a:cubicBezTo>
                <a:cubicBezTo>
                  <a:pt x="16360" y="4325"/>
                  <a:pt x="16317" y="4234"/>
                  <a:pt x="16251" y="3903"/>
                </a:cubicBezTo>
                <a:cubicBezTo>
                  <a:pt x="16237" y="3831"/>
                  <a:pt x="16182" y="3751"/>
                  <a:pt x="16134" y="3735"/>
                </a:cubicBezTo>
                <a:cubicBezTo>
                  <a:pt x="16085" y="3719"/>
                  <a:pt x="16063" y="3679"/>
                  <a:pt x="16079" y="3646"/>
                </a:cubicBezTo>
                <a:cubicBezTo>
                  <a:pt x="16097" y="3609"/>
                  <a:pt x="16056" y="3587"/>
                  <a:pt x="15977" y="3587"/>
                </a:cubicBezTo>
                <a:cubicBezTo>
                  <a:pt x="15907" y="3587"/>
                  <a:pt x="15836" y="3577"/>
                  <a:pt x="15820" y="3557"/>
                </a:cubicBezTo>
                <a:cubicBezTo>
                  <a:pt x="15772" y="3497"/>
                  <a:pt x="15883" y="3369"/>
                  <a:pt x="15985" y="3369"/>
                </a:cubicBezTo>
                <a:cubicBezTo>
                  <a:pt x="16128" y="3369"/>
                  <a:pt x="16200" y="3255"/>
                  <a:pt x="16110" y="3172"/>
                </a:cubicBezTo>
                <a:cubicBezTo>
                  <a:pt x="16045" y="3112"/>
                  <a:pt x="16046" y="3103"/>
                  <a:pt x="16134" y="3043"/>
                </a:cubicBezTo>
                <a:cubicBezTo>
                  <a:pt x="16187" y="3007"/>
                  <a:pt x="16225" y="2960"/>
                  <a:pt x="16212" y="2935"/>
                </a:cubicBezTo>
                <a:cubicBezTo>
                  <a:pt x="16200" y="2909"/>
                  <a:pt x="16215" y="2855"/>
                  <a:pt x="16251" y="2816"/>
                </a:cubicBezTo>
                <a:cubicBezTo>
                  <a:pt x="16307" y="2758"/>
                  <a:pt x="16335" y="2767"/>
                  <a:pt x="16408" y="2866"/>
                </a:cubicBezTo>
                <a:cubicBezTo>
                  <a:pt x="16525" y="3024"/>
                  <a:pt x="16540" y="3018"/>
                  <a:pt x="16487" y="2826"/>
                </a:cubicBezTo>
                <a:cubicBezTo>
                  <a:pt x="16430" y="2622"/>
                  <a:pt x="16337" y="2568"/>
                  <a:pt x="16204" y="2678"/>
                </a:cubicBezTo>
                <a:cubicBezTo>
                  <a:pt x="16147" y="2725"/>
                  <a:pt x="16095" y="2741"/>
                  <a:pt x="16094" y="2717"/>
                </a:cubicBezTo>
                <a:cubicBezTo>
                  <a:pt x="16094" y="2694"/>
                  <a:pt x="16067" y="2765"/>
                  <a:pt x="16032" y="2866"/>
                </a:cubicBezTo>
                <a:cubicBezTo>
                  <a:pt x="15958" y="3080"/>
                  <a:pt x="15896" y="3055"/>
                  <a:pt x="15867" y="2806"/>
                </a:cubicBezTo>
                <a:cubicBezTo>
                  <a:pt x="15851" y="2668"/>
                  <a:pt x="15872" y="2601"/>
                  <a:pt x="15961" y="2490"/>
                </a:cubicBezTo>
                <a:cubicBezTo>
                  <a:pt x="16099" y="2319"/>
                  <a:pt x="16185" y="2137"/>
                  <a:pt x="16181" y="2006"/>
                </a:cubicBezTo>
                <a:cubicBezTo>
                  <a:pt x="16179" y="1953"/>
                  <a:pt x="16192" y="1859"/>
                  <a:pt x="16212" y="1798"/>
                </a:cubicBezTo>
                <a:cubicBezTo>
                  <a:pt x="16248" y="1689"/>
                  <a:pt x="16249" y="1687"/>
                  <a:pt x="16126" y="1788"/>
                </a:cubicBezTo>
                <a:cubicBezTo>
                  <a:pt x="16022" y="1874"/>
                  <a:pt x="15938" y="1888"/>
                  <a:pt x="15655" y="1868"/>
                </a:cubicBezTo>
                <a:cubicBezTo>
                  <a:pt x="15467" y="1854"/>
                  <a:pt x="15323" y="1856"/>
                  <a:pt x="15334" y="1877"/>
                </a:cubicBezTo>
                <a:cubicBezTo>
                  <a:pt x="15344" y="1899"/>
                  <a:pt x="15315" y="1955"/>
                  <a:pt x="15271" y="2006"/>
                </a:cubicBezTo>
                <a:cubicBezTo>
                  <a:pt x="15208" y="2077"/>
                  <a:pt x="15163" y="2088"/>
                  <a:pt x="15075" y="2045"/>
                </a:cubicBezTo>
                <a:lnTo>
                  <a:pt x="14965" y="1996"/>
                </a:lnTo>
                <a:lnTo>
                  <a:pt x="15028" y="1739"/>
                </a:lnTo>
                <a:cubicBezTo>
                  <a:pt x="15075" y="1567"/>
                  <a:pt x="15082" y="1469"/>
                  <a:pt x="15051" y="1423"/>
                </a:cubicBezTo>
                <a:cubicBezTo>
                  <a:pt x="14982" y="1316"/>
                  <a:pt x="14946" y="758"/>
                  <a:pt x="14997" y="593"/>
                </a:cubicBezTo>
                <a:cubicBezTo>
                  <a:pt x="15027" y="492"/>
                  <a:pt x="15033" y="469"/>
                  <a:pt x="14997" y="464"/>
                </a:cubicBezTo>
                <a:cubicBezTo>
                  <a:pt x="14984" y="463"/>
                  <a:pt x="14964" y="461"/>
                  <a:pt x="14942" y="464"/>
                </a:cubicBezTo>
                <a:close/>
                <a:moveTo>
                  <a:pt x="16212" y="613"/>
                </a:moveTo>
                <a:cubicBezTo>
                  <a:pt x="16098" y="613"/>
                  <a:pt x="16093" y="720"/>
                  <a:pt x="16204" y="860"/>
                </a:cubicBezTo>
                <a:cubicBezTo>
                  <a:pt x="16296" y="976"/>
                  <a:pt x="16494" y="1048"/>
                  <a:pt x="16494" y="968"/>
                </a:cubicBezTo>
                <a:cubicBezTo>
                  <a:pt x="16494" y="956"/>
                  <a:pt x="16510" y="911"/>
                  <a:pt x="16526" y="860"/>
                </a:cubicBezTo>
                <a:cubicBezTo>
                  <a:pt x="16549" y="784"/>
                  <a:pt x="16537" y="771"/>
                  <a:pt x="16463" y="800"/>
                </a:cubicBezTo>
                <a:cubicBezTo>
                  <a:pt x="16397" y="827"/>
                  <a:pt x="16357" y="803"/>
                  <a:pt x="16322" y="721"/>
                </a:cubicBezTo>
                <a:cubicBezTo>
                  <a:pt x="16295" y="659"/>
                  <a:pt x="16246" y="613"/>
                  <a:pt x="16212" y="613"/>
                </a:cubicBezTo>
                <a:close/>
                <a:moveTo>
                  <a:pt x="13663" y="682"/>
                </a:moveTo>
                <a:cubicBezTo>
                  <a:pt x="13656" y="685"/>
                  <a:pt x="13644" y="689"/>
                  <a:pt x="13632" y="702"/>
                </a:cubicBezTo>
                <a:cubicBezTo>
                  <a:pt x="13599" y="736"/>
                  <a:pt x="13546" y="746"/>
                  <a:pt x="13514" y="721"/>
                </a:cubicBezTo>
                <a:cubicBezTo>
                  <a:pt x="13478" y="693"/>
                  <a:pt x="13419" y="723"/>
                  <a:pt x="13350" y="810"/>
                </a:cubicBezTo>
                <a:cubicBezTo>
                  <a:pt x="13270" y="911"/>
                  <a:pt x="13210" y="947"/>
                  <a:pt x="13114" y="929"/>
                </a:cubicBezTo>
                <a:cubicBezTo>
                  <a:pt x="13000" y="908"/>
                  <a:pt x="12980" y="916"/>
                  <a:pt x="13005" y="1018"/>
                </a:cubicBezTo>
                <a:cubicBezTo>
                  <a:pt x="13020" y="1081"/>
                  <a:pt x="13075" y="1181"/>
                  <a:pt x="13122" y="1245"/>
                </a:cubicBezTo>
                <a:cubicBezTo>
                  <a:pt x="13207" y="1362"/>
                  <a:pt x="13205" y="1362"/>
                  <a:pt x="13044" y="1482"/>
                </a:cubicBezTo>
                <a:cubicBezTo>
                  <a:pt x="12862" y="1618"/>
                  <a:pt x="12866" y="1667"/>
                  <a:pt x="13075" y="1690"/>
                </a:cubicBezTo>
                <a:cubicBezTo>
                  <a:pt x="13177" y="1701"/>
                  <a:pt x="13221" y="1726"/>
                  <a:pt x="13216" y="1788"/>
                </a:cubicBezTo>
                <a:cubicBezTo>
                  <a:pt x="13208" y="1903"/>
                  <a:pt x="13237" y="1898"/>
                  <a:pt x="13405" y="1769"/>
                </a:cubicBezTo>
                <a:cubicBezTo>
                  <a:pt x="13510" y="1688"/>
                  <a:pt x="13559" y="1680"/>
                  <a:pt x="13601" y="1729"/>
                </a:cubicBezTo>
                <a:cubicBezTo>
                  <a:pt x="13643" y="1780"/>
                  <a:pt x="13651" y="1761"/>
                  <a:pt x="13632" y="1630"/>
                </a:cubicBezTo>
                <a:cubicBezTo>
                  <a:pt x="13618" y="1534"/>
                  <a:pt x="13631" y="1431"/>
                  <a:pt x="13663" y="1383"/>
                </a:cubicBezTo>
                <a:cubicBezTo>
                  <a:pt x="13694" y="1338"/>
                  <a:pt x="13740" y="1221"/>
                  <a:pt x="13765" y="1126"/>
                </a:cubicBezTo>
                <a:cubicBezTo>
                  <a:pt x="13805" y="979"/>
                  <a:pt x="13796" y="953"/>
                  <a:pt x="13734" y="958"/>
                </a:cubicBezTo>
                <a:cubicBezTo>
                  <a:pt x="13679" y="964"/>
                  <a:pt x="13669" y="923"/>
                  <a:pt x="13679" y="800"/>
                </a:cubicBezTo>
                <a:cubicBezTo>
                  <a:pt x="13687" y="703"/>
                  <a:pt x="13685" y="672"/>
                  <a:pt x="13663" y="682"/>
                </a:cubicBezTo>
                <a:close/>
                <a:moveTo>
                  <a:pt x="15977" y="889"/>
                </a:moveTo>
                <a:cubicBezTo>
                  <a:pt x="15974" y="893"/>
                  <a:pt x="15988" y="920"/>
                  <a:pt x="16016" y="978"/>
                </a:cubicBezTo>
                <a:cubicBezTo>
                  <a:pt x="16048" y="1045"/>
                  <a:pt x="16083" y="1092"/>
                  <a:pt x="16094" y="1077"/>
                </a:cubicBezTo>
                <a:cubicBezTo>
                  <a:pt x="16106" y="1062"/>
                  <a:pt x="16083" y="1001"/>
                  <a:pt x="16040" y="949"/>
                </a:cubicBezTo>
                <a:cubicBezTo>
                  <a:pt x="16002" y="903"/>
                  <a:pt x="15980" y="886"/>
                  <a:pt x="15977" y="889"/>
                </a:cubicBezTo>
                <a:close/>
                <a:moveTo>
                  <a:pt x="16651" y="1285"/>
                </a:moveTo>
                <a:cubicBezTo>
                  <a:pt x="16633" y="1277"/>
                  <a:pt x="16628" y="1308"/>
                  <a:pt x="16628" y="1383"/>
                </a:cubicBezTo>
                <a:cubicBezTo>
                  <a:pt x="16628" y="1460"/>
                  <a:pt x="16641" y="1548"/>
                  <a:pt x="16659" y="1571"/>
                </a:cubicBezTo>
                <a:cubicBezTo>
                  <a:pt x="16677" y="1594"/>
                  <a:pt x="16698" y="1559"/>
                  <a:pt x="16706" y="1492"/>
                </a:cubicBezTo>
                <a:cubicBezTo>
                  <a:pt x="16714" y="1425"/>
                  <a:pt x="16701" y="1337"/>
                  <a:pt x="16675" y="1304"/>
                </a:cubicBezTo>
                <a:cubicBezTo>
                  <a:pt x="16666" y="1294"/>
                  <a:pt x="16657" y="1287"/>
                  <a:pt x="16651" y="1285"/>
                </a:cubicBezTo>
                <a:close/>
                <a:moveTo>
                  <a:pt x="17702" y="1294"/>
                </a:moveTo>
                <a:cubicBezTo>
                  <a:pt x="17660" y="1280"/>
                  <a:pt x="17600" y="1290"/>
                  <a:pt x="17553" y="1344"/>
                </a:cubicBezTo>
                <a:cubicBezTo>
                  <a:pt x="17510" y="1393"/>
                  <a:pt x="17460" y="1423"/>
                  <a:pt x="17443" y="1403"/>
                </a:cubicBezTo>
                <a:cubicBezTo>
                  <a:pt x="17427" y="1383"/>
                  <a:pt x="17420" y="1397"/>
                  <a:pt x="17420" y="1443"/>
                </a:cubicBezTo>
                <a:cubicBezTo>
                  <a:pt x="17420" y="1568"/>
                  <a:pt x="17738" y="1549"/>
                  <a:pt x="17757" y="1423"/>
                </a:cubicBezTo>
                <a:cubicBezTo>
                  <a:pt x="17767" y="1357"/>
                  <a:pt x="17744" y="1309"/>
                  <a:pt x="17702" y="1294"/>
                </a:cubicBezTo>
                <a:close/>
                <a:moveTo>
                  <a:pt x="16949" y="1620"/>
                </a:moveTo>
                <a:cubicBezTo>
                  <a:pt x="16951" y="1633"/>
                  <a:pt x="16965" y="1669"/>
                  <a:pt x="16996" y="1729"/>
                </a:cubicBezTo>
                <a:cubicBezTo>
                  <a:pt x="17040" y="1813"/>
                  <a:pt x="17094" y="1877"/>
                  <a:pt x="17114" y="1877"/>
                </a:cubicBezTo>
                <a:cubicBezTo>
                  <a:pt x="17178" y="1877"/>
                  <a:pt x="17202" y="1773"/>
                  <a:pt x="17161" y="1680"/>
                </a:cubicBezTo>
                <a:cubicBezTo>
                  <a:pt x="17132" y="1615"/>
                  <a:pt x="17113" y="1604"/>
                  <a:pt x="17090" y="1650"/>
                </a:cubicBezTo>
                <a:cubicBezTo>
                  <a:pt x="17066" y="1699"/>
                  <a:pt x="17041" y="1704"/>
                  <a:pt x="16988" y="1650"/>
                </a:cubicBezTo>
                <a:cubicBezTo>
                  <a:pt x="16961" y="1622"/>
                  <a:pt x="16948" y="1608"/>
                  <a:pt x="16949" y="1620"/>
                </a:cubicBezTo>
                <a:close/>
                <a:moveTo>
                  <a:pt x="18557" y="2055"/>
                </a:moveTo>
                <a:cubicBezTo>
                  <a:pt x="18540" y="2062"/>
                  <a:pt x="18517" y="2085"/>
                  <a:pt x="18494" y="2124"/>
                </a:cubicBezTo>
                <a:cubicBezTo>
                  <a:pt x="18443" y="2212"/>
                  <a:pt x="18425" y="2222"/>
                  <a:pt x="18369" y="2164"/>
                </a:cubicBezTo>
                <a:cubicBezTo>
                  <a:pt x="18312" y="2105"/>
                  <a:pt x="18292" y="2108"/>
                  <a:pt x="18251" y="2203"/>
                </a:cubicBezTo>
                <a:cubicBezTo>
                  <a:pt x="18213" y="2293"/>
                  <a:pt x="18215" y="2314"/>
                  <a:pt x="18259" y="2302"/>
                </a:cubicBezTo>
                <a:cubicBezTo>
                  <a:pt x="18294" y="2293"/>
                  <a:pt x="18321" y="2354"/>
                  <a:pt x="18322" y="2450"/>
                </a:cubicBezTo>
                <a:cubicBezTo>
                  <a:pt x="18323" y="2536"/>
                  <a:pt x="18349" y="2630"/>
                  <a:pt x="18384" y="2658"/>
                </a:cubicBezTo>
                <a:cubicBezTo>
                  <a:pt x="18468" y="2724"/>
                  <a:pt x="18500" y="2717"/>
                  <a:pt x="18533" y="2648"/>
                </a:cubicBezTo>
                <a:cubicBezTo>
                  <a:pt x="18549" y="2617"/>
                  <a:pt x="18582" y="2611"/>
                  <a:pt x="18604" y="2628"/>
                </a:cubicBezTo>
                <a:cubicBezTo>
                  <a:pt x="18675" y="2684"/>
                  <a:pt x="18648" y="2589"/>
                  <a:pt x="18573" y="2520"/>
                </a:cubicBezTo>
                <a:cubicBezTo>
                  <a:pt x="18507" y="2459"/>
                  <a:pt x="18508" y="2441"/>
                  <a:pt x="18580" y="2302"/>
                </a:cubicBezTo>
                <a:cubicBezTo>
                  <a:pt x="18639" y="2189"/>
                  <a:pt x="18650" y="2132"/>
                  <a:pt x="18612" y="2085"/>
                </a:cubicBezTo>
                <a:cubicBezTo>
                  <a:pt x="18593" y="2061"/>
                  <a:pt x="18574" y="2049"/>
                  <a:pt x="18557" y="2055"/>
                </a:cubicBezTo>
                <a:close/>
                <a:moveTo>
                  <a:pt x="17506" y="2164"/>
                </a:moveTo>
                <a:cubicBezTo>
                  <a:pt x="17460" y="2166"/>
                  <a:pt x="17420" y="2218"/>
                  <a:pt x="17420" y="2292"/>
                </a:cubicBezTo>
                <a:cubicBezTo>
                  <a:pt x="17420" y="2394"/>
                  <a:pt x="17479" y="2403"/>
                  <a:pt x="17545" y="2302"/>
                </a:cubicBezTo>
                <a:cubicBezTo>
                  <a:pt x="17580" y="2249"/>
                  <a:pt x="17585" y="2208"/>
                  <a:pt x="17553" y="2184"/>
                </a:cubicBezTo>
                <a:cubicBezTo>
                  <a:pt x="17538" y="2172"/>
                  <a:pt x="17522" y="2163"/>
                  <a:pt x="17506" y="2164"/>
                </a:cubicBezTo>
                <a:close/>
                <a:moveTo>
                  <a:pt x="16738" y="2213"/>
                </a:moveTo>
                <a:cubicBezTo>
                  <a:pt x="16714" y="2211"/>
                  <a:pt x="16730" y="2252"/>
                  <a:pt x="16792" y="2362"/>
                </a:cubicBezTo>
                <a:cubicBezTo>
                  <a:pt x="16874" y="2506"/>
                  <a:pt x="16877" y="2543"/>
                  <a:pt x="16824" y="2599"/>
                </a:cubicBezTo>
                <a:cubicBezTo>
                  <a:pt x="16773" y="2652"/>
                  <a:pt x="16746" y="2629"/>
                  <a:pt x="16683" y="2480"/>
                </a:cubicBezTo>
                <a:cubicBezTo>
                  <a:pt x="16622" y="2336"/>
                  <a:pt x="16602" y="2313"/>
                  <a:pt x="16589" y="2391"/>
                </a:cubicBezTo>
                <a:cubicBezTo>
                  <a:pt x="16561" y="2554"/>
                  <a:pt x="16610" y="2633"/>
                  <a:pt x="16808" y="2757"/>
                </a:cubicBezTo>
                <a:cubicBezTo>
                  <a:pt x="16948" y="2844"/>
                  <a:pt x="17008" y="2852"/>
                  <a:pt x="17051" y="2806"/>
                </a:cubicBezTo>
                <a:cubicBezTo>
                  <a:pt x="17113" y="2742"/>
                  <a:pt x="17065" y="2629"/>
                  <a:pt x="16941" y="2530"/>
                </a:cubicBezTo>
                <a:cubicBezTo>
                  <a:pt x="16911" y="2505"/>
                  <a:pt x="16887" y="2431"/>
                  <a:pt x="16887" y="2371"/>
                </a:cubicBezTo>
                <a:cubicBezTo>
                  <a:pt x="16887" y="2312"/>
                  <a:pt x="16881" y="2263"/>
                  <a:pt x="16871" y="2263"/>
                </a:cubicBezTo>
                <a:cubicBezTo>
                  <a:pt x="16861" y="2263"/>
                  <a:pt x="16820" y="2244"/>
                  <a:pt x="16777" y="2223"/>
                </a:cubicBezTo>
                <a:cubicBezTo>
                  <a:pt x="16760" y="2215"/>
                  <a:pt x="16746" y="2214"/>
                  <a:pt x="16738" y="2213"/>
                </a:cubicBezTo>
                <a:close/>
                <a:moveTo>
                  <a:pt x="12801" y="2312"/>
                </a:moveTo>
                <a:lnTo>
                  <a:pt x="12738" y="2431"/>
                </a:lnTo>
                <a:cubicBezTo>
                  <a:pt x="12703" y="2494"/>
                  <a:pt x="12684" y="2568"/>
                  <a:pt x="12699" y="2599"/>
                </a:cubicBezTo>
                <a:cubicBezTo>
                  <a:pt x="12769" y="2742"/>
                  <a:pt x="12869" y="2598"/>
                  <a:pt x="12824" y="2421"/>
                </a:cubicBezTo>
                <a:lnTo>
                  <a:pt x="12801" y="2312"/>
                </a:lnTo>
                <a:close/>
                <a:moveTo>
                  <a:pt x="18808" y="2678"/>
                </a:moveTo>
                <a:cubicBezTo>
                  <a:pt x="18793" y="2677"/>
                  <a:pt x="18777" y="2682"/>
                  <a:pt x="18753" y="2707"/>
                </a:cubicBezTo>
                <a:cubicBezTo>
                  <a:pt x="18719" y="2743"/>
                  <a:pt x="18690" y="2791"/>
                  <a:pt x="18690" y="2806"/>
                </a:cubicBezTo>
                <a:cubicBezTo>
                  <a:pt x="18690" y="2821"/>
                  <a:pt x="18721" y="2801"/>
                  <a:pt x="18753" y="2767"/>
                </a:cubicBezTo>
                <a:cubicBezTo>
                  <a:pt x="18785" y="2733"/>
                  <a:pt x="18827" y="2724"/>
                  <a:pt x="18847" y="2747"/>
                </a:cubicBezTo>
                <a:cubicBezTo>
                  <a:pt x="18867" y="2769"/>
                  <a:pt x="18865" y="2757"/>
                  <a:pt x="18847" y="2717"/>
                </a:cubicBezTo>
                <a:cubicBezTo>
                  <a:pt x="18834" y="2690"/>
                  <a:pt x="18822" y="2679"/>
                  <a:pt x="18808" y="2678"/>
                </a:cubicBezTo>
                <a:close/>
                <a:moveTo>
                  <a:pt x="17977" y="2786"/>
                </a:moveTo>
                <a:cubicBezTo>
                  <a:pt x="17971" y="2775"/>
                  <a:pt x="17961" y="2811"/>
                  <a:pt x="17937" y="2875"/>
                </a:cubicBezTo>
                <a:cubicBezTo>
                  <a:pt x="17866" y="3076"/>
                  <a:pt x="17865" y="3103"/>
                  <a:pt x="17961" y="3271"/>
                </a:cubicBezTo>
                <a:cubicBezTo>
                  <a:pt x="18066" y="3455"/>
                  <a:pt x="18096" y="3470"/>
                  <a:pt x="18024" y="3300"/>
                </a:cubicBezTo>
                <a:cubicBezTo>
                  <a:pt x="17994" y="3232"/>
                  <a:pt x="17973" y="3076"/>
                  <a:pt x="17977" y="2954"/>
                </a:cubicBezTo>
                <a:cubicBezTo>
                  <a:pt x="17980" y="2851"/>
                  <a:pt x="17982" y="2797"/>
                  <a:pt x="17977" y="2786"/>
                </a:cubicBezTo>
                <a:close/>
                <a:moveTo>
                  <a:pt x="18133" y="2836"/>
                </a:moveTo>
                <a:cubicBezTo>
                  <a:pt x="18127" y="2844"/>
                  <a:pt x="18118" y="2883"/>
                  <a:pt x="18118" y="2954"/>
                </a:cubicBezTo>
                <a:cubicBezTo>
                  <a:pt x="18117" y="3073"/>
                  <a:pt x="18130" y="3098"/>
                  <a:pt x="18165" y="3053"/>
                </a:cubicBezTo>
                <a:cubicBezTo>
                  <a:pt x="18200" y="3010"/>
                  <a:pt x="18206" y="2968"/>
                  <a:pt x="18173" y="2895"/>
                </a:cubicBezTo>
                <a:cubicBezTo>
                  <a:pt x="18152" y="2850"/>
                  <a:pt x="18140" y="2827"/>
                  <a:pt x="18133" y="2836"/>
                </a:cubicBezTo>
                <a:close/>
                <a:moveTo>
                  <a:pt x="17647" y="2905"/>
                </a:moveTo>
                <a:cubicBezTo>
                  <a:pt x="17637" y="2908"/>
                  <a:pt x="17620" y="2922"/>
                  <a:pt x="17608" y="2935"/>
                </a:cubicBezTo>
                <a:cubicBezTo>
                  <a:pt x="17574" y="2970"/>
                  <a:pt x="17545" y="2979"/>
                  <a:pt x="17545" y="2954"/>
                </a:cubicBezTo>
                <a:cubicBezTo>
                  <a:pt x="17545" y="2929"/>
                  <a:pt x="17526" y="2939"/>
                  <a:pt x="17498" y="2974"/>
                </a:cubicBezTo>
                <a:cubicBezTo>
                  <a:pt x="17460" y="3022"/>
                  <a:pt x="17462" y="3061"/>
                  <a:pt x="17514" y="3162"/>
                </a:cubicBezTo>
                <a:cubicBezTo>
                  <a:pt x="17562" y="3253"/>
                  <a:pt x="17576" y="3321"/>
                  <a:pt x="17545" y="3360"/>
                </a:cubicBezTo>
                <a:cubicBezTo>
                  <a:pt x="17514" y="3398"/>
                  <a:pt x="17511" y="3448"/>
                  <a:pt x="17545" y="3528"/>
                </a:cubicBezTo>
                <a:cubicBezTo>
                  <a:pt x="17592" y="3638"/>
                  <a:pt x="17612" y="3651"/>
                  <a:pt x="17765" y="3666"/>
                </a:cubicBezTo>
                <a:cubicBezTo>
                  <a:pt x="17811" y="3670"/>
                  <a:pt x="17829" y="3723"/>
                  <a:pt x="17820" y="3844"/>
                </a:cubicBezTo>
                <a:cubicBezTo>
                  <a:pt x="17808" y="3996"/>
                  <a:pt x="17822" y="4022"/>
                  <a:pt x="17922" y="4022"/>
                </a:cubicBezTo>
                <a:cubicBezTo>
                  <a:pt x="17984" y="4022"/>
                  <a:pt x="18042" y="4000"/>
                  <a:pt x="18055" y="3972"/>
                </a:cubicBezTo>
                <a:cubicBezTo>
                  <a:pt x="18068" y="3945"/>
                  <a:pt x="18055" y="3924"/>
                  <a:pt x="18024" y="3933"/>
                </a:cubicBezTo>
                <a:cubicBezTo>
                  <a:pt x="17992" y="3941"/>
                  <a:pt x="17962" y="3895"/>
                  <a:pt x="17953" y="3824"/>
                </a:cubicBezTo>
                <a:cubicBezTo>
                  <a:pt x="17945" y="3753"/>
                  <a:pt x="17887" y="3607"/>
                  <a:pt x="17828" y="3498"/>
                </a:cubicBezTo>
                <a:cubicBezTo>
                  <a:pt x="17763" y="3379"/>
                  <a:pt x="17741" y="3271"/>
                  <a:pt x="17765" y="3241"/>
                </a:cubicBezTo>
                <a:cubicBezTo>
                  <a:pt x="17789" y="3211"/>
                  <a:pt x="17772" y="3131"/>
                  <a:pt x="17734" y="3033"/>
                </a:cubicBezTo>
                <a:cubicBezTo>
                  <a:pt x="17694" y="2935"/>
                  <a:pt x="17678" y="2895"/>
                  <a:pt x="17647" y="2905"/>
                </a:cubicBezTo>
                <a:close/>
                <a:moveTo>
                  <a:pt x="16667" y="2994"/>
                </a:moveTo>
                <a:cubicBezTo>
                  <a:pt x="16652" y="2993"/>
                  <a:pt x="16636" y="2996"/>
                  <a:pt x="16620" y="3004"/>
                </a:cubicBezTo>
                <a:cubicBezTo>
                  <a:pt x="16585" y="3021"/>
                  <a:pt x="16592" y="3031"/>
                  <a:pt x="16643" y="3033"/>
                </a:cubicBezTo>
                <a:cubicBezTo>
                  <a:pt x="16690" y="3036"/>
                  <a:pt x="16721" y="3022"/>
                  <a:pt x="16706" y="3004"/>
                </a:cubicBezTo>
                <a:cubicBezTo>
                  <a:pt x="16699" y="2995"/>
                  <a:pt x="16682" y="2995"/>
                  <a:pt x="16667" y="2994"/>
                </a:cubicBezTo>
                <a:close/>
                <a:moveTo>
                  <a:pt x="18761" y="3122"/>
                </a:moveTo>
                <a:cubicBezTo>
                  <a:pt x="18716" y="3134"/>
                  <a:pt x="18643" y="3214"/>
                  <a:pt x="18643" y="3271"/>
                </a:cubicBezTo>
                <a:cubicBezTo>
                  <a:pt x="18643" y="3298"/>
                  <a:pt x="18683" y="3288"/>
                  <a:pt x="18729" y="3251"/>
                </a:cubicBezTo>
                <a:cubicBezTo>
                  <a:pt x="18776" y="3214"/>
                  <a:pt x="18805" y="3158"/>
                  <a:pt x="18792" y="3132"/>
                </a:cubicBezTo>
                <a:cubicBezTo>
                  <a:pt x="18786" y="3119"/>
                  <a:pt x="18776" y="3118"/>
                  <a:pt x="18761" y="3122"/>
                </a:cubicBezTo>
                <a:close/>
                <a:moveTo>
                  <a:pt x="18377" y="3271"/>
                </a:moveTo>
                <a:cubicBezTo>
                  <a:pt x="18370" y="3265"/>
                  <a:pt x="18356" y="3273"/>
                  <a:pt x="18330" y="3300"/>
                </a:cubicBezTo>
                <a:cubicBezTo>
                  <a:pt x="18294" y="3337"/>
                  <a:pt x="18251" y="3350"/>
                  <a:pt x="18235" y="3330"/>
                </a:cubicBezTo>
                <a:cubicBezTo>
                  <a:pt x="18220" y="3310"/>
                  <a:pt x="18204" y="3319"/>
                  <a:pt x="18204" y="3350"/>
                </a:cubicBezTo>
                <a:cubicBezTo>
                  <a:pt x="18204" y="3380"/>
                  <a:pt x="18219" y="3428"/>
                  <a:pt x="18235" y="3448"/>
                </a:cubicBezTo>
                <a:cubicBezTo>
                  <a:pt x="18285" y="3510"/>
                  <a:pt x="18359" y="3452"/>
                  <a:pt x="18377" y="3340"/>
                </a:cubicBezTo>
                <a:cubicBezTo>
                  <a:pt x="18383" y="3297"/>
                  <a:pt x="18384" y="3276"/>
                  <a:pt x="18377" y="3271"/>
                </a:cubicBezTo>
                <a:close/>
                <a:moveTo>
                  <a:pt x="10613" y="3429"/>
                </a:moveTo>
                <a:cubicBezTo>
                  <a:pt x="10587" y="3429"/>
                  <a:pt x="10574" y="3448"/>
                  <a:pt x="10589" y="3478"/>
                </a:cubicBezTo>
                <a:cubicBezTo>
                  <a:pt x="10604" y="3509"/>
                  <a:pt x="10626" y="3537"/>
                  <a:pt x="10636" y="3537"/>
                </a:cubicBezTo>
                <a:cubicBezTo>
                  <a:pt x="10647" y="3537"/>
                  <a:pt x="10652" y="3509"/>
                  <a:pt x="10652" y="3478"/>
                </a:cubicBezTo>
                <a:cubicBezTo>
                  <a:pt x="10652" y="3448"/>
                  <a:pt x="10638" y="3429"/>
                  <a:pt x="10613" y="3429"/>
                </a:cubicBezTo>
                <a:close/>
                <a:moveTo>
                  <a:pt x="17255" y="3775"/>
                </a:moveTo>
                <a:cubicBezTo>
                  <a:pt x="17144" y="3744"/>
                  <a:pt x="17054" y="3995"/>
                  <a:pt x="17161" y="4130"/>
                </a:cubicBezTo>
                <a:cubicBezTo>
                  <a:pt x="17224" y="4210"/>
                  <a:pt x="17260" y="4224"/>
                  <a:pt x="17224" y="4150"/>
                </a:cubicBezTo>
                <a:cubicBezTo>
                  <a:pt x="17209" y="4121"/>
                  <a:pt x="17231" y="4042"/>
                  <a:pt x="17279" y="3982"/>
                </a:cubicBezTo>
                <a:cubicBezTo>
                  <a:pt x="17353" y="3889"/>
                  <a:pt x="17356" y="3860"/>
                  <a:pt x="17302" y="3804"/>
                </a:cubicBezTo>
                <a:cubicBezTo>
                  <a:pt x="17286" y="3787"/>
                  <a:pt x="17271" y="3779"/>
                  <a:pt x="17255" y="3775"/>
                </a:cubicBezTo>
                <a:close/>
                <a:moveTo>
                  <a:pt x="16855" y="4328"/>
                </a:moveTo>
                <a:cubicBezTo>
                  <a:pt x="16851" y="4334"/>
                  <a:pt x="16848" y="4355"/>
                  <a:pt x="16847" y="4387"/>
                </a:cubicBezTo>
                <a:cubicBezTo>
                  <a:pt x="16845" y="4445"/>
                  <a:pt x="16856" y="4475"/>
                  <a:pt x="16871" y="4456"/>
                </a:cubicBezTo>
                <a:cubicBezTo>
                  <a:pt x="16885" y="4438"/>
                  <a:pt x="16891" y="4397"/>
                  <a:pt x="16879" y="4358"/>
                </a:cubicBezTo>
                <a:cubicBezTo>
                  <a:pt x="16872" y="4335"/>
                  <a:pt x="16860" y="4322"/>
                  <a:pt x="16855" y="4328"/>
                </a:cubicBezTo>
                <a:close/>
                <a:moveTo>
                  <a:pt x="16502" y="5247"/>
                </a:moveTo>
                <a:cubicBezTo>
                  <a:pt x="16497" y="5250"/>
                  <a:pt x="16499" y="5274"/>
                  <a:pt x="16510" y="5306"/>
                </a:cubicBezTo>
                <a:cubicBezTo>
                  <a:pt x="16526" y="5352"/>
                  <a:pt x="16550" y="5431"/>
                  <a:pt x="16565" y="5484"/>
                </a:cubicBezTo>
                <a:cubicBezTo>
                  <a:pt x="16597" y="5599"/>
                  <a:pt x="16623" y="5606"/>
                  <a:pt x="16730" y="5504"/>
                </a:cubicBezTo>
                <a:cubicBezTo>
                  <a:pt x="16823" y="5414"/>
                  <a:pt x="16795" y="5303"/>
                  <a:pt x="16683" y="5326"/>
                </a:cubicBezTo>
                <a:cubicBezTo>
                  <a:pt x="16640" y="5334"/>
                  <a:pt x="16576" y="5320"/>
                  <a:pt x="16541" y="5286"/>
                </a:cubicBezTo>
                <a:cubicBezTo>
                  <a:pt x="16517" y="5262"/>
                  <a:pt x="16507" y="5244"/>
                  <a:pt x="16502" y="5247"/>
                </a:cubicBezTo>
                <a:close/>
                <a:moveTo>
                  <a:pt x="18690" y="5444"/>
                </a:moveTo>
                <a:cubicBezTo>
                  <a:pt x="18674" y="5432"/>
                  <a:pt x="18616" y="5455"/>
                  <a:pt x="18557" y="5494"/>
                </a:cubicBezTo>
                <a:cubicBezTo>
                  <a:pt x="18498" y="5533"/>
                  <a:pt x="18420" y="5555"/>
                  <a:pt x="18392" y="5543"/>
                </a:cubicBezTo>
                <a:cubicBezTo>
                  <a:pt x="18364" y="5531"/>
                  <a:pt x="18305" y="5542"/>
                  <a:pt x="18259" y="5573"/>
                </a:cubicBezTo>
                <a:cubicBezTo>
                  <a:pt x="18200" y="5613"/>
                  <a:pt x="18164" y="5610"/>
                  <a:pt x="18126" y="5563"/>
                </a:cubicBezTo>
                <a:cubicBezTo>
                  <a:pt x="18084" y="5511"/>
                  <a:pt x="18075" y="5514"/>
                  <a:pt x="18086" y="5573"/>
                </a:cubicBezTo>
                <a:cubicBezTo>
                  <a:pt x="18104" y="5666"/>
                  <a:pt x="17856" y="5847"/>
                  <a:pt x="17765" y="5810"/>
                </a:cubicBezTo>
                <a:cubicBezTo>
                  <a:pt x="17724" y="5794"/>
                  <a:pt x="17737" y="5819"/>
                  <a:pt x="17788" y="5869"/>
                </a:cubicBezTo>
                <a:cubicBezTo>
                  <a:pt x="17869" y="5948"/>
                  <a:pt x="17863" y="5951"/>
                  <a:pt x="17726" y="6037"/>
                </a:cubicBezTo>
                <a:cubicBezTo>
                  <a:pt x="17647" y="6087"/>
                  <a:pt x="17567" y="6113"/>
                  <a:pt x="17545" y="6097"/>
                </a:cubicBezTo>
                <a:cubicBezTo>
                  <a:pt x="17524" y="6080"/>
                  <a:pt x="17506" y="6104"/>
                  <a:pt x="17506" y="6146"/>
                </a:cubicBezTo>
                <a:cubicBezTo>
                  <a:pt x="17506" y="6249"/>
                  <a:pt x="17266" y="6535"/>
                  <a:pt x="17224" y="6482"/>
                </a:cubicBezTo>
                <a:cubicBezTo>
                  <a:pt x="17205" y="6459"/>
                  <a:pt x="17200" y="6503"/>
                  <a:pt x="17216" y="6581"/>
                </a:cubicBezTo>
                <a:cubicBezTo>
                  <a:pt x="17246" y="6734"/>
                  <a:pt x="17151" y="6893"/>
                  <a:pt x="17067" y="6828"/>
                </a:cubicBezTo>
                <a:cubicBezTo>
                  <a:pt x="17042" y="6808"/>
                  <a:pt x="17010" y="6822"/>
                  <a:pt x="16996" y="6867"/>
                </a:cubicBezTo>
                <a:cubicBezTo>
                  <a:pt x="16965" y="6970"/>
                  <a:pt x="17116" y="7167"/>
                  <a:pt x="17263" y="7213"/>
                </a:cubicBezTo>
                <a:cubicBezTo>
                  <a:pt x="17428" y="7265"/>
                  <a:pt x="17435" y="7330"/>
                  <a:pt x="17286" y="7440"/>
                </a:cubicBezTo>
                <a:cubicBezTo>
                  <a:pt x="17161" y="7534"/>
                  <a:pt x="17161" y="7539"/>
                  <a:pt x="17247" y="7579"/>
                </a:cubicBezTo>
                <a:cubicBezTo>
                  <a:pt x="17353" y="7628"/>
                  <a:pt x="17321" y="7737"/>
                  <a:pt x="17200" y="7737"/>
                </a:cubicBezTo>
                <a:cubicBezTo>
                  <a:pt x="17091" y="7737"/>
                  <a:pt x="17040" y="7842"/>
                  <a:pt x="17130" y="7885"/>
                </a:cubicBezTo>
                <a:cubicBezTo>
                  <a:pt x="17172" y="7906"/>
                  <a:pt x="17227" y="7878"/>
                  <a:pt x="17263" y="7816"/>
                </a:cubicBezTo>
                <a:cubicBezTo>
                  <a:pt x="17320" y="7718"/>
                  <a:pt x="17321" y="7718"/>
                  <a:pt x="17373" y="7875"/>
                </a:cubicBezTo>
                <a:cubicBezTo>
                  <a:pt x="17403" y="7966"/>
                  <a:pt x="17426" y="8078"/>
                  <a:pt x="17420" y="8122"/>
                </a:cubicBezTo>
                <a:cubicBezTo>
                  <a:pt x="17411" y="8187"/>
                  <a:pt x="17421" y="8188"/>
                  <a:pt x="17475" y="8132"/>
                </a:cubicBezTo>
                <a:cubicBezTo>
                  <a:pt x="17519" y="8086"/>
                  <a:pt x="17550" y="8083"/>
                  <a:pt x="17569" y="8122"/>
                </a:cubicBezTo>
                <a:cubicBezTo>
                  <a:pt x="17584" y="8154"/>
                  <a:pt x="17637" y="8182"/>
                  <a:pt x="17686" y="8182"/>
                </a:cubicBezTo>
                <a:cubicBezTo>
                  <a:pt x="17739" y="8182"/>
                  <a:pt x="17783" y="8224"/>
                  <a:pt x="17796" y="8290"/>
                </a:cubicBezTo>
                <a:cubicBezTo>
                  <a:pt x="17814" y="8375"/>
                  <a:pt x="17839" y="8385"/>
                  <a:pt x="17883" y="8340"/>
                </a:cubicBezTo>
                <a:cubicBezTo>
                  <a:pt x="17947" y="8272"/>
                  <a:pt x="18118" y="8358"/>
                  <a:pt x="18118" y="8458"/>
                </a:cubicBezTo>
                <a:cubicBezTo>
                  <a:pt x="18118" y="8490"/>
                  <a:pt x="18142" y="8492"/>
                  <a:pt x="18173" y="8468"/>
                </a:cubicBezTo>
                <a:cubicBezTo>
                  <a:pt x="18203" y="8444"/>
                  <a:pt x="18274" y="8439"/>
                  <a:pt x="18330" y="8448"/>
                </a:cubicBezTo>
                <a:cubicBezTo>
                  <a:pt x="18385" y="8457"/>
                  <a:pt x="18461" y="8433"/>
                  <a:pt x="18494" y="8399"/>
                </a:cubicBezTo>
                <a:cubicBezTo>
                  <a:pt x="18566" y="8324"/>
                  <a:pt x="18626" y="8413"/>
                  <a:pt x="18588" y="8537"/>
                </a:cubicBezTo>
                <a:cubicBezTo>
                  <a:pt x="18569" y="8600"/>
                  <a:pt x="18583" y="8610"/>
                  <a:pt x="18651" y="8567"/>
                </a:cubicBezTo>
                <a:cubicBezTo>
                  <a:pt x="18698" y="8537"/>
                  <a:pt x="18776" y="8488"/>
                  <a:pt x="18824" y="8458"/>
                </a:cubicBezTo>
                <a:cubicBezTo>
                  <a:pt x="18881" y="8422"/>
                  <a:pt x="18915" y="8420"/>
                  <a:pt x="18933" y="8458"/>
                </a:cubicBezTo>
                <a:cubicBezTo>
                  <a:pt x="18952" y="8497"/>
                  <a:pt x="18982" y="8497"/>
                  <a:pt x="19020" y="8458"/>
                </a:cubicBezTo>
                <a:cubicBezTo>
                  <a:pt x="19050" y="8427"/>
                  <a:pt x="19082" y="8418"/>
                  <a:pt x="19098" y="8438"/>
                </a:cubicBezTo>
                <a:cubicBezTo>
                  <a:pt x="19169" y="8528"/>
                  <a:pt x="19122" y="8288"/>
                  <a:pt x="19043" y="8162"/>
                </a:cubicBezTo>
                <a:cubicBezTo>
                  <a:pt x="18995" y="8084"/>
                  <a:pt x="18957" y="8004"/>
                  <a:pt x="18957" y="7984"/>
                </a:cubicBezTo>
                <a:cubicBezTo>
                  <a:pt x="18957" y="7964"/>
                  <a:pt x="18898" y="7857"/>
                  <a:pt x="18831" y="7747"/>
                </a:cubicBezTo>
                <a:cubicBezTo>
                  <a:pt x="18750" y="7612"/>
                  <a:pt x="18605" y="7489"/>
                  <a:pt x="18384" y="7361"/>
                </a:cubicBezTo>
                <a:cubicBezTo>
                  <a:pt x="18083" y="7186"/>
                  <a:pt x="18065" y="7165"/>
                  <a:pt x="18141" y="7095"/>
                </a:cubicBezTo>
                <a:cubicBezTo>
                  <a:pt x="18187" y="7053"/>
                  <a:pt x="18208" y="7016"/>
                  <a:pt x="18188" y="7016"/>
                </a:cubicBezTo>
                <a:cubicBezTo>
                  <a:pt x="18169" y="7016"/>
                  <a:pt x="18229" y="6908"/>
                  <a:pt x="18322" y="6778"/>
                </a:cubicBezTo>
                <a:cubicBezTo>
                  <a:pt x="18415" y="6649"/>
                  <a:pt x="18505" y="6553"/>
                  <a:pt x="18526" y="6561"/>
                </a:cubicBezTo>
                <a:cubicBezTo>
                  <a:pt x="18546" y="6569"/>
                  <a:pt x="18555" y="6560"/>
                  <a:pt x="18541" y="6531"/>
                </a:cubicBezTo>
                <a:cubicBezTo>
                  <a:pt x="18527" y="6503"/>
                  <a:pt x="18532" y="6405"/>
                  <a:pt x="18557" y="6324"/>
                </a:cubicBezTo>
                <a:cubicBezTo>
                  <a:pt x="18628" y="6090"/>
                  <a:pt x="18722" y="5469"/>
                  <a:pt x="18690" y="5444"/>
                </a:cubicBezTo>
                <a:close/>
                <a:moveTo>
                  <a:pt x="16024" y="8014"/>
                </a:moveTo>
                <a:lnTo>
                  <a:pt x="16008" y="8231"/>
                </a:lnTo>
                <a:cubicBezTo>
                  <a:pt x="15987" y="8516"/>
                  <a:pt x="16002" y="8587"/>
                  <a:pt x="16079" y="8508"/>
                </a:cubicBezTo>
                <a:cubicBezTo>
                  <a:pt x="16123" y="8461"/>
                  <a:pt x="16152" y="8470"/>
                  <a:pt x="16189" y="8557"/>
                </a:cubicBezTo>
                <a:cubicBezTo>
                  <a:pt x="16243" y="8684"/>
                  <a:pt x="16240" y="8693"/>
                  <a:pt x="16338" y="8646"/>
                </a:cubicBezTo>
                <a:cubicBezTo>
                  <a:pt x="16376" y="8627"/>
                  <a:pt x="16408" y="8571"/>
                  <a:pt x="16408" y="8527"/>
                </a:cubicBezTo>
                <a:cubicBezTo>
                  <a:pt x="16408" y="8484"/>
                  <a:pt x="16435" y="8436"/>
                  <a:pt x="16471" y="8419"/>
                </a:cubicBezTo>
                <a:cubicBezTo>
                  <a:pt x="16507" y="8401"/>
                  <a:pt x="16530" y="8330"/>
                  <a:pt x="16526" y="8261"/>
                </a:cubicBezTo>
                <a:cubicBezTo>
                  <a:pt x="16519" y="8163"/>
                  <a:pt x="16494" y="8141"/>
                  <a:pt x="16416" y="8152"/>
                </a:cubicBezTo>
                <a:cubicBezTo>
                  <a:pt x="16360" y="8160"/>
                  <a:pt x="16305" y="8183"/>
                  <a:pt x="16291" y="8201"/>
                </a:cubicBezTo>
                <a:cubicBezTo>
                  <a:pt x="16276" y="8220"/>
                  <a:pt x="16208" y="8182"/>
                  <a:pt x="16142" y="8122"/>
                </a:cubicBezTo>
                <a:lnTo>
                  <a:pt x="16024" y="8014"/>
                </a:lnTo>
                <a:close/>
                <a:moveTo>
                  <a:pt x="17271" y="8488"/>
                </a:moveTo>
                <a:cubicBezTo>
                  <a:pt x="17236" y="8471"/>
                  <a:pt x="17191" y="8502"/>
                  <a:pt x="17177" y="8547"/>
                </a:cubicBezTo>
                <a:cubicBezTo>
                  <a:pt x="17163" y="8593"/>
                  <a:pt x="17130" y="8615"/>
                  <a:pt x="17106" y="8597"/>
                </a:cubicBezTo>
                <a:cubicBezTo>
                  <a:pt x="17043" y="8548"/>
                  <a:pt x="17058" y="8803"/>
                  <a:pt x="17122" y="8883"/>
                </a:cubicBezTo>
                <a:cubicBezTo>
                  <a:pt x="17151" y="8920"/>
                  <a:pt x="17181" y="8952"/>
                  <a:pt x="17192" y="8952"/>
                </a:cubicBezTo>
                <a:cubicBezTo>
                  <a:pt x="17204" y="8952"/>
                  <a:pt x="17201" y="8933"/>
                  <a:pt x="17185" y="8913"/>
                </a:cubicBezTo>
                <a:cubicBezTo>
                  <a:pt x="17168" y="8892"/>
                  <a:pt x="17184" y="8830"/>
                  <a:pt x="17224" y="8774"/>
                </a:cubicBezTo>
                <a:cubicBezTo>
                  <a:pt x="17264" y="8719"/>
                  <a:pt x="17282" y="8676"/>
                  <a:pt x="17263" y="8676"/>
                </a:cubicBezTo>
                <a:cubicBezTo>
                  <a:pt x="17244" y="8676"/>
                  <a:pt x="17251" y="8639"/>
                  <a:pt x="17279" y="8597"/>
                </a:cubicBezTo>
                <a:cubicBezTo>
                  <a:pt x="17317" y="8538"/>
                  <a:pt x="17319" y="8511"/>
                  <a:pt x="17271" y="8488"/>
                </a:cubicBezTo>
                <a:close/>
                <a:moveTo>
                  <a:pt x="16541" y="10306"/>
                </a:moveTo>
                <a:cubicBezTo>
                  <a:pt x="16696" y="10312"/>
                  <a:pt x="16800" y="10380"/>
                  <a:pt x="16800" y="10484"/>
                </a:cubicBezTo>
                <a:cubicBezTo>
                  <a:pt x="16800" y="10536"/>
                  <a:pt x="16862" y="10657"/>
                  <a:pt x="16934" y="10751"/>
                </a:cubicBezTo>
                <a:cubicBezTo>
                  <a:pt x="17054" y="10907"/>
                  <a:pt x="17061" y="10937"/>
                  <a:pt x="17020" y="11126"/>
                </a:cubicBezTo>
                <a:cubicBezTo>
                  <a:pt x="16924" y="11563"/>
                  <a:pt x="17047" y="11837"/>
                  <a:pt x="17898" y="13053"/>
                </a:cubicBezTo>
                <a:cubicBezTo>
                  <a:pt x="18980" y="14598"/>
                  <a:pt x="19290" y="15102"/>
                  <a:pt x="19718" y="15997"/>
                </a:cubicBezTo>
                <a:cubicBezTo>
                  <a:pt x="20180" y="16967"/>
                  <a:pt x="20350" y="17833"/>
                  <a:pt x="20212" y="18576"/>
                </a:cubicBezTo>
                <a:cubicBezTo>
                  <a:pt x="20129" y="19019"/>
                  <a:pt x="19935" y="19554"/>
                  <a:pt x="19749" y="19871"/>
                </a:cubicBezTo>
                <a:cubicBezTo>
                  <a:pt x="19637" y="20062"/>
                  <a:pt x="19583" y="20117"/>
                  <a:pt x="19396" y="20167"/>
                </a:cubicBezTo>
                <a:cubicBezTo>
                  <a:pt x="19273" y="20201"/>
                  <a:pt x="18995" y="20228"/>
                  <a:pt x="18784" y="20227"/>
                </a:cubicBezTo>
                <a:cubicBezTo>
                  <a:pt x="18209" y="20222"/>
                  <a:pt x="17916" y="20107"/>
                  <a:pt x="16063" y="19229"/>
                </a:cubicBezTo>
                <a:cubicBezTo>
                  <a:pt x="14966" y="18708"/>
                  <a:pt x="14103" y="18457"/>
                  <a:pt x="13138" y="18369"/>
                </a:cubicBezTo>
                <a:cubicBezTo>
                  <a:pt x="12757" y="18334"/>
                  <a:pt x="11856" y="18440"/>
                  <a:pt x="11358" y="18576"/>
                </a:cubicBezTo>
                <a:cubicBezTo>
                  <a:pt x="11251" y="18605"/>
                  <a:pt x="11151" y="18602"/>
                  <a:pt x="11130" y="18576"/>
                </a:cubicBezTo>
                <a:cubicBezTo>
                  <a:pt x="11110" y="18551"/>
                  <a:pt x="11186" y="18386"/>
                  <a:pt x="11295" y="18201"/>
                </a:cubicBezTo>
                <a:lnTo>
                  <a:pt x="11491" y="17865"/>
                </a:lnTo>
                <a:lnTo>
                  <a:pt x="12558" y="17855"/>
                </a:lnTo>
                <a:cubicBezTo>
                  <a:pt x="14248" y="17847"/>
                  <a:pt x="14827" y="17802"/>
                  <a:pt x="15373" y="17648"/>
                </a:cubicBezTo>
                <a:cubicBezTo>
                  <a:pt x="15639" y="17572"/>
                  <a:pt x="15886" y="17488"/>
                  <a:pt x="15922" y="17460"/>
                </a:cubicBezTo>
                <a:cubicBezTo>
                  <a:pt x="15977" y="17417"/>
                  <a:pt x="16000" y="16941"/>
                  <a:pt x="16047" y="14357"/>
                </a:cubicBezTo>
                <a:cubicBezTo>
                  <a:pt x="16079" y="12677"/>
                  <a:pt x="16116" y="11087"/>
                  <a:pt x="16134" y="10830"/>
                </a:cubicBezTo>
                <a:lnTo>
                  <a:pt x="16165" y="10365"/>
                </a:lnTo>
                <a:lnTo>
                  <a:pt x="16369" y="10316"/>
                </a:lnTo>
                <a:cubicBezTo>
                  <a:pt x="16429" y="10303"/>
                  <a:pt x="16490" y="10304"/>
                  <a:pt x="16541" y="10306"/>
                </a:cubicBezTo>
                <a:close/>
              </a:path>
            </a:pathLst>
          </a:custGeom>
          <a:ln w="12700">
            <a:solidFill>
              <a:schemeClr val="accent2">
                <a:satOff val="-33616"/>
                <a:lumOff val="-16549"/>
              </a:schemeClr>
            </a:solidFill>
            <a:miter lim="400000"/>
          </a:ln>
        </p:spPr>
      </p:pic>
      <p:pic>
        <p:nvPicPr>
          <p:cNvPr id="3014" name="IMG_2367.png" descr="IMG_2367.png"/>
          <p:cNvPicPr>
            <a:picLocks noChangeAspect="1"/>
          </p:cNvPicPr>
          <p:nvPr/>
        </p:nvPicPr>
        <p:blipFill>
          <a:blip r:embed="rId7">
            <a:alphaModFix amt="33789"/>
            <a:extLst/>
          </a:blip>
          <a:stretch>
            <a:fillRect/>
          </a:stretch>
        </p:blipFill>
        <p:spPr>
          <a:xfrm>
            <a:off x="1922878" y="492085"/>
            <a:ext cx="4683137" cy="3746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5" name="IMG_2705.png" descr="IMG_2705.png"/>
          <p:cNvPicPr>
            <a:picLocks noChangeAspect="1"/>
          </p:cNvPicPr>
          <p:nvPr/>
        </p:nvPicPr>
        <p:blipFill>
          <a:blip r:embed="rId8">
            <a:alphaModFix amt="46347"/>
            <a:extLst/>
          </a:blip>
          <a:stretch>
            <a:fillRect/>
          </a:stretch>
        </p:blipFill>
        <p:spPr>
          <a:xfrm>
            <a:off x="7777459" y="3772641"/>
            <a:ext cx="972207" cy="9761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18" name="IMG_2998.jpeg"/>
          <p:cNvGrpSpPr/>
          <p:nvPr/>
        </p:nvGrpSpPr>
        <p:grpSpPr>
          <a:xfrm>
            <a:off x="585990" y="859706"/>
            <a:ext cx="3841859" cy="3864176"/>
            <a:chOff x="0" y="0"/>
            <a:chExt cx="3841858" cy="3864174"/>
          </a:xfrm>
        </p:grpSpPr>
        <p:pic>
          <p:nvPicPr>
            <p:cNvPr id="3017" name="IMG_2998.jpeg" descr="IMG_2998.jpe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03200" y="203200"/>
              <a:ext cx="3435459" cy="341967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16" name="IMG_2998.jpeg" descr="IMG_2998.jpeg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3841859" cy="3864175"/>
            </a:xfrm>
            <a:prstGeom prst="rect">
              <a:avLst/>
            </a:prstGeom>
            <a:effectLst/>
          </p:spPr>
        </p:pic>
      </p:grpSp>
      <p:grpSp>
        <p:nvGrpSpPr>
          <p:cNvPr id="3021" name="IMG_3002.jpeg"/>
          <p:cNvGrpSpPr/>
          <p:nvPr/>
        </p:nvGrpSpPr>
        <p:grpSpPr>
          <a:xfrm>
            <a:off x="873263" y="1049216"/>
            <a:ext cx="3827137" cy="3485155"/>
            <a:chOff x="0" y="0"/>
            <a:chExt cx="3827135" cy="3485153"/>
          </a:xfrm>
        </p:grpSpPr>
        <p:pic>
          <p:nvPicPr>
            <p:cNvPr id="3020" name="IMG_3002.jpeg" descr="IMG_3002.jpe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03200" y="203200"/>
              <a:ext cx="3420736" cy="304065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19" name="IMG_3002.jpeg" descr="IMG_3002.jpeg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3827136" cy="3485154"/>
            </a:xfrm>
            <a:prstGeom prst="rect">
              <a:avLst/>
            </a:prstGeom>
            <a:effectLst/>
          </p:spPr>
        </p:pic>
      </p:grpSp>
      <p:grpSp>
        <p:nvGrpSpPr>
          <p:cNvPr id="3024" name="IMG_2999.jpeg"/>
          <p:cNvGrpSpPr/>
          <p:nvPr/>
        </p:nvGrpSpPr>
        <p:grpSpPr>
          <a:xfrm>
            <a:off x="1199662" y="1049216"/>
            <a:ext cx="2891583" cy="3455354"/>
            <a:chOff x="0" y="0"/>
            <a:chExt cx="2891582" cy="3455352"/>
          </a:xfrm>
        </p:grpSpPr>
        <p:pic>
          <p:nvPicPr>
            <p:cNvPr id="3023" name="IMG_2999.jpeg" descr="IMG_2999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0" t="9661" r="0" b="9661"/>
            <a:stretch>
              <a:fillRect/>
            </a:stretch>
          </p:blipFill>
          <p:spPr>
            <a:xfrm>
              <a:off x="203200" y="203200"/>
              <a:ext cx="2485183" cy="30108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22" name="IMG_2999.jpeg" descr="IMG_2999.jpeg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-1"/>
              <a:ext cx="2891583" cy="3455354"/>
            </a:xfrm>
            <a:prstGeom prst="rect">
              <a:avLst/>
            </a:prstGeom>
            <a:effectLst/>
          </p:spPr>
        </p:pic>
      </p:grpSp>
      <p:grpSp>
        <p:nvGrpSpPr>
          <p:cNvPr id="3027" name="IMG_3006.jpeg"/>
          <p:cNvGrpSpPr/>
          <p:nvPr/>
        </p:nvGrpSpPr>
        <p:grpSpPr>
          <a:xfrm>
            <a:off x="1545474" y="1261845"/>
            <a:ext cx="3670670" cy="3055916"/>
            <a:chOff x="0" y="0"/>
            <a:chExt cx="3670668" cy="3055915"/>
          </a:xfrm>
        </p:grpSpPr>
        <p:pic>
          <p:nvPicPr>
            <p:cNvPr id="3026" name="IMG_3006.jpeg" descr="IMG_3006.jpeg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203200" y="203200"/>
              <a:ext cx="3264269" cy="261141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25" name="IMG_3006.jpeg" descr="IMG_3006.jpeg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3670669" cy="3055916"/>
            </a:xfrm>
            <a:prstGeom prst="rect">
              <a:avLst/>
            </a:prstGeom>
            <a:effectLst/>
          </p:spPr>
        </p:pic>
      </p:grpSp>
      <p:grpSp>
        <p:nvGrpSpPr>
          <p:cNvPr id="3030" name="IMG_3003.jpeg"/>
          <p:cNvGrpSpPr/>
          <p:nvPr/>
        </p:nvGrpSpPr>
        <p:grpSpPr>
          <a:xfrm>
            <a:off x="1872846" y="1352467"/>
            <a:ext cx="4189956" cy="2965294"/>
            <a:chOff x="0" y="0"/>
            <a:chExt cx="4189955" cy="2965293"/>
          </a:xfrm>
        </p:grpSpPr>
        <p:pic>
          <p:nvPicPr>
            <p:cNvPr id="3029" name="IMG_3003.jpeg" descr="IMG_3003.jpe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203200" y="203200"/>
              <a:ext cx="3783556" cy="252079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28" name="IMG_3003.jpeg" descr="IMG_3003.jpeg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0" y="0"/>
              <a:ext cx="4189956" cy="2965294"/>
            </a:xfrm>
            <a:prstGeom prst="rect">
              <a:avLst/>
            </a:prstGeom>
            <a:effectLst/>
          </p:spPr>
        </p:pic>
      </p:grpSp>
      <p:grpSp>
        <p:nvGrpSpPr>
          <p:cNvPr id="3033" name="IMG_3005.jpeg"/>
          <p:cNvGrpSpPr/>
          <p:nvPr/>
        </p:nvGrpSpPr>
        <p:grpSpPr>
          <a:xfrm>
            <a:off x="2231430" y="1157680"/>
            <a:ext cx="4482670" cy="3163341"/>
            <a:chOff x="0" y="0"/>
            <a:chExt cx="4482669" cy="3163340"/>
          </a:xfrm>
        </p:grpSpPr>
        <p:pic>
          <p:nvPicPr>
            <p:cNvPr id="3032" name="IMG_3005.jpeg" descr="IMG_3005.jpeg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203200" y="203200"/>
              <a:ext cx="4076270" cy="271884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31" name="IMG_3005.jpeg" descr="IMG_3005.jpeg"/>
            <p:cNvPicPr>
              <a:picLocks noChangeAspect="0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0" y="0"/>
              <a:ext cx="4482670" cy="3163341"/>
            </a:xfrm>
            <a:prstGeom prst="rect">
              <a:avLst/>
            </a:prstGeom>
            <a:effectLst/>
          </p:spPr>
        </p:pic>
      </p:grpSp>
      <p:grpSp>
        <p:nvGrpSpPr>
          <p:cNvPr id="3036" name="IMG_3009.jpeg"/>
          <p:cNvGrpSpPr/>
          <p:nvPr/>
        </p:nvGrpSpPr>
        <p:grpSpPr>
          <a:xfrm>
            <a:off x="2582293" y="1298513"/>
            <a:ext cx="3963358" cy="2881675"/>
            <a:chOff x="0" y="0"/>
            <a:chExt cx="3963356" cy="2881673"/>
          </a:xfrm>
        </p:grpSpPr>
        <p:pic>
          <p:nvPicPr>
            <p:cNvPr id="3035" name="IMG_3009.jpeg" descr="IMG_3009.jpeg"/>
            <p:cNvPicPr>
              <a:picLocks noChangeAspect="1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203200" y="203200"/>
              <a:ext cx="3556957" cy="243717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34" name="IMG_3009.jpeg" descr="IMG_3009.jpeg"/>
            <p:cNvPicPr>
              <a:picLocks noChangeAspect="0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0" y="0"/>
              <a:ext cx="3963357" cy="2881674"/>
            </a:xfrm>
            <a:prstGeom prst="rect">
              <a:avLst/>
            </a:prstGeom>
            <a:effectLst/>
          </p:spPr>
        </p:pic>
      </p:grpSp>
      <p:grpSp>
        <p:nvGrpSpPr>
          <p:cNvPr id="3039" name="IMG_3007.jpeg"/>
          <p:cNvGrpSpPr/>
          <p:nvPr/>
        </p:nvGrpSpPr>
        <p:grpSpPr>
          <a:xfrm>
            <a:off x="2868216" y="1412098"/>
            <a:ext cx="4002680" cy="2842020"/>
            <a:chOff x="0" y="0"/>
            <a:chExt cx="4002678" cy="2842018"/>
          </a:xfrm>
        </p:grpSpPr>
        <p:pic>
          <p:nvPicPr>
            <p:cNvPr id="3038" name="IMG_3007.jpeg" descr="IMG_3007.jpeg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203200" y="203200"/>
              <a:ext cx="3596279" cy="23975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37" name="IMG_3007.jpeg" descr="IMG_3007.jpeg"/>
            <p:cNvPicPr>
              <a:picLocks noChangeAspect="0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0" y="0"/>
              <a:ext cx="4002679" cy="2842019"/>
            </a:xfrm>
            <a:prstGeom prst="rect">
              <a:avLst/>
            </a:prstGeom>
            <a:effectLst/>
          </p:spPr>
        </p:pic>
      </p:grpSp>
      <p:grpSp>
        <p:nvGrpSpPr>
          <p:cNvPr id="3042" name="IMG_3008.jpeg"/>
          <p:cNvGrpSpPr/>
          <p:nvPr/>
        </p:nvGrpSpPr>
        <p:grpSpPr>
          <a:xfrm>
            <a:off x="3123677" y="1565865"/>
            <a:ext cx="3857563" cy="2678994"/>
            <a:chOff x="0" y="0"/>
            <a:chExt cx="3857562" cy="2678992"/>
          </a:xfrm>
        </p:grpSpPr>
        <p:pic>
          <p:nvPicPr>
            <p:cNvPr id="3041" name="IMG_3008.jpeg" descr="IMG_3008.jpeg"/>
            <p:cNvPicPr>
              <a:picLocks noChangeAspect="1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203200" y="203200"/>
              <a:ext cx="3451163" cy="223449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40" name="IMG_3008.jpeg" descr="IMG_3008.jpeg"/>
            <p:cNvPicPr>
              <a:picLocks noChangeAspect="0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0" y="0"/>
              <a:ext cx="3857563" cy="2678993"/>
            </a:xfrm>
            <a:prstGeom prst="rect">
              <a:avLst/>
            </a:prstGeom>
            <a:effectLst/>
          </p:spPr>
        </p:pic>
      </p:grpSp>
      <p:grpSp>
        <p:nvGrpSpPr>
          <p:cNvPr id="3045" name="IMG_3010.png"/>
          <p:cNvGrpSpPr/>
          <p:nvPr/>
        </p:nvGrpSpPr>
        <p:grpSpPr>
          <a:xfrm>
            <a:off x="3439098" y="1721713"/>
            <a:ext cx="3166917" cy="2401664"/>
            <a:chOff x="0" y="0"/>
            <a:chExt cx="3166915" cy="2401662"/>
          </a:xfrm>
        </p:grpSpPr>
        <p:pic>
          <p:nvPicPr>
            <p:cNvPr id="3044" name="IMG_3010.png" descr="IMG_3010.png"/>
            <p:cNvPicPr>
              <a:picLocks noChangeAspect="1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203200" y="203200"/>
              <a:ext cx="2760516" cy="195716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43" name="IMG_3010.png" descr="IMG_3010.png"/>
            <p:cNvPicPr>
              <a:picLocks noChangeAspect="0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0" y="0"/>
              <a:ext cx="3166916" cy="2401663"/>
            </a:xfrm>
            <a:prstGeom prst="rect">
              <a:avLst/>
            </a:prstGeom>
            <a:effectLst/>
          </p:spPr>
        </p:pic>
      </p:grpSp>
      <p:grpSp>
        <p:nvGrpSpPr>
          <p:cNvPr id="3048" name="IMG_3001.jpeg"/>
          <p:cNvGrpSpPr/>
          <p:nvPr/>
        </p:nvGrpSpPr>
        <p:grpSpPr>
          <a:xfrm>
            <a:off x="3812533" y="1778419"/>
            <a:ext cx="2420048" cy="2458148"/>
            <a:chOff x="0" y="0"/>
            <a:chExt cx="2420046" cy="2458146"/>
          </a:xfrm>
        </p:grpSpPr>
        <p:pic>
          <p:nvPicPr>
            <p:cNvPr id="3047" name="IMG_3001.jpeg" descr="IMG_3001.jpeg"/>
            <p:cNvPicPr>
              <a:picLocks noChangeAspect="1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203200" y="203200"/>
              <a:ext cx="2013647" cy="201364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46" name="IMG_3001.jpeg" descr="IMG_3001.jpeg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0" y="0"/>
              <a:ext cx="2420047" cy="2458147"/>
            </a:xfrm>
            <a:prstGeom prst="rect">
              <a:avLst/>
            </a:prstGeom>
            <a:effectLst/>
          </p:spPr>
        </p:pic>
      </p:grpSp>
      <p:grpSp>
        <p:nvGrpSpPr>
          <p:cNvPr id="3051" name="IMG_3004.jpeg"/>
          <p:cNvGrpSpPr/>
          <p:nvPr/>
        </p:nvGrpSpPr>
        <p:grpSpPr>
          <a:xfrm>
            <a:off x="4213904" y="1744634"/>
            <a:ext cx="2765842" cy="2430746"/>
            <a:chOff x="0" y="0"/>
            <a:chExt cx="2765840" cy="2430745"/>
          </a:xfrm>
        </p:grpSpPr>
        <p:pic>
          <p:nvPicPr>
            <p:cNvPr id="3050" name="IMG_3004.jpeg" descr="IMG_3004.jpe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20838" t="0" r="0" b="0"/>
            <a:stretch>
              <a:fillRect/>
            </a:stretch>
          </p:blipFill>
          <p:spPr>
            <a:xfrm>
              <a:off x="203199" y="203200"/>
              <a:ext cx="2359442" cy="198624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49" name="IMG_3004.jpeg" descr="IMG_3004.jpeg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0" y="-1"/>
              <a:ext cx="2765841" cy="2430747"/>
            </a:xfrm>
            <a:prstGeom prst="rect">
              <a:avLst/>
            </a:prstGeom>
            <a:effectLst/>
          </p:spPr>
        </p:pic>
      </p:grpSp>
      <p:sp>
        <p:nvSpPr>
          <p:cNvPr id="3052" name="قدرة الله سبحانه وتعالى"/>
          <p:cNvSpPr txBox="1"/>
          <p:nvPr/>
        </p:nvSpPr>
        <p:spPr>
          <a:xfrm>
            <a:off x="2752852" y="427658"/>
            <a:ext cx="3439825" cy="260530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80000"/>
              </a:lnSpc>
              <a:defRPr b="1" sz="150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قدرة الله سبحانه وتعالى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08" fill="hold"/>
                                        <p:tgtEl>
                                          <p:spTgt spid="30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7008"/>
                            </p:stCondLst>
                            <p:childTnLst>
                              <p:par>
                                <p:cTn id="8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8008"/>
                            </p:stCondLst>
                            <p:childTnLst>
                              <p:par>
                                <p:cTn id="13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mph" nodeType="afterEffect" presetSubtype="0" presetID="6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0" fill="hold"/>
                                        <p:tgtEl>
                                          <p:spTgt spid="30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mph" nodeType="afterEffect" presetSubtype="0" presetID="6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5000" fill="hold"/>
                                        <p:tgtEl>
                                          <p:spTgt spid="30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Class="entr" nodeType="after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mph" nodeType="afterEffect" presetSubtype="0" presetID="6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8000" fill="hold"/>
                                        <p:tgtEl>
                                          <p:spTgt spid="30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mph" nodeType="afterEffect" presetSubtype="0" presetID="6" grpId="1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9250" fill="hold"/>
                                        <p:tgtEl>
                                          <p:spTgt spid="3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250"/>
                            </p:stCondLst>
                            <p:childTnLst>
                              <p:par>
                                <p:cTn id="45" presetClass="entr" nodeType="after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mph" nodeType="afterEffect" presetSubtype="0" presetID="6" grpId="1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8750" fill="hold"/>
                                        <p:tgtEl>
                                          <p:spTgt spid="3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750"/>
                            </p:stCondLst>
                            <p:childTnLst>
                              <p:par>
                                <p:cTn id="53" presetClass="entr" nodeType="afterEffect" presetSubtype="16" presetID="23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mph" nodeType="afterEffect" presetSubtype="0" presetID="6" grpId="1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5000" fill="hold"/>
                                        <p:tgtEl>
                                          <p:spTgt spid="30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Class="entr" nodeType="afterEffect" presetSubtype="16" presetID="2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3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mph" nodeType="afterEffect" presetSubtype="0" presetID="6" grpId="1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10500" fill="hold"/>
                                        <p:tgtEl>
                                          <p:spTgt spid="30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Class="entr" nodeType="afterEffect" presetSubtype="16" presetID="23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3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3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emph" nodeType="afterEffect" presetSubtype="0" presetID="6" grpId="1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750" fill="hold"/>
                                        <p:tgtEl>
                                          <p:spTgt spid="30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750"/>
                            </p:stCondLst>
                            <p:childTnLst>
                              <p:par>
                                <p:cTn id="77" presetClass="entr" nodeType="afterEffect" presetSubtype="16" presetID="23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3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3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Class="emph" nodeType="afterEffect" presetSubtype="0" presetID="6" grpId="2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14500" fill="hold"/>
                                        <p:tgtEl>
                                          <p:spTgt spid="30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500"/>
                            </p:stCondLst>
                            <p:childTnLst>
                              <p:par>
                                <p:cTn id="85" presetClass="entr" nodeType="afterEffect" presetSubtype="16" presetID="23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3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3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Class="emph" nodeType="afterEffect" presetSubtype="0" presetID="6" grpId="2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6000" fill="hold"/>
                                        <p:tgtEl>
                                          <p:spTgt spid="30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Class="entr" nodeType="afterEffect" presetSubtype="16" presetID="23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3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3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Class="emph" nodeType="afterEffect" presetSubtype="0" presetID="6" grpId="2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5000" fill="hold"/>
                                        <p:tgtEl>
                                          <p:spTgt spid="30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0"/>
                            </p:stCondLst>
                            <p:childTnLst>
                              <p:par>
                                <p:cTn id="101" presetClass="entr" nodeType="afterEffect" presetSubtype="16" presetID="23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3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3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3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Class="emph" nodeType="afterEffect" presetSubtype="0" presetID="6" grpId="2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9500" fill="hold"/>
                                        <p:tgtEl>
                                          <p:spTgt spid="3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Class="emph" nodeType="afterEffect" presetID="9" grpId="27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indefinite" fill="hold"/>
                                        <p:tgtEl>
                                          <p:spTgt spid="30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111" dur="indefinite" fill="hold"/>
                                        <p:tgtEl>
                                          <p:spTgt spid="3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12" fill="hold" display="0">
                  <p:stCondLst>
                    <p:cond delay="indefinite"/>
                  </p:stCondLst>
                </p:cTn>
                <p:tgtEl>
                  <p:spTgt spid="3011"/>
                </p:tgtEl>
              </p:cMediaNode>
            </p:audio>
          </p:childTnLst>
        </p:cTn>
      </p:par>
    </p:tnLst>
    <p:bldLst>
      <p:bldP build="whole" bldLvl="1" animBg="1" rev="0" advAuto="0" spid="3021" grpId="5"/>
      <p:bldP build="whole" bldLvl="1" animBg="1" rev="0" advAuto="0" spid="3021" grpId="6"/>
      <p:bldP build="whole" bldLvl="1" animBg="1" rev="0" advAuto="0" spid="3048" grpId="23"/>
      <p:bldP build="whole" bldLvl="1" animBg="1" rev="0" advAuto="0" spid="3048" grpId="24"/>
      <p:bldP build="whole" bldLvl="1" animBg="1" rev="0" advAuto="0" spid="3036" grpId="15"/>
      <p:bldP build="whole" bldLvl="1" animBg="1" rev="0" advAuto="0" spid="3036" grpId="16"/>
      <p:bldP build="whole" bldLvl="1" animBg="1" rev="0" advAuto="0" spid="3018" grpId="3"/>
      <p:bldP build="whole" bldLvl="1" animBg="1" rev="0" advAuto="0" spid="3018" grpId="4"/>
      <p:bldP build="whole" bldLvl="1" animBg="1" rev="0" advAuto="0" spid="3030" grpId="11"/>
      <p:bldP build="whole" bldLvl="1" animBg="1" rev="0" advAuto="0" spid="3030" grpId="12"/>
      <p:bldP build="whole" bldLvl="1" animBg="1" rev="0" advAuto="0" spid="3051" grpId="25"/>
      <p:bldP build="whole" bldLvl="1" animBg="1" rev="0" advAuto="0" spid="3024" grpId="7"/>
      <p:bldP build="whole" bldLvl="1" animBg="1" rev="0" advAuto="0" spid="3024" grpId="8"/>
      <p:bldP build="whole" bldLvl="1" animBg="1" rev="0" advAuto="0" spid="3051" grpId="26"/>
      <p:bldP build="whole" bldLvl="1" animBg="1" rev="0" advAuto="0" spid="3051" grpId="27"/>
      <p:bldP build="whole" bldLvl="1" animBg="1" rev="0" advAuto="0" spid="3033" grpId="13"/>
      <p:bldP build="whole" bldLvl="1" animBg="1" rev="0" advAuto="0" spid="3033" grpId="14"/>
      <p:bldP build="whole" bldLvl="1" animBg="1" rev="0" advAuto="0" spid="3039" grpId="17"/>
      <p:bldP build="whole" bldLvl="1" animBg="1" rev="0" advAuto="0" spid="3039" grpId="18"/>
      <p:bldP build="whole" bldLvl="1" animBg="1" rev="0" advAuto="0" spid="3042" grpId="20"/>
      <p:bldP build="whole" bldLvl="1" animBg="1" rev="0" advAuto="0" spid="3042" grpId="19"/>
      <p:bldP build="whole" bldLvl="1" animBg="1" rev="0" advAuto="0" spid="3012" grpId="2"/>
      <p:bldP build="whole" bldLvl="1" animBg="1" rev="0" advAuto="0" spid="3045" grpId="21"/>
      <p:bldP build="whole" bldLvl="1" animBg="1" rev="0" advAuto="0" spid="3045" grpId="22"/>
      <p:bldP build="whole" bldLvl="1" animBg="1" rev="0" advAuto="0" spid="3027" grpId="9"/>
      <p:bldP build="whole" bldLvl="1" animBg="1" rev="0" advAuto="0" spid="3027" grpId="1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9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054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55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56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57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58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60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61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62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63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٢٠٢</a:t>
            </a:r>
          </a:p>
        </p:txBody>
      </p:sp>
      <p:pic>
        <p:nvPicPr>
          <p:cNvPr id="3064" name="IMG_3022.png" descr="IMG_3022.png"/>
          <p:cNvPicPr>
            <a:picLocks noChangeAspect="1"/>
          </p:cNvPicPr>
          <p:nvPr/>
        </p:nvPicPr>
        <p:blipFill>
          <a:blip r:embed="rId3">
            <a:extLst/>
          </a:blip>
          <a:srcRect l="11017" t="27731" r="31502" b="21887"/>
          <a:stretch>
            <a:fillRect/>
          </a:stretch>
        </p:blipFill>
        <p:spPr>
          <a:xfrm>
            <a:off x="1419112" y="1122126"/>
            <a:ext cx="5148262" cy="3384358"/>
          </a:xfrm>
          <a:prstGeom prst="rect">
            <a:avLst/>
          </a:prstGeom>
          <a:ln w="12700">
            <a:miter lim="400000"/>
          </a:ln>
        </p:spPr>
      </p:pic>
      <p:sp>
        <p:nvSpPr>
          <p:cNvPr id="3065" name="شكل وحجم الطائر في جهتي محور التماثل لايتغير"/>
          <p:cNvSpPr txBox="1"/>
          <p:nvPr/>
        </p:nvSpPr>
        <p:spPr>
          <a:xfrm>
            <a:off x="3574388" y="2507664"/>
            <a:ext cx="1536455" cy="355601"/>
          </a:xfrm>
          <a:prstGeom prst="rect">
            <a:avLst/>
          </a:prstGeom>
          <a:gradFill>
            <a:gsLst>
              <a:gs pos="0">
                <a:schemeClr val="accent5">
                  <a:hueOff val="-182210"/>
                  <a:satOff val="5095"/>
                  <a:lumOff val="19015"/>
                </a:schemeClr>
              </a:gs>
              <a:gs pos="35000">
                <a:srgbClr val="FFF4D4"/>
              </a:gs>
              <a:gs pos="100000">
                <a:schemeClr val="accent5">
                  <a:hueOff val="-254997"/>
                  <a:satOff val="5095"/>
                  <a:lumOff val="27600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>
                <a:solidFill>
                  <a:srgbClr val="371A94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شكل وحجم الطائر في جهتي محور التماثل لايتغير </a:t>
            </a:r>
          </a:p>
        </p:txBody>
      </p:sp>
      <p:sp>
        <p:nvSpPr>
          <p:cNvPr id="3066" name="متساوية"/>
          <p:cNvSpPr txBox="1"/>
          <p:nvPr/>
        </p:nvSpPr>
        <p:spPr>
          <a:xfrm>
            <a:off x="3432137" y="3100477"/>
            <a:ext cx="709884" cy="177801"/>
          </a:xfrm>
          <a:prstGeom prst="rect">
            <a:avLst/>
          </a:prstGeom>
          <a:gradFill>
            <a:gsLst>
              <a:gs pos="0">
                <a:schemeClr val="accent5">
                  <a:hueOff val="-182210"/>
                  <a:satOff val="5095"/>
                  <a:lumOff val="19015"/>
                </a:schemeClr>
              </a:gs>
              <a:gs pos="35000">
                <a:srgbClr val="FFF4D4"/>
              </a:gs>
              <a:gs pos="100000">
                <a:schemeClr val="accent5">
                  <a:hueOff val="-254997"/>
                  <a:satOff val="5095"/>
                  <a:lumOff val="27600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>
                <a:solidFill>
                  <a:srgbClr val="371A94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متساوية </a:t>
            </a:r>
          </a:p>
        </p:txBody>
      </p:sp>
      <p:sp>
        <p:nvSpPr>
          <p:cNvPr id="3067" name="تظهر النقاط في عكس عقارب الساعة"/>
          <p:cNvSpPr txBox="1"/>
          <p:nvPr/>
        </p:nvSpPr>
        <p:spPr>
          <a:xfrm>
            <a:off x="1904691" y="4064196"/>
            <a:ext cx="1769279" cy="177801"/>
          </a:xfrm>
          <a:prstGeom prst="rect">
            <a:avLst/>
          </a:prstGeom>
          <a:gradFill>
            <a:gsLst>
              <a:gs pos="0">
                <a:schemeClr val="accent5">
                  <a:hueOff val="-182210"/>
                  <a:satOff val="5095"/>
                  <a:lumOff val="19015"/>
                </a:schemeClr>
              </a:gs>
              <a:gs pos="35000">
                <a:srgbClr val="FFF4D4"/>
              </a:gs>
              <a:gs pos="100000">
                <a:schemeClr val="accent5">
                  <a:hueOff val="-254997"/>
                  <a:satOff val="5095"/>
                  <a:lumOff val="27600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>
                <a:solidFill>
                  <a:srgbClr val="371A94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تظهر النقاط في عكس عقارب الساعة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3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66" grpId="2"/>
      <p:bldP build="whole" bldLvl="1" animBg="1" rev="0" advAuto="0" spid="3067" grpId="3"/>
      <p:bldP build="whole" bldLvl="1" animBg="1" rev="0" advAuto="0" spid="306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069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70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71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72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73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75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76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77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78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٢٠٢</a:t>
            </a:r>
          </a:p>
        </p:txBody>
      </p:sp>
      <p:sp>
        <p:nvSpPr>
          <p:cNvPr id="3079" name="مستطيل مستدير الزوايا"/>
          <p:cNvSpPr/>
          <p:nvPr/>
        </p:nvSpPr>
        <p:spPr>
          <a:xfrm>
            <a:off x="1423089" y="1444657"/>
            <a:ext cx="5030185" cy="1349280"/>
          </a:xfrm>
          <a:prstGeom prst="roundRect">
            <a:avLst>
              <a:gd name="adj" fmla="val 14119"/>
            </a:avLst>
          </a:prstGeom>
          <a:solidFill>
            <a:srgbClr val="FFFFFF"/>
          </a:solidFill>
          <a:ln w="25400">
            <a:solidFill>
              <a:schemeClr val="accent5">
                <a:satOff val="-42531"/>
                <a:lumOff val="-13843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080" name="IMG_3022.png" descr="IMG_3022.png"/>
          <p:cNvPicPr>
            <a:picLocks noChangeAspect="1"/>
          </p:cNvPicPr>
          <p:nvPr/>
        </p:nvPicPr>
        <p:blipFill>
          <a:blip r:embed="rId3">
            <a:extLst/>
          </a:blip>
          <a:srcRect l="12792" t="79858" r="30390" b="591"/>
          <a:stretch>
            <a:fillRect/>
          </a:stretch>
        </p:blipFill>
        <p:spPr>
          <a:xfrm>
            <a:off x="1695119" y="1532715"/>
            <a:ext cx="4545476" cy="1173046"/>
          </a:xfrm>
          <a:prstGeom prst="rect">
            <a:avLst/>
          </a:prstGeom>
          <a:ln w="12700">
            <a:miter lim="400000"/>
          </a:ln>
        </p:spPr>
      </p:pic>
      <p:sp>
        <p:nvSpPr>
          <p:cNvPr id="3081" name="المفردات…"/>
          <p:cNvSpPr txBox="1"/>
          <p:nvPr/>
        </p:nvSpPr>
        <p:spPr>
          <a:xfrm>
            <a:off x="6723723" y="2698972"/>
            <a:ext cx="1098207" cy="1220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5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500"/>
            </a:pPr>
            <a:r>
              <a:t>الانعكاس- محور الانعكاس </a:t>
            </a:r>
          </a:p>
          <a:p>
            <a:pPr algn="ctr" rtl="0">
              <a:defRPr b="1" sz="1500"/>
            </a:pPr>
            <a:r>
              <a:t>التحويل الهندسي - الصورة </a:t>
            </a:r>
          </a:p>
        </p:txBody>
      </p:sp>
      <p:grpSp>
        <p:nvGrpSpPr>
          <p:cNvPr id="3084" name="IMG_3022.png"/>
          <p:cNvGrpSpPr/>
          <p:nvPr/>
        </p:nvGrpSpPr>
        <p:grpSpPr>
          <a:xfrm>
            <a:off x="3117786" y="2855659"/>
            <a:ext cx="1750915" cy="1831367"/>
            <a:chOff x="0" y="0"/>
            <a:chExt cx="1750913" cy="1831365"/>
          </a:xfrm>
        </p:grpSpPr>
        <p:pic>
          <p:nvPicPr>
            <p:cNvPr id="3083" name="IMG_3022.png" descr="IMG_30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1017" t="35657" r="65586" b="31625"/>
            <a:stretch>
              <a:fillRect/>
            </a:stretch>
          </p:blipFill>
          <p:spPr>
            <a:xfrm>
              <a:off x="50800" y="50800"/>
              <a:ext cx="1649314" cy="172976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82" name="IMG_3022.png" descr="IMG_3022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1750915" cy="1831367"/>
            </a:xfrm>
            <a:prstGeom prst="rect">
              <a:avLst/>
            </a:prstGeom>
            <a:effectLst/>
          </p:spPr>
        </p:pic>
      </p:grpSp>
      <p:grpSp>
        <p:nvGrpSpPr>
          <p:cNvPr id="3087" name="انعكاس"/>
          <p:cNvGrpSpPr/>
          <p:nvPr/>
        </p:nvGrpSpPr>
        <p:grpSpPr>
          <a:xfrm>
            <a:off x="5487030" y="4114358"/>
            <a:ext cx="454646" cy="222784"/>
            <a:chOff x="0" y="0"/>
            <a:chExt cx="454645" cy="222783"/>
          </a:xfrm>
        </p:grpSpPr>
        <p:sp>
          <p:nvSpPr>
            <p:cNvPr id="3086" name="انعكاس"/>
            <p:cNvSpPr txBox="1"/>
            <p:nvPr/>
          </p:nvSpPr>
          <p:spPr>
            <a:xfrm>
              <a:off x="6350" y="6350"/>
              <a:ext cx="441946" cy="210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chemeClr val="accent6">
                      <a:satOff val="-19776"/>
                      <a:lumOff val="-12627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انعكاس</a:t>
              </a:r>
            </a:p>
          </p:txBody>
        </p:sp>
        <p:pic>
          <p:nvPicPr>
            <p:cNvPr id="3085" name="انعكاس انعكاس" descr="انعكاس انعكاس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54646" cy="222784"/>
            </a:xfrm>
            <a:prstGeom prst="rect">
              <a:avLst/>
            </a:prstGeom>
            <a:effectLst/>
          </p:spPr>
        </p:pic>
      </p:grpSp>
      <p:grpSp>
        <p:nvGrpSpPr>
          <p:cNvPr id="3090" name="محور الانعكاس"/>
          <p:cNvGrpSpPr/>
          <p:nvPr/>
        </p:nvGrpSpPr>
        <p:grpSpPr>
          <a:xfrm>
            <a:off x="5234828" y="3666300"/>
            <a:ext cx="963912" cy="222784"/>
            <a:chOff x="0" y="0"/>
            <a:chExt cx="963910" cy="222783"/>
          </a:xfrm>
        </p:grpSpPr>
        <p:sp>
          <p:nvSpPr>
            <p:cNvPr id="3089" name="محور الانعكاس"/>
            <p:cNvSpPr txBox="1"/>
            <p:nvPr/>
          </p:nvSpPr>
          <p:spPr>
            <a:xfrm>
              <a:off x="6350" y="6350"/>
              <a:ext cx="951211" cy="210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chemeClr val="accent4">
                      <a:satOff val="-24437"/>
                      <a:lumOff val="-14549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محور الانعكاس </a:t>
              </a:r>
            </a:p>
          </p:txBody>
        </p:sp>
        <p:pic>
          <p:nvPicPr>
            <p:cNvPr id="3088" name="محور الانعكاس محور الانعكاس " descr="محور الانعكاس محور الانعكاس 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963911" cy="222784"/>
            </a:xfrm>
            <a:prstGeom prst="rect">
              <a:avLst/>
            </a:prstGeom>
            <a:effectLst/>
          </p:spPr>
        </p:pic>
      </p:grpSp>
      <p:sp>
        <p:nvSpPr>
          <p:cNvPr id="3091" name="خط"/>
          <p:cNvSpPr/>
          <p:nvPr/>
        </p:nvSpPr>
        <p:spPr>
          <a:xfrm>
            <a:off x="4462135" y="4219399"/>
            <a:ext cx="956761" cy="1"/>
          </a:xfrm>
          <a:prstGeom prst="line">
            <a:avLst/>
          </a:prstGeom>
          <a:ln w="25400">
            <a:solidFill>
              <a:schemeClr val="accent6"/>
            </a:solidFill>
            <a:headEnd type="triangle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092" name="خط"/>
          <p:cNvSpPr/>
          <p:nvPr/>
        </p:nvSpPr>
        <p:spPr>
          <a:xfrm>
            <a:off x="4698976" y="3771342"/>
            <a:ext cx="483079" cy="1"/>
          </a:xfrm>
          <a:prstGeom prst="line">
            <a:avLst/>
          </a:prstGeom>
          <a:ln w="25400">
            <a:solidFill>
              <a:schemeClr val="accent4"/>
            </a:solidFill>
            <a:headEnd type="triangle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093" name="صورة 7" descr="صورة 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8900000">
            <a:off x="5872269" y="1237930"/>
            <a:ext cx="876796" cy="8615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96" name="الصورة الاصلية"/>
          <p:cNvGrpSpPr/>
          <p:nvPr/>
        </p:nvGrpSpPr>
        <p:grpSpPr>
          <a:xfrm>
            <a:off x="5297067" y="3161644"/>
            <a:ext cx="998290" cy="222784"/>
            <a:chOff x="0" y="0"/>
            <a:chExt cx="998289" cy="222783"/>
          </a:xfrm>
        </p:grpSpPr>
        <p:sp>
          <p:nvSpPr>
            <p:cNvPr id="3095" name="الصورة الاصلية"/>
            <p:cNvSpPr txBox="1"/>
            <p:nvPr/>
          </p:nvSpPr>
          <p:spPr>
            <a:xfrm>
              <a:off x="6350" y="6350"/>
              <a:ext cx="985590" cy="210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chemeClr val="accent6">
                      <a:satOff val="-19776"/>
                      <a:lumOff val="-12627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الصورة الاصلية </a:t>
              </a:r>
            </a:p>
          </p:txBody>
        </p:sp>
        <p:pic>
          <p:nvPicPr>
            <p:cNvPr id="3094" name="الصورة الاصلية الصورة الاصلية " descr="الصورة الاصلية الصورة الاصلية 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998290" cy="222784"/>
            </a:xfrm>
            <a:prstGeom prst="rect">
              <a:avLst/>
            </a:prstGeom>
            <a:effectLst/>
          </p:spPr>
        </p:pic>
      </p:grpSp>
      <p:sp>
        <p:nvSpPr>
          <p:cNvPr id="3097" name="خط"/>
          <p:cNvSpPr/>
          <p:nvPr/>
        </p:nvSpPr>
        <p:spPr>
          <a:xfrm>
            <a:off x="4370857" y="3297580"/>
            <a:ext cx="956761" cy="1"/>
          </a:xfrm>
          <a:prstGeom prst="line">
            <a:avLst/>
          </a:prstGeom>
          <a:ln w="25400">
            <a:solidFill>
              <a:schemeClr val="accent6"/>
            </a:solidFill>
            <a:headEnd type="triangle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6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20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20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2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20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0" dur="2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5" dur="20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93" grpId="2"/>
      <p:bldP build="whole" bldLvl="1" animBg="1" rev="0" advAuto="0" spid="3097" grpId="4"/>
      <p:bldP build="whole" bldLvl="1" animBg="1" rev="0" advAuto="0" spid="3096" grpId="3"/>
      <p:bldP build="whole" bldLvl="1" animBg="1" rev="0" advAuto="0" spid="3090" grpId="5"/>
      <p:bldP build="whole" bldLvl="1" animBg="1" rev="0" advAuto="0" spid="3092" grpId="6"/>
      <p:bldP build="whole" bldLvl="1" animBg="1" rev="0" advAuto="0" spid="3087" grpId="7"/>
      <p:bldP build="whole" bldLvl="1" animBg="1" rev="0" advAuto="0" spid="3091" grpId="8"/>
      <p:bldP build="whole" bldLvl="1" animBg="1" rev="0" advAuto="0" spid="308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4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099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00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01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02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03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05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06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07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08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٢٠٢</a:t>
            </a:r>
          </a:p>
        </p:txBody>
      </p:sp>
      <p:pic>
        <p:nvPicPr>
          <p:cNvPr id="3109" name="IMG_3023.png" descr="IMG_3023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02011" y="472309"/>
            <a:ext cx="2913242" cy="1153816"/>
          </a:xfrm>
          <a:prstGeom prst="rect">
            <a:avLst/>
          </a:prstGeom>
        </p:spPr>
      </p:pic>
      <p:pic>
        <p:nvPicPr>
          <p:cNvPr id="3110" name="IMG_3023.png" descr="IMG_3023.png"/>
          <p:cNvPicPr>
            <a:picLocks noChangeAspect="1"/>
          </p:cNvPicPr>
          <p:nvPr/>
        </p:nvPicPr>
        <p:blipFill>
          <a:blip r:embed="rId4">
            <a:extLst/>
          </a:blip>
          <a:srcRect l="52854" t="18034" r="30740" b="77473"/>
          <a:stretch>
            <a:fillRect/>
          </a:stretch>
        </p:blipFill>
        <p:spPr>
          <a:xfrm>
            <a:off x="4620604" y="1224864"/>
            <a:ext cx="1661239" cy="341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1" name="IMG_3023.png" descr="IMG_3023.png"/>
          <p:cNvPicPr>
            <a:picLocks noChangeAspect="1"/>
          </p:cNvPicPr>
          <p:nvPr/>
        </p:nvPicPr>
        <p:blipFill>
          <a:blip r:embed="rId4">
            <a:extLst/>
          </a:blip>
          <a:srcRect l="29935" t="23164" r="33659" b="64210"/>
          <a:stretch>
            <a:fillRect/>
          </a:stretch>
        </p:blipFill>
        <p:spPr>
          <a:xfrm>
            <a:off x="3069914" y="1584606"/>
            <a:ext cx="3396117" cy="883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2" name="IMG_3023.png" descr="IMG_3023.png"/>
          <p:cNvPicPr>
            <a:picLocks noChangeAspect="1"/>
          </p:cNvPicPr>
          <p:nvPr/>
        </p:nvPicPr>
        <p:blipFill>
          <a:blip r:embed="rId4">
            <a:extLst/>
          </a:blip>
          <a:srcRect l="9997" t="18235" r="70841" b="62288"/>
          <a:stretch>
            <a:fillRect/>
          </a:stretch>
        </p:blipFill>
        <p:spPr>
          <a:xfrm>
            <a:off x="2276367" y="2284801"/>
            <a:ext cx="3203086" cy="2441640"/>
          </a:xfrm>
          <a:prstGeom prst="rect">
            <a:avLst/>
          </a:prstGeom>
          <a:ln w="12700">
            <a:miter lim="400000"/>
          </a:ln>
        </p:spPr>
      </p:pic>
      <p:sp>
        <p:nvSpPr>
          <p:cNvPr id="3113" name="خط"/>
          <p:cNvSpPr/>
          <p:nvPr/>
        </p:nvSpPr>
        <p:spPr>
          <a:xfrm flipH="1">
            <a:off x="3792478" y="2486686"/>
            <a:ext cx="1" cy="2037806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114" name="محور الانعكاس"/>
          <p:cNvSpPr txBox="1"/>
          <p:nvPr/>
        </p:nvSpPr>
        <p:spPr>
          <a:xfrm>
            <a:off x="3320792" y="4632058"/>
            <a:ext cx="943373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محور الانعكاس </a:t>
            </a:r>
          </a:p>
        </p:txBody>
      </p:sp>
      <p:sp>
        <p:nvSpPr>
          <p:cNvPr id="3115" name="١"/>
          <p:cNvSpPr txBox="1"/>
          <p:nvPr/>
        </p:nvSpPr>
        <p:spPr>
          <a:xfrm>
            <a:off x="3814456" y="2734416"/>
            <a:ext cx="256934" cy="197384"/>
          </a:xfrm>
          <a:prstGeom prst="rect">
            <a:avLst/>
          </a:prstGeom>
          <a:gradFill>
            <a:gsLst>
              <a:gs pos="0">
                <a:schemeClr val="accent5">
                  <a:hueOff val="-182210"/>
                  <a:satOff val="5095"/>
                  <a:lumOff val="19015"/>
                </a:schemeClr>
              </a:gs>
              <a:gs pos="35000">
                <a:srgbClr val="FFF4D4"/>
              </a:gs>
              <a:gs pos="100000">
                <a:schemeClr val="accent5">
                  <a:hueOff val="-254997"/>
                  <a:satOff val="5095"/>
                  <a:lumOff val="27600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/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3116" name="١"/>
          <p:cNvSpPr txBox="1"/>
          <p:nvPr/>
        </p:nvSpPr>
        <p:spPr>
          <a:xfrm>
            <a:off x="3520133" y="2734416"/>
            <a:ext cx="256934" cy="197384"/>
          </a:xfrm>
          <a:prstGeom prst="rect">
            <a:avLst/>
          </a:prstGeom>
          <a:gradFill>
            <a:gsLst>
              <a:gs pos="0">
                <a:schemeClr val="accent5">
                  <a:hueOff val="-182210"/>
                  <a:satOff val="5095"/>
                  <a:lumOff val="19015"/>
                </a:schemeClr>
              </a:gs>
              <a:gs pos="35000">
                <a:srgbClr val="FFF4D4"/>
              </a:gs>
              <a:gs pos="100000">
                <a:schemeClr val="accent5">
                  <a:hueOff val="-254997"/>
                  <a:satOff val="5095"/>
                  <a:lumOff val="27600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/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3117" name="◾️"/>
          <p:cNvSpPr txBox="1"/>
          <p:nvPr/>
        </p:nvSpPr>
        <p:spPr>
          <a:xfrm>
            <a:off x="3385044" y="2539414"/>
            <a:ext cx="254001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/>
          </a:lstStyle>
          <a:p>
            <a:pPr rtl="0">
              <a:defRPr/>
            </a:pPr>
            <a:r>
              <a:t>◾️</a:t>
            </a:r>
          </a:p>
        </p:txBody>
      </p:sp>
      <p:sp>
        <p:nvSpPr>
          <p:cNvPr id="3118" name="م َ"/>
          <p:cNvSpPr txBox="1"/>
          <p:nvPr/>
        </p:nvSpPr>
        <p:spPr>
          <a:xfrm>
            <a:off x="3391666" y="2440021"/>
            <a:ext cx="256934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/>
            </a:lvl1pPr>
          </a:lstStyle>
          <a:p>
            <a:pPr rtl="0">
              <a:defRPr/>
            </a:pPr>
            <a:r>
              <a:t>م َ</a:t>
            </a:r>
          </a:p>
        </p:txBody>
      </p:sp>
      <p:sp>
        <p:nvSpPr>
          <p:cNvPr id="3119" name="خط"/>
          <p:cNvSpPr/>
          <p:nvPr/>
        </p:nvSpPr>
        <p:spPr>
          <a:xfrm>
            <a:off x="3795962" y="2983264"/>
            <a:ext cx="1067863" cy="1"/>
          </a:xfrm>
          <a:prstGeom prst="line">
            <a:avLst/>
          </a:prstGeom>
          <a:ln w="25400">
            <a:solidFill>
              <a:srgbClr val="B51A00"/>
            </a:solidFill>
            <a:prstDash val="sysDot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120" name="١"/>
          <p:cNvSpPr txBox="1"/>
          <p:nvPr/>
        </p:nvSpPr>
        <p:spPr>
          <a:xfrm>
            <a:off x="4606891" y="3039855"/>
            <a:ext cx="256934" cy="197384"/>
          </a:xfrm>
          <a:prstGeom prst="rect">
            <a:avLst/>
          </a:prstGeom>
          <a:gradFill>
            <a:gsLst>
              <a:gs pos="0">
                <a:schemeClr val="accent5">
                  <a:hueOff val="-182210"/>
                  <a:satOff val="5095"/>
                  <a:lumOff val="19015"/>
                </a:schemeClr>
              </a:gs>
              <a:gs pos="35000">
                <a:srgbClr val="FFF4D4"/>
              </a:gs>
              <a:gs pos="100000">
                <a:schemeClr val="accent5">
                  <a:hueOff val="-254997"/>
                  <a:satOff val="5095"/>
                  <a:lumOff val="27600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/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3121" name="٣"/>
          <p:cNvSpPr txBox="1"/>
          <p:nvPr/>
        </p:nvSpPr>
        <p:spPr>
          <a:xfrm>
            <a:off x="4073708" y="3039236"/>
            <a:ext cx="244683" cy="197384"/>
          </a:xfrm>
          <a:prstGeom prst="rect">
            <a:avLst/>
          </a:prstGeom>
          <a:gradFill>
            <a:gsLst>
              <a:gs pos="0">
                <a:schemeClr val="accent5">
                  <a:hueOff val="-182210"/>
                  <a:satOff val="5095"/>
                  <a:lumOff val="19015"/>
                </a:schemeClr>
              </a:gs>
              <a:gs pos="35000">
                <a:srgbClr val="FFF4D4"/>
              </a:gs>
              <a:gs pos="100000">
                <a:schemeClr val="accent5">
                  <a:hueOff val="-254997"/>
                  <a:satOff val="5095"/>
                  <a:lumOff val="27600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/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3122" name="٢"/>
          <p:cNvSpPr txBox="1"/>
          <p:nvPr/>
        </p:nvSpPr>
        <p:spPr>
          <a:xfrm>
            <a:off x="4329893" y="3039855"/>
            <a:ext cx="256934" cy="197384"/>
          </a:xfrm>
          <a:prstGeom prst="rect">
            <a:avLst/>
          </a:prstGeom>
          <a:gradFill>
            <a:gsLst>
              <a:gs pos="0">
                <a:schemeClr val="accent5">
                  <a:hueOff val="-182210"/>
                  <a:satOff val="5095"/>
                  <a:lumOff val="19015"/>
                </a:schemeClr>
              </a:gs>
              <a:gs pos="35000">
                <a:srgbClr val="FFF4D4"/>
              </a:gs>
              <a:gs pos="100000">
                <a:schemeClr val="accent5">
                  <a:hueOff val="-254997"/>
                  <a:satOff val="5095"/>
                  <a:lumOff val="27600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/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3123" name="٤"/>
          <p:cNvSpPr txBox="1"/>
          <p:nvPr/>
        </p:nvSpPr>
        <p:spPr>
          <a:xfrm>
            <a:off x="3814456" y="3039855"/>
            <a:ext cx="256934" cy="197384"/>
          </a:xfrm>
          <a:prstGeom prst="rect">
            <a:avLst/>
          </a:prstGeom>
          <a:gradFill>
            <a:gsLst>
              <a:gs pos="0">
                <a:schemeClr val="accent5">
                  <a:hueOff val="-182210"/>
                  <a:satOff val="5095"/>
                  <a:lumOff val="19015"/>
                </a:schemeClr>
              </a:gs>
              <a:gs pos="35000">
                <a:srgbClr val="FFF4D4"/>
              </a:gs>
              <a:gs pos="100000">
                <a:schemeClr val="accent5">
                  <a:hueOff val="-254997"/>
                  <a:satOff val="5095"/>
                  <a:lumOff val="27600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/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3124" name="١"/>
          <p:cNvSpPr txBox="1"/>
          <p:nvPr/>
        </p:nvSpPr>
        <p:spPr>
          <a:xfrm>
            <a:off x="3519077" y="3017909"/>
            <a:ext cx="256934" cy="197385"/>
          </a:xfrm>
          <a:prstGeom prst="rect">
            <a:avLst/>
          </a:prstGeom>
          <a:gradFill>
            <a:gsLst>
              <a:gs pos="0">
                <a:schemeClr val="accent5">
                  <a:hueOff val="-182210"/>
                  <a:satOff val="5095"/>
                  <a:lumOff val="19015"/>
                </a:schemeClr>
              </a:gs>
              <a:gs pos="35000">
                <a:srgbClr val="FFF4D4"/>
              </a:gs>
              <a:gs pos="100000">
                <a:schemeClr val="accent5">
                  <a:hueOff val="-254997"/>
                  <a:satOff val="5095"/>
                  <a:lumOff val="27600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/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3125" name="٢"/>
          <p:cNvSpPr txBox="1"/>
          <p:nvPr/>
        </p:nvSpPr>
        <p:spPr>
          <a:xfrm>
            <a:off x="3239945" y="3017909"/>
            <a:ext cx="256934" cy="197385"/>
          </a:xfrm>
          <a:prstGeom prst="rect">
            <a:avLst/>
          </a:prstGeom>
          <a:gradFill>
            <a:gsLst>
              <a:gs pos="0">
                <a:schemeClr val="accent5">
                  <a:hueOff val="-182210"/>
                  <a:satOff val="5095"/>
                  <a:lumOff val="19015"/>
                </a:schemeClr>
              </a:gs>
              <a:gs pos="35000">
                <a:srgbClr val="FFF4D4"/>
              </a:gs>
              <a:gs pos="100000">
                <a:schemeClr val="accent5">
                  <a:hueOff val="-254997"/>
                  <a:satOff val="5095"/>
                  <a:lumOff val="27600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/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3126" name="٣"/>
          <p:cNvSpPr txBox="1"/>
          <p:nvPr/>
        </p:nvSpPr>
        <p:spPr>
          <a:xfrm>
            <a:off x="2983725" y="3017909"/>
            <a:ext cx="272916" cy="197385"/>
          </a:xfrm>
          <a:prstGeom prst="rect">
            <a:avLst/>
          </a:prstGeom>
          <a:gradFill>
            <a:gsLst>
              <a:gs pos="0">
                <a:schemeClr val="accent5">
                  <a:hueOff val="-182210"/>
                  <a:satOff val="5095"/>
                  <a:lumOff val="19015"/>
                </a:schemeClr>
              </a:gs>
              <a:gs pos="35000">
                <a:srgbClr val="FFF4D4"/>
              </a:gs>
              <a:gs pos="100000">
                <a:schemeClr val="accent5">
                  <a:hueOff val="-254997"/>
                  <a:satOff val="5095"/>
                  <a:lumOff val="27600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/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3127" name="٤"/>
          <p:cNvSpPr txBox="1"/>
          <p:nvPr/>
        </p:nvSpPr>
        <p:spPr>
          <a:xfrm>
            <a:off x="2730998" y="3017909"/>
            <a:ext cx="256934" cy="197385"/>
          </a:xfrm>
          <a:prstGeom prst="rect">
            <a:avLst/>
          </a:prstGeom>
          <a:gradFill>
            <a:gsLst>
              <a:gs pos="0">
                <a:schemeClr val="accent5">
                  <a:hueOff val="-182210"/>
                  <a:satOff val="5095"/>
                  <a:lumOff val="19015"/>
                </a:schemeClr>
              </a:gs>
              <a:gs pos="35000">
                <a:srgbClr val="FFF4D4"/>
              </a:gs>
              <a:gs pos="100000">
                <a:schemeClr val="accent5">
                  <a:hueOff val="-254997"/>
                  <a:satOff val="5095"/>
                  <a:lumOff val="27600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/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3128" name="خط"/>
          <p:cNvSpPr/>
          <p:nvPr/>
        </p:nvSpPr>
        <p:spPr>
          <a:xfrm>
            <a:off x="2708149" y="2983264"/>
            <a:ext cx="1067862" cy="1"/>
          </a:xfrm>
          <a:prstGeom prst="line">
            <a:avLst/>
          </a:prstGeom>
          <a:ln w="25400">
            <a:solidFill>
              <a:srgbClr val="B51A00"/>
            </a:solidFill>
            <a:prstDash val="sysDot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129" name="◾️"/>
          <p:cNvSpPr txBox="1"/>
          <p:nvPr/>
        </p:nvSpPr>
        <p:spPr>
          <a:xfrm>
            <a:off x="2596010" y="2837214"/>
            <a:ext cx="254001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/>
          </a:lstStyle>
          <a:p>
            <a:pPr rtl="0">
              <a:defRPr/>
            </a:pPr>
            <a:r>
              <a:t>◾️</a:t>
            </a:r>
          </a:p>
        </p:txBody>
      </p:sp>
      <p:sp>
        <p:nvSpPr>
          <p:cNvPr id="3130" name="ك َ"/>
          <p:cNvSpPr txBox="1"/>
          <p:nvPr/>
        </p:nvSpPr>
        <p:spPr>
          <a:xfrm>
            <a:off x="2424608" y="2833107"/>
            <a:ext cx="256934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/>
            </a:lvl1pPr>
          </a:lstStyle>
          <a:p>
            <a:pPr rtl="0">
              <a:defRPr/>
            </a:pPr>
            <a:r>
              <a:t>ك َ</a:t>
            </a:r>
          </a:p>
        </p:txBody>
      </p:sp>
      <p:sp>
        <p:nvSpPr>
          <p:cNvPr id="3131" name="خط"/>
          <p:cNvSpPr/>
          <p:nvPr/>
        </p:nvSpPr>
        <p:spPr>
          <a:xfrm>
            <a:off x="3812873" y="4353105"/>
            <a:ext cx="538358" cy="1"/>
          </a:xfrm>
          <a:prstGeom prst="line">
            <a:avLst/>
          </a:prstGeom>
          <a:ln w="25400">
            <a:solidFill>
              <a:srgbClr val="B51A00"/>
            </a:solidFill>
            <a:prstDash val="sysDot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132" name="خط"/>
          <p:cNvSpPr/>
          <p:nvPr/>
        </p:nvSpPr>
        <p:spPr>
          <a:xfrm>
            <a:off x="3817316" y="2719307"/>
            <a:ext cx="251213" cy="1"/>
          </a:xfrm>
          <a:prstGeom prst="line">
            <a:avLst/>
          </a:prstGeom>
          <a:ln w="25400">
            <a:solidFill>
              <a:srgbClr val="B51A00"/>
            </a:solidFill>
            <a:prstDash val="sysDot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133" name="خط"/>
          <p:cNvSpPr/>
          <p:nvPr/>
        </p:nvSpPr>
        <p:spPr>
          <a:xfrm flipV="1">
            <a:off x="3552242" y="2712747"/>
            <a:ext cx="223769" cy="1"/>
          </a:xfrm>
          <a:prstGeom prst="line">
            <a:avLst/>
          </a:prstGeom>
          <a:ln w="25400">
            <a:solidFill>
              <a:srgbClr val="B51A00"/>
            </a:solidFill>
            <a:prstDash val="sysDot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134" name="١"/>
          <p:cNvSpPr txBox="1"/>
          <p:nvPr/>
        </p:nvSpPr>
        <p:spPr>
          <a:xfrm>
            <a:off x="4091866" y="4366720"/>
            <a:ext cx="172581" cy="197384"/>
          </a:xfrm>
          <a:prstGeom prst="rect">
            <a:avLst/>
          </a:prstGeom>
          <a:gradFill>
            <a:gsLst>
              <a:gs pos="0">
                <a:schemeClr val="accent5">
                  <a:hueOff val="-182210"/>
                  <a:satOff val="5095"/>
                  <a:lumOff val="19015"/>
                </a:schemeClr>
              </a:gs>
              <a:gs pos="35000">
                <a:srgbClr val="FFF4D4"/>
              </a:gs>
              <a:gs pos="100000">
                <a:schemeClr val="accent5">
                  <a:hueOff val="-254997"/>
                  <a:satOff val="5095"/>
                  <a:lumOff val="27600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/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3135" name="٢"/>
          <p:cNvSpPr txBox="1"/>
          <p:nvPr/>
        </p:nvSpPr>
        <p:spPr>
          <a:xfrm>
            <a:off x="3851047" y="4374660"/>
            <a:ext cx="183752" cy="197385"/>
          </a:xfrm>
          <a:prstGeom prst="rect">
            <a:avLst/>
          </a:prstGeom>
          <a:gradFill>
            <a:gsLst>
              <a:gs pos="0">
                <a:schemeClr val="accent5">
                  <a:hueOff val="-182210"/>
                  <a:satOff val="5095"/>
                  <a:lumOff val="19015"/>
                </a:schemeClr>
              </a:gs>
              <a:gs pos="35000">
                <a:srgbClr val="FFF4D4"/>
              </a:gs>
              <a:gs pos="100000">
                <a:schemeClr val="accent5">
                  <a:hueOff val="-254997"/>
                  <a:satOff val="5095"/>
                  <a:lumOff val="27600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/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3136" name="١"/>
          <p:cNvSpPr txBox="1"/>
          <p:nvPr/>
        </p:nvSpPr>
        <p:spPr>
          <a:xfrm>
            <a:off x="3562309" y="4374660"/>
            <a:ext cx="172582" cy="197385"/>
          </a:xfrm>
          <a:prstGeom prst="rect">
            <a:avLst/>
          </a:prstGeom>
          <a:gradFill>
            <a:gsLst>
              <a:gs pos="0">
                <a:schemeClr val="accent5">
                  <a:hueOff val="-182210"/>
                  <a:satOff val="5095"/>
                  <a:lumOff val="19015"/>
                </a:schemeClr>
              </a:gs>
              <a:gs pos="35000">
                <a:srgbClr val="FFF4D4"/>
              </a:gs>
              <a:gs pos="100000">
                <a:schemeClr val="accent5">
                  <a:hueOff val="-254997"/>
                  <a:satOff val="5095"/>
                  <a:lumOff val="27600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/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3137" name="٢"/>
          <p:cNvSpPr txBox="1"/>
          <p:nvPr/>
        </p:nvSpPr>
        <p:spPr>
          <a:xfrm>
            <a:off x="3276536" y="4366720"/>
            <a:ext cx="183752" cy="197384"/>
          </a:xfrm>
          <a:prstGeom prst="rect">
            <a:avLst/>
          </a:prstGeom>
          <a:gradFill>
            <a:gsLst>
              <a:gs pos="0">
                <a:schemeClr val="accent5">
                  <a:hueOff val="-182210"/>
                  <a:satOff val="5095"/>
                  <a:lumOff val="19015"/>
                </a:schemeClr>
              </a:gs>
              <a:gs pos="35000">
                <a:srgbClr val="FFF4D4"/>
              </a:gs>
              <a:gs pos="100000">
                <a:schemeClr val="accent5">
                  <a:hueOff val="-254997"/>
                  <a:satOff val="5095"/>
                  <a:lumOff val="27600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/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3138" name="خط"/>
          <p:cNvSpPr/>
          <p:nvPr/>
        </p:nvSpPr>
        <p:spPr>
          <a:xfrm>
            <a:off x="3242865" y="4354020"/>
            <a:ext cx="538358" cy="1"/>
          </a:xfrm>
          <a:prstGeom prst="line">
            <a:avLst/>
          </a:prstGeom>
          <a:ln w="25400">
            <a:solidFill>
              <a:srgbClr val="B51A00"/>
            </a:solidFill>
            <a:prstDash val="sysDot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139" name="◾️"/>
          <p:cNvSpPr txBox="1"/>
          <p:nvPr/>
        </p:nvSpPr>
        <p:spPr>
          <a:xfrm>
            <a:off x="3115080" y="4207055"/>
            <a:ext cx="254001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/>
          </a:lstStyle>
          <a:p>
            <a:pPr rtl="0">
              <a:defRPr/>
            </a:pPr>
            <a:r>
              <a:t>◾️</a:t>
            </a:r>
          </a:p>
        </p:txBody>
      </p:sp>
      <p:sp>
        <p:nvSpPr>
          <p:cNvPr id="3140" name="ل َ"/>
          <p:cNvSpPr txBox="1"/>
          <p:nvPr/>
        </p:nvSpPr>
        <p:spPr>
          <a:xfrm>
            <a:off x="2949596" y="4420914"/>
            <a:ext cx="256934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/>
            </a:lvl1pPr>
          </a:lstStyle>
          <a:p>
            <a:pPr rtl="0">
              <a:defRPr/>
            </a:pPr>
            <a:r>
              <a:t>ل َ</a:t>
            </a:r>
          </a:p>
        </p:txBody>
      </p:sp>
      <p:sp>
        <p:nvSpPr>
          <p:cNvPr id="3141" name="المثلث"/>
          <p:cNvSpPr/>
          <p:nvPr/>
        </p:nvSpPr>
        <p:spPr>
          <a:xfrm>
            <a:off x="2717968" y="2706394"/>
            <a:ext cx="831774" cy="16873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129" y="21600"/>
                </a:moveTo>
                <a:lnTo>
                  <a:pt x="0" y="3394"/>
                </a:lnTo>
                <a:lnTo>
                  <a:pt x="21600" y="0"/>
                </a:lnTo>
                <a:lnTo>
                  <a:pt x="14129" y="2160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3000"/>
                                        <p:tgtEl>
                                          <p:spTgt spid="3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3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2000"/>
                                        <p:tgtEl>
                                          <p:spTgt spid="3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2000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3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1" dur="1000"/>
                                        <p:tgtEl>
                                          <p:spTgt spid="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5" dur="1000"/>
                                        <p:tgtEl>
                                          <p:spTgt spid="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000"/>
                            </p:stCondLst>
                            <p:childTnLst>
                              <p:par>
                                <p:cTn id="57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9" dur="1000"/>
                                        <p:tgtEl>
                                          <p:spTgt spid="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3" dur="1000"/>
                                        <p:tgtEl>
                                          <p:spTgt spid="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000"/>
                            </p:stCondLst>
                            <p:childTnLst>
                              <p:par>
                                <p:cTn id="65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7" dur="1000"/>
                                        <p:tgtEl>
                                          <p:spTgt spid="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000"/>
                            </p:stCondLst>
                            <p:childTnLst>
                              <p:par>
                                <p:cTn id="69" presetClass="entr" nodeType="afterEffect" presetID="9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1" dur="2000"/>
                                        <p:tgtEl>
                                          <p:spTgt spid="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000"/>
                            </p:stCondLst>
                            <p:childTnLst>
                              <p:par>
                                <p:cTn id="73" presetClass="entr" nodeType="afterEffect" presetSubtype="0" presetID="1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9000"/>
                            </p:stCondLst>
                            <p:childTnLst>
                              <p:par>
                                <p:cTn id="76" presetClass="entr" nodeType="afterEffect" presetSubtype="0" presetID="1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9000"/>
                            </p:stCondLst>
                            <p:childTnLst>
                              <p:par>
                                <p:cTn id="79" presetClass="entr" nodeType="afterEffect" presetID="9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1" dur="2000"/>
                                        <p:tgtEl>
                                          <p:spTgt spid="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1000"/>
                            </p:stCondLst>
                            <p:childTnLst>
                              <p:par>
                                <p:cTn id="83" presetClass="entr" nodeType="afterEffect" presetSubtype="2" presetID="22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5" dur="1000"/>
                                        <p:tgtEl>
                                          <p:spTgt spid="3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Class="entr" nodeType="afterEffect" presetSubtype="2" presetID="22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9" dur="1000"/>
                                        <p:tgtEl>
                                          <p:spTgt spid="3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3000"/>
                            </p:stCondLst>
                            <p:childTnLst>
                              <p:par>
                                <p:cTn id="91" presetClass="entr" nodeType="afterEffect" presetSubtype="2" presetID="22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3" dur="1000"/>
                                        <p:tgtEl>
                                          <p:spTgt spid="3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4000"/>
                            </p:stCondLst>
                            <p:childTnLst>
                              <p:par>
                                <p:cTn id="95" presetClass="entr" nodeType="afterEffect" presetSubtype="2" presetID="22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3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7" dur="1000"/>
                                        <p:tgtEl>
                                          <p:spTgt spid="3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0"/>
                            </p:stCondLst>
                            <p:childTnLst>
                              <p:par>
                                <p:cTn id="99" presetClass="entr" nodeType="afterEffect" presetID="9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/>
                                        <p:tgtEl>
                                          <p:spTgt spid="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1" dur="2000"/>
                                        <p:tgtEl>
                                          <p:spTgt spid="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3" presetClass="entr" nodeType="afterEffect" presetSubtype="0" presetID="1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6" presetClass="entr" nodeType="afterEffect" presetSubtype="0" presetID="1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Class="exit" nodeType="clickEffect" presetID="9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1" dur="1500" fill="hold"/>
                                        <p:tgtEl>
                                          <p:spTgt spid="3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Class="exit" nodeType="afterEffect" presetID="9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5" dur="1500" fill="hold"/>
                                        <p:tgtEl>
                                          <p:spTgt spid="3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18" presetClass="exit" nodeType="afterEffect" presetID="9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9" dur="1500" fill="hold"/>
                                        <p:tgtEl>
                                          <p:spTgt spid="3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2" presetClass="exit" nodeType="afterEffect" presetID="9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23" dur="1500" fill="hold"/>
                                        <p:tgtEl>
                                          <p:spTgt spid="3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000"/>
                            </p:stCondLst>
                            <p:childTnLst>
                              <p:par>
                                <p:cTn id="126" presetClass="exit" nodeType="afterEffect" presetID="9" grpId="3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27" dur="1500" fill="hold"/>
                                        <p:tgtEl>
                                          <p:spTgt spid="3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500"/>
                            </p:stCondLst>
                            <p:childTnLst>
                              <p:par>
                                <p:cTn id="130" presetClass="exit" nodeType="afterEffect" presetID="9" grpId="3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31" dur="1500" fill="hold"/>
                                        <p:tgtEl>
                                          <p:spTgt spid="3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9000"/>
                            </p:stCondLst>
                            <p:childTnLst>
                              <p:par>
                                <p:cTn id="134" presetClass="exit" nodeType="afterEffect" presetID="9" grpId="3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35" dur="1500" fill="hold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8" presetClass="exit" nodeType="afterEffect" presetID="9" grpId="3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39" dur="1500" fill="hold"/>
                                        <p:tgtEl>
                                          <p:spTgt spid="3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2" presetClass="exit" nodeType="afterEffect" presetID="9" grpId="3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43" dur="1500" fill="hold"/>
                                        <p:tgtEl>
                                          <p:spTgt spid="3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6" presetClass="exit" nodeType="afterEffect" presetID="9" grpId="3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47" dur="1500" fill="hold"/>
                                        <p:tgtEl>
                                          <p:spTgt spid="3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0" presetClass="exit" nodeType="afterEffect" presetID="9" grpId="3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51" dur="1500" fill="hold"/>
                                        <p:tgtEl>
                                          <p:spTgt spid="3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6500"/>
                            </p:stCondLst>
                            <p:childTnLst>
                              <p:par>
                                <p:cTn id="154" presetClass="exit" nodeType="afterEffect" presetID="9" grpId="4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55" dur="1500" fill="hold"/>
                                        <p:tgtEl>
                                          <p:spTgt spid="3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8" presetClass="exit" nodeType="afterEffect" presetID="9" grpId="4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59" dur="1500" fill="hold"/>
                                        <p:tgtEl>
                                          <p:spTgt spid="3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2" presetClass="exit" nodeType="afterEffect" presetID="9" grpId="4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63" dur="1500" fill="hold"/>
                                        <p:tgtEl>
                                          <p:spTgt spid="3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Class="entr" nodeType="clickEffect" presetID="9" grpId="4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8" fill="hold"/>
                                        <p:tgtEl>
                                          <p:spTgt spid="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9" dur="2000"/>
                                        <p:tgtEl>
                                          <p:spTgt spid="3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40" grpId="28"/>
      <p:bldP build="whole" bldLvl="1" animBg="1" rev="0" advAuto="0" spid="3113" grpId="1"/>
      <p:bldP build="whole" bldLvl="1" animBg="1" rev="0" advAuto="0" spid="3135" grpId="23"/>
      <p:bldP build="whole" bldLvl="1" animBg="1" rev="0" advAuto="0" spid="3124" grpId="14"/>
      <p:bldP build="whole" bldLvl="1" animBg="1" rev="0" advAuto="0" spid="3126" grpId="16"/>
      <p:bldP build="whole" bldLvl="1" animBg="1" rev="0" advAuto="0" spid="3136" grpId="24"/>
      <p:bldP build="whole" bldLvl="1" animBg="1" rev="0" advAuto="0" spid="3125" grpId="15"/>
      <p:bldP build="whole" bldLvl="1" animBg="1" rev="0" advAuto="0" spid="3118" grpId="8"/>
      <p:bldP build="whole" bldLvl="1" animBg="1" rev="0" advAuto="0" spid="3127" grpId="17"/>
      <p:bldP build="whole" bldLvl="1" animBg="1" rev="0" advAuto="0" spid="3122" grpId="36"/>
      <p:bldP build="whole" bldLvl="1" animBg="1" rev="0" advAuto="0" spid="3115" grpId="4"/>
      <p:bldP build="whole" bldLvl="1" animBg="1" rev="0" advAuto="0" spid="3120" grpId="31"/>
      <p:bldP build="whole" bldLvl="1" animBg="1" rev="0" advAuto="0" spid="3136" grpId="34"/>
      <p:bldP build="whole" bldLvl="1" animBg="1" rev="0" advAuto="0" spid="3133" grpId="6"/>
      <p:bldP build="whole" bldLvl="1" animBg="1" rev="0" advAuto="0" spid="3129" grpId="19"/>
      <p:bldP build="whole" bldLvl="1" animBg="1" rev="0" advAuto="0" spid="3135" grpId="37"/>
      <p:bldP build="whole" bldLvl="1" animBg="1" rev="0" advAuto="0" spid="3141" grpId="43"/>
      <p:bldP build="whole" bldLvl="1" animBg="1" rev="0" advAuto="0" spid="3130" grpId="20"/>
      <p:bldP build="whole" bldLvl="1" animBg="1" rev="0" advAuto="0" spid="3121" grpId="12"/>
      <p:bldP build="whole" bldLvl="1" animBg="1" rev="0" advAuto="0" spid="3127" grpId="32"/>
      <p:bldP build="whole" bldLvl="1" animBg="1" rev="0" advAuto="0" spid="3116" grpId="5"/>
      <p:bldP build="whole" bldLvl="1" animBg="1" rev="0" advAuto="0" spid="3132" grpId="3"/>
      <p:bldP build="whole" bldLvl="1" animBg="1" rev="0" advAuto="0" spid="3126" grpId="38"/>
      <p:bldP build="whole" bldLvl="1" animBg="1" rev="0" advAuto="0" spid="3124" grpId="39"/>
      <p:bldP build="whole" bldLvl="1" animBg="1" rev="0" advAuto="0" spid="3134" grpId="22"/>
      <p:bldP build="whole" bldLvl="1" animBg="1" rev="0" advAuto="0" spid="3123" grpId="13"/>
      <p:bldP build="whole" bldLvl="1" animBg="1" rev="0" advAuto="0" spid="3125" grpId="40"/>
      <p:bldP build="whole" bldLvl="1" animBg="1" rev="0" advAuto="0" spid="3117" grpId="7"/>
      <p:bldP build="whole" bldLvl="1" animBg="1" rev="0" advAuto="0" spid="3128" grpId="18"/>
      <p:bldP build="whole" bldLvl="1" animBg="1" rev="0" advAuto="0" spid="3134" grpId="29"/>
      <p:bldP build="whole" bldLvl="1" animBg="1" rev="0" advAuto="0" spid="3115" grpId="35"/>
      <p:bldP build="whole" bldLvl="1" animBg="1" rev="0" advAuto="0" spid="3119" grpId="9"/>
      <p:bldP build="whole" bldLvl="1" animBg="1" rev="0" advAuto="0" spid="3114" grpId="2"/>
      <p:bldP build="whole" bldLvl="1" animBg="1" rev="0" advAuto="0" spid="3131" grpId="21"/>
      <p:bldP build="whole" bldLvl="1" animBg="1" rev="0" advAuto="0" spid="3123" grpId="33"/>
      <p:bldP build="whole" bldLvl="1" animBg="1" rev="0" advAuto="0" spid="3137" grpId="25"/>
      <p:bldP build="whole" bldLvl="1" animBg="1" rev="0" advAuto="0" spid="3121" grpId="42"/>
      <p:bldP build="whole" bldLvl="1" animBg="1" rev="0" advAuto="0" spid="3139" grpId="27"/>
      <p:bldP build="whole" bldLvl="1" animBg="1" rev="0" advAuto="0" spid="3137" grpId="30"/>
      <p:bldP build="whole" bldLvl="1" animBg="1" rev="0" advAuto="0" spid="3122" grpId="11"/>
      <p:bldP build="whole" bldLvl="1" animBg="1" rev="0" advAuto="0" spid="3116" grpId="41"/>
      <p:bldP build="whole" bldLvl="1" animBg="1" rev="0" advAuto="0" spid="3138" grpId="26"/>
      <p:bldP build="whole" bldLvl="1" animBg="1" rev="0" advAuto="0" spid="3120" grpId="1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9" name="Google Shape;1731;p23"/>
          <p:cNvSpPr txBox="1"/>
          <p:nvPr/>
        </p:nvSpPr>
        <p:spPr>
          <a:xfrm>
            <a:off x="1130622" y="4095955"/>
            <a:ext cx="6866701" cy="59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rtl="0">
              <a:defRPr sz="2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/>
            <a:r>
              <a:t>الفصل الدراسي الثاني </a:t>
            </a:r>
          </a:p>
        </p:txBody>
      </p:sp>
      <p:pic>
        <p:nvPicPr>
          <p:cNvPr id="2300" name="IMG_2367.png" descr="IMG_2367.png"/>
          <p:cNvPicPr>
            <a:picLocks noChangeAspect="1"/>
          </p:cNvPicPr>
          <p:nvPr/>
        </p:nvPicPr>
        <p:blipFill>
          <a:blip r:embed="rId2">
            <a:alphaModFix amt="14840"/>
            <a:extLst/>
          </a:blip>
          <a:stretch>
            <a:fillRect/>
          </a:stretch>
        </p:blipFill>
        <p:spPr>
          <a:xfrm>
            <a:off x="2086218" y="471457"/>
            <a:ext cx="4910130" cy="3928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1" name="بيضاوي وسيلة شرح" descr="بيضاوي وسيلة شرح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5456" y="1676360"/>
            <a:ext cx="5571842" cy="1730427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302" name="Google Shape;1730;p23"/>
          <p:cNvSpPr txBox="1"/>
          <p:nvPr/>
        </p:nvSpPr>
        <p:spPr>
          <a:xfrm>
            <a:off x="2162203" y="1489109"/>
            <a:ext cx="4866031" cy="190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algn="ctr" defTabSz="612648">
              <a:lnSpc>
                <a:spcPct val="80000"/>
              </a:lnSpc>
              <a:defRPr b="1" sz="5628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الحضور والغياب</a:t>
            </a:r>
          </a:p>
        </p:txBody>
      </p:sp>
      <p:grpSp>
        <p:nvGrpSpPr>
          <p:cNvPr id="2330" name="Google Shape;1820;p53"/>
          <p:cNvGrpSpPr/>
          <p:nvPr/>
        </p:nvGrpSpPr>
        <p:grpSpPr>
          <a:xfrm>
            <a:off x="6100995" y="2067757"/>
            <a:ext cx="474967" cy="556146"/>
            <a:chOff x="33" y="33"/>
            <a:chExt cx="474965" cy="556145"/>
          </a:xfrm>
        </p:grpSpPr>
        <p:sp>
          <p:nvSpPr>
            <p:cNvPr id="2303" name="Google Shape;1821;p53"/>
            <p:cNvSpPr/>
            <p:nvPr/>
          </p:nvSpPr>
          <p:spPr>
            <a:xfrm>
              <a:off x="8764" y="58507"/>
              <a:ext cx="385022" cy="48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4" name="Google Shape;1822;p53"/>
            <p:cNvSpPr/>
            <p:nvPr/>
          </p:nvSpPr>
          <p:spPr>
            <a:xfrm>
              <a:off x="42806" y="58507"/>
              <a:ext cx="316938" cy="437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5" name="Google Shape;1823;p53"/>
            <p:cNvSpPr/>
            <p:nvPr/>
          </p:nvSpPr>
          <p:spPr>
            <a:xfrm>
              <a:off x="290779" y="58507"/>
              <a:ext cx="68965" cy="437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6" name="Google Shape;1824;p53"/>
            <p:cNvSpPr/>
            <p:nvPr/>
          </p:nvSpPr>
          <p:spPr>
            <a:xfrm>
              <a:off x="177283" y="7884"/>
              <a:ext cx="48018" cy="55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7" name="Google Shape;1825;p53"/>
            <p:cNvSpPr/>
            <p:nvPr/>
          </p:nvSpPr>
          <p:spPr>
            <a:xfrm>
              <a:off x="118775" y="48931"/>
              <a:ext cx="165000" cy="45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8" name="Google Shape;1826;p53"/>
            <p:cNvSpPr/>
            <p:nvPr/>
          </p:nvSpPr>
          <p:spPr>
            <a:xfrm>
              <a:off x="423496" y="144086"/>
              <a:ext cx="42773" cy="4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9" name="Google Shape;1827;p53"/>
            <p:cNvSpPr/>
            <p:nvPr/>
          </p:nvSpPr>
          <p:spPr>
            <a:xfrm>
              <a:off x="406881" y="168518"/>
              <a:ext cx="52384" cy="48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0" name="Google Shape;1828;p53"/>
            <p:cNvSpPr/>
            <p:nvPr/>
          </p:nvSpPr>
          <p:spPr>
            <a:xfrm>
              <a:off x="264587" y="220901"/>
              <a:ext cx="168486" cy="275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1" name="Google Shape;1829;p53"/>
            <p:cNvSpPr/>
            <p:nvPr/>
          </p:nvSpPr>
          <p:spPr>
            <a:xfrm>
              <a:off x="251492" y="475845"/>
              <a:ext cx="54109" cy="72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2" name="Google Shape;1830;p53"/>
            <p:cNvSpPr/>
            <p:nvPr/>
          </p:nvSpPr>
          <p:spPr>
            <a:xfrm>
              <a:off x="391179" y="193864"/>
              <a:ext cx="57629" cy="51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3" name="Google Shape;1831;p53"/>
            <p:cNvSpPr/>
            <p:nvPr/>
          </p:nvSpPr>
          <p:spPr>
            <a:xfrm>
              <a:off x="77728" y="130111"/>
              <a:ext cx="83820" cy="83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4" name="Google Shape;1832;p53"/>
            <p:cNvSpPr/>
            <p:nvPr/>
          </p:nvSpPr>
          <p:spPr>
            <a:xfrm>
              <a:off x="77728" y="254097"/>
              <a:ext cx="83820" cy="83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5" name="Google Shape;1833;p53"/>
            <p:cNvSpPr/>
            <p:nvPr/>
          </p:nvSpPr>
          <p:spPr>
            <a:xfrm>
              <a:off x="77728" y="378084"/>
              <a:ext cx="83820" cy="83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6" name="Google Shape;1834;p53"/>
            <p:cNvSpPr/>
            <p:nvPr/>
          </p:nvSpPr>
          <p:spPr>
            <a:xfrm>
              <a:off x="33" y="50657"/>
              <a:ext cx="474967" cy="505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794" y="1082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7" name="Google Shape;1835;p53"/>
            <p:cNvSpPr/>
            <p:nvPr/>
          </p:nvSpPr>
          <p:spPr>
            <a:xfrm>
              <a:off x="96069" y="151057"/>
              <a:ext cx="43653" cy="39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8" name="Google Shape;1836;p53"/>
            <p:cNvSpPr/>
            <p:nvPr/>
          </p:nvSpPr>
          <p:spPr>
            <a:xfrm>
              <a:off x="96069" y="275044"/>
              <a:ext cx="43653" cy="39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9" name="Google Shape;1837;p53"/>
            <p:cNvSpPr/>
            <p:nvPr/>
          </p:nvSpPr>
          <p:spPr>
            <a:xfrm>
              <a:off x="96069" y="399910"/>
              <a:ext cx="43653" cy="38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0" name="Google Shape;1838;p53"/>
            <p:cNvSpPr/>
            <p:nvPr/>
          </p:nvSpPr>
          <p:spPr>
            <a:xfrm>
              <a:off x="110044" y="33"/>
              <a:ext cx="181616" cy="103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1" name="Google Shape;1839;p53"/>
            <p:cNvSpPr/>
            <p:nvPr/>
          </p:nvSpPr>
          <p:spPr>
            <a:xfrm>
              <a:off x="68997" y="121380"/>
              <a:ext cx="100402" cy="100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2" name="Google Shape;1840;p53"/>
            <p:cNvSpPr/>
            <p:nvPr/>
          </p:nvSpPr>
          <p:spPr>
            <a:xfrm>
              <a:off x="68997" y="246247"/>
              <a:ext cx="100402" cy="100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3" name="Google Shape;1841;p53"/>
            <p:cNvSpPr/>
            <p:nvPr/>
          </p:nvSpPr>
          <p:spPr>
            <a:xfrm>
              <a:off x="68997" y="370199"/>
              <a:ext cx="100402" cy="100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4" name="Google Shape;1842;p53"/>
            <p:cNvSpPr/>
            <p:nvPr/>
          </p:nvSpPr>
          <p:spPr>
            <a:xfrm>
              <a:off x="190378" y="142902"/>
              <a:ext cx="133564" cy="17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5" name="Google Shape;1843;p53"/>
            <p:cNvSpPr/>
            <p:nvPr/>
          </p:nvSpPr>
          <p:spPr>
            <a:xfrm>
              <a:off x="190378" y="181326"/>
              <a:ext cx="7593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6" name="Google Shape;1844;p53"/>
            <p:cNvSpPr/>
            <p:nvPr/>
          </p:nvSpPr>
          <p:spPr>
            <a:xfrm>
              <a:off x="190378" y="269494"/>
              <a:ext cx="133564" cy="17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7" name="Google Shape;1845;p53"/>
            <p:cNvSpPr/>
            <p:nvPr/>
          </p:nvSpPr>
          <p:spPr>
            <a:xfrm>
              <a:off x="190378" y="307918"/>
              <a:ext cx="7593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8" name="Google Shape;1846;p53"/>
            <p:cNvSpPr/>
            <p:nvPr/>
          </p:nvSpPr>
          <p:spPr>
            <a:xfrm>
              <a:off x="190378" y="396103"/>
              <a:ext cx="75936" cy="17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9" name="Google Shape;1847;p53"/>
            <p:cNvSpPr/>
            <p:nvPr/>
          </p:nvSpPr>
          <p:spPr>
            <a:xfrm>
              <a:off x="190378" y="434527"/>
              <a:ext cx="52384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8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143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44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45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46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47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49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50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51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52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٢٠٢</a:t>
            </a:r>
          </a:p>
        </p:txBody>
      </p:sp>
      <p:grpSp>
        <p:nvGrpSpPr>
          <p:cNvPr id="3157" name="تجميع"/>
          <p:cNvGrpSpPr/>
          <p:nvPr/>
        </p:nvGrpSpPr>
        <p:grpSpPr>
          <a:xfrm>
            <a:off x="1469674" y="1151522"/>
            <a:ext cx="4996300" cy="562571"/>
            <a:chOff x="0" y="0"/>
            <a:chExt cx="4996298" cy="562570"/>
          </a:xfrm>
        </p:grpSpPr>
        <p:grpSp>
          <p:nvGrpSpPr>
            <p:cNvPr id="3155" name="تجميع"/>
            <p:cNvGrpSpPr/>
            <p:nvPr/>
          </p:nvGrpSpPr>
          <p:grpSpPr>
            <a:xfrm rot="5400000">
              <a:off x="2208686" y="-2208687"/>
              <a:ext cx="562570" cy="4979943"/>
              <a:chOff x="0" y="0"/>
              <a:chExt cx="562569" cy="4979941"/>
            </a:xfrm>
          </p:grpSpPr>
          <p:sp>
            <p:nvSpPr>
              <p:cNvPr id="3153" name="Google Shape;2631;p60"/>
              <p:cNvSpPr/>
              <p:nvPr/>
            </p:nvSpPr>
            <p:spPr>
              <a:xfrm rot="5400000">
                <a:off x="-439121" y="439121"/>
                <a:ext cx="1440812" cy="562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4" name="Google Shape;2632;p60"/>
              <p:cNvSpPr/>
              <p:nvPr/>
            </p:nvSpPr>
            <p:spPr>
              <a:xfrm rot="5400000">
                <a:off x="-1700134" y="2717238"/>
                <a:ext cx="3962837" cy="562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56" name="تحقق من فهمك"/>
            <p:cNvSpPr txBox="1"/>
            <p:nvPr/>
          </p:nvSpPr>
          <p:spPr>
            <a:xfrm>
              <a:off x="3675890" y="139065"/>
              <a:ext cx="1320409" cy="284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1" sz="2000">
                  <a:solidFill>
                    <a:srgbClr val="4E7A27"/>
                  </a:solidFill>
                </a:defRPr>
              </a:pPr>
              <a:r>
                <a:rPr>
                  <a:solidFill>
                    <a:srgbClr val="E22400"/>
                  </a:solidFill>
                </a:rPr>
                <a:t>تحقق</a:t>
              </a:r>
              <a:r>
                <a:t> </a:t>
              </a:r>
              <a:r>
                <a:rPr>
                  <a:solidFill>
                    <a:srgbClr val="1A0A52"/>
                  </a:solidFill>
                </a:rPr>
                <a:t>من فهمك</a:t>
              </a:r>
            </a:p>
          </p:txBody>
        </p:sp>
      </p:grpSp>
      <p:grpSp>
        <p:nvGrpSpPr>
          <p:cNvPr id="3164" name="تجميع"/>
          <p:cNvGrpSpPr/>
          <p:nvPr/>
        </p:nvGrpSpPr>
        <p:grpSpPr>
          <a:xfrm>
            <a:off x="6674382" y="2343362"/>
            <a:ext cx="1230040" cy="1047464"/>
            <a:chOff x="0" y="-1"/>
            <a:chExt cx="1230038" cy="1047462"/>
          </a:xfrm>
        </p:grpSpPr>
        <p:sp>
          <p:nvSpPr>
            <p:cNvPr id="3158" name="مستطيل مستدير الزوايا"/>
            <p:cNvSpPr/>
            <p:nvPr/>
          </p:nvSpPr>
          <p:spPr>
            <a:xfrm>
              <a:off x="10155" y="82382"/>
              <a:ext cx="1219884" cy="776903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163" name="تجميع"/>
            <p:cNvGrpSpPr/>
            <p:nvPr/>
          </p:nvGrpSpPr>
          <p:grpSpPr>
            <a:xfrm>
              <a:off x="-1" y="-2"/>
              <a:ext cx="1135183" cy="1047463"/>
              <a:chOff x="0" y="-1"/>
              <a:chExt cx="1135181" cy="1047462"/>
            </a:xfrm>
          </p:grpSpPr>
          <p:sp>
            <p:nvSpPr>
              <p:cNvPr id="3159" name="فكر…"/>
              <p:cNvSpPr txBox="1"/>
              <p:nvPr/>
            </p:nvSpPr>
            <p:spPr>
              <a:xfrm>
                <a:off x="446308" y="159164"/>
                <a:ext cx="360401" cy="6037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pPr algn="ctr" rtl="0">
                  <a:defRPr b="1"/>
                </a:pPr>
                <a:r>
                  <a:t>فكر </a:t>
                </a:r>
              </a:p>
              <a:p>
                <a:pPr algn="ctr" rtl="0">
                  <a:defRPr b="1"/>
                </a:pPr>
                <a:r>
                  <a:t>زاوج </a:t>
                </a:r>
              </a:p>
              <a:p>
                <a:pPr algn="ctr" rtl="0">
                  <a:defRPr b="1"/>
                </a:pPr>
                <a:r>
                  <a:t>شارك</a:t>
                </a:r>
              </a:p>
            </p:txBody>
          </p:sp>
          <p:pic>
            <p:nvPicPr>
              <p:cNvPr id="3160" name="IMG_0747.jpeg" descr="IMG_0747.jpe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9085" t="19343" r="38245" b="0"/>
              <a:stretch>
                <a:fillRect/>
              </a:stretch>
            </p:blipFill>
            <p:spPr>
              <a:xfrm>
                <a:off x="819266" y="141237"/>
                <a:ext cx="315916" cy="639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85" y="0"/>
                    </a:moveTo>
                    <a:cubicBezTo>
                      <a:pt x="8006" y="-1"/>
                      <a:pt x="6569" y="196"/>
                      <a:pt x="4374" y="978"/>
                    </a:cubicBezTo>
                    <a:cubicBezTo>
                      <a:pt x="2713" y="1570"/>
                      <a:pt x="1856" y="2078"/>
                      <a:pt x="993" y="2975"/>
                    </a:cubicBezTo>
                    <a:cubicBezTo>
                      <a:pt x="207" y="3791"/>
                      <a:pt x="-240" y="5137"/>
                      <a:pt x="134" y="5547"/>
                    </a:cubicBezTo>
                    <a:cubicBezTo>
                      <a:pt x="361" y="5796"/>
                      <a:pt x="475" y="5815"/>
                      <a:pt x="2523" y="5815"/>
                    </a:cubicBezTo>
                    <a:cubicBezTo>
                      <a:pt x="3910" y="5815"/>
                      <a:pt x="4771" y="5769"/>
                      <a:pt x="4991" y="5681"/>
                    </a:cubicBezTo>
                    <a:cubicBezTo>
                      <a:pt x="5178" y="5606"/>
                      <a:pt x="5451" y="5259"/>
                      <a:pt x="5581" y="4917"/>
                    </a:cubicBezTo>
                    <a:cubicBezTo>
                      <a:pt x="6137" y="3466"/>
                      <a:pt x="8440" y="2548"/>
                      <a:pt x="11565" y="2546"/>
                    </a:cubicBezTo>
                    <a:cubicBezTo>
                      <a:pt x="13255" y="2545"/>
                      <a:pt x="14271" y="2747"/>
                      <a:pt x="15107" y="3256"/>
                    </a:cubicBezTo>
                    <a:cubicBezTo>
                      <a:pt x="16708" y="4232"/>
                      <a:pt x="16264" y="5195"/>
                      <a:pt x="13470" y="6726"/>
                    </a:cubicBezTo>
                    <a:cubicBezTo>
                      <a:pt x="11764" y="7661"/>
                      <a:pt x="10889" y="8416"/>
                      <a:pt x="10197" y="9620"/>
                    </a:cubicBezTo>
                    <a:cubicBezTo>
                      <a:pt x="9597" y="10662"/>
                      <a:pt x="9347" y="12583"/>
                      <a:pt x="9767" y="12836"/>
                    </a:cubicBezTo>
                    <a:cubicBezTo>
                      <a:pt x="10019" y="12988"/>
                      <a:pt x="10360" y="13007"/>
                      <a:pt x="12236" y="12943"/>
                    </a:cubicBezTo>
                    <a:cubicBezTo>
                      <a:pt x="14820" y="12856"/>
                      <a:pt x="14973" y="12799"/>
                      <a:pt x="14973" y="11885"/>
                    </a:cubicBezTo>
                    <a:cubicBezTo>
                      <a:pt x="14973" y="11185"/>
                      <a:pt x="15540" y="9715"/>
                      <a:pt x="15939" y="9339"/>
                    </a:cubicBezTo>
                    <a:cubicBezTo>
                      <a:pt x="16078" y="9208"/>
                      <a:pt x="16918" y="8693"/>
                      <a:pt x="17817" y="8200"/>
                    </a:cubicBezTo>
                    <a:cubicBezTo>
                      <a:pt x="20715" y="6612"/>
                      <a:pt x="21358" y="5923"/>
                      <a:pt x="21359" y="4448"/>
                    </a:cubicBezTo>
                    <a:cubicBezTo>
                      <a:pt x="21360" y="2441"/>
                      <a:pt x="19663" y="1123"/>
                      <a:pt x="16073" y="348"/>
                    </a:cubicBezTo>
                    <a:cubicBezTo>
                      <a:pt x="14499" y="9"/>
                      <a:pt x="14318" y="1"/>
                      <a:pt x="11485" y="0"/>
                    </a:cubicBezTo>
                    <a:close/>
                    <a:moveTo>
                      <a:pt x="15429" y="14377"/>
                    </a:moveTo>
                    <a:cubicBezTo>
                      <a:pt x="15429" y="14439"/>
                      <a:pt x="15483" y="14511"/>
                      <a:pt x="15563" y="14551"/>
                    </a:cubicBezTo>
                    <a:cubicBezTo>
                      <a:pt x="15643" y="14591"/>
                      <a:pt x="15769" y="14609"/>
                      <a:pt x="15831" y="14578"/>
                    </a:cubicBezTo>
                    <a:cubicBezTo>
                      <a:pt x="15893" y="14547"/>
                      <a:pt x="15812" y="14461"/>
                      <a:pt x="15670" y="14390"/>
                    </a:cubicBezTo>
                    <a:cubicBezTo>
                      <a:pt x="15514" y="14312"/>
                      <a:pt x="15429" y="14309"/>
                      <a:pt x="15429" y="14377"/>
                    </a:cubicBezTo>
                    <a:close/>
                    <a:moveTo>
                      <a:pt x="11619" y="14417"/>
                    </a:moveTo>
                    <a:cubicBezTo>
                      <a:pt x="9618" y="14417"/>
                      <a:pt x="8401" y="15008"/>
                      <a:pt x="8372" y="15998"/>
                    </a:cubicBezTo>
                    <a:cubicBezTo>
                      <a:pt x="8360" y="16427"/>
                      <a:pt x="8473" y="16661"/>
                      <a:pt x="8801" y="16883"/>
                    </a:cubicBezTo>
                    <a:cubicBezTo>
                      <a:pt x="9334" y="17243"/>
                      <a:pt x="10508" y="17559"/>
                      <a:pt x="11350" y="17566"/>
                    </a:cubicBezTo>
                    <a:cubicBezTo>
                      <a:pt x="11950" y="17571"/>
                      <a:pt x="12474" y="17932"/>
                      <a:pt x="12209" y="18155"/>
                    </a:cubicBezTo>
                    <a:cubicBezTo>
                      <a:pt x="12019" y="18316"/>
                      <a:pt x="9768" y="18138"/>
                      <a:pt x="8962" y="17901"/>
                    </a:cubicBezTo>
                    <a:cubicBezTo>
                      <a:pt x="8420" y="17741"/>
                      <a:pt x="8183" y="17724"/>
                      <a:pt x="8131" y="17821"/>
                    </a:cubicBezTo>
                    <a:cubicBezTo>
                      <a:pt x="8090" y="17895"/>
                      <a:pt x="7916" y="18215"/>
                      <a:pt x="7728" y="18544"/>
                    </a:cubicBezTo>
                    <a:cubicBezTo>
                      <a:pt x="7247" y="19387"/>
                      <a:pt x="6895" y="20805"/>
                      <a:pt x="7057" y="21237"/>
                    </a:cubicBezTo>
                    <a:lnTo>
                      <a:pt x="7191" y="21599"/>
                    </a:lnTo>
                    <a:lnTo>
                      <a:pt x="11136" y="21572"/>
                    </a:lnTo>
                    <a:lnTo>
                      <a:pt x="15080" y="21545"/>
                    </a:lnTo>
                    <a:lnTo>
                      <a:pt x="15778" y="20674"/>
                    </a:lnTo>
                    <a:cubicBezTo>
                      <a:pt x="16479" y="19825"/>
                      <a:pt x="16502" y="19765"/>
                      <a:pt x="16502" y="18182"/>
                    </a:cubicBezTo>
                    <a:lnTo>
                      <a:pt x="16502" y="16561"/>
                    </a:lnTo>
                    <a:lnTo>
                      <a:pt x="15778" y="17097"/>
                    </a:lnTo>
                    <a:cubicBezTo>
                      <a:pt x="14941" y="17703"/>
                      <a:pt x="14249" y="17794"/>
                      <a:pt x="14141" y="17325"/>
                    </a:cubicBezTo>
                    <a:cubicBezTo>
                      <a:pt x="14104" y="17164"/>
                      <a:pt x="14228" y="16927"/>
                      <a:pt x="14409" y="16789"/>
                    </a:cubicBezTo>
                    <a:cubicBezTo>
                      <a:pt x="15006" y="16334"/>
                      <a:pt x="15067" y="15694"/>
                      <a:pt x="14570" y="15208"/>
                    </a:cubicBezTo>
                    <a:cubicBezTo>
                      <a:pt x="14033" y="14681"/>
                      <a:pt x="13045" y="14417"/>
                      <a:pt x="11619" y="1441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61" name="IMG_0754.jpeg" descr="IMG_0754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101" t="168" r="1117" b="0"/>
              <a:stretch>
                <a:fillRect/>
              </a:stretch>
            </p:blipFill>
            <p:spPr>
              <a:xfrm>
                <a:off x="0" y="-2"/>
                <a:ext cx="326631" cy="432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97" y="0"/>
                    </a:moveTo>
                    <a:cubicBezTo>
                      <a:pt x="12469" y="-5"/>
                      <a:pt x="12221" y="193"/>
                      <a:pt x="12177" y="357"/>
                    </a:cubicBezTo>
                    <a:cubicBezTo>
                      <a:pt x="12133" y="518"/>
                      <a:pt x="12140" y="515"/>
                      <a:pt x="12387" y="515"/>
                    </a:cubicBezTo>
                    <a:cubicBezTo>
                      <a:pt x="12644" y="515"/>
                      <a:pt x="13123" y="685"/>
                      <a:pt x="13647" y="971"/>
                    </a:cubicBezTo>
                    <a:cubicBezTo>
                      <a:pt x="14163" y="1253"/>
                      <a:pt x="14155" y="1116"/>
                      <a:pt x="13647" y="634"/>
                    </a:cubicBezTo>
                    <a:cubicBezTo>
                      <a:pt x="13235" y="245"/>
                      <a:pt x="12964" y="62"/>
                      <a:pt x="12807" y="60"/>
                    </a:cubicBezTo>
                    <a:cubicBezTo>
                      <a:pt x="12750" y="59"/>
                      <a:pt x="12685" y="47"/>
                      <a:pt x="12649" y="20"/>
                    </a:cubicBezTo>
                    <a:cubicBezTo>
                      <a:pt x="12637" y="10"/>
                      <a:pt x="12615" y="1"/>
                      <a:pt x="12597" y="0"/>
                    </a:cubicBezTo>
                    <a:close/>
                    <a:moveTo>
                      <a:pt x="8214" y="436"/>
                    </a:moveTo>
                    <a:cubicBezTo>
                      <a:pt x="7951" y="470"/>
                      <a:pt x="7711" y="723"/>
                      <a:pt x="7506" y="1189"/>
                    </a:cubicBezTo>
                    <a:cubicBezTo>
                      <a:pt x="7366" y="1505"/>
                      <a:pt x="7139" y="2325"/>
                      <a:pt x="7138" y="2496"/>
                    </a:cubicBezTo>
                    <a:cubicBezTo>
                      <a:pt x="7138" y="2597"/>
                      <a:pt x="7251" y="2523"/>
                      <a:pt x="7322" y="2378"/>
                    </a:cubicBezTo>
                    <a:cubicBezTo>
                      <a:pt x="7811" y="1379"/>
                      <a:pt x="8132" y="985"/>
                      <a:pt x="8608" y="852"/>
                    </a:cubicBezTo>
                    <a:cubicBezTo>
                      <a:pt x="8820" y="792"/>
                      <a:pt x="8746" y="583"/>
                      <a:pt x="8477" y="476"/>
                    </a:cubicBezTo>
                    <a:cubicBezTo>
                      <a:pt x="8383" y="438"/>
                      <a:pt x="8302" y="425"/>
                      <a:pt x="8214" y="436"/>
                    </a:cubicBezTo>
                    <a:close/>
                    <a:moveTo>
                      <a:pt x="15169" y="1149"/>
                    </a:moveTo>
                    <a:lnTo>
                      <a:pt x="14932" y="1506"/>
                    </a:lnTo>
                    <a:cubicBezTo>
                      <a:pt x="14704" y="1865"/>
                      <a:pt x="14044" y="2448"/>
                      <a:pt x="13935" y="2397"/>
                    </a:cubicBezTo>
                    <a:cubicBezTo>
                      <a:pt x="13902" y="2382"/>
                      <a:pt x="13886" y="2264"/>
                      <a:pt x="13883" y="2120"/>
                    </a:cubicBezTo>
                    <a:cubicBezTo>
                      <a:pt x="13876" y="1816"/>
                      <a:pt x="13744" y="1410"/>
                      <a:pt x="13647" y="1387"/>
                    </a:cubicBezTo>
                    <a:cubicBezTo>
                      <a:pt x="13607" y="1377"/>
                      <a:pt x="13575" y="1519"/>
                      <a:pt x="13568" y="1724"/>
                    </a:cubicBezTo>
                    <a:cubicBezTo>
                      <a:pt x="13555" y="2072"/>
                      <a:pt x="13390" y="2603"/>
                      <a:pt x="13279" y="2655"/>
                    </a:cubicBezTo>
                    <a:cubicBezTo>
                      <a:pt x="13247" y="2670"/>
                      <a:pt x="12931" y="2649"/>
                      <a:pt x="12571" y="2595"/>
                    </a:cubicBezTo>
                    <a:cubicBezTo>
                      <a:pt x="11954" y="2504"/>
                      <a:pt x="10922" y="2424"/>
                      <a:pt x="10550" y="2437"/>
                    </a:cubicBezTo>
                    <a:cubicBezTo>
                      <a:pt x="10458" y="2440"/>
                      <a:pt x="10185" y="2451"/>
                      <a:pt x="9946" y="2457"/>
                    </a:cubicBezTo>
                    <a:lnTo>
                      <a:pt x="9500" y="2457"/>
                    </a:lnTo>
                    <a:lnTo>
                      <a:pt x="9526" y="2278"/>
                    </a:lnTo>
                    <a:cubicBezTo>
                      <a:pt x="9549" y="2056"/>
                      <a:pt x="9430" y="2008"/>
                      <a:pt x="9369" y="2219"/>
                    </a:cubicBezTo>
                    <a:cubicBezTo>
                      <a:pt x="9311" y="2418"/>
                      <a:pt x="9149" y="2515"/>
                      <a:pt x="8792" y="2556"/>
                    </a:cubicBezTo>
                    <a:cubicBezTo>
                      <a:pt x="8626" y="2575"/>
                      <a:pt x="8427" y="2600"/>
                      <a:pt x="8345" y="2615"/>
                    </a:cubicBezTo>
                    <a:cubicBezTo>
                      <a:pt x="8225" y="2638"/>
                      <a:pt x="8176" y="2604"/>
                      <a:pt x="8083" y="2457"/>
                    </a:cubicBezTo>
                    <a:cubicBezTo>
                      <a:pt x="7943" y="2235"/>
                      <a:pt x="7838" y="2227"/>
                      <a:pt x="7899" y="2437"/>
                    </a:cubicBezTo>
                    <a:cubicBezTo>
                      <a:pt x="7959" y="2642"/>
                      <a:pt x="7858" y="2711"/>
                      <a:pt x="7479" y="2754"/>
                    </a:cubicBezTo>
                    <a:cubicBezTo>
                      <a:pt x="7307" y="2773"/>
                      <a:pt x="7107" y="2834"/>
                      <a:pt x="7033" y="2873"/>
                    </a:cubicBezTo>
                    <a:cubicBezTo>
                      <a:pt x="6959" y="2912"/>
                      <a:pt x="6869" y="2932"/>
                      <a:pt x="6823" y="2932"/>
                    </a:cubicBezTo>
                    <a:cubicBezTo>
                      <a:pt x="6722" y="2932"/>
                      <a:pt x="5448" y="3375"/>
                      <a:pt x="5170" y="3507"/>
                    </a:cubicBezTo>
                    <a:cubicBezTo>
                      <a:pt x="3971" y="4076"/>
                      <a:pt x="3205" y="4569"/>
                      <a:pt x="2493" y="5211"/>
                    </a:cubicBezTo>
                    <a:cubicBezTo>
                      <a:pt x="2085" y="5579"/>
                      <a:pt x="1312" y="6376"/>
                      <a:pt x="1312" y="6439"/>
                    </a:cubicBezTo>
                    <a:cubicBezTo>
                      <a:pt x="1312" y="6451"/>
                      <a:pt x="1235" y="6581"/>
                      <a:pt x="1128" y="6716"/>
                    </a:cubicBezTo>
                    <a:cubicBezTo>
                      <a:pt x="839" y="7086"/>
                      <a:pt x="409" y="7900"/>
                      <a:pt x="236" y="8440"/>
                    </a:cubicBezTo>
                    <a:cubicBezTo>
                      <a:pt x="152" y="8703"/>
                      <a:pt x="58" y="8929"/>
                      <a:pt x="26" y="8955"/>
                    </a:cubicBezTo>
                    <a:cubicBezTo>
                      <a:pt x="13" y="8966"/>
                      <a:pt x="10" y="9564"/>
                      <a:pt x="0" y="10421"/>
                    </a:cubicBezTo>
                    <a:cubicBezTo>
                      <a:pt x="10" y="11206"/>
                      <a:pt x="36" y="11726"/>
                      <a:pt x="52" y="11749"/>
                    </a:cubicBezTo>
                    <a:cubicBezTo>
                      <a:pt x="87" y="11797"/>
                      <a:pt x="156" y="12066"/>
                      <a:pt x="236" y="12343"/>
                    </a:cubicBezTo>
                    <a:cubicBezTo>
                      <a:pt x="1114" y="15363"/>
                      <a:pt x="4481" y="17763"/>
                      <a:pt x="8634" y="18326"/>
                    </a:cubicBezTo>
                    <a:cubicBezTo>
                      <a:pt x="9323" y="18420"/>
                      <a:pt x="9614" y="18426"/>
                      <a:pt x="10681" y="18405"/>
                    </a:cubicBezTo>
                    <a:cubicBezTo>
                      <a:pt x="12032" y="18379"/>
                      <a:pt x="12831" y="18276"/>
                      <a:pt x="13961" y="18009"/>
                    </a:cubicBezTo>
                    <a:cubicBezTo>
                      <a:pt x="14309" y="17927"/>
                      <a:pt x="14616" y="17889"/>
                      <a:pt x="14644" y="17910"/>
                    </a:cubicBezTo>
                    <a:cubicBezTo>
                      <a:pt x="14671" y="17931"/>
                      <a:pt x="14711" y="18057"/>
                      <a:pt x="14749" y="18207"/>
                    </a:cubicBezTo>
                    <a:cubicBezTo>
                      <a:pt x="14851" y="18614"/>
                      <a:pt x="15207" y="19023"/>
                      <a:pt x="15562" y="19158"/>
                    </a:cubicBezTo>
                    <a:cubicBezTo>
                      <a:pt x="15722" y="19219"/>
                      <a:pt x="15863" y="19286"/>
                      <a:pt x="15877" y="19297"/>
                    </a:cubicBezTo>
                    <a:cubicBezTo>
                      <a:pt x="15892" y="19308"/>
                      <a:pt x="15807" y="19451"/>
                      <a:pt x="15694" y="19634"/>
                    </a:cubicBezTo>
                    <a:cubicBezTo>
                      <a:pt x="15353" y="20183"/>
                      <a:pt x="15337" y="21072"/>
                      <a:pt x="15667" y="21476"/>
                    </a:cubicBezTo>
                    <a:lnTo>
                      <a:pt x="15772" y="21595"/>
                    </a:lnTo>
                    <a:lnTo>
                      <a:pt x="18974" y="21595"/>
                    </a:lnTo>
                    <a:lnTo>
                      <a:pt x="19105" y="21476"/>
                    </a:lnTo>
                    <a:cubicBezTo>
                      <a:pt x="20011" y="20789"/>
                      <a:pt x="20947" y="19619"/>
                      <a:pt x="21441" y="18564"/>
                    </a:cubicBezTo>
                    <a:cubicBezTo>
                      <a:pt x="21572" y="18283"/>
                      <a:pt x="21597" y="18138"/>
                      <a:pt x="21598" y="17534"/>
                    </a:cubicBezTo>
                    <a:cubicBezTo>
                      <a:pt x="21600" y="16885"/>
                      <a:pt x="21589" y="16801"/>
                      <a:pt x="21441" y="16583"/>
                    </a:cubicBezTo>
                    <a:cubicBezTo>
                      <a:pt x="21138" y="16135"/>
                      <a:pt x="20687" y="15923"/>
                      <a:pt x="19814" y="15810"/>
                    </a:cubicBezTo>
                    <a:cubicBezTo>
                      <a:pt x="19258" y="15738"/>
                      <a:pt x="18948" y="15663"/>
                      <a:pt x="18790" y="15572"/>
                    </a:cubicBezTo>
                    <a:cubicBezTo>
                      <a:pt x="18726" y="15535"/>
                      <a:pt x="18750" y="15474"/>
                      <a:pt x="18921" y="15315"/>
                    </a:cubicBezTo>
                    <a:cubicBezTo>
                      <a:pt x="19558" y="14723"/>
                      <a:pt x="20213" y="13818"/>
                      <a:pt x="20601" y="12977"/>
                    </a:cubicBezTo>
                    <a:cubicBezTo>
                      <a:pt x="20884" y="12364"/>
                      <a:pt x="21100" y="11288"/>
                      <a:pt x="21100" y="10540"/>
                    </a:cubicBezTo>
                    <a:cubicBezTo>
                      <a:pt x="21098" y="8561"/>
                      <a:pt x="20274" y="6764"/>
                      <a:pt x="18712" y="5369"/>
                    </a:cubicBezTo>
                    <a:cubicBezTo>
                      <a:pt x="18168" y="4884"/>
                      <a:pt x="17404" y="4342"/>
                      <a:pt x="16717" y="3962"/>
                    </a:cubicBezTo>
                    <a:cubicBezTo>
                      <a:pt x="16255" y="3707"/>
                      <a:pt x="15977" y="3503"/>
                      <a:pt x="15772" y="3289"/>
                    </a:cubicBezTo>
                    <a:cubicBezTo>
                      <a:pt x="15609" y="3118"/>
                      <a:pt x="15361" y="2918"/>
                      <a:pt x="15221" y="2833"/>
                    </a:cubicBezTo>
                    <a:lnTo>
                      <a:pt x="14959" y="2675"/>
                    </a:lnTo>
                    <a:lnTo>
                      <a:pt x="15221" y="2496"/>
                    </a:lnTo>
                    <a:cubicBezTo>
                      <a:pt x="15462" y="2341"/>
                      <a:pt x="15690" y="2061"/>
                      <a:pt x="15798" y="1783"/>
                    </a:cubicBezTo>
                    <a:cubicBezTo>
                      <a:pt x="15868" y="1603"/>
                      <a:pt x="15675" y="1648"/>
                      <a:pt x="15536" y="1843"/>
                    </a:cubicBezTo>
                    <a:cubicBezTo>
                      <a:pt x="15397" y="2038"/>
                      <a:pt x="14840" y="2400"/>
                      <a:pt x="14749" y="2358"/>
                    </a:cubicBezTo>
                    <a:cubicBezTo>
                      <a:pt x="14715" y="2342"/>
                      <a:pt x="14793" y="2187"/>
                      <a:pt x="14906" y="2021"/>
                    </a:cubicBezTo>
                    <a:cubicBezTo>
                      <a:pt x="15048" y="1813"/>
                      <a:pt x="15127" y="1646"/>
                      <a:pt x="15142" y="1446"/>
                    </a:cubicBezTo>
                    <a:lnTo>
                      <a:pt x="15169" y="1149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62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85677" y="444289"/>
                <a:ext cx="524195" cy="5150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3167" name="تجميع"/>
          <p:cNvGrpSpPr/>
          <p:nvPr/>
        </p:nvGrpSpPr>
        <p:grpSpPr>
          <a:xfrm>
            <a:off x="6426247" y="4144539"/>
            <a:ext cx="1726310" cy="416238"/>
            <a:chOff x="0" y="0"/>
            <a:chExt cx="1726308" cy="416237"/>
          </a:xfrm>
        </p:grpSpPr>
        <p:pic>
          <p:nvPicPr>
            <p:cNvPr id="3165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04961" y="0"/>
              <a:ext cx="421348" cy="4114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66" name="مربع نص 118"/>
            <p:cNvSpPr txBox="1"/>
            <p:nvPr/>
          </p:nvSpPr>
          <p:spPr>
            <a:xfrm>
              <a:off x="0" y="86123"/>
              <a:ext cx="1317001" cy="330115"/>
            </a:xfrm>
            <a:prstGeom prst="rect">
              <a:avLst/>
            </a:prstGeom>
            <a:noFill/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chemeClr val="accent1">
                      <a:satOff val="-8129"/>
                      <a:lumOff val="-11215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pic>
        <p:nvPicPr>
          <p:cNvPr id="3168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6996670" y="4656311"/>
            <a:ext cx="490453" cy="275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9" name="IMG_3023.png" descr="IMG_3023.png"/>
          <p:cNvPicPr>
            <a:picLocks noChangeAspect="1"/>
          </p:cNvPicPr>
          <p:nvPr/>
        </p:nvPicPr>
        <p:blipFill>
          <a:blip r:embed="rId10">
            <a:extLst/>
          </a:blip>
          <a:srcRect l="30193" t="71313" r="37094" b="19553"/>
          <a:stretch>
            <a:fillRect/>
          </a:stretch>
        </p:blipFill>
        <p:spPr>
          <a:xfrm>
            <a:off x="2154228" y="1151522"/>
            <a:ext cx="2260341" cy="4732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72" name="تجميع"/>
          <p:cNvGrpSpPr/>
          <p:nvPr/>
        </p:nvGrpSpPr>
        <p:grpSpPr>
          <a:xfrm>
            <a:off x="2604583" y="2078619"/>
            <a:ext cx="2016194" cy="2284262"/>
            <a:chOff x="0" y="0"/>
            <a:chExt cx="2016193" cy="2284261"/>
          </a:xfrm>
        </p:grpSpPr>
        <p:pic>
          <p:nvPicPr>
            <p:cNvPr id="3170" name="image.png" descr="image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0282" y="0"/>
              <a:ext cx="1984490" cy="22842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71" name="خط"/>
            <p:cNvSpPr/>
            <p:nvPr/>
          </p:nvSpPr>
          <p:spPr>
            <a:xfrm flipH="1" flipV="1">
              <a:off x="0" y="1089918"/>
              <a:ext cx="2016194" cy="1"/>
            </a:xfrm>
            <a:prstGeom prst="line">
              <a:avLst/>
            </a:prstGeom>
            <a:noFill/>
            <a:ln w="57150" cap="flat">
              <a:solidFill>
                <a:srgbClr val="B92D5D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/>
              </a:pPr>
            </a:p>
          </p:txBody>
        </p:sp>
      </p:grpSp>
      <p:grpSp>
        <p:nvGrpSpPr>
          <p:cNvPr id="3177" name="تجميع"/>
          <p:cNvGrpSpPr/>
          <p:nvPr/>
        </p:nvGrpSpPr>
        <p:grpSpPr>
          <a:xfrm>
            <a:off x="3522470" y="2688380"/>
            <a:ext cx="596307" cy="564584"/>
            <a:chOff x="0" y="0"/>
            <a:chExt cx="596306" cy="564582"/>
          </a:xfrm>
        </p:grpSpPr>
        <p:sp>
          <p:nvSpPr>
            <p:cNvPr id="3173" name="●"/>
            <p:cNvSpPr txBox="1"/>
            <p:nvPr/>
          </p:nvSpPr>
          <p:spPr>
            <a:xfrm>
              <a:off x="232689" y="1471"/>
              <a:ext cx="363618" cy="3733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noAutofit/>
            </a:bodyPr>
            <a:lstStyle>
              <a:lvl1pPr algn="ctr" defTabSz="685800">
                <a:defRPr sz="2000">
                  <a:solidFill>
                    <a:srgbClr val="3333FF"/>
                  </a:solidFill>
                  <a:latin typeface="Arial Unicode MS"/>
                  <a:ea typeface="Arial Unicode MS"/>
                  <a:cs typeface="Arial Unicode MS"/>
                  <a:sym typeface="Arial Unicode MS"/>
                </a:defRPr>
              </a:lvl1pPr>
            </a:lstStyle>
            <a:p>
              <a:pPr rtl="0">
                <a:defRPr/>
              </a:pPr>
              <a:r>
                <a:t>●</a:t>
              </a:r>
            </a:p>
          </p:txBody>
        </p:sp>
        <p:grpSp>
          <p:nvGrpSpPr>
            <p:cNvPr id="3176" name="تجميع"/>
            <p:cNvGrpSpPr/>
            <p:nvPr/>
          </p:nvGrpSpPr>
          <p:grpSpPr>
            <a:xfrm>
              <a:off x="-1" y="-1"/>
              <a:ext cx="457005" cy="564584"/>
              <a:chOff x="0" y="0"/>
              <a:chExt cx="457003" cy="564582"/>
            </a:xfrm>
          </p:grpSpPr>
          <p:sp>
            <p:nvSpPr>
              <p:cNvPr id="3174" name="ع"/>
              <p:cNvSpPr txBox="1"/>
              <p:nvPr/>
            </p:nvSpPr>
            <p:spPr>
              <a:xfrm>
                <a:off x="93386" y="212211"/>
                <a:ext cx="363618" cy="3523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4289" tIns="34289" rIns="34289" bIns="34289" numCol="1" anchor="t">
                <a:noAutofit/>
              </a:bodyPr>
              <a:lstStyle>
                <a:lvl1pPr algn="ctr" defTabSz="685800">
                  <a:defRPr b="1" sz="2000">
                    <a:solidFill>
                      <a:srgbClr val="EE719E"/>
                    </a:solidFill>
                  </a:defRPr>
                </a:lvl1pPr>
              </a:lstStyle>
              <a:p>
                <a:pPr rtl="0">
                  <a:defRPr/>
                </a:pPr>
                <a:r>
                  <a:t>ع</a:t>
                </a:r>
              </a:p>
            </p:txBody>
          </p:sp>
          <p:sp>
            <p:nvSpPr>
              <p:cNvPr id="3175" name="ــ"/>
              <p:cNvSpPr txBox="1"/>
              <p:nvPr/>
            </p:nvSpPr>
            <p:spPr>
              <a:xfrm rot="20690654">
                <a:off x="39739" y="41404"/>
                <a:ext cx="363617" cy="3523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4289" tIns="34289" rIns="34289" bIns="34289" numCol="1" anchor="t">
                <a:noAutofit/>
              </a:bodyPr>
              <a:lstStyle>
                <a:lvl1pPr algn="ctr" defTabSz="685800">
                  <a:defRPr b="1" sz="2000">
                    <a:solidFill>
                      <a:srgbClr val="EE719E"/>
                    </a:solidFill>
                  </a:defRPr>
                </a:lvl1pPr>
              </a:lstStyle>
              <a:p>
                <a:pPr rtl="0">
                  <a:defRPr/>
                </a:pPr>
                <a:r>
                  <a:t>ــ</a:t>
                </a:r>
              </a:p>
            </p:txBody>
          </p:sp>
        </p:grpSp>
      </p:grpSp>
      <p:sp>
        <p:nvSpPr>
          <p:cNvPr id="3178" name="●"/>
          <p:cNvSpPr txBox="1"/>
          <p:nvPr/>
        </p:nvSpPr>
        <p:spPr>
          <a:xfrm>
            <a:off x="4204040" y="1880310"/>
            <a:ext cx="363618" cy="398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685800">
              <a:defRPr sz="2000">
                <a:solidFill>
                  <a:srgbClr val="3333F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</a:t>
            </a:r>
          </a:p>
        </p:txBody>
      </p:sp>
      <p:grpSp>
        <p:nvGrpSpPr>
          <p:cNvPr id="3181" name="تجميع"/>
          <p:cNvGrpSpPr/>
          <p:nvPr/>
        </p:nvGrpSpPr>
        <p:grpSpPr>
          <a:xfrm>
            <a:off x="4331342" y="1784523"/>
            <a:ext cx="465260" cy="565095"/>
            <a:chOff x="1886" y="-511"/>
            <a:chExt cx="465258" cy="565093"/>
          </a:xfrm>
        </p:grpSpPr>
        <p:sp>
          <p:nvSpPr>
            <p:cNvPr id="3179" name="س"/>
            <p:cNvSpPr txBox="1"/>
            <p:nvPr/>
          </p:nvSpPr>
          <p:spPr>
            <a:xfrm>
              <a:off x="95459" y="212211"/>
              <a:ext cx="371687" cy="3523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noAutofit/>
            </a:bodyPr>
            <a:lstStyle>
              <a:lvl1pPr algn="ctr" defTabSz="685800">
                <a:defRPr b="1" sz="2000">
                  <a:solidFill>
                    <a:srgbClr val="EE719E"/>
                  </a:solidFill>
                </a:defRPr>
              </a:lvl1pPr>
            </a:lstStyle>
            <a:p>
              <a:pPr rtl="0">
                <a:defRPr/>
              </a:pPr>
              <a:r>
                <a:t>س</a:t>
              </a:r>
            </a:p>
          </p:txBody>
        </p:sp>
        <p:sp>
          <p:nvSpPr>
            <p:cNvPr id="3180" name="ــ"/>
            <p:cNvSpPr txBox="1"/>
            <p:nvPr/>
          </p:nvSpPr>
          <p:spPr>
            <a:xfrm rot="20709516">
              <a:off x="40893" y="41134"/>
              <a:ext cx="371142" cy="352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noAutofit/>
            </a:bodyPr>
            <a:lstStyle>
              <a:lvl1pPr algn="ctr" defTabSz="685800">
                <a:defRPr b="1" sz="2000">
                  <a:solidFill>
                    <a:srgbClr val="EE719E"/>
                  </a:solidFill>
                </a:defRPr>
              </a:lvl1pPr>
            </a:lstStyle>
            <a:p>
              <a:pPr rtl="0">
                <a:defRPr/>
              </a:pPr>
              <a:r>
                <a:t>ــ</a:t>
              </a:r>
            </a:p>
          </p:txBody>
        </p:sp>
      </p:grpSp>
      <p:grpSp>
        <p:nvGrpSpPr>
          <p:cNvPr id="3186" name="تجميع"/>
          <p:cNvGrpSpPr/>
          <p:nvPr/>
        </p:nvGrpSpPr>
        <p:grpSpPr>
          <a:xfrm>
            <a:off x="2603102" y="1786103"/>
            <a:ext cx="662983" cy="795540"/>
            <a:chOff x="0" y="0"/>
            <a:chExt cx="662981" cy="795538"/>
          </a:xfrm>
        </p:grpSpPr>
        <p:sp>
          <p:nvSpPr>
            <p:cNvPr id="3182" name="●"/>
            <p:cNvSpPr txBox="1"/>
            <p:nvPr/>
          </p:nvSpPr>
          <p:spPr>
            <a:xfrm>
              <a:off x="299364" y="396758"/>
              <a:ext cx="363618" cy="3987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algn="ctr" defTabSz="685800">
                <a:defRPr sz="2000">
                  <a:solidFill>
                    <a:srgbClr val="3333FF"/>
                  </a:solidFill>
                  <a:latin typeface="Arial Unicode MS"/>
                  <a:ea typeface="Arial Unicode MS"/>
                  <a:cs typeface="Arial Unicode MS"/>
                  <a:sym typeface="Arial Unicode MS"/>
                </a:defRPr>
              </a:lvl1pPr>
            </a:lstStyle>
            <a:p>
              <a:pPr rtl="0">
                <a:defRPr/>
              </a:pPr>
              <a:r>
                <a:t>●</a:t>
              </a:r>
            </a:p>
          </p:txBody>
        </p:sp>
        <p:grpSp>
          <p:nvGrpSpPr>
            <p:cNvPr id="3185" name="تجميع"/>
            <p:cNvGrpSpPr/>
            <p:nvPr/>
          </p:nvGrpSpPr>
          <p:grpSpPr>
            <a:xfrm>
              <a:off x="-1" y="-1"/>
              <a:ext cx="457005" cy="564584"/>
              <a:chOff x="0" y="0"/>
              <a:chExt cx="457003" cy="564582"/>
            </a:xfrm>
          </p:grpSpPr>
          <p:sp>
            <p:nvSpPr>
              <p:cNvPr id="3183" name="ص"/>
              <p:cNvSpPr txBox="1"/>
              <p:nvPr/>
            </p:nvSpPr>
            <p:spPr>
              <a:xfrm>
                <a:off x="93386" y="212211"/>
                <a:ext cx="363618" cy="3523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4289" tIns="34289" rIns="34289" bIns="34289" numCol="1" anchor="t">
                <a:spAutoFit/>
              </a:bodyPr>
              <a:lstStyle>
                <a:lvl1pPr algn="ctr" defTabSz="685800">
                  <a:defRPr b="1" sz="2000">
                    <a:solidFill>
                      <a:srgbClr val="EE719E"/>
                    </a:solidFill>
                  </a:defRPr>
                </a:lvl1pPr>
              </a:lstStyle>
              <a:p>
                <a:pPr rtl="0">
                  <a:defRPr/>
                </a:pPr>
                <a:r>
                  <a:t>ص</a:t>
                </a:r>
              </a:p>
            </p:txBody>
          </p:sp>
          <p:sp>
            <p:nvSpPr>
              <p:cNvPr id="3184" name="ــ"/>
              <p:cNvSpPr txBox="1"/>
              <p:nvPr/>
            </p:nvSpPr>
            <p:spPr>
              <a:xfrm rot="20690654">
                <a:off x="39739" y="41404"/>
                <a:ext cx="363617" cy="3523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4289" tIns="34289" rIns="34289" bIns="34289" numCol="1" anchor="t">
                <a:spAutoFit/>
              </a:bodyPr>
              <a:lstStyle>
                <a:lvl1pPr algn="ctr" defTabSz="685800">
                  <a:defRPr b="1" sz="2000">
                    <a:solidFill>
                      <a:srgbClr val="E63B7A"/>
                    </a:solidFill>
                  </a:defRPr>
                </a:lvl1pPr>
              </a:lstStyle>
              <a:p>
                <a:pPr rtl="0">
                  <a:defRPr/>
                </a:pPr>
                <a:r>
                  <a:t>ــ</a:t>
                </a:r>
              </a:p>
            </p:txBody>
          </p:sp>
        </p:grpSp>
      </p:grpSp>
      <p:sp>
        <p:nvSpPr>
          <p:cNvPr id="3187" name="المثلث"/>
          <p:cNvSpPr/>
          <p:nvPr/>
        </p:nvSpPr>
        <p:spPr>
          <a:xfrm flipH="1" rot="10117480">
            <a:off x="3144401" y="2227475"/>
            <a:ext cx="1319278" cy="676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036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ln w="50800">
            <a:solidFill>
              <a:srgbClr val="EE719E"/>
            </a:solidFill>
          </a:ln>
        </p:spPr>
        <p:txBody>
          <a:bodyPr lIns="34289" tIns="34289" rIns="34289" bIns="34289" anchor="ctr"/>
          <a:lstStyle/>
          <a:p>
            <a:pPr algn="r" defTabSz="685800" rtl="0">
              <a:defRPr sz="12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3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3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Class="entr" nodeType="afterEffect" presetSubtype="9" presetID="15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3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3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fill="hold"/>
                                        <p:tgtEl>
                                          <p:spTgt spid="3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3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1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Class="entr" nodeType="afterEffect" presetSubtype="1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1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911" fill="hold"/>
                                        <p:tgtEl>
                                          <p:spTgt spid="3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11" fill="hold"/>
                                        <p:tgtEl>
                                          <p:spTgt spid="3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1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911" fill="hold"/>
                                        <p:tgtEl>
                                          <p:spTgt spid="3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11" fill="hold"/>
                                        <p:tgtEl>
                                          <p:spTgt spid="3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Subtype="4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50" dur="2000"/>
                                        <p:tgtEl>
                                          <p:spTgt spid="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51" fill="hold" display="0">
                  <p:stCondLst>
                    <p:cond delay="indefinite"/>
                  </p:stCondLst>
                </p:cTn>
                <p:tgtEl>
                  <p:spTgt spid="3168"/>
                </p:tgtEl>
              </p:cMediaNode>
            </p:video>
            <p:seq concurrent="1" prevAc="none" nextAc="seek">
              <p:cTn id="52" evtFilter="cancelBubble" nodeType="interactiveSeq" restart="whenNotActive" fill="hold">
                <p:stCondLst>
                  <p:cond delay="0" evt="onClick">
                    <p:tgtEl>
                      <p:spTgt spid="316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3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168"/>
                  </p:tgtEl>
                </p:cond>
              </p:nextCondLst>
            </p:seq>
          </p:childTnLst>
        </p:cTn>
      </p:par>
    </p:tnLst>
    <p:bldLst>
      <p:bldP build="whole" bldLvl="1" animBg="1" rev="0" advAuto="0" spid="3186" grpId="8"/>
      <p:bldP build="whole" bldLvl="1" animBg="1" rev="0" advAuto="0" spid="3157" grpId="2"/>
      <p:bldP build="whole" bldLvl="1" animBg="1" rev="0" advAuto="0" spid="3181" grpId="6"/>
      <p:bldP build="whole" bldLvl="1" animBg="1" rev="0" advAuto="0" spid="3177" grpId="7"/>
      <p:bldP build="whole" bldLvl="1" animBg="1" rev="0" advAuto="0" spid="3187" grpId="9"/>
      <p:bldP build="whole" bldLvl="1" animBg="1" rev="0" advAuto="0" spid="3169" grpId="3"/>
      <p:bldP build="whole" bldLvl="1" animBg="1" rev="0" advAuto="0" spid="3178" grpId="5"/>
      <p:bldP build="whole" bldLvl="1" animBg="1" rev="0" advAuto="0" spid="3172" grpId="4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4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189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90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91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92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93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95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96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97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98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٢٠٣</a:t>
            </a:r>
          </a:p>
        </p:txBody>
      </p:sp>
      <p:pic>
        <p:nvPicPr>
          <p:cNvPr id="3199" name="IMG_3024.png" descr="IMG_3024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8652" y="507271"/>
            <a:ext cx="2840416" cy="1083892"/>
          </a:xfrm>
          <a:prstGeom prst="rect">
            <a:avLst/>
          </a:prstGeom>
        </p:spPr>
      </p:pic>
      <p:pic>
        <p:nvPicPr>
          <p:cNvPr id="3200" name="IMG_3024.png" descr="IMG_3024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05917" y="1565553"/>
            <a:ext cx="3005346" cy="2037794"/>
          </a:xfrm>
          <a:prstGeom prst="rect">
            <a:avLst/>
          </a:prstGeom>
        </p:spPr>
      </p:pic>
      <p:pic>
        <p:nvPicPr>
          <p:cNvPr id="3201" name="IMG_3024.png" descr="IMG_3024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47549" y="2557253"/>
            <a:ext cx="1650555" cy="1472427"/>
          </a:xfrm>
          <a:prstGeom prst="rect">
            <a:avLst/>
          </a:prstGeom>
        </p:spPr>
      </p:pic>
      <p:pic>
        <p:nvPicPr>
          <p:cNvPr id="3202" name="IMG_3026.png" descr="IMG_3026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55630" y="1559432"/>
            <a:ext cx="2698053" cy="2108456"/>
          </a:xfrm>
          <a:prstGeom prst="rect">
            <a:avLst/>
          </a:prstGeom>
        </p:spPr>
      </p:pic>
      <p:pic>
        <p:nvPicPr>
          <p:cNvPr id="3203" name="IMG_3024.png" descr="IMG_3024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69013" y="3645266"/>
            <a:ext cx="2841241" cy="44557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204" name="IMG_3026.png" descr="IMG_3026.png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58443" y="3671902"/>
            <a:ext cx="2822072" cy="42604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205" name="IMG_3024.png" descr="IMG_3024.png"/>
          <p:cNvPicPr>
            <a:picLocks noChangeAspect="1"/>
          </p:cNvPicPr>
          <p:nvPr/>
        </p:nvPicPr>
        <p:blipFill>
          <a:blip r:embed="rId9">
            <a:extLst/>
          </a:blip>
          <a:srcRect l="48464" t="5022" r="35341" b="89619"/>
          <a:stretch>
            <a:fillRect/>
          </a:stretch>
        </p:blipFill>
        <p:spPr>
          <a:xfrm>
            <a:off x="4692017" y="1144519"/>
            <a:ext cx="1771684" cy="4396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2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207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08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09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10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11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213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14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215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16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٢٠٣</a:t>
            </a:r>
          </a:p>
        </p:txBody>
      </p:sp>
      <p:grpSp>
        <p:nvGrpSpPr>
          <p:cNvPr id="3221" name="تجميع"/>
          <p:cNvGrpSpPr/>
          <p:nvPr/>
        </p:nvGrpSpPr>
        <p:grpSpPr>
          <a:xfrm>
            <a:off x="1469675" y="1133034"/>
            <a:ext cx="4996299" cy="562571"/>
            <a:chOff x="0" y="0"/>
            <a:chExt cx="4996298" cy="562570"/>
          </a:xfrm>
        </p:grpSpPr>
        <p:grpSp>
          <p:nvGrpSpPr>
            <p:cNvPr id="3219" name="تجميع"/>
            <p:cNvGrpSpPr/>
            <p:nvPr/>
          </p:nvGrpSpPr>
          <p:grpSpPr>
            <a:xfrm rot="5400000">
              <a:off x="2208686" y="-2208687"/>
              <a:ext cx="562570" cy="4979943"/>
              <a:chOff x="0" y="0"/>
              <a:chExt cx="562569" cy="4979941"/>
            </a:xfrm>
          </p:grpSpPr>
          <p:sp>
            <p:nvSpPr>
              <p:cNvPr id="3217" name="Google Shape;2631;p60"/>
              <p:cNvSpPr/>
              <p:nvPr/>
            </p:nvSpPr>
            <p:spPr>
              <a:xfrm rot="5400000">
                <a:off x="-439121" y="439121"/>
                <a:ext cx="1440812" cy="562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18" name="Google Shape;2632;p60"/>
              <p:cNvSpPr/>
              <p:nvPr/>
            </p:nvSpPr>
            <p:spPr>
              <a:xfrm rot="5400000">
                <a:off x="-1700134" y="2717238"/>
                <a:ext cx="3962837" cy="562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220" name="تحقق من فهمك"/>
            <p:cNvSpPr txBox="1"/>
            <p:nvPr/>
          </p:nvSpPr>
          <p:spPr>
            <a:xfrm>
              <a:off x="3675890" y="139065"/>
              <a:ext cx="1320409" cy="284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1" sz="2000">
                  <a:solidFill>
                    <a:srgbClr val="4E7A27"/>
                  </a:solidFill>
                </a:defRPr>
              </a:pPr>
              <a:r>
                <a:rPr>
                  <a:solidFill>
                    <a:srgbClr val="E22400"/>
                  </a:solidFill>
                </a:rPr>
                <a:t>تحقق</a:t>
              </a:r>
              <a:r>
                <a:t> </a:t>
              </a:r>
              <a:r>
                <a:rPr>
                  <a:solidFill>
                    <a:srgbClr val="1A0A52"/>
                  </a:solidFill>
                </a:rPr>
                <a:t>من فهمك</a:t>
              </a:r>
            </a:p>
          </p:txBody>
        </p:sp>
      </p:grpSp>
      <p:grpSp>
        <p:nvGrpSpPr>
          <p:cNvPr id="3228" name="تجميع"/>
          <p:cNvGrpSpPr/>
          <p:nvPr/>
        </p:nvGrpSpPr>
        <p:grpSpPr>
          <a:xfrm>
            <a:off x="6674382" y="2343362"/>
            <a:ext cx="1230040" cy="1047464"/>
            <a:chOff x="0" y="-1"/>
            <a:chExt cx="1230038" cy="1047462"/>
          </a:xfrm>
        </p:grpSpPr>
        <p:sp>
          <p:nvSpPr>
            <p:cNvPr id="3222" name="مستطيل مستدير الزوايا"/>
            <p:cNvSpPr/>
            <p:nvPr/>
          </p:nvSpPr>
          <p:spPr>
            <a:xfrm>
              <a:off x="10155" y="82382"/>
              <a:ext cx="1219884" cy="776903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227" name="تجميع"/>
            <p:cNvGrpSpPr/>
            <p:nvPr/>
          </p:nvGrpSpPr>
          <p:grpSpPr>
            <a:xfrm>
              <a:off x="-1" y="-2"/>
              <a:ext cx="1135183" cy="1047463"/>
              <a:chOff x="0" y="-1"/>
              <a:chExt cx="1135181" cy="1047462"/>
            </a:xfrm>
          </p:grpSpPr>
          <p:sp>
            <p:nvSpPr>
              <p:cNvPr id="3223" name="فكر…"/>
              <p:cNvSpPr txBox="1"/>
              <p:nvPr/>
            </p:nvSpPr>
            <p:spPr>
              <a:xfrm>
                <a:off x="446308" y="159164"/>
                <a:ext cx="360401" cy="6037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pPr algn="ctr" rtl="0">
                  <a:defRPr b="1"/>
                </a:pPr>
                <a:r>
                  <a:t>فكر </a:t>
                </a:r>
              </a:p>
              <a:p>
                <a:pPr algn="ctr" rtl="0">
                  <a:defRPr b="1"/>
                </a:pPr>
                <a:r>
                  <a:t>زاوج </a:t>
                </a:r>
              </a:p>
              <a:p>
                <a:pPr algn="ctr" rtl="0">
                  <a:defRPr b="1"/>
                </a:pPr>
                <a:r>
                  <a:t>شارك</a:t>
                </a:r>
              </a:p>
            </p:txBody>
          </p:sp>
          <p:pic>
            <p:nvPicPr>
              <p:cNvPr id="3224" name="IMG_0747.jpeg" descr="IMG_0747.jpe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9085" t="19343" r="38245" b="0"/>
              <a:stretch>
                <a:fillRect/>
              </a:stretch>
            </p:blipFill>
            <p:spPr>
              <a:xfrm>
                <a:off x="819266" y="141237"/>
                <a:ext cx="315916" cy="639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85" y="0"/>
                    </a:moveTo>
                    <a:cubicBezTo>
                      <a:pt x="8006" y="-1"/>
                      <a:pt x="6569" y="196"/>
                      <a:pt x="4374" y="978"/>
                    </a:cubicBezTo>
                    <a:cubicBezTo>
                      <a:pt x="2713" y="1570"/>
                      <a:pt x="1856" y="2078"/>
                      <a:pt x="993" y="2975"/>
                    </a:cubicBezTo>
                    <a:cubicBezTo>
                      <a:pt x="207" y="3791"/>
                      <a:pt x="-240" y="5137"/>
                      <a:pt x="134" y="5547"/>
                    </a:cubicBezTo>
                    <a:cubicBezTo>
                      <a:pt x="361" y="5796"/>
                      <a:pt x="475" y="5815"/>
                      <a:pt x="2523" y="5815"/>
                    </a:cubicBezTo>
                    <a:cubicBezTo>
                      <a:pt x="3910" y="5815"/>
                      <a:pt x="4771" y="5769"/>
                      <a:pt x="4991" y="5681"/>
                    </a:cubicBezTo>
                    <a:cubicBezTo>
                      <a:pt x="5178" y="5606"/>
                      <a:pt x="5451" y="5259"/>
                      <a:pt x="5581" y="4917"/>
                    </a:cubicBezTo>
                    <a:cubicBezTo>
                      <a:pt x="6137" y="3466"/>
                      <a:pt x="8440" y="2548"/>
                      <a:pt x="11565" y="2546"/>
                    </a:cubicBezTo>
                    <a:cubicBezTo>
                      <a:pt x="13255" y="2545"/>
                      <a:pt x="14271" y="2747"/>
                      <a:pt x="15107" y="3256"/>
                    </a:cubicBezTo>
                    <a:cubicBezTo>
                      <a:pt x="16708" y="4232"/>
                      <a:pt x="16264" y="5195"/>
                      <a:pt x="13470" y="6726"/>
                    </a:cubicBezTo>
                    <a:cubicBezTo>
                      <a:pt x="11764" y="7661"/>
                      <a:pt x="10889" y="8416"/>
                      <a:pt x="10197" y="9620"/>
                    </a:cubicBezTo>
                    <a:cubicBezTo>
                      <a:pt x="9597" y="10662"/>
                      <a:pt x="9347" y="12583"/>
                      <a:pt x="9767" y="12836"/>
                    </a:cubicBezTo>
                    <a:cubicBezTo>
                      <a:pt x="10019" y="12988"/>
                      <a:pt x="10360" y="13007"/>
                      <a:pt x="12236" y="12943"/>
                    </a:cubicBezTo>
                    <a:cubicBezTo>
                      <a:pt x="14820" y="12856"/>
                      <a:pt x="14973" y="12799"/>
                      <a:pt x="14973" y="11885"/>
                    </a:cubicBezTo>
                    <a:cubicBezTo>
                      <a:pt x="14973" y="11185"/>
                      <a:pt x="15540" y="9715"/>
                      <a:pt x="15939" y="9339"/>
                    </a:cubicBezTo>
                    <a:cubicBezTo>
                      <a:pt x="16078" y="9208"/>
                      <a:pt x="16918" y="8693"/>
                      <a:pt x="17817" y="8200"/>
                    </a:cubicBezTo>
                    <a:cubicBezTo>
                      <a:pt x="20715" y="6612"/>
                      <a:pt x="21358" y="5923"/>
                      <a:pt x="21359" y="4448"/>
                    </a:cubicBezTo>
                    <a:cubicBezTo>
                      <a:pt x="21360" y="2441"/>
                      <a:pt x="19663" y="1123"/>
                      <a:pt x="16073" y="348"/>
                    </a:cubicBezTo>
                    <a:cubicBezTo>
                      <a:pt x="14499" y="9"/>
                      <a:pt x="14318" y="1"/>
                      <a:pt x="11485" y="0"/>
                    </a:cubicBezTo>
                    <a:close/>
                    <a:moveTo>
                      <a:pt x="15429" y="14377"/>
                    </a:moveTo>
                    <a:cubicBezTo>
                      <a:pt x="15429" y="14439"/>
                      <a:pt x="15483" y="14511"/>
                      <a:pt x="15563" y="14551"/>
                    </a:cubicBezTo>
                    <a:cubicBezTo>
                      <a:pt x="15643" y="14591"/>
                      <a:pt x="15769" y="14609"/>
                      <a:pt x="15831" y="14578"/>
                    </a:cubicBezTo>
                    <a:cubicBezTo>
                      <a:pt x="15893" y="14547"/>
                      <a:pt x="15812" y="14461"/>
                      <a:pt x="15670" y="14390"/>
                    </a:cubicBezTo>
                    <a:cubicBezTo>
                      <a:pt x="15514" y="14312"/>
                      <a:pt x="15429" y="14309"/>
                      <a:pt x="15429" y="14377"/>
                    </a:cubicBezTo>
                    <a:close/>
                    <a:moveTo>
                      <a:pt x="11619" y="14417"/>
                    </a:moveTo>
                    <a:cubicBezTo>
                      <a:pt x="9618" y="14417"/>
                      <a:pt x="8401" y="15008"/>
                      <a:pt x="8372" y="15998"/>
                    </a:cubicBezTo>
                    <a:cubicBezTo>
                      <a:pt x="8360" y="16427"/>
                      <a:pt x="8473" y="16661"/>
                      <a:pt x="8801" y="16883"/>
                    </a:cubicBezTo>
                    <a:cubicBezTo>
                      <a:pt x="9334" y="17243"/>
                      <a:pt x="10508" y="17559"/>
                      <a:pt x="11350" y="17566"/>
                    </a:cubicBezTo>
                    <a:cubicBezTo>
                      <a:pt x="11950" y="17571"/>
                      <a:pt x="12474" y="17932"/>
                      <a:pt x="12209" y="18155"/>
                    </a:cubicBezTo>
                    <a:cubicBezTo>
                      <a:pt x="12019" y="18316"/>
                      <a:pt x="9768" y="18138"/>
                      <a:pt x="8962" y="17901"/>
                    </a:cubicBezTo>
                    <a:cubicBezTo>
                      <a:pt x="8420" y="17741"/>
                      <a:pt x="8183" y="17724"/>
                      <a:pt x="8131" y="17821"/>
                    </a:cubicBezTo>
                    <a:cubicBezTo>
                      <a:pt x="8090" y="17895"/>
                      <a:pt x="7916" y="18215"/>
                      <a:pt x="7728" y="18544"/>
                    </a:cubicBezTo>
                    <a:cubicBezTo>
                      <a:pt x="7247" y="19387"/>
                      <a:pt x="6895" y="20805"/>
                      <a:pt x="7057" y="21237"/>
                    </a:cubicBezTo>
                    <a:lnTo>
                      <a:pt x="7191" y="21599"/>
                    </a:lnTo>
                    <a:lnTo>
                      <a:pt x="11136" y="21572"/>
                    </a:lnTo>
                    <a:lnTo>
                      <a:pt x="15080" y="21545"/>
                    </a:lnTo>
                    <a:lnTo>
                      <a:pt x="15778" y="20674"/>
                    </a:lnTo>
                    <a:cubicBezTo>
                      <a:pt x="16479" y="19825"/>
                      <a:pt x="16502" y="19765"/>
                      <a:pt x="16502" y="18182"/>
                    </a:cubicBezTo>
                    <a:lnTo>
                      <a:pt x="16502" y="16561"/>
                    </a:lnTo>
                    <a:lnTo>
                      <a:pt x="15778" y="17097"/>
                    </a:lnTo>
                    <a:cubicBezTo>
                      <a:pt x="14941" y="17703"/>
                      <a:pt x="14249" y="17794"/>
                      <a:pt x="14141" y="17325"/>
                    </a:cubicBezTo>
                    <a:cubicBezTo>
                      <a:pt x="14104" y="17164"/>
                      <a:pt x="14228" y="16927"/>
                      <a:pt x="14409" y="16789"/>
                    </a:cubicBezTo>
                    <a:cubicBezTo>
                      <a:pt x="15006" y="16334"/>
                      <a:pt x="15067" y="15694"/>
                      <a:pt x="14570" y="15208"/>
                    </a:cubicBezTo>
                    <a:cubicBezTo>
                      <a:pt x="14033" y="14681"/>
                      <a:pt x="13045" y="14417"/>
                      <a:pt x="11619" y="1441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25" name="IMG_0754.jpeg" descr="IMG_0754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101" t="168" r="1117" b="0"/>
              <a:stretch>
                <a:fillRect/>
              </a:stretch>
            </p:blipFill>
            <p:spPr>
              <a:xfrm>
                <a:off x="0" y="-2"/>
                <a:ext cx="326631" cy="432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97" y="0"/>
                    </a:moveTo>
                    <a:cubicBezTo>
                      <a:pt x="12469" y="-5"/>
                      <a:pt x="12221" y="193"/>
                      <a:pt x="12177" y="357"/>
                    </a:cubicBezTo>
                    <a:cubicBezTo>
                      <a:pt x="12133" y="518"/>
                      <a:pt x="12140" y="515"/>
                      <a:pt x="12387" y="515"/>
                    </a:cubicBezTo>
                    <a:cubicBezTo>
                      <a:pt x="12644" y="515"/>
                      <a:pt x="13123" y="685"/>
                      <a:pt x="13647" y="971"/>
                    </a:cubicBezTo>
                    <a:cubicBezTo>
                      <a:pt x="14163" y="1253"/>
                      <a:pt x="14155" y="1116"/>
                      <a:pt x="13647" y="634"/>
                    </a:cubicBezTo>
                    <a:cubicBezTo>
                      <a:pt x="13235" y="245"/>
                      <a:pt x="12964" y="62"/>
                      <a:pt x="12807" y="60"/>
                    </a:cubicBezTo>
                    <a:cubicBezTo>
                      <a:pt x="12750" y="59"/>
                      <a:pt x="12685" y="47"/>
                      <a:pt x="12649" y="20"/>
                    </a:cubicBezTo>
                    <a:cubicBezTo>
                      <a:pt x="12637" y="10"/>
                      <a:pt x="12615" y="1"/>
                      <a:pt x="12597" y="0"/>
                    </a:cubicBezTo>
                    <a:close/>
                    <a:moveTo>
                      <a:pt x="8214" y="436"/>
                    </a:moveTo>
                    <a:cubicBezTo>
                      <a:pt x="7951" y="470"/>
                      <a:pt x="7711" y="723"/>
                      <a:pt x="7506" y="1189"/>
                    </a:cubicBezTo>
                    <a:cubicBezTo>
                      <a:pt x="7366" y="1505"/>
                      <a:pt x="7139" y="2325"/>
                      <a:pt x="7138" y="2496"/>
                    </a:cubicBezTo>
                    <a:cubicBezTo>
                      <a:pt x="7138" y="2597"/>
                      <a:pt x="7251" y="2523"/>
                      <a:pt x="7322" y="2378"/>
                    </a:cubicBezTo>
                    <a:cubicBezTo>
                      <a:pt x="7811" y="1379"/>
                      <a:pt x="8132" y="985"/>
                      <a:pt x="8608" y="852"/>
                    </a:cubicBezTo>
                    <a:cubicBezTo>
                      <a:pt x="8820" y="792"/>
                      <a:pt x="8746" y="583"/>
                      <a:pt x="8477" y="476"/>
                    </a:cubicBezTo>
                    <a:cubicBezTo>
                      <a:pt x="8383" y="438"/>
                      <a:pt x="8302" y="425"/>
                      <a:pt x="8214" y="436"/>
                    </a:cubicBezTo>
                    <a:close/>
                    <a:moveTo>
                      <a:pt x="15169" y="1149"/>
                    </a:moveTo>
                    <a:lnTo>
                      <a:pt x="14932" y="1506"/>
                    </a:lnTo>
                    <a:cubicBezTo>
                      <a:pt x="14704" y="1865"/>
                      <a:pt x="14044" y="2448"/>
                      <a:pt x="13935" y="2397"/>
                    </a:cubicBezTo>
                    <a:cubicBezTo>
                      <a:pt x="13902" y="2382"/>
                      <a:pt x="13886" y="2264"/>
                      <a:pt x="13883" y="2120"/>
                    </a:cubicBezTo>
                    <a:cubicBezTo>
                      <a:pt x="13876" y="1816"/>
                      <a:pt x="13744" y="1410"/>
                      <a:pt x="13647" y="1387"/>
                    </a:cubicBezTo>
                    <a:cubicBezTo>
                      <a:pt x="13607" y="1377"/>
                      <a:pt x="13575" y="1519"/>
                      <a:pt x="13568" y="1724"/>
                    </a:cubicBezTo>
                    <a:cubicBezTo>
                      <a:pt x="13555" y="2072"/>
                      <a:pt x="13390" y="2603"/>
                      <a:pt x="13279" y="2655"/>
                    </a:cubicBezTo>
                    <a:cubicBezTo>
                      <a:pt x="13247" y="2670"/>
                      <a:pt x="12931" y="2649"/>
                      <a:pt x="12571" y="2595"/>
                    </a:cubicBezTo>
                    <a:cubicBezTo>
                      <a:pt x="11954" y="2504"/>
                      <a:pt x="10922" y="2424"/>
                      <a:pt x="10550" y="2437"/>
                    </a:cubicBezTo>
                    <a:cubicBezTo>
                      <a:pt x="10458" y="2440"/>
                      <a:pt x="10185" y="2451"/>
                      <a:pt x="9946" y="2457"/>
                    </a:cubicBezTo>
                    <a:lnTo>
                      <a:pt x="9500" y="2457"/>
                    </a:lnTo>
                    <a:lnTo>
                      <a:pt x="9526" y="2278"/>
                    </a:lnTo>
                    <a:cubicBezTo>
                      <a:pt x="9549" y="2056"/>
                      <a:pt x="9430" y="2008"/>
                      <a:pt x="9369" y="2219"/>
                    </a:cubicBezTo>
                    <a:cubicBezTo>
                      <a:pt x="9311" y="2418"/>
                      <a:pt x="9149" y="2515"/>
                      <a:pt x="8792" y="2556"/>
                    </a:cubicBezTo>
                    <a:cubicBezTo>
                      <a:pt x="8626" y="2575"/>
                      <a:pt x="8427" y="2600"/>
                      <a:pt x="8345" y="2615"/>
                    </a:cubicBezTo>
                    <a:cubicBezTo>
                      <a:pt x="8225" y="2638"/>
                      <a:pt x="8176" y="2604"/>
                      <a:pt x="8083" y="2457"/>
                    </a:cubicBezTo>
                    <a:cubicBezTo>
                      <a:pt x="7943" y="2235"/>
                      <a:pt x="7838" y="2227"/>
                      <a:pt x="7899" y="2437"/>
                    </a:cubicBezTo>
                    <a:cubicBezTo>
                      <a:pt x="7959" y="2642"/>
                      <a:pt x="7858" y="2711"/>
                      <a:pt x="7479" y="2754"/>
                    </a:cubicBezTo>
                    <a:cubicBezTo>
                      <a:pt x="7307" y="2773"/>
                      <a:pt x="7107" y="2834"/>
                      <a:pt x="7033" y="2873"/>
                    </a:cubicBezTo>
                    <a:cubicBezTo>
                      <a:pt x="6959" y="2912"/>
                      <a:pt x="6869" y="2932"/>
                      <a:pt x="6823" y="2932"/>
                    </a:cubicBezTo>
                    <a:cubicBezTo>
                      <a:pt x="6722" y="2932"/>
                      <a:pt x="5448" y="3375"/>
                      <a:pt x="5170" y="3507"/>
                    </a:cubicBezTo>
                    <a:cubicBezTo>
                      <a:pt x="3971" y="4076"/>
                      <a:pt x="3205" y="4569"/>
                      <a:pt x="2493" y="5211"/>
                    </a:cubicBezTo>
                    <a:cubicBezTo>
                      <a:pt x="2085" y="5579"/>
                      <a:pt x="1312" y="6376"/>
                      <a:pt x="1312" y="6439"/>
                    </a:cubicBezTo>
                    <a:cubicBezTo>
                      <a:pt x="1312" y="6451"/>
                      <a:pt x="1235" y="6581"/>
                      <a:pt x="1128" y="6716"/>
                    </a:cubicBezTo>
                    <a:cubicBezTo>
                      <a:pt x="839" y="7086"/>
                      <a:pt x="409" y="7900"/>
                      <a:pt x="236" y="8440"/>
                    </a:cubicBezTo>
                    <a:cubicBezTo>
                      <a:pt x="152" y="8703"/>
                      <a:pt x="58" y="8929"/>
                      <a:pt x="26" y="8955"/>
                    </a:cubicBezTo>
                    <a:cubicBezTo>
                      <a:pt x="13" y="8966"/>
                      <a:pt x="10" y="9564"/>
                      <a:pt x="0" y="10421"/>
                    </a:cubicBezTo>
                    <a:cubicBezTo>
                      <a:pt x="10" y="11206"/>
                      <a:pt x="36" y="11726"/>
                      <a:pt x="52" y="11749"/>
                    </a:cubicBezTo>
                    <a:cubicBezTo>
                      <a:pt x="87" y="11797"/>
                      <a:pt x="156" y="12066"/>
                      <a:pt x="236" y="12343"/>
                    </a:cubicBezTo>
                    <a:cubicBezTo>
                      <a:pt x="1114" y="15363"/>
                      <a:pt x="4481" y="17763"/>
                      <a:pt x="8634" y="18326"/>
                    </a:cubicBezTo>
                    <a:cubicBezTo>
                      <a:pt x="9323" y="18420"/>
                      <a:pt x="9614" y="18426"/>
                      <a:pt x="10681" y="18405"/>
                    </a:cubicBezTo>
                    <a:cubicBezTo>
                      <a:pt x="12032" y="18379"/>
                      <a:pt x="12831" y="18276"/>
                      <a:pt x="13961" y="18009"/>
                    </a:cubicBezTo>
                    <a:cubicBezTo>
                      <a:pt x="14309" y="17927"/>
                      <a:pt x="14616" y="17889"/>
                      <a:pt x="14644" y="17910"/>
                    </a:cubicBezTo>
                    <a:cubicBezTo>
                      <a:pt x="14671" y="17931"/>
                      <a:pt x="14711" y="18057"/>
                      <a:pt x="14749" y="18207"/>
                    </a:cubicBezTo>
                    <a:cubicBezTo>
                      <a:pt x="14851" y="18614"/>
                      <a:pt x="15207" y="19023"/>
                      <a:pt x="15562" y="19158"/>
                    </a:cubicBezTo>
                    <a:cubicBezTo>
                      <a:pt x="15722" y="19219"/>
                      <a:pt x="15863" y="19286"/>
                      <a:pt x="15877" y="19297"/>
                    </a:cubicBezTo>
                    <a:cubicBezTo>
                      <a:pt x="15892" y="19308"/>
                      <a:pt x="15807" y="19451"/>
                      <a:pt x="15694" y="19634"/>
                    </a:cubicBezTo>
                    <a:cubicBezTo>
                      <a:pt x="15353" y="20183"/>
                      <a:pt x="15337" y="21072"/>
                      <a:pt x="15667" y="21476"/>
                    </a:cubicBezTo>
                    <a:lnTo>
                      <a:pt x="15772" y="21595"/>
                    </a:lnTo>
                    <a:lnTo>
                      <a:pt x="18974" y="21595"/>
                    </a:lnTo>
                    <a:lnTo>
                      <a:pt x="19105" y="21476"/>
                    </a:lnTo>
                    <a:cubicBezTo>
                      <a:pt x="20011" y="20789"/>
                      <a:pt x="20947" y="19619"/>
                      <a:pt x="21441" y="18564"/>
                    </a:cubicBezTo>
                    <a:cubicBezTo>
                      <a:pt x="21572" y="18283"/>
                      <a:pt x="21597" y="18138"/>
                      <a:pt x="21598" y="17534"/>
                    </a:cubicBezTo>
                    <a:cubicBezTo>
                      <a:pt x="21600" y="16885"/>
                      <a:pt x="21589" y="16801"/>
                      <a:pt x="21441" y="16583"/>
                    </a:cubicBezTo>
                    <a:cubicBezTo>
                      <a:pt x="21138" y="16135"/>
                      <a:pt x="20687" y="15923"/>
                      <a:pt x="19814" y="15810"/>
                    </a:cubicBezTo>
                    <a:cubicBezTo>
                      <a:pt x="19258" y="15738"/>
                      <a:pt x="18948" y="15663"/>
                      <a:pt x="18790" y="15572"/>
                    </a:cubicBezTo>
                    <a:cubicBezTo>
                      <a:pt x="18726" y="15535"/>
                      <a:pt x="18750" y="15474"/>
                      <a:pt x="18921" y="15315"/>
                    </a:cubicBezTo>
                    <a:cubicBezTo>
                      <a:pt x="19558" y="14723"/>
                      <a:pt x="20213" y="13818"/>
                      <a:pt x="20601" y="12977"/>
                    </a:cubicBezTo>
                    <a:cubicBezTo>
                      <a:pt x="20884" y="12364"/>
                      <a:pt x="21100" y="11288"/>
                      <a:pt x="21100" y="10540"/>
                    </a:cubicBezTo>
                    <a:cubicBezTo>
                      <a:pt x="21098" y="8561"/>
                      <a:pt x="20274" y="6764"/>
                      <a:pt x="18712" y="5369"/>
                    </a:cubicBezTo>
                    <a:cubicBezTo>
                      <a:pt x="18168" y="4884"/>
                      <a:pt x="17404" y="4342"/>
                      <a:pt x="16717" y="3962"/>
                    </a:cubicBezTo>
                    <a:cubicBezTo>
                      <a:pt x="16255" y="3707"/>
                      <a:pt x="15977" y="3503"/>
                      <a:pt x="15772" y="3289"/>
                    </a:cubicBezTo>
                    <a:cubicBezTo>
                      <a:pt x="15609" y="3118"/>
                      <a:pt x="15361" y="2918"/>
                      <a:pt x="15221" y="2833"/>
                    </a:cubicBezTo>
                    <a:lnTo>
                      <a:pt x="14959" y="2675"/>
                    </a:lnTo>
                    <a:lnTo>
                      <a:pt x="15221" y="2496"/>
                    </a:lnTo>
                    <a:cubicBezTo>
                      <a:pt x="15462" y="2341"/>
                      <a:pt x="15690" y="2061"/>
                      <a:pt x="15798" y="1783"/>
                    </a:cubicBezTo>
                    <a:cubicBezTo>
                      <a:pt x="15868" y="1603"/>
                      <a:pt x="15675" y="1648"/>
                      <a:pt x="15536" y="1843"/>
                    </a:cubicBezTo>
                    <a:cubicBezTo>
                      <a:pt x="15397" y="2038"/>
                      <a:pt x="14840" y="2400"/>
                      <a:pt x="14749" y="2358"/>
                    </a:cubicBezTo>
                    <a:cubicBezTo>
                      <a:pt x="14715" y="2342"/>
                      <a:pt x="14793" y="2187"/>
                      <a:pt x="14906" y="2021"/>
                    </a:cubicBezTo>
                    <a:cubicBezTo>
                      <a:pt x="15048" y="1813"/>
                      <a:pt x="15127" y="1646"/>
                      <a:pt x="15142" y="1446"/>
                    </a:cubicBezTo>
                    <a:lnTo>
                      <a:pt x="15169" y="1149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26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85677" y="444289"/>
                <a:ext cx="524195" cy="5150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229" name="IMG_3025.png" descr="IMG_3025.png"/>
          <p:cNvPicPr>
            <a:picLocks noChangeAspect="1"/>
          </p:cNvPicPr>
          <p:nvPr/>
        </p:nvPicPr>
        <p:blipFill>
          <a:blip r:embed="rId6">
            <a:extLst/>
          </a:blip>
          <a:srcRect l="15269" t="50379" r="37716" b="41038"/>
          <a:stretch>
            <a:fillRect/>
          </a:stretch>
        </p:blipFill>
        <p:spPr>
          <a:xfrm>
            <a:off x="1561346" y="1176687"/>
            <a:ext cx="3343698" cy="4577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0" name="ق( ١ ، -١ ) ق( ١ ، -١ )" descr="ق( ١ ، -١ ) ق( ١ ، -١ )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076514" y="2305356"/>
            <a:ext cx="1618060" cy="93740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233" name="قَ(١،١)"/>
          <p:cNvGrpSpPr/>
          <p:nvPr/>
        </p:nvGrpSpPr>
        <p:grpSpPr>
          <a:xfrm>
            <a:off x="2921823" y="2312292"/>
            <a:ext cx="1456400" cy="912002"/>
            <a:chOff x="0" y="0"/>
            <a:chExt cx="1456398" cy="912001"/>
          </a:xfrm>
        </p:grpSpPr>
        <p:sp>
          <p:nvSpPr>
            <p:cNvPr id="3232" name="قَ(١،١)"/>
            <p:cNvSpPr txBox="1"/>
            <p:nvPr/>
          </p:nvSpPr>
          <p:spPr>
            <a:xfrm>
              <a:off x="215900" y="139700"/>
              <a:ext cx="1024599" cy="353202"/>
            </a:xfrm>
            <a:prstGeom prst="rect">
              <a:avLst/>
            </a:prstGeom>
            <a:solidFill>
              <a:schemeClr val="accent2">
                <a:lumOff val="8627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 algn="ctr" defTabSz="685800" rtl="0">
                <a:defRPr b="1" sz="1800">
                  <a:solidFill>
                    <a:srgbClr val="B92D5D"/>
                  </a:solidFill>
                </a:defRPr>
              </a:pPr>
              <a:r>
                <a:t>قَ(١،</a:t>
              </a:r>
              <a:r>
                <a:rPr>
                  <a:solidFill>
                    <a:srgbClr val="004D65"/>
                  </a:solidFill>
                </a:rPr>
                <a:t>١</a:t>
              </a:r>
              <a:r>
                <a:t>)</a:t>
              </a:r>
            </a:p>
          </p:txBody>
        </p:sp>
        <p:pic>
          <p:nvPicPr>
            <p:cNvPr id="3231" name="قَ(١،١) قَ(١،١)" descr="قَ(١،١) قَ(١،١)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-1"/>
              <a:ext cx="1456399" cy="912003"/>
            </a:xfrm>
            <a:prstGeom prst="rect">
              <a:avLst/>
            </a:prstGeom>
            <a:effectLst/>
          </p:spPr>
        </p:pic>
      </p:grpSp>
      <p:pic>
        <p:nvPicPr>
          <p:cNvPr id="3234" name="ل( ٥ ،   -٣ ) ل( ٥ ،   -٣ )" descr="ل( ٥ ،   -٣ ) ل( ٥ ،   -٣ )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076514" y="3007824"/>
            <a:ext cx="1618060" cy="93740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237" name="لَ(٥، ٣)"/>
          <p:cNvGrpSpPr/>
          <p:nvPr/>
        </p:nvGrpSpPr>
        <p:grpSpPr>
          <a:xfrm>
            <a:off x="2874724" y="3020524"/>
            <a:ext cx="1550598" cy="912003"/>
            <a:chOff x="0" y="0"/>
            <a:chExt cx="1550596" cy="912001"/>
          </a:xfrm>
        </p:grpSpPr>
        <p:sp>
          <p:nvSpPr>
            <p:cNvPr id="3236" name="لَ(٥، ٣)"/>
            <p:cNvSpPr txBox="1"/>
            <p:nvPr/>
          </p:nvSpPr>
          <p:spPr>
            <a:xfrm>
              <a:off x="215900" y="139700"/>
              <a:ext cx="1118797" cy="353202"/>
            </a:xfrm>
            <a:prstGeom prst="rect">
              <a:avLst/>
            </a:prstGeom>
            <a:solidFill>
              <a:schemeClr val="accent2">
                <a:lumOff val="8627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 algn="ctr" defTabSz="685800" rtl="0">
                <a:defRPr b="1" sz="1800">
                  <a:solidFill>
                    <a:srgbClr val="99244F"/>
                  </a:solidFill>
                </a:defRPr>
              </a:pPr>
              <a:r>
                <a:t>لَ(</a:t>
              </a:r>
              <a:r>
                <a:rPr>
                  <a:solidFill>
                    <a:srgbClr val="004D65"/>
                  </a:solidFill>
                </a:rPr>
                <a:t>٥</a:t>
              </a:r>
              <a:r>
                <a:t>، ٣)</a:t>
              </a:r>
            </a:p>
          </p:txBody>
        </p:sp>
        <p:pic>
          <p:nvPicPr>
            <p:cNvPr id="3235" name="لَ(٥، ٣) لَ(٥، ٣)" descr="لَ(٥، ٣) لَ(٥، ٣)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-1"/>
              <a:ext cx="1550597" cy="912003"/>
            </a:xfrm>
            <a:prstGeom prst="rect">
              <a:avLst/>
            </a:prstGeom>
            <a:effectLst/>
          </p:spPr>
        </p:pic>
      </p:grpSp>
      <p:pic>
        <p:nvPicPr>
          <p:cNvPr id="3238" name="ك( ٢  ، - ٤ ) ك( ٢  ، - ٤ )" descr="ك( ٢  ، - ٤ ) ك( ٢  ، - ٤ )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076514" y="3710293"/>
            <a:ext cx="1618060" cy="93740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241" name="كَ(٢، ٤)"/>
          <p:cNvGrpSpPr/>
          <p:nvPr/>
        </p:nvGrpSpPr>
        <p:grpSpPr>
          <a:xfrm>
            <a:off x="2944308" y="3739662"/>
            <a:ext cx="1414656" cy="912002"/>
            <a:chOff x="0" y="0"/>
            <a:chExt cx="1414655" cy="912001"/>
          </a:xfrm>
        </p:grpSpPr>
        <p:sp>
          <p:nvSpPr>
            <p:cNvPr id="3240" name="كَ(٢، ٤)"/>
            <p:cNvSpPr txBox="1"/>
            <p:nvPr/>
          </p:nvSpPr>
          <p:spPr>
            <a:xfrm>
              <a:off x="215900" y="139700"/>
              <a:ext cx="982856" cy="353202"/>
            </a:xfrm>
            <a:prstGeom prst="rect">
              <a:avLst/>
            </a:prstGeom>
            <a:solidFill>
              <a:schemeClr val="accent2">
                <a:lumOff val="8627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 algn="ctr" defTabSz="685800" rtl="0">
                <a:defRPr b="1" sz="1800">
                  <a:solidFill>
                    <a:srgbClr val="B92D5D"/>
                  </a:solidFill>
                </a:defRPr>
              </a:pPr>
              <a:r>
                <a:t>كَ(</a:t>
              </a:r>
              <a:r>
                <a:rPr>
                  <a:solidFill>
                    <a:srgbClr val="004D65"/>
                  </a:solidFill>
                </a:rPr>
                <a:t>٢</a:t>
              </a:r>
              <a:r>
                <a:t>، ٤)</a:t>
              </a:r>
            </a:p>
          </p:txBody>
        </p:sp>
        <p:pic>
          <p:nvPicPr>
            <p:cNvPr id="3239" name="كَ(٢، ٤) كَ(٢، ٤)" descr="كَ(٢، ٤) كَ(٢، ٤)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-1"/>
              <a:ext cx="1414656" cy="912003"/>
            </a:xfrm>
            <a:prstGeom prst="rect">
              <a:avLst/>
            </a:prstGeom>
            <a:effectLst/>
          </p:spPr>
        </p:pic>
      </p:grpSp>
      <p:pic>
        <p:nvPicPr>
          <p:cNvPr id="3242" name="IMG_3025.png" descr="IMG_3025.png"/>
          <p:cNvPicPr>
            <a:picLocks noChangeAspect="1"/>
          </p:cNvPicPr>
          <p:nvPr/>
        </p:nvPicPr>
        <p:blipFill>
          <a:blip r:embed="rId6">
            <a:extLst/>
          </a:blip>
          <a:srcRect l="44735" t="58661" r="37710" b="36182"/>
          <a:stretch>
            <a:fillRect/>
          </a:stretch>
        </p:blipFill>
        <p:spPr>
          <a:xfrm>
            <a:off x="3500721" y="1809141"/>
            <a:ext cx="2445588" cy="53877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3243" name="الشكل"/>
          <p:cNvSpPr/>
          <p:nvPr/>
        </p:nvSpPr>
        <p:spPr>
          <a:xfrm flipH="1">
            <a:off x="4304989" y="3151890"/>
            <a:ext cx="837010" cy="408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6">
              <a:lumOff val="18431"/>
            </a:schemeClr>
          </a:solidFill>
          <a:ln w="3175">
            <a:solidFill>
              <a:schemeClr val="accent5">
                <a:satOff val="-42531"/>
                <a:lumOff val="-13843"/>
              </a:schemeClr>
            </a:solidFill>
          </a:ln>
        </p:spPr>
        <p:txBody>
          <a:bodyPr lIns="34289" tIns="34289" rIns="34289" bIns="34289" anchor="ctr"/>
          <a:lstStyle/>
          <a:p>
            <a:pPr algn="r" defTabSz="685800" rtl="0">
              <a:defRPr sz="1200"/>
            </a:pPr>
          </a:p>
        </p:txBody>
      </p:sp>
      <p:sp>
        <p:nvSpPr>
          <p:cNvPr id="3244" name="الشكل"/>
          <p:cNvSpPr/>
          <p:nvPr/>
        </p:nvSpPr>
        <p:spPr>
          <a:xfrm flipH="1">
            <a:off x="4320201" y="3851755"/>
            <a:ext cx="806585" cy="457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6">
              <a:lumOff val="18431"/>
            </a:schemeClr>
          </a:solidFill>
          <a:ln w="3175">
            <a:solidFill>
              <a:schemeClr val="accent5">
                <a:lumOff val="15392"/>
              </a:schemeClr>
            </a:solidFill>
          </a:ln>
        </p:spPr>
        <p:txBody>
          <a:bodyPr lIns="34289" tIns="34289" rIns="34289" bIns="34289" anchor="ctr"/>
          <a:lstStyle/>
          <a:p>
            <a:pPr algn="r" defTabSz="685800" rtl="0">
              <a:defRPr sz="1200"/>
            </a:pPr>
          </a:p>
        </p:txBody>
      </p:sp>
      <p:sp>
        <p:nvSpPr>
          <p:cNvPr id="3245" name="الشكل"/>
          <p:cNvSpPr/>
          <p:nvPr/>
        </p:nvSpPr>
        <p:spPr>
          <a:xfrm flipH="1">
            <a:off x="4304989" y="2411258"/>
            <a:ext cx="837010" cy="454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6">
              <a:lumOff val="18431"/>
            </a:schemeClr>
          </a:solidFill>
          <a:ln w="3175">
            <a:solidFill>
              <a:schemeClr val="accent5">
                <a:satOff val="-42531"/>
                <a:lumOff val="-13843"/>
              </a:schemeClr>
            </a:solidFill>
          </a:ln>
        </p:spPr>
        <p:txBody>
          <a:bodyPr lIns="34289" tIns="34289" rIns="34289" bIns="34289" anchor="ctr"/>
          <a:lstStyle/>
          <a:p>
            <a:pPr algn="r" defTabSz="685800" rtl="0">
              <a:defRPr sz="1200"/>
            </a:pPr>
          </a:p>
        </p:txBody>
      </p:sp>
      <p:pic>
        <p:nvPicPr>
          <p:cNvPr id="3246" name="image.png" descr="image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39764" y="2571750"/>
            <a:ext cx="2090444" cy="1867678"/>
          </a:xfrm>
          <a:prstGeom prst="rect">
            <a:avLst/>
          </a:prstGeom>
          <a:ln w="12700">
            <a:miter lim="400000"/>
          </a:ln>
        </p:spPr>
      </p:pic>
      <p:sp>
        <p:nvSpPr>
          <p:cNvPr id="3247" name="المثلث"/>
          <p:cNvSpPr/>
          <p:nvPr/>
        </p:nvSpPr>
        <p:spPr>
          <a:xfrm flipH="1" rot="12384089">
            <a:off x="1788429" y="3750431"/>
            <a:ext cx="627698" cy="345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465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ln w="38100">
            <a:solidFill>
              <a:srgbClr val="016E8F"/>
            </a:solidFill>
          </a:ln>
        </p:spPr>
        <p:txBody>
          <a:bodyPr lIns="34289" tIns="34289" rIns="34289" bIns="34289" anchor="ctr"/>
          <a:lstStyle/>
          <a:p>
            <a:pPr algn="r" defTabSz="685800" rtl="0">
              <a:defRPr sz="1200"/>
            </a:pPr>
          </a:p>
        </p:txBody>
      </p:sp>
      <p:sp>
        <p:nvSpPr>
          <p:cNvPr id="3248" name="ق"/>
          <p:cNvSpPr txBox="1"/>
          <p:nvPr/>
        </p:nvSpPr>
        <p:spPr>
          <a:xfrm>
            <a:off x="1603177" y="3618528"/>
            <a:ext cx="363618" cy="352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685800">
              <a:defRPr b="1" sz="20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ق</a:t>
            </a:r>
          </a:p>
        </p:txBody>
      </p:sp>
      <p:sp>
        <p:nvSpPr>
          <p:cNvPr id="3249" name="●"/>
          <p:cNvSpPr txBox="1"/>
          <p:nvPr/>
        </p:nvSpPr>
        <p:spPr>
          <a:xfrm>
            <a:off x="1727840" y="3469675"/>
            <a:ext cx="363617" cy="373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685800">
              <a:defRPr sz="1800">
                <a:solidFill>
                  <a:srgbClr val="016E8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</a:t>
            </a:r>
          </a:p>
        </p:txBody>
      </p:sp>
      <p:sp>
        <p:nvSpPr>
          <p:cNvPr id="3250" name="●"/>
          <p:cNvSpPr txBox="1"/>
          <p:nvPr/>
        </p:nvSpPr>
        <p:spPr>
          <a:xfrm>
            <a:off x="1850442" y="3850168"/>
            <a:ext cx="363617" cy="373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685800">
              <a:defRPr sz="1800">
                <a:solidFill>
                  <a:srgbClr val="016E8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</a:t>
            </a:r>
          </a:p>
        </p:txBody>
      </p:sp>
      <p:sp>
        <p:nvSpPr>
          <p:cNvPr id="3251" name="ك"/>
          <p:cNvSpPr txBox="1"/>
          <p:nvPr/>
        </p:nvSpPr>
        <p:spPr>
          <a:xfrm>
            <a:off x="1668633" y="4019477"/>
            <a:ext cx="363618" cy="352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685800">
              <a:defRPr b="1" sz="20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ك</a:t>
            </a:r>
          </a:p>
        </p:txBody>
      </p:sp>
      <p:sp>
        <p:nvSpPr>
          <p:cNvPr id="3252" name="●"/>
          <p:cNvSpPr txBox="1"/>
          <p:nvPr/>
        </p:nvSpPr>
        <p:spPr>
          <a:xfrm>
            <a:off x="2272668" y="3688503"/>
            <a:ext cx="363618" cy="373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685800">
              <a:defRPr sz="1800">
                <a:solidFill>
                  <a:srgbClr val="016E8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</a:t>
            </a:r>
          </a:p>
        </p:txBody>
      </p:sp>
      <p:sp>
        <p:nvSpPr>
          <p:cNvPr id="3253" name="ل"/>
          <p:cNvSpPr txBox="1"/>
          <p:nvPr/>
        </p:nvSpPr>
        <p:spPr>
          <a:xfrm>
            <a:off x="2606148" y="3739662"/>
            <a:ext cx="211294" cy="352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685800">
              <a:defRPr b="1" sz="20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ل</a:t>
            </a:r>
          </a:p>
        </p:txBody>
      </p:sp>
      <p:sp>
        <p:nvSpPr>
          <p:cNvPr id="3254" name="●"/>
          <p:cNvSpPr txBox="1"/>
          <p:nvPr/>
        </p:nvSpPr>
        <p:spPr>
          <a:xfrm>
            <a:off x="1735333" y="3182076"/>
            <a:ext cx="363618" cy="373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685800">
              <a:defRPr sz="1800">
                <a:solidFill>
                  <a:srgbClr val="99244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</a:t>
            </a:r>
          </a:p>
        </p:txBody>
      </p:sp>
      <p:grpSp>
        <p:nvGrpSpPr>
          <p:cNvPr id="3257" name="تجميع"/>
          <p:cNvGrpSpPr/>
          <p:nvPr/>
        </p:nvGrpSpPr>
        <p:grpSpPr>
          <a:xfrm>
            <a:off x="2332485" y="2637412"/>
            <a:ext cx="470913" cy="622132"/>
            <a:chOff x="0" y="0"/>
            <a:chExt cx="470912" cy="622131"/>
          </a:xfrm>
        </p:grpSpPr>
        <p:sp>
          <p:nvSpPr>
            <p:cNvPr id="3255" name="ل"/>
            <p:cNvSpPr txBox="1"/>
            <p:nvPr/>
          </p:nvSpPr>
          <p:spPr>
            <a:xfrm>
              <a:off x="0" y="269760"/>
              <a:ext cx="470913" cy="3523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algn="ctr" defTabSz="685800">
                <a:defRPr b="1" sz="2000">
                  <a:solidFill>
                    <a:srgbClr val="99244F"/>
                  </a:solidFill>
                </a:defRPr>
              </a:lvl1pPr>
            </a:lstStyle>
            <a:p>
              <a:pPr rtl="0">
                <a:defRPr/>
              </a:pPr>
              <a:r>
                <a:t>ل</a:t>
              </a:r>
            </a:p>
          </p:txBody>
        </p:sp>
        <p:sp>
          <p:nvSpPr>
            <p:cNvPr id="3256" name="ــ"/>
            <p:cNvSpPr txBox="1"/>
            <p:nvPr/>
          </p:nvSpPr>
          <p:spPr>
            <a:xfrm rot="20690654">
              <a:off x="51814" y="41404"/>
              <a:ext cx="363618" cy="3523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algn="ctr" defTabSz="685800">
                <a:defRPr b="1" sz="2000">
                  <a:solidFill>
                    <a:srgbClr val="99244F"/>
                  </a:solidFill>
                </a:defRPr>
              </a:lvl1pPr>
            </a:lstStyle>
            <a:p>
              <a:pPr rtl="0">
                <a:defRPr/>
              </a:pPr>
              <a:r>
                <a:t>ــ</a:t>
              </a:r>
            </a:p>
          </p:txBody>
        </p:sp>
      </p:grpSp>
      <p:sp>
        <p:nvSpPr>
          <p:cNvPr id="3258" name="●"/>
          <p:cNvSpPr txBox="1"/>
          <p:nvPr/>
        </p:nvSpPr>
        <p:spPr>
          <a:xfrm>
            <a:off x="1859052" y="2784248"/>
            <a:ext cx="363618" cy="373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685800">
              <a:defRPr sz="1800">
                <a:solidFill>
                  <a:srgbClr val="99244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</a:t>
            </a:r>
          </a:p>
        </p:txBody>
      </p:sp>
      <p:grpSp>
        <p:nvGrpSpPr>
          <p:cNvPr id="3261" name="تجميع"/>
          <p:cNvGrpSpPr/>
          <p:nvPr/>
        </p:nvGrpSpPr>
        <p:grpSpPr>
          <a:xfrm>
            <a:off x="1517489" y="3001372"/>
            <a:ext cx="445298" cy="540858"/>
            <a:chOff x="-5610" y="1522"/>
            <a:chExt cx="445297" cy="540856"/>
          </a:xfrm>
        </p:grpSpPr>
        <p:sp>
          <p:nvSpPr>
            <p:cNvPr id="3259" name="ق"/>
            <p:cNvSpPr txBox="1"/>
            <p:nvPr/>
          </p:nvSpPr>
          <p:spPr>
            <a:xfrm>
              <a:off x="76070" y="167586"/>
              <a:ext cx="363617" cy="3747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noAutofit/>
            </a:bodyPr>
            <a:lstStyle>
              <a:lvl1pPr algn="ctr" defTabSz="685800">
                <a:defRPr b="1" sz="2000">
                  <a:solidFill>
                    <a:srgbClr val="99244F"/>
                  </a:solidFill>
                </a:defRPr>
              </a:lvl1pPr>
            </a:lstStyle>
            <a:p>
              <a:pPr rtl="0">
                <a:defRPr/>
              </a:pPr>
              <a:r>
                <a:t>ق</a:t>
              </a:r>
            </a:p>
          </p:txBody>
        </p:sp>
        <p:sp>
          <p:nvSpPr>
            <p:cNvPr id="3260" name="ــ"/>
            <p:cNvSpPr txBox="1"/>
            <p:nvPr/>
          </p:nvSpPr>
          <p:spPr>
            <a:xfrm rot="20635697">
              <a:off x="40625" y="32736"/>
              <a:ext cx="278207" cy="3733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noAutofit/>
            </a:bodyPr>
            <a:lstStyle>
              <a:lvl1pPr algn="ctr" defTabSz="685800">
                <a:defRPr b="1" sz="2000">
                  <a:solidFill>
                    <a:srgbClr val="99244F"/>
                  </a:solidFill>
                </a:defRPr>
              </a:lvl1pPr>
            </a:lstStyle>
            <a:p>
              <a:pPr rtl="0">
                <a:defRPr/>
              </a:pPr>
              <a:r>
                <a:t>ــ</a:t>
              </a:r>
            </a:p>
          </p:txBody>
        </p:sp>
      </p:grpSp>
      <p:sp>
        <p:nvSpPr>
          <p:cNvPr id="3262" name="●"/>
          <p:cNvSpPr txBox="1"/>
          <p:nvPr/>
        </p:nvSpPr>
        <p:spPr>
          <a:xfrm>
            <a:off x="2250054" y="2925736"/>
            <a:ext cx="377744" cy="36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/>
          <a:lstStyle>
            <a:lvl1pPr algn="ctr" defTabSz="685800">
              <a:defRPr sz="1800">
                <a:solidFill>
                  <a:srgbClr val="99244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</a:t>
            </a:r>
          </a:p>
        </p:txBody>
      </p:sp>
      <p:grpSp>
        <p:nvGrpSpPr>
          <p:cNvPr id="3265" name="تجميع"/>
          <p:cNvGrpSpPr/>
          <p:nvPr/>
        </p:nvGrpSpPr>
        <p:grpSpPr>
          <a:xfrm>
            <a:off x="1741782" y="2437557"/>
            <a:ext cx="473936" cy="603587"/>
            <a:chOff x="0" y="0"/>
            <a:chExt cx="473935" cy="603586"/>
          </a:xfrm>
        </p:grpSpPr>
        <p:sp>
          <p:nvSpPr>
            <p:cNvPr id="3263" name="ك"/>
            <p:cNvSpPr txBox="1"/>
            <p:nvPr/>
          </p:nvSpPr>
          <p:spPr>
            <a:xfrm>
              <a:off x="96192" y="237526"/>
              <a:ext cx="377744" cy="366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noAutofit/>
            </a:bodyPr>
            <a:lstStyle>
              <a:lvl1pPr algn="ctr" defTabSz="685800">
                <a:defRPr b="1" sz="2000">
                  <a:solidFill>
                    <a:srgbClr val="99244F"/>
                  </a:solidFill>
                </a:defRPr>
              </a:lvl1pPr>
            </a:lstStyle>
            <a:p>
              <a:pPr rtl="0">
                <a:defRPr/>
              </a:pPr>
              <a:r>
                <a:t>ك</a:t>
              </a:r>
            </a:p>
          </p:txBody>
        </p:sp>
        <p:sp>
          <p:nvSpPr>
            <p:cNvPr id="3264" name="ــ"/>
            <p:cNvSpPr txBox="1"/>
            <p:nvPr/>
          </p:nvSpPr>
          <p:spPr>
            <a:xfrm rot="20690654">
              <a:off x="41282" y="43013"/>
              <a:ext cx="377744" cy="366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noAutofit/>
            </a:bodyPr>
            <a:lstStyle>
              <a:lvl1pPr algn="ctr" defTabSz="685800">
                <a:defRPr b="1" sz="2000">
                  <a:solidFill>
                    <a:srgbClr val="99244F"/>
                  </a:solidFill>
                </a:defRPr>
              </a:lvl1pPr>
            </a:lstStyle>
            <a:p>
              <a:pPr rtl="0">
                <a:defRPr/>
              </a:pPr>
              <a:r>
                <a:t>ــ</a:t>
              </a:r>
            </a:p>
          </p:txBody>
        </p:sp>
      </p:grpSp>
      <p:sp>
        <p:nvSpPr>
          <p:cNvPr id="3266" name="المثلث"/>
          <p:cNvSpPr/>
          <p:nvPr/>
        </p:nvSpPr>
        <p:spPr>
          <a:xfrm flipH="1" rot="11882276">
            <a:off x="1952639" y="3025238"/>
            <a:ext cx="443478" cy="438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ln w="38100">
            <a:solidFill>
              <a:srgbClr val="B92D5D"/>
            </a:solidFill>
          </a:ln>
        </p:spPr>
        <p:txBody>
          <a:bodyPr lIns="34289" tIns="34289" rIns="34289" bIns="34289" anchor="ctr"/>
          <a:lstStyle/>
          <a:p>
            <a:pPr algn="r" defTabSz="685800" rtl="0">
              <a:defRPr sz="1200"/>
            </a:pPr>
          </a:p>
        </p:txBody>
      </p:sp>
      <p:pic>
        <p:nvPicPr>
          <p:cNvPr id="3267" name="IMG_3026.png" descr="IMG_3026.png"/>
          <p:cNvPicPr>
            <a:picLocks noChangeAspect="1"/>
          </p:cNvPicPr>
          <p:nvPr/>
        </p:nvPicPr>
        <p:blipFill>
          <a:blip r:embed="rId14">
            <a:extLst/>
          </a:blip>
          <a:srcRect l="65174" t="43260" r="14088" b="36046"/>
          <a:stretch>
            <a:fillRect/>
          </a:stretch>
        </p:blipFill>
        <p:spPr>
          <a:xfrm>
            <a:off x="6647425" y="3196461"/>
            <a:ext cx="814540" cy="60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379" fill="norm" stroke="1" extrusionOk="0">
                <a:moveTo>
                  <a:pt x="12641" y="0"/>
                </a:moveTo>
                <a:cubicBezTo>
                  <a:pt x="12327" y="0"/>
                  <a:pt x="12074" y="135"/>
                  <a:pt x="12074" y="292"/>
                </a:cubicBezTo>
                <a:cubicBezTo>
                  <a:pt x="12074" y="450"/>
                  <a:pt x="11793" y="814"/>
                  <a:pt x="11455" y="1114"/>
                </a:cubicBezTo>
                <a:cubicBezTo>
                  <a:pt x="10863" y="1638"/>
                  <a:pt x="10809" y="1637"/>
                  <a:pt x="10031" y="835"/>
                </a:cubicBezTo>
                <a:cubicBezTo>
                  <a:pt x="9523" y="312"/>
                  <a:pt x="9160" y="119"/>
                  <a:pt x="9062" y="334"/>
                </a:cubicBezTo>
                <a:cubicBezTo>
                  <a:pt x="8976" y="522"/>
                  <a:pt x="8781" y="618"/>
                  <a:pt x="8628" y="543"/>
                </a:cubicBezTo>
                <a:cubicBezTo>
                  <a:pt x="8476" y="468"/>
                  <a:pt x="8178" y="618"/>
                  <a:pt x="7958" y="877"/>
                </a:cubicBezTo>
                <a:cubicBezTo>
                  <a:pt x="7603" y="1294"/>
                  <a:pt x="7524" y="1266"/>
                  <a:pt x="7287" y="668"/>
                </a:cubicBezTo>
                <a:cubicBezTo>
                  <a:pt x="6979" y="-111"/>
                  <a:pt x="6555" y="-221"/>
                  <a:pt x="6555" y="473"/>
                </a:cubicBezTo>
                <a:cubicBezTo>
                  <a:pt x="6555" y="1226"/>
                  <a:pt x="5747" y="1615"/>
                  <a:pt x="4192" y="1615"/>
                </a:cubicBezTo>
                <a:lnTo>
                  <a:pt x="2748" y="1615"/>
                </a:lnTo>
                <a:lnTo>
                  <a:pt x="2552" y="2993"/>
                </a:lnTo>
                <a:cubicBezTo>
                  <a:pt x="2361" y="4299"/>
                  <a:pt x="2300" y="4375"/>
                  <a:pt x="1293" y="4607"/>
                </a:cubicBezTo>
                <a:cubicBezTo>
                  <a:pt x="-178" y="4947"/>
                  <a:pt x="-427" y="5407"/>
                  <a:pt x="716" y="5679"/>
                </a:cubicBezTo>
                <a:cubicBezTo>
                  <a:pt x="1227" y="5800"/>
                  <a:pt x="1896" y="6116"/>
                  <a:pt x="2201" y="6375"/>
                </a:cubicBezTo>
                <a:cubicBezTo>
                  <a:pt x="2692" y="6791"/>
                  <a:pt x="2748" y="7083"/>
                  <a:pt x="2717" y="8852"/>
                </a:cubicBezTo>
                <a:cubicBezTo>
                  <a:pt x="2698" y="9954"/>
                  <a:pt x="2696" y="13223"/>
                  <a:pt x="2707" y="16118"/>
                </a:cubicBezTo>
                <a:lnTo>
                  <a:pt x="2717" y="21379"/>
                </a:lnTo>
                <a:lnTo>
                  <a:pt x="11950" y="21379"/>
                </a:lnTo>
                <a:lnTo>
                  <a:pt x="21173" y="21379"/>
                </a:lnTo>
                <a:lnTo>
                  <a:pt x="21173" y="11539"/>
                </a:lnTo>
                <a:cubicBezTo>
                  <a:pt x="21173" y="3088"/>
                  <a:pt x="21131" y="1663"/>
                  <a:pt x="20822" y="1503"/>
                </a:cubicBezTo>
                <a:cubicBezTo>
                  <a:pt x="20625" y="1401"/>
                  <a:pt x="20461" y="1074"/>
                  <a:pt x="20461" y="780"/>
                </a:cubicBezTo>
                <a:cubicBezTo>
                  <a:pt x="20461" y="341"/>
                  <a:pt x="20394" y="311"/>
                  <a:pt x="20100" y="640"/>
                </a:cubicBezTo>
                <a:cubicBezTo>
                  <a:pt x="19811" y="965"/>
                  <a:pt x="19621" y="945"/>
                  <a:pt x="19120" y="501"/>
                </a:cubicBezTo>
                <a:cubicBezTo>
                  <a:pt x="18536" y="-16"/>
                  <a:pt x="18475" y="-21"/>
                  <a:pt x="18047" y="501"/>
                </a:cubicBezTo>
                <a:cubicBezTo>
                  <a:pt x="17626" y="1016"/>
                  <a:pt x="17580" y="1014"/>
                  <a:pt x="17438" y="515"/>
                </a:cubicBezTo>
                <a:cubicBezTo>
                  <a:pt x="17316" y="83"/>
                  <a:pt x="17215" y="60"/>
                  <a:pt x="16933" y="376"/>
                </a:cubicBezTo>
                <a:cubicBezTo>
                  <a:pt x="16657" y="686"/>
                  <a:pt x="16481" y="686"/>
                  <a:pt x="16097" y="362"/>
                </a:cubicBezTo>
                <a:cubicBezTo>
                  <a:pt x="15747" y="67"/>
                  <a:pt x="15530" y="41"/>
                  <a:pt x="15344" y="292"/>
                </a:cubicBezTo>
                <a:cubicBezTo>
                  <a:pt x="15202" y="485"/>
                  <a:pt x="14868" y="654"/>
                  <a:pt x="14591" y="654"/>
                </a:cubicBezTo>
                <a:cubicBezTo>
                  <a:pt x="14314" y="654"/>
                  <a:pt x="13949" y="824"/>
                  <a:pt x="13786" y="1044"/>
                </a:cubicBezTo>
                <a:cubicBezTo>
                  <a:pt x="13552" y="1360"/>
                  <a:pt x="13464" y="1297"/>
                  <a:pt x="13353" y="724"/>
                </a:cubicBezTo>
                <a:cubicBezTo>
                  <a:pt x="13258" y="231"/>
                  <a:pt x="13031" y="0"/>
                  <a:pt x="1264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68" name="لان الانعكاس حول محور السينات…"/>
          <p:cNvSpPr txBox="1"/>
          <p:nvPr/>
        </p:nvSpPr>
        <p:spPr>
          <a:xfrm>
            <a:off x="715720" y="1915843"/>
            <a:ext cx="2615051" cy="6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500">
                <a:solidFill>
                  <a:srgbClr val="EAF28F"/>
                </a:solidFill>
              </a:defRPr>
            </a:pPr>
            <a:r>
              <a:t>لان الانعكاس حول محور السينات</a:t>
            </a:r>
          </a:p>
          <a:p>
            <a:pPr algn="ctr" rtl="0">
              <a:defRPr b="1" sz="1500">
                <a:solidFill>
                  <a:srgbClr val="EAF28F"/>
                </a:solidFill>
              </a:defRPr>
            </a:pPr>
            <a:r>
              <a:t>س يكون ثابت و ص يكون عكس الاشارة  </a:t>
            </a:r>
          </a:p>
        </p:txBody>
      </p:sp>
      <p:pic>
        <p:nvPicPr>
          <p:cNvPr id="3269" name="لان الانعكاس حول محور السينات… لان الانعكاس حول محور السيناتس يكون ثابت و ص يكون عكس الاشارة  " descr="لان الانعكاس حول محور السينات… لان الانعكاس حول محور السيناتس يكون ثابت و ص يكون عكس الاشارة  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459391" y="1553045"/>
            <a:ext cx="3162940" cy="1327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6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7" dur="800"/>
                                        <p:tgtEl>
                                          <p:spTgt spid="3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5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3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6" presetID="18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21" dur="800"/>
                                        <p:tgtEl>
                                          <p:spTgt spid="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"/>
                            </p:stCondLst>
                            <p:childTnLst>
                              <p:par>
                                <p:cTn id="23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50"/>
                            </p:stCondLst>
                            <p:childTnLst>
                              <p:par>
                                <p:cTn id="28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0" dur="1000"/>
                                        <p:tgtEl>
                                          <p:spTgt spid="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6" presetID="18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35" dur="800"/>
                                        <p:tgtEl>
                                          <p:spTgt spid="3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Class="entr" nodeType="after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50"/>
                            </p:stCondLst>
                            <p:childTnLst>
                              <p:par>
                                <p:cTn id="42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4" dur="1000"/>
                                        <p:tgtEl>
                                          <p:spTgt spid="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9" dur="1000"/>
                                        <p:tgtEl>
                                          <p:spTgt spid="3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ntr" nodeType="clickEffect" presetSubtype="8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800" fill="hold"/>
                                        <p:tgtEl>
                                          <p:spTgt spid="3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fill="hold"/>
                                        <p:tgtEl>
                                          <p:spTgt spid="3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"/>
                            </p:stCondLst>
                            <p:childTnLst>
                              <p:par>
                                <p:cTn id="57" presetClass="entr" nodeType="afterEffect" presetSubtype="6" presetID="18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3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59" dur="800"/>
                                        <p:tgtEl>
                                          <p:spTgt spid="3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00"/>
                            </p:stCondLst>
                            <p:childTnLst>
                              <p:par>
                                <p:cTn id="61" presetClass="entr" nodeType="afterEffect" presetSubtype="16" presetID="23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3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350"/>
                            </p:stCondLst>
                            <p:childTnLst>
                              <p:par>
                                <p:cTn id="66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8" dur="1000"/>
                                        <p:tgtEl>
                                          <p:spTgt spid="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entr" nodeType="clickEffect" presetSubtype="8" presetID="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800" fill="hold"/>
                                        <p:tgtEl>
                                          <p:spTgt spid="3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fill="hold"/>
                                        <p:tgtEl>
                                          <p:spTgt spid="3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"/>
                            </p:stCondLst>
                            <p:childTnLst>
                              <p:par>
                                <p:cTn id="76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8" dur="1000"/>
                                        <p:tgtEl>
                                          <p:spTgt spid="3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00"/>
                            </p:stCondLst>
                            <p:childTnLst>
                              <p:par>
                                <p:cTn id="80" presetClass="entr" nodeType="afterEffect" presetSubtype="16" presetID="23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3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3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50"/>
                            </p:stCondLst>
                            <p:childTnLst>
                              <p:par>
                                <p:cTn id="85" presetClass="entr" nodeType="after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7" dur="1000"/>
                                        <p:tgtEl>
                                          <p:spTgt spid="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Class="entr" nodeType="clickEffect" presetSubtype="8" presetID="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3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800" fill="hold"/>
                                        <p:tgtEl>
                                          <p:spTgt spid="3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fill="hold"/>
                                        <p:tgtEl>
                                          <p:spTgt spid="3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"/>
                            </p:stCondLst>
                            <p:childTnLst>
                              <p:par>
                                <p:cTn id="95" presetClass="entr" nodeType="afterEffect" presetSubtype="6" presetID="18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97" dur="800"/>
                                        <p:tgtEl>
                                          <p:spTgt spid="3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600"/>
                            </p:stCondLst>
                            <p:childTnLst>
                              <p:par>
                                <p:cTn id="99" presetClass="entr" nodeType="afterEffect" presetSubtype="16" presetID="23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/>
                                        <p:tgtEl>
                                          <p:spTgt spid="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3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3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350"/>
                            </p:stCondLst>
                            <p:childTnLst>
                              <p:par>
                                <p:cTn id="104" presetClass="entr" nodeType="afterEffect" presetSubtype="2" presetID="22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6" dur="1000"/>
                                        <p:tgtEl>
                                          <p:spTgt spid="3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Class="entr" nodeType="clickEffect" presetID="9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1" dur="1000"/>
                                        <p:tgtEl>
                                          <p:spTgt spid="3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66" grpId="23"/>
      <p:bldP build="whole" bldLvl="1" animBg="1" rev="0" advAuto="0" spid="3262" grpId="17"/>
      <p:bldP build="whole" bldLvl="1" animBg="1" rev="0" advAuto="0" spid="3237" grpId="16"/>
      <p:bldP build="whole" bldLvl="1" animBg="1" rev="0" advAuto="0" spid="3243" grpId="15"/>
      <p:bldP build="whole" bldLvl="1" animBg="1" rev="0" advAuto="0" spid="3254" grpId="13"/>
      <p:bldP build="whole" bldLvl="1" animBg="1" rev="0" advAuto="0" spid="3249" grpId="2"/>
      <p:bldP build="whole" bldLvl="1" animBg="1" rev="0" advAuto="0" spid="3234" grpId="4"/>
      <p:bldP build="whole" bldLvl="1" animBg="1" rev="0" advAuto="0" spid="3245" grpId="11"/>
      <p:bldP build="whole" bldLvl="1" animBg="1" rev="0" advAuto="0" spid="3230" grpId="1"/>
      <p:bldP build="whole" bldLvl="1" animBg="1" rev="0" advAuto="0" spid="3247" grpId="10"/>
      <p:bldP build="whole" bldLvl="1" animBg="1" rev="0" advAuto="0" spid="3251" grpId="9"/>
      <p:bldP build="whole" bldLvl="1" animBg="1" rev="0" advAuto="0" spid="3233" grpId="12"/>
      <p:bldP build="whole" bldLvl="1" animBg="1" rev="0" advAuto="0" spid="3248" grpId="3"/>
      <p:bldP build="whole" bldLvl="1" animBg="1" rev="0" advAuto="0" spid="3250" grpId="8"/>
      <p:bldP build="whole" bldLvl="1" animBg="1" rev="0" advAuto="0" spid="3258" grpId="21"/>
      <p:bldP build="whole" bldLvl="1" animBg="1" rev="0" advAuto="0" spid="3252" grpId="5"/>
      <p:bldP build="whole" bldLvl="1" animBg="1" rev="0" advAuto="0" spid="3265" grpId="22"/>
      <p:bldP build="whole" bldLvl="1" animBg="1" rev="0" advAuto="0" spid="3257" grpId="18"/>
      <p:bldP build="whole" bldLvl="1" animBg="1" rev="0" advAuto="0" spid="3238" grpId="7"/>
      <p:bldP build="whole" bldLvl="1" animBg="1" rev="0" advAuto="0" spid="3241" grpId="20"/>
      <p:bldP build="whole" bldLvl="1" animBg="1" rev="0" advAuto="0" spid="3253" grpId="6"/>
      <p:bldP build="whole" bldLvl="1" animBg="1" rev="0" advAuto="0" spid="3261" grpId="14"/>
      <p:bldP build="whole" bldLvl="1" animBg="1" rev="0" advAuto="0" spid="3244" grpId="19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271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72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73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74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75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277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78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279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80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٢٠٦</a:t>
            </a:r>
          </a:p>
        </p:txBody>
      </p:sp>
      <p:grpSp>
        <p:nvGrpSpPr>
          <p:cNvPr id="3283" name="تجميع"/>
          <p:cNvGrpSpPr/>
          <p:nvPr/>
        </p:nvGrpSpPr>
        <p:grpSpPr>
          <a:xfrm>
            <a:off x="1998059" y="1006745"/>
            <a:ext cx="4187089" cy="1401765"/>
            <a:chOff x="-50" y="122237"/>
            <a:chExt cx="4187088" cy="1401764"/>
          </a:xfrm>
        </p:grpSpPr>
        <p:pic>
          <p:nvPicPr>
            <p:cNvPr id="3281" name="IMG_0923.jpeg" descr="IMG_0923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9124" t="49802" r="19158" b="29535"/>
            <a:stretch>
              <a:fillRect/>
            </a:stretch>
          </p:blipFill>
          <p:spPr>
            <a:xfrm>
              <a:off x="-51" y="122237"/>
              <a:ext cx="4187089" cy="1401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597" fill="norm" stroke="1" extrusionOk="0">
                  <a:moveTo>
                    <a:pt x="2337" y="0"/>
                  </a:moveTo>
                  <a:cubicBezTo>
                    <a:pt x="2320" y="0"/>
                    <a:pt x="2104" y="530"/>
                    <a:pt x="1860" y="1180"/>
                  </a:cubicBezTo>
                  <a:cubicBezTo>
                    <a:pt x="1550" y="2003"/>
                    <a:pt x="1367" y="2347"/>
                    <a:pt x="1260" y="2305"/>
                  </a:cubicBezTo>
                  <a:cubicBezTo>
                    <a:pt x="1050" y="2222"/>
                    <a:pt x="821" y="2856"/>
                    <a:pt x="791" y="3602"/>
                  </a:cubicBezTo>
                  <a:cubicBezTo>
                    <a:pt x="772" y="4069"/>
                    <a:pt x="670" y="4433"/>
                    <a:pt x="376" y="5106"/>
                  </a:cubicBezTo>
                  <a:cubicBezTo>
                    <a:pt x="-37" y="6053"/>
                    <a:pt x="-93" y="6440"/>
                    <a:pt x="126" y="6793"/>
                  </a:cubicBezTo>
                  <a:cubicBezTo>
                    <a:pt x="202" y="6914"/>
                    <a:pt x="262" y="7145"/>
                    <a:pt x="262" y="7307"/>
                  </a:cubicBezTo>
                  <a:cubicBezTo>
                    <a:pt x="262" y="7630"/>
                    <a:pt x="511" y="8125"/>
                    <a:pt x="673" y="8126"/>
                  </a:cubicBezTo>
                  <a:cubicBezTo>
                    <a:pt x="761" y="8127"/>
                    <a:pt x="779" y="8977"/>
                    <a:pt x="795" y="14302"/>
                  </a:cubicBezTo>
                  <a:lnTo>
                    <a:pt x="811" y="20472"/>
                  </a:lnTo>
                  <a:lnTo>
                    <a:pt x="9607" y="20435"/>
                  </a:lnTo>
                  <a:lnTo>
                    <a:pt x="18402" y="20392"/>
                  </a:lnTo>
                  <a:lnTo>
                    <a:pt x="18605" y="20998"/>
                  </a:lnTo>
                  <a:cubicBezTo>
                    <a:pt x="18716" y="21332"/>
                    <a:pt x="18826" y="21600"/>
                    <a:pt x="18851" y="21597"/>
                  </a:cubicBezTo>
                  <a:cubicBezTo>
                    <a:pt x="18876" y="21594"/>
                    <a:pt x="19014" y="21327"/>
                    <a:pt x="19156" y="21004"/>
                  </a:cubicBezTo>
                  <a:cubicBezTo>
                    <a:pt x="19380" y="20493"/>
                    <a:pt x="19459" y="20431"/>
                    <a:pt x="19756" y="20515"/>
                  </a:cubicBezTo>
                  <a:cubicBezTo>
                    <a:pt x="20095" y="20610"/>
                    <a:pt x="20098" y="20605"/>
                    <a:pt x="20203" y="19854"/>
                  </a:cubicBezTo>
                  <a:cubicBezTo>
                    <a:pt x="20260" y="19438"/>
                    <a:pt x="20297" y="18813"/>
                    <a:pt x="20286" y="18466"/>
                  </a:cubicBezTo>
                  <a:cubicBezTo>
                    <a:pt x="20268" y="17917"/>
                    <a:pt x="20319" y="17703"/>
                    <a:pt x="20676" y="16791"/>
                  </a:cubicBezTo>
                  <a:cubicBezTo>
                    <a:pt x="20902" y="16214"/>
                    <a:pt x="21177" y="15530"/>
                    <a:pt x="21286" y="15274"/>
                  </a:cubicBezTo>
                  <a:cubicBezTo>
                    <a:pt x="21507" y="14756"/>
                    <a:pt x="21494" y="14615"/>
                    <a:pt x="21225" y="14528"/>
                  </a:cubicBezTo>
                  <a:cubicBezTo>
                    <a:pt x="21124" y="14496"/>
                    <a:pt x="20950" y="14222"/>
                    <a:pt x="20837" y="13923"/>
                  </a:cubicBezTo>
                  <a:cubicBezTo>
                    <a:pt x="20676" y="13498"/>
                    <a:pt x="20602" y="13427"/>
                    <a:pt x="20503" y="13587"/>
                  </a:cubicBezTo>
                  <a:cubicBezTo>
                    <a:pt x="20419" y="13722"/>
                    <a:pt x="20363" y="13718"/>
                    <a:pt x="20335" y="13581"/>
                  </a:cubicBezTo>
                  <a:cubicBezTo>
                    <a:pt x="20311" y="13467"/>
                    <a:pt x="20295" y="10876"/>
                    <a:pt x="20298" y="7821"/>
                  </a:cubicBezTo>
                  <a:lnTo>
                    <a:pt x="20304" y="2262"/>
                  </a:lnTo>
                  <a:lnTo>
                    <a:pt x="11698" y="2262"/>
                  </a:lnTo>
                  <a:cubicBezTo>
                    <a:pt x="6964" y="2262"/>
                    <a:pt x="3070" y="2204"/>
                    <a:pt x="3045" y="2128"/>
                  </a:cubicBezTo>
                  <a:cubicBezTo>
                    <a:pt x="3019" y="2052"/>
                    <a:pt x="3049" y="1821"/>
                    <a:pt x="3112" y="1614"/>
                  </a:cubicBezTo>
                  <a:cubicBezTo>
                    <a:pt x="3218" y="1262"/>
                    <a:pt x="3217" y="1234"/>
                    <a:pt x="3095" y="1205"/>
                  </a:cubicBezTo>
                  <a:cubicBezTo>
                    <a:pt x="3024" y="1187"/>
                    <a:pt x="2926" y="1162"/>
                    <a:pt x="2880" y="1150"/>
                  </a:cubicBezTo>
                  <a:cubicBezTo>
                    <a:pt x="2834" y="1137"/>
                    <a:pt x="2701" y="873"/>
                    <a:pt x="2583" y="563"/>
                  </a:cubicBezTo>
                  <a:cubicBezTo>
                    <a:pt x="2466" y="253"/>
                    <a:pt x="2355" y="0"/>
                    <a:pt x="233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282" name="Google Shape;4625;p49" descr="Google Shape;4625;p49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1927" y="312535"/>
              <a:ext cx="3883132" cy="1021169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3284" name="IMG_1793.jpeg" descr="IMG_1793.jpeg"/>
          <p:cNvPicPr>
            <a:picLocks noChangeAspect="1"/>
          </p:cNvPicPr>
          <p:nvPr/>
        </p:nvPicPr>
        <p:blipFill>
          <a:blip r:embed="rId5">
            <a:extLst/>
          </a:blip>
          <a:srcRect l="10233" t="0" r="0" b="0"/>
          <a:stretch>
            <a:fillRect/>
          </a:stretch>
        </p:blipFill>
        <p:spPr>
          <a:xfrm>
            <a:off x="6610045" y="2715111"/>
            <a:ext cx="1325400" cy="948649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285" name="IMG_2240.jpeg" descr="IMG_2240.jpe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23351" y="1233015"/>
            <a:ext cx="1152838" cy="344942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286" name="IMG_3031.png" descr="IMG_3031.png"/>
          <p:cNvPicPr>
            <a:picLocks noChangeAspect="1"/>
          </p:cNvPicPr>
          <p:nvPr/>
        </p:nvPicPr>
        <p:blipFill>
          <a:blip r:embed="rId7">
            <a:extLst/>
          </a:blip>
          <a:srcRect l="13136" t="58312" r="13136" b="8377"/>
          <a:stretch>
            <a:fillRect/>
          </a:stretch>
        </p:blipFill>
        <p:spPr>
          <a:xfrm>
            <a:off x="1201239" y="2401168"/>
            <a:ext cx="5353419" cy="1814034"/>
          </a:xfrm>
          <a:prstGeom prst="rect">
            <a:avLst/>
          </a:prstGeom>
          <a:ln w="12700">
            <a:miter lim="400000"/>
          </a:ln>
        </p:spPr>
      </p:pic>
      <p:sp>
        <p:nvSpPr>
          <p:cNvPr id="3287" name="مستطيل"/>
          <p:cNvSpPr/>
          <p:nvPr/>
        </p:nvSpPr>
        <p:spPr>
          <a:xfrm>
            <a:off x="2675738" y="2882531"/>
            <a:ext cx="1339930" cy="1116307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4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289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90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91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92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93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295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96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297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98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٢٠٤</a:t>
            </a:r>
          </a:p>
        </p:txBody>
      </p:sp>
      <p:pic>
        <p:nvPicPr>
          <p:cNvPr id="3299" name="IMG_1850.png" descr="IMG_1850.png"/>
          <p:cNvPicPr>
            <a:picLocks noChangeAspect="1"/>
          </p:cNvPicPr>
          <p:nvPr/>
        </p:nvPicPr>
        <p:blipFill>
          <a:blip r:embed="rId3">
            <a:extLst/>
          </a:blip>
          <a:srcRect l="30937" t="22075" r="52872" b="75255"/>
          <a:stretch>
            <a:fillRect/>
          </a:stretch>
        </p:blipFill>
        <p:spPr>
          <a:xfrm>
            <a:off x="3274814" y="1017235"/>
            <a:ext cx="3292461" cy="4071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8" h="21305" fill="norm" stroke="1" extrusionOk="0">
                <a:moveTo>
                  <a:pt x="21128" y="58"/>
                </a:moveTo>
                <a:cubicBezTo>
                  <a:pt x="21086" y="215"/>
                  <a:pt x="21031" y="702"/>
                  <a:pt x="20945" y="1574"/>
                </a:cubicBezTo>
                <a:lnTo>
                  <a:pt x="20739" y="3671"/>
                </a:lnTo>
                <a:lnTo>
                  <a:pt x="10669" y="3796"/>
                </a:lnTo>
                <a:cubicBezTo>
                  <a:pt x="1121" y="3925"/>
                  <a:pt x="592" y="3990"/>
                  <a:pt x="392" y="5146"/>
                </a:cubicBezTo>
                <a:cubicBezTo>
                  <a:pt x="-142" y="8246"/>
                  <a:pt x="-127" y="16132"/>
                  <a:pt x="418" y="18810"/>
                </a:cubicBezTo>
                <a:cubicBezTo>
                  <a:pt x="679" y="20089"/>
                  <a:pt x="910" y="20129"/>
                  <a:pt x="7998" y="20222"/>
                </a:cubicBezTo>
                <a:cubicBezTo>
                  <a:pt x="12019" y="20275"/>
                  <a:pt x="16387" y="20492"/>
                  <a:pt x="17704" y="20720"/>
                </a:cubicBezTo>
                <a:cubicBezTo>
                  <a:pt x="19022" y="20949"/>
                  <a:pt x="20193" y="21207"/>
                  <a:pt x="20308" y="21281"/>
                </a:cubicBezTo>
                <a:cubicBezTo>
                  <a:pt x="20649" y="21501"/>
                  <a:pt x="21040" y="20183"/>
                  <a:pt x="21193" y="18312"/>
                </a:cubicBezTo>
                <a:cubicBezTo>
                  <a:pt x="21398" y="15784"/>
                  <a:pt x="21458" y="9083"/>
                  <a:pt x="21293" y="7056"/>
                </a:cubicBezTo>
                <a:cubicBezTo>
                  <a:pt x="21209" y="6018"/>
                  <a:pt x="21190" y="5125"/>
                  <a:pt x="21239" y="4502"/>
                </a:cubicBezTo>
                <a:cubicBezTo>
                  <a:pt x="21337" y="3252"/>
                  <a:pt x="21334" y="1760"/>
                  <a:pt x="21231" y="494"/>
                </a:cubicBezTo>
                <a:cubicBezTo>
                  <a:pt x="21197" y="70"/>
                  <a:pt x="21170" y="-99"/>
                  <a:pt x="21128" y="5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300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12185" y="2756465"/>
            <a:ext cx="1154433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301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5630" y="2429842"/>
            <a:ext cx="2500556" cy="2234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2" name="IMG_3027.png" descr="IMG_3027.png"/>
          <p:cNvPicPr>
            <a:picLocks noChangeAspect="1"/>
          </p:cNvPicPr>
          <p:nvPr/>
        </p:nvPicPr>
        <p:blipFill>
          <a:blip r:embed="rId6">
            <a:extLst/>
          </a:blip>
          <a:srcRect l="13009" t="55506" r="24105" b="30957"/>
          <a:stretch>
            <a:fillRect/>
          </a:stretch>
        </p:blipFill>
        <p:spPr>
          <a:xfrm>
            <a:off x="1530589" y="1574625"/>
            <a:ext cx="5000192" cy="807239"/>
          </a:xfrm>
          <a:prstGeom prst="rect">
            <a:avLst/>
          </a:prstGeom>
          <a:ln w="12700">
            <a:miter lim="400000"/>
          </a:ln>
        </p:spPr>
      </p:pic>
      <p:sp>
        <p:nvSpPr>
          <p:cNvPr id="3303" name="محور الصادات"/>
          <p:cNvSpPr/>
          <p:nvPr/>
        </p:nvSpPr>
        <p:spPr>
          <a:xfrm>
            <a:off x="1548846" y="1508828"/>
            <a:ext cx="1539532" cy="507161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6">
                <a:satOff val="-19776"/>
                <a:lumOff val="-12627"/>
              </a:schemeClr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b="1" sz="1600"/>
            </a:lvl1pPr>
          </a:lstStyle>
          <a:p>
            <a:pPr rtl="0">
              <a:defRPr/>
            </a:pPr>
            <a:r>
              <a:t>محور الصادات </a:t>
            </a:r>
          </a:p>
        </p:txBody>
      </p:sp>
      <p:sp>
        <p:nvSpPr>
          <p:cNvPr id="3304" name="●"/>
          <p:cNvSpPr txBox="1"/>
          <p:nvPr/>
        </p:nvSpPr>
        <p:spPr>
          <a:xfrm>
            <a:off x="2399287" y="2595810"/>
            <a:ext cx="363617" cy="373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685800">
              <a:defRPr sz="1800">
                <a:solidFill>
                  <a:schemeClr val="accent4">
                    <a:satOff val="-24437"/>
                    <a:lumOff val="-14549"/>
                  </a:schemeClr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</a:t>
            </a:r>
          </a:p>
        </p:txBody>
      </p:sp>
      <p:sp>
        <p:nvSpPr>
          <p:cNvPr id="3305" name="أ"/>
          <p:cNvSpPr txBox="1"/>
          <p:nvPr/>
        </p:nvSpPr>
        <p:spPr>
          <a:xfrm>
            <a:off x="2322707" y="2461673"/>
            <a:ext cx="240851" cy="352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685800">
              <a:defRPr b="1" sz="2000">
                <a:solidFill>
                  <a:schemeClr val="accent4">
                    <a:satOff val="-24437"/>
                    <a:lumOff val="-14549"/>
                  </a:schemeClr>
                </a:solidFill>
              </a:defRPr>
            </a:lvl1pPr>
          </a:lstStyle>
          <a:p>
            <a:pPr rtl="0">
              <a:defRPr/>
            </a:pPr>
            <a:r>
              <a:t>أ</a:t>
            </a:r>
          </a:p>
        </p:txBody>
      </p:sp>
      <p:sp>
        <p:nvSpPr>
          <p:cNvPr id="3306" name="●"/>
          <p:cNvSpPr txBox="1"/>
          <p:nvPr/>
        </p:nvSpPr>
        <p:spPr>
          <a:xfrm>
            <a:off x="2554220" y="3178290"/>
            <a:ext cx="363618" cy="373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685800">
              <a:defRPr sz="1800">
                <a:solidFill>
                  <a:schemeClr val="accent4">
                    <a:satOff val="-24437"/>
                    <a:lumOff val="-14549"/>
                  </a:schemeClr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</a:t>
            </a:r>
          </a:p>
        </p:txBody>
      </p:sp>
      <p:sp>
        <p:nvSpPr>
          <p:cNvPr id="3307" name="ب"/>
          <p:cNvSpPr txBox="1"/>
          <p:nvPr/>
        </p:nvSpPr>
        <p:spPr>
          <a:xfrm>
            <a:off x="2786814" y="3221153"/>
            <a:ext cx="292949" cy="352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685800">
              <a:defRPr b="1" sz="2000">
                <a:solidFill>
                  <a:schemeClr val="accent4">
                    <a:satOff val="-24437"/>
                    <a:lumOff val="-14549"/>
                  </a:schemeClr>
                </a:solidFill>
              </a:defRPr>
            </a:lvl1pPr>
          </a:lstStyle>
          <a:p>
            <a:pPr rtl="0">
              <a:defRPr/>
            </a:pPr>
            <a:r>
              <a:t>ب</a:t>
            </a:r>
          </a:p>
        </p:txBody>
      </p:sp>
      <p:sp>
        <p:nvSpPr>
          <p:cNvPr id="3308" name="●"/>
          <p:cNvSpPr txBox="1"/>
          <p:nvPr/>
        </p:nvSpPr>
        <p:spPr>
          <a:xfrm>
            <a:off x="2077577" y="3017099"/>
            <a:ext cx="363617" cy="373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685800">
              <a:defRPr sz="1800">
                <a:solidFill>
                  <a:schemeClr val="accent4">
                    <a:satOff val="-24437"/>
                    <a:lumOff val="-14549"/>
                  </a:schemeClr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</a:t>
            </a:r>
          </a:p>
        </p:txBody>
      </p:sp>
      <p:sp>
        <p:nvSpPr>
          <p:cNvPr id="3309" name="جـ"/>
          <p:cNvSpPr txBox="1"/>
          <p:nvPr/>
        </p:nvSpPr>
        <p:spPr>
          <a:xfrm>
            <a:off x="2077577" y="3178290"/>
            <a:ext cx="363617" cy="352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685800">
              <a:defRPr b="1" sz="2000">
                <a:solidFill>
                  <a:schemeClr val="accent4">
                    <a:satOff val="-24437"/>
                    <a:lumOff val="-14549"/>
                  </a:schemeClr>
                </a:solidFill>
              </a:defRPr>
            </a:lvl1pPr>
          </a:lstStyle>
          <a:p>
            <a:pPr rtl="0">
              <a:defRPr/>
            </a:pPr>
            <a:r>
              <a:t>جـ</a:t>
            </a:r>
          </a:p>
        </p:txBody>
      </p:sp>
      <p:sp>
        <p:nvSpPr>
          <p:cNvPr id="3310" name="المثلث"/>
          <p:cNvSpPr/>
          <p:nvPr/>
        </p:nvSpPr>
        <p:spPr>
          <a:xfrm flipH="1" rot="7341351">
            <a:off x="2377811" y="2879662"/>
            <a:ext cx="498817" cy="4495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792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ln w="38100">
            <a:solidFill>
              <a:schemeClr val="accent4">
                <a:satOff val="-24437"/>
                <a:lumOff val="-14549"/>
              </a:schemeClr>
            </a:solidFill>
          </a:ln>
        </p:spPr>
        <p:txBody>
          <a:bodyPr lIns="34289" tIns="34289" rIns="34289" bIns="34289" anchor="ctr"/>
          <a:lstStyle/>
          <a:p>
            <a:pPr algn="r" defTabSz="685800" rtl="0">
              <a:defRPr sz="1200">
                <a:blipFill rotWithShape="1">
                  <a:blip r:embed="rId7"/>
                  <a:srcRect l="0" t="0" r="0" b="0"/>
                  <a:tile tx="0" ty="0" sx="100000" sy="100000" flip="none" algn="tl"/>
                </a:blipFill>
              </a:defRPr>
            </a:pPr>
          </a:p>
        </p:txBody>
      </p:sp>
      <p:pic>
        <p:nvPicPr>
          <p:cNvPr id="3311" name="أ( ٣ ، ٥) أ( ٣ ، ٥)" descr="أ( ٣ ، ٥) أ( ٣ ، ٥)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341541" y="2370263"/>
            <a:ext cx="1364452" cy="93740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314" name="أَ(-٣، ٥)"/>
          <p:cNvGrpSpPr/>
          <p:nvPr/>
        </p:nvGrpSpPr>
        <p:grpSpPr>
          <a:xfrm>
            <a:off x="3367348" y="2422562"/>
            <a:ext cx="1326710" cy="912003"/>
            <a:chOff x="0" y="0"/>
            <a:chExt cx="1326709" cy="912001"/>
          </a:xfrm>
        </p:grpSpPr>
        <p:sp>
          <p:nvSpPr>
            <p:cNvPr id="3313" name="أَ(-٣، ٥)"/>
            <p:cNvSpPr txBox="1"/>
            <p:nvPr/>
          </p:nvSpPr>
          <p:spPr>
            <a:xfrm>
              <a:off x="215900" y="139700"/>
              <a:ext cx="894910" cy="353202"/>
            </a:xfrm>
            <a:prstGeom prst="rect">
              <a:avLst/>
            </a:prstGeom>
            <a:solidFill>
              <a:schemeClr val="accent2">
                <a:lumOff val="8627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 algn="ctr" defTabSz="685800" rtl="0">
                <a:defRPr b="1" sz="1800">
                  <a:solidFill>
                    <a:srgbClr val="B92D5D"/>
                  </a:solidFill>
                </a:defRPr>
              </a:pPr>
              <a:r>
                <a:t>أَ(</a:t>
              </a:r>
              <a:r>
                <a:rPr>
                  <a:solidFill>
                    <a:srgbClr val="E22400"/>
                  </a:solidFill>
                </a:rPr>
                <a:t>-٣</a:t>
              </a:r>
              <a:r>
                <a:t>، </a:t>
              </a:r>
              <a:r>
                <a:rPr>
                  <a:solidFill>
                    <a:srgbClr val="016E8F"/>
                  </a:solidFill>
                </a:rPr>
                <a:t>٥</a:t>
              </a:r>
              <a:r>
                <a:t>)</a:t>
              </a:r>
            </a:p>
          </p:txBody>
        </p:sp>
        <p:pic>
          <p:nvPicPr>
            <p:cNvPr id="3312" name="أَ(-٣، ٥) أَ(-٣، ٥)" descr="أَ(-٣، ٥) أَ(-٣، ٥)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-1"/>
              <a:ext cx="1326710" cy="912003"/>
            </a:xfrm>
            <a:prstGeom prst="rect">
              <a:avLst/>
            </a:prstGeom>
            <a:effectLst/>
          </p:spPr>
        </p:pic>
      </p:grpSp>
      <p:pic>
        <p:nvPicPr>
          <p:cNvPr id="3315" name="ب( ٤، ١) ب( ٤، ١)" descr="ب( ٤، ١) ب( ٤، ١)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341541" y="3072732"/>
            <a:ext cx="1364452" cy="93740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318" name="بَ(-٤، ١)"/>
          <p:cNvGrpSpPr/>
          <p:nvPr/>
        </p:nvGrpSpPr>
        <p:grpSpPr>
          <a:xfrm>
            <a:off x="3367348" y="3090885"/>
            <a:ext cx="1326710" cy="912002"/>
            <a:chOff x="0" y="0"/>
            <a:chExt cx="1326709" cy="912001"/>
          </a:xfrm>
        </p:grpSpPr>
        <p:sp>
          <p:nvSpPr>
            <p:cNvPr id="3317" name="بَ(-٤، ١)"/>
            <p:cNvSpPr txBox="1"/>
            <p:nvPr/>
          </p:nvSpPr>
          <p:spPr>
            <a:xfrm>
              <a:off x="215900" y="139700"/>
              <a:ext cx="894910" cy="353202"/>
            </a:xfrm>
            <a:prstGeom prst="rect">
              <a:avLst/>
            </a:prstGeom>
            <a:solidFill>
              <a:schemeClr val="accent2">
                <a:lumOff val="8627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 algn="ctr" defTabSz="685800" rtl="0">
                <a:defRPr b="1" sz="1800">
                  <a:solidFill>
                    <a:srgbClr val="99244F"/>
                  </a:solidFill>
                </a:defRPr>
              </a:pPr>
              <a:r>
                <a:t>بَ(</a:t>
              </a:r>
              <a:r>
                <a:rPr>
                  <a:solidFill>
                    <a:srgbClr val="E22400"/>
                  </a:solidFill>
                </a:rPr>
                <a:t>-٤</a:t>
              </a:r>
              <a:r>
                <a:t>، </a:t>
              </a:r>
              <a:r>
                <a:rPr>
                  <a:solidFill>
                    <a:srgbClr val="016E8F"/>
                  </a:solidFill>
                </a:rPr>
                <a:t>١</a:t>
              </a:r>
              <a:r>
                <a:t>)</a:t>
              </a:r>
            </a:p>
          </p:txBody>
        </p:sp>
        <p:pic>
          <p:nvPicPr>
            <p:cNvPr id="3316" name="بَ(-٤، ١) بَ(-٤، ١)" descr="بَ(-٤، ١) بَ(-٤، ١)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-1"/>
              <a:ext cx="1326710" cy="912003"/>
            </a:xfrm>
            <a:prstGeom prst="rect">
              <a:avLst/>
            </a:prstGeom>
            <a:effectLst/>
          </p:spPr>
        </p:pic>
      </p:grpSp>
      <p:pic>
        <p:nvPicPr>
          <p:cNvPr id="3319" name="ج(١ ، ٢ ) ج(١ ، ٢ )" descr="ج(١ ، ٢ ) ج(١ ، ٢ )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340337" y="3775201"/>
            <a:ext cx="1366859" cy="93740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322" name="جَ(-١، ٢)"/>
          <p:cNvGrpSpPr/>
          <p:nvPr/>
        </p:nvGrpSpPr>
        <p:grpSpPr>
          <a:xfrm>
            <a:off x="3383877" y="3791969"/>
            <a:ext cx="1293653" cy="912002"/>
            <a:chOff x="0" y="0"/>
            <a:chExt cx="1293652" cy="912001"/>
          </a:xfrm>
        </p:grpSpPr>
        <p:sp>
          <p:nvSpPr>
            <p:cNvPr id="3321" name="جَ(-١، ٢)"/>
            <p:cNvSpPr txBox="1"/>
            <p:nvPr/>
          </p:nvSpPr>
          <p:spPr>
            <a:xfrm>
              <a:off x="215900" y="139700"/>
              <a:ext cx="861853" cy="353202"/>
            </a:xfrm>
            <a:prstGeom prst="rect">
              <a:avLst/>
            </a:prstGeom>
            <a:solidFill>
              <a:schemeClr val="accent2">
                <a:lumOff val="8627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 algn="ctr" defTabSz="685800" rtl="0">
                <a:defRPr b="1" sz="1800">
                  <a:solidFill>
                    <a:srgbClr val="B92D5D"/>
                  </a:solidFill>
                </a:defRPr>
              </a:pPr>
              <a:r>
                <a:t>جَ(</a:t>
              </a:r>
              <a:r>
                <a:rPr>
                  <a:solidFill>
                    <a:srgbClr val="E22400"/>
                  </a:solidFill>
                </a:rPr>
                <a:t>-١</a:t>
              </a:r>
              <a:r>
                <a:t>، </a:t>
              </a:r>
              <a:r>
                <a:rPr>
                  <a:solidFill>
                    <a:srgbClr val="016E8F"/>
                  </a:solidFill>
                </a:rPr>
                <a:t>٢</a:t>
              </a:r>
              <a:r>
                <a:t>)</a:t>
              </a:r>
            </a:p>
          </p:txBody>
        </p:sp>
        <p:pic>
          <p:nvPicPr>
            <p:cNvPr id="3320" name="جَ(-١، ٢) جَ(-١، ٢)" descr="جَ(-١، ٢) جَ(-١، ٢)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-1"/>
              <a:ext cx="1293653" cy="912003"/>
            </a:xfrm>
            <a:prstGeom prst="rect">
              <a:avLst/>
            </a:prstGeom>
            <a:effectLst/>
          </p:spPr>
        </p:pic>
      </p:grpSp>
      <p:sp>
        <p:nvSpPr>
          <p:cNvPr id="3323" name="الشكل"/>
          <p:cNvSpPr/>
          <p:nvPr/>
        </p:nvSpPr>
        <p:spPr>
          <a:xfrm flipH="1">
            <a:off x="4641985" y="3163231"/>
            <a:ext cx="837010" cy="4083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6">
              <a:lumOff val="18431"/>
            </a:schemeClr>
          </a:solidFill>
          <a:ln w="3175">
            <a:solidFill>
              <a:schemeClr val="accent5">
                <a:satOff val="-42531"/>
                <a:lumOff val="-13843"/>
              </a:schemeClr>
            </a:solidFill>
          </a:ln>
        </p:spPr>
        <p:txBody>
          <a:bodyPr lIns="34289" tIns="34289" rIns="34289" bIns="34289" anchor="ctr"/>
          <a:lstStyle/>
          <a:p>
            <a:pPr algn="r" defTabSz="685800" rtl="0">
              <a:defRPr sz="1200"/>
            </a:pPr>
          </a:p>
        </p:txBody>
      </p:sp>
      <p:sp>
        <p:nvSpPr>
          <p:cNvPr id="3324" name="الشكل"/>
          <p:cNvSpPr/>
          <p:nvPr/>
        </p:nvSpPr>
        <p:spPr>
          <a:xfrm flipH="1">
            <a:off x="4649166" y="3887662"/>
            <a:ext cx="806585" cy="457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6">
              <a:lumOff val="18431"/>
            </a:schemeClr>
          </a:solidFill>
          <a:ln w="3175">
            <a:solidFill>
              <a:schemeClr val="accent5">
                <a:lumOff val="15392"/>
              </a:schemeClr>
            </a:solidFill>
          </a:ln>
        </p:spPr>
        <p:txBody>
          <a:bodyPr lIns="34289" tIns="34289" rIns="34289" bIns="34289" anchor="ctr"/>
          <a:lstStyle/>
          <a:p>
            <a:pPr algn="r" defTabSz="685800" rtl="0">
              <a:defRPr sz="1200"/>
            </a:pPr>
          </a:p>
        </p:txBody>
      </p:sp>
      <p:sp>
        <p:nvSpPr>
          <p:cNvPr id="3325" name="الشكل"/>
          <p:cNvSpPr/>
          <p:nvPr/>
        </p:nvSpPr>
        <p:spPr>
          <a:xfrm flipH="1">
            <a:off x="4633953" y="2471842"/>
            <a:ext cx="837011" cy="454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6">
              <a:lumOff val="18431"/>
            </a:schemeClr>
          </a:solidFill>
          <a:ln w="3175">
            <a:solidFill>
              <a:schemeClr val="accent5">
                <a:satOff val="-42531"/>
                <a:lumOff val="-13843"/>
              </a:schemeClr>
            </a:solidFill>
          </a:ln>
        </p:spPr>
        <p:txBody>
          <a:bodyPr lIns="34289" tIns="34289" rIns="34289" bIns="34289" anchor="ctr"/>
          <a:lstStyle/>
          <a:p>
            <a:pPr algn="r" defTabSz="685800" rtl="0">
              <a:defRPr sz="1200"/>
            </a:pPr>
          </a:p>
        </p:txBody>
      </p:sp>
      <p:sp>
        <p:nvSpPr>
          <p:cNvPr id="3326" name="المثلث"/>
          <p:cNvSpPr/>
          <p:nvPr/>
        </p:nvSpPr>
        <p:spPr>
          <a:xfrm flipH="1" rot="6270823">
            <a:off x="1453869" y="2922991"/>
            <a:ext cx="629252" cy="437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778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ln w="38100">
            <a:solidFill>
              <a:schemeClr val="accent6">
                <a:lumOff val="18431"/>
              </a:schemeClr>
            </a:solidFill>
          </a:ln>
        </p:spPr>
        <p:txBody>
          <a:bodyPr lIns="34289" tIns="34289" rIns="34289" bIns="34289" anchor="ctr"/>
          <a:lstStyle/>
          <a:p>
            <a:pPr algn="r" defTabSz="685800" rtl="0">
              <a:defRPr sz="1200"/>
            </a:pPr>
          </a:p>
        </p:txBody>
      </p:sp>
      <p:grpSp>
        <p:nvGrpSpPr>
          <p:cNvPr id="3331" name="تجميع"/>
          <p:cNvGrpSpPr/>
          <p:nvPr/>
        </p:nvGrpSpPr>
        <p:grpSpPr>
          <a:xfrm>
            <a:off x="982509" y="3039855"/>
            <a:ext cx="696851" cy="549136"/>
            <a:chOff x="0" y="0"/>
            <a:chExt cx="696849" cy="549135"/>
          </a:xfrm>
        </p:grpSpPr>
        <p:sp>
          <p:nvSpPr>
            <p:cNvPr id="3327" name="●"/>
            <p:cNvSpPr txBox="1"/>
            <p:nvPr/>
          </p:nvSpPr>
          <p:spPr>
            <a:xfrm>
              <a:off x="333233" y="149521"/>
              <a:ext cx="363617" cy="3733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algn="ctr" defTabSz="685800">
                <a:defRPr sz="1800">
                  <a:solidFill>
                    <a:schemeClr val="accent2">
                      <a:satOff val="-33616"/>
                      <a:lumOff val="-16549"/>
                    </a:schemeClr>
                  </a:solidFill>
                  <a:latin typeface="Arial Unicode MS"/>
                  <a:ea typeface="Arial Unicode MS"/>
                  <a:cs typeface="Arial Unicode MS"/>
                  <a:sym typeface="Arial Unicode MS"/>
                </a:defRPr>
              </a:lvl1pPr>
            </a:lstStyle>
            <a:p>
              <a:pPr rtl="0">
                <a:defRPr/>
              </a:pPr>
              <a:r>
                <a:t>●</a:t>
              </a:r>
            </a:p>
          </p:txBody>
        </p:sp>
        <p:grpSp>
          <p:nvGrpSpPr>
            <p:cNvPr id="3330" name="تجميع"/>
            <p:cNvGrpSpPr/>
            <p:nvPr/>
          </p:nvGrpSpPr>
          <p:grpSpPr>
            <a:xfrm>
              <a:off x="-1" y="-1"/>
              <a:ext cx="443096" cy="549137"/>
              <a:chOff x="0" y="0"/>
              <a:chExt cx="443094" cy="549135"/>
            </a:xfrm>
          </p:grpSpPr>
          <p:sp>
            <p:nvSpPr>
              <p:cNvPr id="3328" name="ب"/>
              <p:cNvSpPr txBox="1"/>
              <p:nvPr/>
            </p:nvSpPr>
            <p:spPr>
              <a:xfrm>
                <a:off x="211064" y="196764"/>
                <a:ext cx="222774" cy="3523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4289" tIns="34289" rIns="34289" bIns="34289" numCol="1" anchor="t">
                <a:spAutoFit/>
              </a:bodyPr>
              <a:lstStyle>
                <a:lvl1pPr algn="ctr" defTabSz="685800">
                  <a:defRPr b="1" sz="2000">
                    <a:solidFill>
                      <a:schemeClr val="accent2">
                        <a:satOff val="-33616"/>
                        <a:lumOff val="-16549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ب</a:t>
                </a:r>
              </a:p>
            </p:txBody>
          </p:sp>
          <p:sp>
            <p:nvSpPr>
              <p:cNvPr id="3329" name="ــ"/>
              <p:cNvSpPr txBox="1"/>
              <p:nvPr/>
            </p:nvSpPr>
            <p:spPr>
              <a:xfrm rot="20690654">
                <a:off x="39739" y="41404"/>
                <a:ext cx="363617" cy="3523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4289" tIns="34289" rIns="34289" bIns="34289" numCol="1" anchor="t">
                <a:spAutoFit/>
              </a:bodyPr>
              <a:lstStyle>
                <a:lvl1pPr algn="ctr" defTabSz="685800">
                  <a:defRPr b="1" sz="2000">
                    <a:solidFill>
                      <a:schemeClr val="accent2">
                        <a:satOff val="-33616"/>
                        <a:lumOff val="-16549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ــ</a:t>
                </a:r>
              </a:p>
            </p:txBody>
          </p:sp>
        </p:grpSp>
      </p:grpSp>
      <p:grpSp>
        <p:nvGrpSpPr>
          <p:cNvPr id="3336" name="تجميع"/>
          <p:cNvGrpSpPr/>
          <p:nvPr/>
        </p:nvGrpSpPr>
        <p:grpSpPr>
          <a:xfrm>
            <a:off x="1750367" y="3018198"/>
            <a:ext cx="395701" cy="575312"/>
            <a:chOff x="0" y="0"/>
            <a:chExt cx="395699" cy="575310"/>
          </a:xfrm>
        </p:grpSpPr>
        <p:sp>
          <p:nvSpPr>
            <p:cNvPr id="3332" name="●"/>
            <p:cNvSpPr txBox="1"/>
            <p:nvPr/>
          </p:nvSpPr>
          <p:spPr>
            <a:xfrm>
              <a:off x="32082" y="0"/>
              <a:ext cx="363618" cy="3733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algn="ctr" defTabSz="685800">
                <a:defRPr sz="1800">
                  <a:solidFill>
                    <a:schemeClr val="accent2">
                      <a:satOff val="-33616"/>
                      <a:lumOff val="-16549"/>
                    </a:schemeClr>
                  </a:solidFill>
                  <a:latin typeface="Arial Unicode MS"/>
                  <a:ea typeface="Arial Unicode MS"/>
                  <a:cs typeface="Arial Unicode MS"/>
                  <a:sym typeface="Arial Unicode MS"/>
                </a:defRPr>
              </a:lvl1pPr>
            </a:lstStyle>
            <a:p>
              <a:pPr rtl="0">
                <a:defRPr/>
              </a:pPr>
              <a:r>
                <a:t>●</a:t>
              </a:r>
            </a:p>
          </p:txBody>
        </p:sp>
        <p:grpSp>
          <p:nvGrpSpPr>
            <p:cNvPr id="3335" name="تجميع"/>
            <p:cNvGrpSpPr/>
            <p:nvPr/>
          </p:nvGrpSpPr>
          <p:grpSpPr>
            <a:xfrm>
              <a:off x="0" y="83358"/>
              <a:ext cx="363617" cy="491953"/>
              <a:chOff x="0" y="0"/>
              <a:chExt cx="363616" cy="491952"/>
            </a:xfrm>
          </p:grpSpPr>
          <p:sp>
            <p:nvSpPr>
              <p:cNvPr id="3333" name="جـ"/>
              <p:cNvSpPr txBox="1"/>
              <p:nvPr/>
            </p:nvSpPr>
            <p:spPr>
              <a:xfrm>
                <a:off x="0" y="139581"/>
                <a:ext cx="363617" cy="3523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4289" tIns="34289" rIns="34289" bIns="34289" numCol="1" anchor="t">
                <a:spAutoFit/>
              </a:bodyPr>
              <a:lstStyle>
                <a:lvl1pPr algn="ctr" defTabSz="685800">
                  <a:defRPr b="1" sz="2000">
                    <a:solidFill>
                      <a:schemeClr val="accent2">
                        <a:satOff val="-33616"/>
                        <a:lumOff val="-16549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جـ</a:t>
                </a:r>
              </a:p>
            </p:txBody>
          </p:sp>
          <p:sp>
            <p:nvSpPr>
              <p:cNvPr id="3334" name="ــ"/>
              <p:cNvSpPr txBox="1"/>
              <p:nvPr/>
            </p:nvSpPr>
            <p:spPr>
              <a:xfrm rot="20690654">
                <a:off x="45753" y="18953"/>
                <a:ext cx="191873" cy="3523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4289" tIns="34289" rIns="34289" bIns="34289" numCol="1" anchor="t">
                <a:spAutoFit/>
              </a:bodyPr>
              <a:lstStyle>
                <a:lvl1pPr algn="ctr" defTabSz="685800">
                  <a:defRPr b="1" sz="2000">
                    <a:solidFill>
                      <a:schemeClr val="accent2">
                        <a:satOff val="-33616"/>
                        <a:lumOff val="-16549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ــ</a:t>
                </a:r>
              </a:p>
            </p:txBody>
          </p:sp>
        </p:grpSp>
      </p:grpSp>
      <p:grpSp>
        <p:nvGrpSpPr>
          <p:cNvPr id="3340" name="تجميع"/>
          <p:cNvGrpSpPr/>
          <p:nvPr/>
        </p:nvGrpSpPr>
        <p:grpSpPr>
          <a:xfrm>
            <a:off x="1263144" y="2257976"/>
            <a:ext cx="558705" cy="687154"/>
            <a:chOff x="0" y="0"/>
            <a:chExt cx="558704" cy="687153"/>
          </a:xfrm>
        </p:grpSpPr>
        <p:sp>
          <p:nvSpPr>
            <p:cNvPr id="3337" name="●"/>
            <p:cNvSpPr txBox="1"/>
            <p:nvPr/>
          </p:nvSpPr>
          <p:spPr>
            <a:xfrm>
              <a:off x="195087" y="313773"/>
              <a:ext cx="363618" cy="3733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algn="ctr" defTabSz="685800">
                <a:defRPr sz="1800">
                  <a:solidFill>
                    <a:schemeClr val="accent2">
                      <a:satOff val="-33616"/>
                      <a:lumOff val="-16549"/>
                    </a:schemeClr>
                  </a:solidFill>
                  <a:latin typeface="Arial Unicode MS"/>
                  <a:ea typeface="Arial Unicode MS"/>
                  <a:cs typeface="Arial Unicode MS"/>
                  <a:sym typeface="Arial Unicode MS"/>
                </a:defRPr>
              </a:lvl1pPr>
            </a:lstStyle>
            <a:p>
              <a:pPr rtl="0">
                <a:defRPr/>
              </a:pPr>
              <a:r>
                <a:t>●</a:t>
              </a:r>
            </a:p>
          </p:txBody>
        </p:sp>
        <p:sp>
          <p:nvSpPr>
            <p:cNvPr id="3338" name="أ"/>
            <p:cNvSpPr txBox="1"/>
            <p:nvPr/>
          </p:nvSpPr>
          <p:spPr>
            <a:xfrm>
              <a:off x="200985" y="203696"/>
              <a:ext cx="205254" cy="3523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algn="ctr" defTabSz="685800">
                <a:defRPr b="1" sz="2000">
                  <a:solidFill>
                    <a:schemeClr val="accent2">
                      <a:satOff val="-33616"/>
                      <a:lumOff val="-16549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أ</a:t>
              </a:r>
            </a:p>
          </p:txBody>
        </p:sp>
        <p:sp>
          <p:nvSpPr>
            <p:cNvPr id="3339" name="ــ"/>
            <p:cNvSpPr txBox="1"/>
            <p:nvPr/>
          </p:nvSpPr>
          <p:spPr>
            <a:xfrm rot="20690654">
              <a:off x="39739" y="41404"/>
              <a:ext cx="363617" cy="3523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algn="ctr" defTabSz="685800">
                <a:defRPr b="1" sz="2000">
                  <a:solidFill>
                    <a:schemeClr val="accent2">
                      <a:satOff val="-33616"/>
                      <a:lumOff val="-16549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ــ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6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7" dur="800"/>
                                        <p:tgtEl>
                                          <p:spTgt spid="3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5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6" presetID="18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21" dur="800"/>
                                        <p:tgtEl>
                                          <p:spTgt spid="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"/>
                            </p:stCondLst>
                            <p:childTnLst>
                              <p:par>
                                <p:cTn id="23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50"/>
                            </p:stCondLst>
                            <p:childTnLst>
                              <p:par>
                                <p:cTn id="28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0" dur="1000"/>
                                        <p:tgtEl>
                                          <p:spTgt spid="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6" presetID="18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35" dur="800"/>
                                        <p:tgtEl>
                                          <p:spTgt spid="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Class="entr" nodeType="after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50"/>
                            </p:stCondLst>
                            <p:childTnLst>
                              <p:par>
                                <p:cTn id="42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4" dur="1000"/>
                                        <p:tgtEl>
                                          <p:spTgt spid="3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50"/>
                            </p:stCondLst>
                            <p:childTnLst>
                              <p:par>
                                <p:cTn id="46" presetClass="entr" nodeType="after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8" dur="2000"/>
                                        <p:tgtEl>
                                          <p:spTgt spid="3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8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800" fill="hold"/>
                                        <p:tgtEl>
                                          <p:spTgt spid="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fill="hold"/>
                                        <p:tgtEl>
                                          <p:spTgt spid="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Class="entr" nodeType="afterEffect" presetSubtype="6" presetID="18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58" dur="800"/>
                                        <p:tgtEl>
                                          <p:spTgt spid="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"/>
                            </p:stCondLst>
                            <p:childTnLst>
                              <p:par>
                                <p:cTn id="60" presetClass="entr" nodeType="afterEffect" presetSubtype="2" presetID="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ntr" nodeType="clickEffect" presetSubtype="8" presetID="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800" fill="hold"/>
                                        <p:tgtEl>
                                          <p:spTgt spid="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fill="hold"/>
                                        <p:tgtEl>
                                          <p:spTgt spid="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3" dur="1000"/>
                                        <p:tgtEl>
                                          <p:spTgt spid="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"/>
                            </p:stCondLst>
                            <p:childTnLst>
                              <p:par>
                                <p:cTn id="75" presetClass="entr" nodeType="afterEffect" presetSubtype="2" presetID="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Class="entr" nodeType="clickEffect" presetSubtype="8" presetID="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800" fill="hold"/>
                                        <p:tgtEl>
                                          <p:spTgt spid="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fill="hold"/>
                                        <p:tgtEl>
                                          <p:spTgt spid="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"/>
                            </p:stCondLst>
                            <p:childTnLst>
                              <p:par>
                                <p:cTn id="86" presetClass="entr" nodeType="afterEffect" presetSubtype="6" presetID="18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88" dur="800"/>
                                        <p:tgtEl>
                                          <p:spTgt spid="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600"/>
                            </p:stCondLst>
                            <p:childTnLst>
                              <p:par>
                                <p:cTn id="90" presetClass="entr" nodeType="afterEffect" presetSubtype="2" presetID="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600"/>
                            </p:stCondLst>
                            <p:childTnLst>
                              <p:par>
                                <p:cTn id="95" presetClass="entr" nodeType="afterEffect" presetID="9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97" dur="2000"/>
                                        <p:tgtEl>
                                          <p:spTgt spid="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40" grpId="13"/>
      <p:bldP build="whole" bldLvl="1" animBg="1" rev="0" advAuto="0" spid="3324" grpId="17"/>
      <p:bldP build="whole" bldLvl="1" animBg="1" rev="0" advAuto="0" spid="3310" grpId="10"/>
      <p:bldP build="whole" bldLvl="1" animBg="1" rev="0" advAuto="0" spid="3309" grpId="9"/>
      <p:bldP build="whole" bldLvl="1" animBg="1" rev="0" advAuto="0" spid="3308" grpId="8"/>
      <p:bldP build="whole" bldLvl="1" animBg="1" rev="0" advAuto="0" spid="3318" grpId="15"/>
      <p:bldP build="whole" bldLvl="1" animBg="1" rev="0" advAuto="0" spid="3306" grpId="5"/>
      <p:bldP build="whole" bldLvl="1" animBg="1" rev="0" advAuto="0" spid="3326" grpId="20"/>
      <p:bldP build="whole" bldLvl="1" animBg="1" rev="0" advAuto="0" spid="3305" grpId="3"/>
      <p:bldP build="whole" bldLvl="1" animBg="1" rev="0" advAuto="0" spid="3304" grpId="2"/>
      <p:bldP build="whole" bldLvl="1" animBg="1" rev="0" advAuto="0" spid="3307" grpId="6"/>
      <p:bldP build="whole" bldLvl="1" animBg="1" rev="0" advAuto="0" spid="3311" grpId="1"/>
      <p:bldP build="whole" bldLvl="1" animBg="1" rev="0" advAuto="0" spid="3323" grpId="14"/>
      <p:bldP build="whole" bldLvl="1" animBg="1" rev="0" advAuto="0" spid="3319" grpId="7"/>
      <p:bldP build="whole" bldLvl="1" animBg="1" rev="0" advAuto="0" spid="3325" grpId="11"/>
      <p:bldP build="whole" bldLvl="1" animBg="1" rev="0" advAuto="0" spid="3336" grpId="19"/>
      <p:bldP build="whole" bldLvl="1" animBg="1" rev="0" advAuto="0" spid="3315" grpId="4"/>
      <p:bldP build="whole" bldLvl="1" animBg="1" rev="0" advAuto="0" spid="3331" grpId="16"/>
      <p:bldP build="whole" bldLvl="1" animBg="1" rev="0" advAuto="0" spid="3314" grpId="12"/>
      <p:bldP build="whole" bldLvl="1" animBg="1" rev="0" advAuto="0" spid="3322" grpId="18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7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342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43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44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45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46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348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49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350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51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٢٠٦</a:t>
            </a:r>
          </a:p>
        </p:txBody>
      </p:sp>
      <p:pic>
        <p:nvPicPr>
          <p:cNvPr id="3352" name="صورة 7" descr="صورة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539754">
            <a:off x="6535658" y="2540224"/>
            <a:ext cx="1507487" cy="1481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3" name="IMG_1646.png" descr="IMG_164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9635" y="3552885"/>
            <a:ext cx="1239211" cy="820358"/>
          </a:xfrm>
          <a:prstGeom prst="rect">
            <a:avLst/>
          </a:prstGeom>
          <a:ln w="12700">
            <a:miter lim="400000"/>
          </a:ln>
        </p:spPr>
      </p:pic>
      <p:sp>
        <p:nvSpPr>
          <p:cNvPr id="3354" name="Google Shape;4622;p49"/>
          <p:cNvSpPr/>
          <p:nvPr/>
        </p:nvSpPr>
        <p:spPr>
          <a:xfrm rot="21451959">
            <a:off x="2489578" y="1361622"/>
            <a:ext cx="3812987" cy="502350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357" name="تجميع"/>
          <p:cNvGrpSpPr/>
          <p:nvPr/>
        </p:nvGrpSpPr>
        <p:grpSpPr>
          <a:xfrm>
            <a:off x="2602068" y="1244211"/>
            <a:ext cx="3741393" cy="955006"/>
            <a:chOff x="0" y="0"/>
            <a:chExt cx="3741391" cy="955005"/>
          </a:xfrm>
        </p:grpSpPr>
        <p:sp>
          <p:nvSpPr>
            <p:cNvPr id="3355" name="مربع نص 7"/>
            <p:cNvSpPr txBox="1"/>
            <p:nvPr/>
          </p:nvSpPr>
          <p:spPr>
            <a:xfrm>
              <a:off x="351325" y="41089"/>
              <a:ext cx="3390067" cy="5455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مهارة تفكير عليا</a:t>
              </a:r>
            </a:p>
          </p:txBody>
        </p:sp>
        <p:pic>
          <p:nvPicPr>
            <p:cNvPr id="3356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18363" y="121716"/>
              <a:ext cx="724184" cy="7115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358" name="الرسم" descr="الرس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1141" y="4803363"/>
            <a:ext cx="42051" cy="39729"/>
          </a:xfrm>
          <a:prstGeom prst="rect">
            <a:avLst/>
          </a:prstGeom>
        </p:spPr>
      </p:pic>
      <p:pic>
        <p:nvPicPr>
          <p:cNvPr id="3360" name="IMG_3031.png" descr="IMG_3031.png"/>
          <p:cNvPicPr>
            <a:picLocks noChangeAspect="1"/>
          </p:cNvPicPr>
          <p:nvPr/>
        </p:nvPicPr>
        <p:blipFill>
          <a:blip r:embed="rId6">
            <a:extLst/>
          </a:blip>
          <a:srcRect l="17746" t="20506" r="23587" b="68914"/>
          <a:stretch>
            <a:fillRect/>
          </a:stretch>
        </p:blipFill>
        <p:spPr>
          <a:xfrm>
            <a:off x="883650" y="2147909"/>
            <a:ext cx="5582457" cy="7549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mph" nodeType="click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11" dur="1000" fill="hold" tmFilter="0, 0; .2, .5; .8, .5; 1, 0"/>
                                        <p:tgtEl>
                                          <p:spTgt spid="33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33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53" grpId="1"/>
      <p:bldP build="whole" bldLvl="1" animBg="1" rev="0" advAuto="0" spid="3353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7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362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63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64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65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66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368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69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370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71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٢٠٤</a:t>
            </a:r>
          </a:p>
        </p:txBody>
      </p:sp>
      <p:pic>
        <p:nvPicPr>
          <p:cNvPr id="3372" name="IMG_3023.png" descr="IMG_3023.png"/>
          <p:cNvPicPr>
            <a:picLocks noChangeAspect="1"/>
          </p:cNvPicPr>
          <p:nvPr/>
        </p:nvPicPr>
        <p:blipFill>
          <a:blip r:embed="rId3">
            <a:extLst/>
          </a:blip>
          <a:srcRect l="52854" t="18034" r="30740" b="77473"/>
          <a:stretch>
            <a:fillRect/>
          </a:stretch>
        </p:blipFill>
        <p:spPr>
          <a:xfrm>
            <a:off x="4620604" y="1224864"/>
            <a:ext cx="1661239" cy="341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3" name="IMG_3028.png" descr="IMG_3028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70410" y="488104"/>
            <a:ext cx="1892287" cy="1122226"/>
          </a:xfrm>
          <a:prstGeom prst="rect">
            <a:avLst/>
          </a:prstGeom>
        </p:spPr>
      </p:pic>
      <p:pic>
        <p:nvPicPr>
          <p:cNvPr id="3374" name="IMG_3028.png" descr="IMG_3028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47155" y="1399070"/>
            <a:ext cx="3892177" cy="3317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1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376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77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78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79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80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382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83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384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85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٢٠٤</a:t>
            </a:r>
          </a:p>
        </p:txBody>
      </p:sp>
      <p:grpSp>
        <p:nvGrpSpPr>
          <p:cNvPr id="3390" name="تجميع"/>
          <p:cNvGrpSpPr/>
          <p:nvPr/>
        </p:nvGrpSpPr>
        <p:grpSpPr>
          <a:xfrm>
            <a:off x="1469674" y="1151522"/>
            <a:ext cx="4996300" cy="562571"/>
            <a:chOff x="0" y="0"/>
            <a:chExt cx="4996298" cy="562570"/>
          </a:xfrm>
        </p:grpSpPr>
        <p:grpSp>
          <p:nvGrpSpPr>
            <p:cNvPr id="3388" name="تجميع"/>
            <p:cNvGrpSpPr/>
            <p:nvPr/>
          </p:nvGrpSpPr>
          <p:grpSpPr>
            <a:xfrm rot="5400000">
              <a:off x="2208686" y="-2208687"/>
              <a:ext cx="562570" cy="4979943"/>
              <a:chOff x="0" y="0"/>
              <a:chExt cx="562569" cy="4979941"/>
            </a:xfrm>
          </p:grpSpPr>
          <p:sp>
            <p:nvSpPr>
              <p:cNvPr id="3386" name="Google Shape;2631;p60"/>
              <p:cNvSpPr/>
              <p:nvPr/>
            </p:nvSpPr>
            <p:spPr>
              <a:xfrm rot="5400000">
                <a:off x="-439121" y="439121"/>
                <a:ext cx="1440812" cy="562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87" name="Google Shape;2632;p60"/>
              <p:cNvSpPr/>
              <p:nvPr/>
            </p:nvSpPr>
            <p:spPr>
              <a:xfrm rot="5400000">
                <a:off x="-1700134" y="2717238"/>
                <a:ext cx="3962837" cy="562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89" name="تحقق من فهمك"/>
            <p:cNvSpPr txBox="1"/>
            <p:nvPr/>
          </p:nvSpPr>
          <p:spPr>
            <a:xfrm>
              <a:off x="3675890" y="139065"/>
              <a:ext cx="1320409" cy="284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1" sz="2000">
                  <a:solidFill>
                    <a:srgbClr val="4E7A27"/>
                  </a:solidFill>
                </a:defRPr>
              </a:pPr>
              <a:r>
                <a:rPr>
                  <a:solidFill>
                    <a:srgbClr val="E22400"/>
                  </a:solidFill>
                </a:rPr>
                <a:t>تحقق</a:t>
              </a:r>
              <a:r>
                <a:t> </a:t>
              </a:r>
              <a:r>
                <a:rPr>
                  <a:solidFill>
                    <a:srgbClr val="1A0A52"/>
                  </a:solidFill>
                </a:rPr>
                <a:t>من فهمك</a:t>
              </a:r>
            </a:p>
          </p:txBody>
        </p:sp>
      </p:grpSp>
      <p:grpSp>
        <p:nvGrpSpPr>
          <p:cNvPr id="3397" name="تجميع"/>
          <p:cNvGrpSpPr/>
          <p:nvPr/>
        </p:nvGrpSpPr>
        <p:grpSpPr>
          <a:xfrm>
            <a:off x="6674382" y="2343362"/>
            <a:ext cx="1230040" cy="1047464"/>
            <a:chOff x="0" y="-1"/>
            <a:chExt cx="1230038" cy="1047462"/>
          </a:xfrm>
        </p:grpSpPr>
        <p:sp>
          <p:nvSpPr>
            <p:cNvPr id="3391" name="مستطيل مستدير الزوايا"/>
            <p:cNvSpPr/>
            <p:nvPr/>
          </p:nvSpPr>
          <p:spPr>
            <a:xfrm>
              <a:off x="10155" y="82382"/>
              <a:ext cx="1219884" cy="776903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396" name="تجميع"/>
            <p:cNvGrpSpPr/>
            <p:nvPr/>
          </p:nvGrpSpPr>
          <p:grpSpPr>
            <a:xfrm>
              <a:off x="-1" y="-2"/>
              <a:ext cx="1135183" cy="1047463"/>
              <a:chOff x="0" y="-1"/>
              <a:chExt cx="1135181" cy="1047462"/>
            </a:xfrm>
          </p:grpSpPr>
          <p:sp>
            <p:nvSpPr>
              <p:cNvPr id="3392" name="فكر…"/>
              <p:cNvSpPr txBox="1"/>
              <p:nvPr/>
            </p:nvSpPr>
            <p:spPr>
              <a:xfrm>
                <a:off x="446308" y="159164"/>
                <a:ext cx="360401" cy="6037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pPr algn="ctr" rtl="0">
                  <a:defRPr b="1"/>
                </a:pPr>
                <a:r>
                  <a:t>فكر </a:t>
                </a:r>
              </a:p>
              <a:p>
                <a:pPr algn="ctr" rtl="0">
                  <a:defRPr b="1"/>
                </a:pPr>
                <a:r>
                  <a:t>زاوج </a:t>
                </a:r>
              </a:p>
              <a:p>
                <a:pPr algn="ctr" rtl="0">
                  <a:defRPr b="1"/>
                </a:pPr>
                <a:r>
                  <a:t>شارك</a:t>
                </a:r>
              </a:p>
            </p:txBody>
          </p:sp>
          <p:pic>
            <p:nvPicPr>
              <p:cNvPr id="3393" name="IMG_0747.jpeg" descr="IMG_0747.jpe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9085" t="19343" r="38245" b="0"/>
              <a:stretch>
                <a:fillRect/>
              </a:stretch>
            </p:blipFill>
            <p:spPr>
              <a:xfrm>
                <a:off x="819266" y="141237"/>
                <a:ext cx="315916" cy="639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85" y="0"/>
                    </a:moveTo>
                    <a:cubicBezTo>
                      <a:pt x="8006" y="-1"/>
                      <a:pt x="6569" y="196"/>
                      <a:pt x="4374" y="978"/>
                    </a:cubicBezTo>
                    <a:cubicBezTo>
                      <a:pt x="2713" y="1570"/>
                      <a:pt x="1856" y="2078"/>
                      <a:pt x="993" y="2975"/>
                    </a:cubicBezTo>
                    <a:cubicBezTo>
                      <a:pt x="207" y="3791"/>
                      <a:pt x="-240" y="5137"/>
                      <a:pt x="134" y="5547"/>
                    </a:cubicBezTo>
                    <a:cubicBezTo>
                      <a:pt x="361" y="5796"/>
                      <a:pt x="475" y="5815"/>
                      <a:pt x="2523" y="5815"/>
                    </a:cubicBezTo>
                    <a:cubicBezTo>
                      <a:pt x="3910" y="5815"/>
                      <a:pt x="4771" y="5769"/>
                      <a:pt x="4991" y="5681"/>
                    </a:cubicBezTo>
                    <a:cubicBezTo>
                      <a:pt x="5178" y="5606"/>
                      <a:pt x="5451" y="5259"/>
                      <a:pt x="5581" y="4917"/>
                    </a:cubicBezTo>
                    <a:cubicBezTo>
                      <a:pt x="6137" y="3466"/>
                      <a:pt x="8440" y="2548"/>
                      <a:pt x="11565" y="2546"/>
                    </a:cubicBezTo>
                    <a:cubicBezTo>
                      <a:pt x="13255" y="2545"/>
                      <a:pt x="14271" y="2747"/>
                      <a:pt x="15107" y="3256"/>
                    </a:cubicBezTo>
                    <a:cubicBezTo>
                      <a:pt x="16708" y="4232"/>
                      <a:pt x="16264" y="5195"/>
                      <a:pt x="13470" y="6726"/>
                    </a:cubicBezTo>
                    <a:cubicBezTo>
                      <a:pt x="11764" y="7661"/>
                      <a:pt x="10889" y="8416"/>
                      <a:pt x="10197" y="9620"/>
                    </a:cubicBezTo>
                    <a:cubicBezTo>
                      <a:pt x="9597" y="10662"/>
                      <a:pt x="9347" y="12583"/>
                      <a:pt x="9767" y="12836"/>
                    </a:cubicBezTo>
                    <a:cubicBezTo>
                      <a:pt x="10019" y="12988"/>
                      <a:pt x="10360" y="13007"/>
                      <a:pt x="12236" y="12943"/>
                    </a:cubicBezTo>
                    <a:cubicBezTo>
                      <a:pt x="14820" y="12856"/>
                      <a:pt x="14973" y="12799"/>
                      <a:pt x="14973" y="11885"/>
                    </a:cubicBezTo>
                    <a:cubicBezTo>
                      <a:pt x="14973" y="11185"/>
                      <a:pt x="15540" y="9715"/>
                      <a:pt x="15939" y="9339"/>
                    </a:cubicBezTo>
                    <a:cubicBezTo>
                      <a:pt x="16078" y="9208"/>
                      <a:pt x="16918" y="8693"/>
                      <a:pt x="17817" y="8200"/>
                    </a:cubicBezTo>
                    <a:cubicBezTo>
                      <a:pt x="20715" y="6612"/>
                      <a:pt x="21358" y="5923"/>
                      <a:pt x="21359" y="4448"/>
                    </a:cubicBezTo>
                    <a:cubicBezTo>
                      <a:pt x="21360" y="2441"/>
                      <a:pt x="19663" y="1123"/>
                      <a:pt x="16073" y="348"/>
                    </a:cubicBezTo>
                    <a:cubicBezTo>
                      <a:pt x="14499" y="9"/>
                      <a:pt x="14318" y="1"/>
                      <a:pt x="11485" y="0"/>
                    </a:cubicBezTo>
                    <a:close/>
                    <a:moveTo>
                      <a:pt x="15429" y="14377"/>
                    </a:moveTo>
                    <a:cubicBezTo>
                      <a:pt x="15429" y="14439"/>
                      <a:pt x="15483" y="14511"/>
                      <a:pt x="15563" y="14551"/>
                    </a:cubicBezTo>
                    <a:cubicBezTo>
                      <a:pt x="15643" y="14591"/>
                      <a:pt x="15769" y="14609"/>
                      <a:pt x="15831" y="14578"/>
                    </a:cubicBezTo>
                    <a:cubicBezTo>
                      <a:pt x="15893" y="14547"/>
                      <a:pt x="15812" y="14461"/>
                      <a:pt x="15670" y="14390"/>
                    </a:cubicBezTo>
                    <a:cubicBezTo>
                      <a:pt x="15514" y="14312"/>
                      <a:pt x="15429" y="14309"/>
                      <a:pt x="15429" y="14377"/>
                    </a:cubicBezTo>
                    <a:close/>
                    <a:moveTo>
                      <a:pt x="11619" y="14417"/>
                    </a:moveTo>
                    <a:cubicBezTo>
                      <a:pt x="9618" y="14417"/>
                      <a:pt x="8401" y="15008"/>
                      <a:pt x="8372" y="15998"/>
                    </a:cubicBezTo>
                    <a:cubicBezTo>
                      <a:pt x="8360" y="16427"/>
                      <a:pt x="8473" y="16661"/>
                      <a:pt x="8801" y="16883"/>
                    </a:cubicBezTo>
                    <a:cubicBezTo>
                      <a:pt x="9334" y="17243"/>
                      <a:pt x="10508" y="17559"/>
                      <a:pt x="11350" y="17566"/>
                    </a:cubicBezTo>
                    <a:cubicBezTo>
                      <a:pt x="11950" y="17571"/>
                      <a:pt x="12474" y="17932"/>
                      <a:pt x="12209" y="18155"/>
                    </a:cubicBezTo>
                    <a:cubicBezTo>
                      <a:pt x="12019" y="18316"/>
                      <a:pt x="9768" y="18138"/>
                      <a:pt x="8962" y="17901"/>
                    </a:cubicBezTo>
                    <a:cubicBezTo>
                      <a:pt x="8420" y="17741"/>
                      <a:pt x="8183" y="17724"/>
                      <a:pt x="8131" y="17821"/>
                    </a:cubicBezTo>
                    <a:cubicBezTo>
                      <a:pt x="8090" y="17895"/>
                      <a:pt x="7916" y="18215"/>
                      <a:pt x="7728" y="18544"/>
                    </a:cubicBezTo>
                    <a:cubicBezTo>
                      <a:pt x="7247" y="19387"/>
                      <a:pt x="6895" y="20805"/>
                      <a:pt x="7057" y="21237"/>
                    </a:cubicBezTo>
                    <a:lnTo>
                      <a:pt x="7191" y="21599"/>
                    </a:lnTo>
                    <a:lnTo>
                      <a:pt x="11136" y="21572"/>
                    </a:lnTo>
                    <a:lnTo>
                      <a:pt x="15080" y="21545"/>
                    </a:lnTo>
                    <a:lnTo>
                      <a:pt x="15778" y="20674"/>
                    </a:lnTo>
                    <a:cubicBezTo>
                      <a:pt x="16479" y="19825"/>
                      <a:pt x="16502" y="19765"/>
                      <a:pt x="16502" y="18182"/>
                    </a:cubicBezTo>
                    <a:lnTo>
                      <a:pt x="16502" y="16561"/>
                    </a:lnTo>
                    <a:lnTo>
                      <a:pt x="15778" y="17097"/>
                    </a:lnTo>
                    <a:cubicBezTo>
                      <a:pt x="14941" y="17703"/>
                      <a:pt x="14249" y="17794"/>
                      <a:pt x="14141" y="17325"/>
                    </a:cubicBezTo>
                    <a:cubicBezTo>
                      <a:pt x="14104" y="17164"/>
                      <a:pt x="14228" y="16927"/>
                      <a:pt x="14409" y="16789"/>
                    </a:cubicBezTo>
                    <a:cubicBezTo>
                      <a:pt x="15006" y="16334"/>
                      <a:pt x="15067" y="15694"/>
                      <a:pt x="14570" y="15208"/>
                    </a:cubicBezTo>
                    <a:cubicBezTo>
                      <a:pt x="14033" y="14681"/>
                      <a:pt x="13045" y="14417"/>
                      <a:pt x="11619" y="1441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394" name="IMG_0754.jpeg" descr="IMG_0754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101" t="168" r="1117" b="0"/>
              <a:stretch>
                <a:fillRect/>
              </a:stretch>
            </p:blipFill>
            <p:spPr>
              <a:xfrm>
                <a:off x="0" y="-2"/>
                <a:ext cx="326631" cy="432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97" y="0"/>
                    </a:moveTo>
                    <a:cubicBezTo>
                      <a:pt x="12469" y="-5"/>
                      <a:pt x="12221" y="193"/>
                      <a:pt x="12177" y="357"/>
                    </a:cubicBezTo>
                    <a:cubicBezTo>
                      <a:pt x="12133" y="518"/>
                      <a:pt x="12140" y="515"/>
                      <a:pt x="12387" y="515"/>
                    </a:cubicBezTo>
                    <a:cubicBezTo>
                      <a:pt x="12644" y="515"/>
                      <a:pt x="13123" y="685"/>
                      <a:pt x="13647" y="971"/>
                    </a:cubicBezTo>
                    <a:cubicBezTo>
                      <a:pt x="14163" y="1253"/>
                      <a:pt x="14155" y="1116"/>
                      <a:pt x="13647" y="634"/>
                    </a:cubicBezTo>
                    <a:cubicBezTo>
                      <a:pt x="13235" y="245"/>
                      <a:pt x="12964" y="62"/>
                      <a:pt x="12807" y="60"/>
                    </a:cubicBezTo>
                    <a:cubicBezTo>
                      <a:pt x="12750" y="59"/>
                      <a:pt x="12685" y="47"/>
                      <a:pt x="12649" y="20"/>
                    </a:cubicBezTo>
                    <a:cubicBezTo>
                      <a:pt x="12637" y="10"/>
                      <a:pt x="12615" y="1"/>
                      <a:pt x="12597" y="0"/>
                    </a:cubicBezTo>
                    <a:close/>
                    <a:moveTo>
                      <a:pt x="8214" y="436"/>
                    </a:moveTo>
                    <a:cubicBezTo>
                      <a:pt x="7951" y="470"/>
                      <a:pt x="7711" y="723"/>
                      <a:pt x="7506" y="1189"/>
                    </a:cubicBezTo>
                    <a:cubicBezTo>
                      <a:pt x="7366" y="1505"/>
                      <a:pt x="7139" y="2325"/>
                      <a:pt x="7138" y="2496"/>
                    </a:cubicBezTo>
                    <a:cubicBezTo>
                      <a:pt x="7138" y="2597"/>
                      <a:pt x="7251" y="2523"/>
                      <a:pt x="7322" y="2378"/>
                    </a:cubicBezTo>
                    <a:cubicBezTo>
                      <a:pt x="7811" y="1379"/>
                      <a:pt x="8132" y="985"/>
                      <a:pt x="8608" y="852"/>
                    </a:cubicBezTo>
                    <a:cubicBezTo>
                      <a:pt x="8820" y="792"/>
                      <a:pt x="8746" y="583"/>
                      <a:pt x="8477" y="476"/>
                    </a:cubicBezTo>
                    <a:cubicBezTo>
                      <a:pt x="8383" y="438"/>
                      <a:pt x="8302" y="425"/>
                      <a:pt x="8214" y="436"/>
                    </a:cubicBezTo>
                    <a:close/>
                    <a:moveTo>
                      <a:pt x="15169" y="1149"/>
                    </a:moveTo>
                    <a:lnTo>
                      <a:pt x="14932" y="1506"/>
                    </a:lnTo>
                    <a:cubicBezTo>
                      <a:pt x="14704" y="1865"/>
                      <a:pt x="14044" y="2448"/>
                      <a:pt x="13935" y="2397"/>
                    </a:cubicBezTo>
                    <a:cubicBezTo>
                      <a:pt x="13902" y="2382"/>
                      <a:pt x="13886" y="2264"/>
                      <a:pt x="13883" y="2120"/>
                    </a:cubicBezTo>
                    <a:cubicBezTo>
                      <a:pt x="13876" y="1816"/>
                      <a:pt x="13744" y="1410"/>
                      <a:pt x="13647" y="1387"/>
                    </a:cubicBezTo>
                    <a:cubicBezTo>
                      <a:pt x="13607" y="1377"/>
                      <a:pt x="13575" y="1519"/>
                      <a:pt x="13568" y="1724"/>
                    </a:cubicBezTo>
                    <a:cubicBezTo>
                      <a:pt x="13555" y="2072"/>
                      <a:pt x="13390" y="2603"/>
                      <a:pt x="13279" y="2655"/>
                    </a:cubicBezTo>
                    <a:cubicBezTo>
                      <a:pt x="13247" y="2670"/>
                      <a:pt x="12931" y="2649"/>
                      <a:pt x="12571" y="2595"/>
                    </a:cubicBezTo>
                    <a:cubicBezTo>
                      <a:pt x="11954" y="2504"/>
                      <a:pt x="10922" y="2424"/>
                      <a:pt x="10550" y="2437"/>
                    </a:cubicBezTo>
                    <a:cubicBezTo>
                      <a:pt x="10458" y="2440"/>
                      <a:pt x="10185" y="2451"/>
                      <a:pt x="9946" y="2457"/>
                    </a:cubicBezTo>
                    <a:lnTo>
                      <a:pt x="9500" y="2457"/>
                    </a:lnTo>
                    <a:lnTo>
                      <a:pt x="9526" y="2278"/>
                    </a:lnTo>
                    <a:cubicBezTo>
                      <a:pt x="9549" y="2056"/>
                      <a:pt x="9430" y="2008"/>
                      <a:pt x="9369" y="2219"/>
                    </a:cubicBezTo>
                    <a:cubicBezTo>
                      <a:pt x="9311" y="2418"/>
                      <a:pt x="9149" y="2515"/>
                      <a:pt x="8792" y="2556"/>
                    </a:cubicBezTo>
                    <a:cubicBezTo>
                      <a:pt x="8626" y="2575"/>
                      <a:pt x="8427" y="2600"/>
                      <a:pt x="8345" y="2615"/>
                    </a:cubicBezTo>
                    <a:cubicBezTo>
                      <a:pt x="8225" y="2638"/>
                      <a:pt x="8176" y="2604"/>
                      <a:pt x="8083" y="2457"/>
                    </a:cubicBezTo>
                    <a:cubicBezTo>
                      <a:pt x="7943" y="2235"/>
                      <a:pt x="7838" y="2227"/>
                      <a:pt x="7899" y="2437"/>
                    </a:cubicBezTo>
                    <a:cubicBezTo>
                      <a:pt x="7959" y="2642"/>
                      <a:pt x="7858" y="2711"/>
                      <a:pt x="7479" y="2754"/>
                    </a:cubicBezTo>
                    <a:cubicBezTo>
                      <a:pt x="7307" y="2773"/>
                      <a:pt x="7107" y="2834"/>
                      <a:pt x="7033" y="2873"/>
                    </a:cubicBezTo>
                    <a:cubicBezTo>
                      <a:pt x="6959" y="2912"/>
                      <a:pt x="6869" y="2932"/>
                      <a:pt x="6823" y="2932"/>
                    </a:cubicBezTo>
                    <a:cubicBezTo>
                      <a:pt x="6722" y="2932"/>
                      <a:pt x="5448" y="3375"/>
                      <a:pt x="5170" y="3507"/>
                    </a:cubicBezTo>
                    <a:cubicBezTo>
                      <a:pt x="3971" y="4076"/>
                      <a:pt x="3205" y="4569"/>
                      <a:pt x="2493" y="5211"/>
                    </a:cubicBezTo>
                    <a:cubicBezTo>
                      <a:pt x="2085" y="5579"/>
                      <a:pt x="1312" y="6376"/>
                      <a:pt x="1312" y="6439"/>
                    </a:cubicBezTo>
                    <a:cubicBezTo>
                      <a:pt x="1312" y="6451"/>
                      <a:pt x="1235" y="6581"/>
                      <a:pt x="1128" y="6716"/>
                    </a:cubicBezTo>
                    <a:cubicBezTo>
                      <a:pt x="839" y="7086"/>
                      <a:pt x="409" y="7900"/>
                      <a:pt x="236" y="8440"/>
                    </a:cubicBezTo>
                    <a:cubicBezTo>
                      <a:pt x="152" y="8703"/>
                      <a:pt x="58" y="8929"/>
                      <a:pt x="26" y="8955"/>
                    </a:cubicBezTo>
                    <a:cubicBezTo>
                      <a:pt x="13" y="8966"/>
                      <a:pt x="10" y="9564"/>
                      <a:pt x="0" y="10421"/>
                    </a:cubicBezTo>
                    <a:cubicBezTo>
                      <a:pt x="10" y="11206"/>
                      <a:pt x="36" y="11726"/>
                      <a:pt x="52" y="11749"/>
                    </a:cubicBezTo>
                    <a:cubicBezTo>
                      <a:pt x="87" y="11797"/>
                      <a:pt x="156" y="12066"/>
                      <a:pt x="236" y="12343"/>
                    </a:cubicBezTo>
                    <a:cubicBezTo>
                      <a:pt x="1114" y="15363"/>
                      <a:pt x="4481" y="17763"/>
                      <a:pt x="8634" y="18326"/>
                    </a:cubicBezTo>
                    <a:cubicBezTo>
                      <a:pt x="9323" y="18420"/>
                      <a:pt x="9614" y="18426"/>
                      <a:pt x="10681" y="18405"/>
                    </a:cubicBezTo>
                    <a:cubicBezTo>
                      <a:pt x="12032" y="18379"/>
                      <a:pt x="12831" y="18276"/>
                      <a:pt x="13961" y="18009"/>
                    </a:cubicBezTo>
                    <a:cubicBezTo>
                      <a:pt x="14309" y="17927"/>
                      <a:pt x="14616" y="17889"/>
                      <a:pt x="14644" y="17910"/>
                    </a:cubicBezTo>
                    <a:cubicBezTo>
                      <a:pt x="14671" y="17931"/>
                      <a:pt x="14711" y="18057"/>
                      <a:pt x="14749" y="18207"/>
                    </a:cubicBezTo>
                    <a:cubicBezTo>
                      <a:pt x="14851" y="18614"/>
                      <a:pt x="15207" y="19023"/>
                      <a:pt x="15562" y="19158"/>
                    </a:cubicBezTo>
                    <a:cubicBezTo>
                      <a:pt x="15722" y="19219"/>
                      <a:pt x="15863" y="19286"/>
                      <a:pt x="15877" y="19297"/>
                    </a:cubicBezTo>
                    <a:cubicBezTo>
                      <a:pt x="15892" y="19308"/>
                      <a:pt x="15807" y="19451"/>
                      <a:pt x="15694" y="19634"/>
                    </a:cubicBezTo>
                    <a:cubicBezTo>
                      <a:pt x="15353" y="20183"/>
                      <a:pt x="15337" y="21072"/>
                      <a:pt x="15667" y="21476"/>
                    </a:cubicBezTo>
                    <a:lnTo>
                      <a:pt x="15772" y="21595"/>
                    </a:lnTo>
                    <a:lnTo>
                      <a:pt x="18974" y="21595"/>
                    </a:lnTo>
                    <a:lnTo>
                      <a:pt x="19105" y="21476"/>
                    </a:lnTo>
                    <a:cubicBezTo>
                      <a:pt x="20011" y="20789"/>
                      <a:pt x="20947" y="19619"/>
                      <a:pt x="21441" y="18564"/>
                    </a:cubicBezTo>
                    <a:cubicBezTo>
                      <a:pt x="21572" y="18283"/>
                      <a:pt x="21597" y="18138"/>
                      <a:pt x="21598" y="17534"/>
                    </a:cubicBezTo>
                    <a:cubicBezTo>
                      <a:pt x="21600" y="16885"/>
                      <a:pt x="21589" y="16801"/>
                      <a:pt x="21441" y="16583"/>
                    </a:cubicBezTo>
                    <a:cubicBezTo>
                      <a:pt x="21138" y="16135"/>
                      <a:pt x="20687" y="15923"/>
                      <a:pt x="19814" y="15810"/>
                    </a:cubicBezTo>
                    <a:cubicBezTo>
                      <a:pt x="19258" y="15738"/>
                      <a:pt x="18948" y="15663"/>
                      <a:pt x="18790" y="15572"/>
                    </a:cubicBezTo>
                    <a:cubicBezTo>
                      <a:pt x="18726" y="15535"/>
                      <a:pt x="18750" y="15474"/>
                      <a:pt x="18921" y="15315"/>
                    </a:cubicBezTo>
                    <a:cubicBezTo>
                      <a:pt x="19558" y="14723"/>
                      <a:pt x="20213" y="13818"/>
                      <a:pt x="20601" y="12977"/>
                    </a:cubicBezTo>
                    <a:cubicBezTo>
                      <a:pt x="20884" y="12364"/>
                      <a:pt x="21100" y="11288"/>
                      <a:pt x="21100" y="10540"/>
                    </a:cubicBezTo>
                    <a:cubicBezTo>
                      <a:pt x="21098" y="8561"/>
                      <a:pt x="20274" y="6764"/>
                      <a:pt x="18712" y="5369"/>
                    </a:cubicBezTo>
                    <a:cubicBezTo>
                      <a:pt x="18168" y="4884"/>
                      <a:pt x="17404" y="4342"/>
                      <a:pt x="16717" y="3962"/>
                    </a:cubicBezTo>
                    <a:cubicBezTo>
                      <a:pt x="16255" y="3707"/>
                      <a:pt x="15977" y="3503"/>
                      <a:pt x="15772" y="3289"/>
                    </a:cubicBezTo>
                    <a:cubicBezTo>
                      <a:pt x="15609" y="3118"/>
                      <a:pt x="15361" y="2918"/>
                      <a:pt x="15221" y="2833"/>
                    </a:cubicBezTo>
                    <a:lnTo>
                      <a:pt x="14959" y="2675"/>
                    </a:lnTo>
                    <a:lnTo>
                      <a:pt x="15221" y="2496"/>
                    </a:lnTo>
                    <a:cubicBezTo>
                      <a:pt x="15462" y="2341"/>
                      <a:pt x="15690" y="2061"/>
                      <a:pt x="15798" y="1783"/>
                    </a:cubicBezTo>
                    <a:cubicBezTo>
                      <a:pt x="15868" y="1603"/>
                      <a:pt x="15675" y="1648"/>
                      <a:pt x="15536" y="1843"/>
                    </a:cubicBezTo>
                    <a:cubicBezTo>
                      <a:pt x="15397" y="2038"/>
                      <a:pt x="14840" y="2400"/>
                      <a:pt x="14749" y="2358"/>
                    </a:cubicBezTo>
                    <a:cubicBezTo>
                      <a:pt x="14715" y="2342"/>
                      <a:pt x="14793" y="2187"/>
                      <a:pt x="14906" y="2021"/>
                    </a:cubicBezTo>
                    <a:cubicBezTo>
                      <a:pt x="15048" y="1813"/>
                      <a:pt x="15127" y="1646"/>
                      <a:pt x="15142" y="1446"/>
                    </a:cubicBezTo>
                    <a:lnTo>
                      <a:pt x="15169" y="1149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395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85677" y="444289"/>
                <a:ext cx="524195" cy="5150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3400" name="تجميع"/>
          <p:cNvGrpSpPr/>
          <p:nvPr/>
        </p:nvGrpSpPr>
        <p:grpSpPr>
          <a:xfrm>
            <a:off x="6426247" y="4144539"/>
            <a:ext cx="1726310" cy="416238"/>
            <a:chOff x="0" y="0"/>
            <a:chExt cx="1726308" cy="416237"/>
          </a:xfrm>
        </p:grpSpPr>
        <p:pic>
          <p:nvPicPr>
            <p:cNvPr id="3398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04961" y="0"/>
              <a:ext cx="421348" cy="4114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99" name="مربع نص 118"/>
            <p:cNvSpPr txBox="1"/>
            <p:nvPr/>
          </p:nvSpPr>
          <p:spPr>
            <a:xfrm>
              <a:off x="0" y="86123"/>
              <a:ext cx="1317001" cy="330115"/>
            </a:xfrm>
            <a:prstGeom prst="rect">
              <a:avLst/>
            </a:prstGeom>
            <a:noFill/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chemeClr val="accent1">
                      <a:satOff val="-8129"/>
                      <a:lumOff val="-11215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pic>
        <p:nvPicPr>
          <p:cNvPr id="3401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6996670" y="4656311"/>
            <a:ext cx="490453" cy="275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2" name="IMG_3029.png" descr="IMG_3029.png"/>
          <p:cNvPicPr>
            <a:picLocks noChangeAspect="1"/>
          </p:cNvPicPr>
          <p:nvPr/>
        </p:nvPicPr>
        <p:blipFill>
          <a:blip r:embed="rId10">
            <a:extLst/>
          </a:blip>
          <a:srcRect l="39041" t="33717" r="34529" b="48013"/>
          <a:stretch>
            <a:fillRect/>
          </a:stretch>
        </p:blipFill>
        <p:spPr>
          <a:xfrm>
            <a:off x="3635857" y="1880036"/>
            <a:ext cx="2829966" cy="1467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3" name="IMG_3029.png" descr="IMG_3029.png"/>
          <p:cNvPicPr>
            <a:picLocks noChangeAspect="1"/>
          </p:cNvPicPr>
          <p:nvPr/>
        </p:nvPicPr>
        <p:blipFill>
          <a:blip r:embed="rId10">
            <a:extLst/>
          </a:blip>
          <a:srcRect l="12616" t="32581" r="60954" b="58116"/>
          <a:stretch>
            <a:fillRect/>
          </a:stretch>
        </p:blipFill>
        <p:spPr>
          <a:xfrm>
            <a:off x="1015786" y="3236619"/>
            <a:ext cx="2829965" cy="747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4" name="image.png" descr="image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015768" y="3972871"/>
            <a:ext cx="2696283" cy="575652"/>
          </a:xfrm>
          <a:prstGeom prst="rect">
            <a:avLst/>
          </a:prstGeom>
          <a:ln w="12700">
            <a:miter lim="400000"/>
          </a:ln>
        </p:spPr>
      </p:pic>
      <p:sp>
        <p:nvSpPr>
          <p:cNvPr id="3405" name="سلحفاة"/>
          <p:cNvSpPr txBox="1"/>
          <p:nvPr/>
        </p:nvSpPr>
        <p:spPr>
          <a:xfrm>
            <a:off x="2042800" y="2372360"/>
            <a:ext cx="1160860" cy="398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685800">
              <a:defRPr sz="2400">
                <a:solidFill>
                  <a:srgbClr val="004D65"/>
                </a:solidFill>
                <a:latin typeface="+mj-lt"/>
                <a:ea typeface="+mj-ea"/>
                <a:cs typeface="+mj-cs"/>
                <a:sym typeface="Muna Bold"/>
              </a:defRPr>
            </a:lvl1pPr>
          </a:lstStyle>
          <a:p>
            <a:pPr rtl="0">
              <a:defRPr/>
            </a:pPr>
            <a:r>
              <a:t>سلحفاة</a:t>
            </a:r>
          </a:p>
        </p:txBody>
      </p:sp>
      <p:sp>
        <p:nvSpPr>
          <p:cNvPr id="3406" name="خط"/>
          <p:cNvSpPr/>
          <p:nvPr/>
        </p:nvSpPr>
        <p:spPr>
          <a:xfrm>
            <a:off x="841000" y="3971961"/>
            <a:ext cx="3179688" cy="1"/>
          </a:xfrm>
          <a:prstGeom prst="line">
            <a:avLst/>
          </a:prstGeom>
          <a:ln w="25400">
            <a:solidFill>
              <a:schemeClr val="accent1"/>
            </a:solidFill>
            <a:custDash>
              <a:ds d="600000" sp="600000"/>
            </a:custDash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34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3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2" fill="hold" display="0">
                  <p:stCondLst>
                    <p:cond delay="indefinite"/>
                  </p:stCondLst>
                </p:cTn>
                <p:tgtEl>
                  <p:spTgt spid="3401"/>
                </p:tgtEl>
              </p:cMediaNode>
            </p:video>
            <p:seq concurrent="1" prevAc="none" nextAc="seek">
              <p:cTn id="23" evtFilter="cancelBubble" nodeType="interactiveSeq" restart="whenNotActive" fill="hold">
                <p:stCondLst>
                  <p:cond delay="0" evt="onClick">
                    <p:tgtEl>
                      <p:spTgt spid="340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4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401"/>
                  </p:tgtEl>
                </p:cond>
              </p:nextCondLst>
            </p:seq>
          </p:childTnLst>
        </p:cTn>
      </p:par>
    </p:tnLst>
    <p:bldLst>
      <p:bldP build="whole" bldLvl="1" animBg="1" rev="0" advAuto="0" spid="3406" grpId="4"/>
      <p:bldP build="whole" bldLvl="1" animBg="1" rev="0" advAuto="0" spid="3404" grpId="2"/>
      <p:bldP build="whole" bldLvl="1" animBg="1" rev="0" advAuto="0" spid="3405" grpId="3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3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408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09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10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11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12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414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15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416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17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٢٠٤</a:t>
            </a:r>
          </a:p>
        </p:txBody>
      </p:sp>
      <p:pic>
        <p:nvPicPr>
          <p:cNvPr id="3418" name="IMG_1850.png" descr="IMG_1850.png"/>
          <p:cNvPicPr>
            <a:picLocks noChangeAspect="1"/>
          </p:cNvPicPr>
          <p:nvPr/>
        </p:nvPicPr>
        <p:blipFill>
          <a:blip r:embed="rId3">
            <a:extLst/>
          </a:blip>
          <a:srcRect l="30937" t="22075" r="52872" b="75255"/>
          <a:stretch>
            <a:fillRect/>
          </a:stretch>
        </p:blipFill>
        <p:spPr>
          <a:xfrm>
            <a:off x="3274814" y="1017235"/>
            <a:ext cx="3292461" cy="4071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8" h="21305" fill="norm" stroke="1" extrusionOk="0">
                <a:moveTo>
                  <a:pt x="21128" y="58"/>
                </a:moveTo>
                <a:cubicBezTo>
                  <a:pt x="21086" y="215"/>
                  <a:pt x="21031" y="702"/>
                  <a:pt x="20945" y="1574"/>
                </a:cubicBezTo>
                <a:lnTo>
                  <a:pt x="20739" y="3671"/>
                </a:lnTo>
                <a:lnTo>
                  <a:pt x="10669" y="3796"/>
                </a:lnTo>
                <a:cubicBezTo>
                  <a:pt x="1121" y="3925"/>
                  <a:pt x="592" y="3990"/>
                  <a:pt x="392" y="5146"/>
                </a:cubicBezTo>
                <a:cubicBezTo>
                  <a:pt x="-142" y="8246"/>
                  <a:pt x="-127" y="16132"/>
                  <a:pt x="418" y="18810"/>
                </a:cubicBezTo>
                <a:cubicBezTo>
                  <a:pt x="679" y="20089"/>
                  <a:pt x="910" y="20129"/>
                  <a:pt x="7998" y="20222"/>
                </a:cubicBezTo>
                <a:cubicBezTo>
                  <a:pt x="12019" y="20275"/>
                  <a:pt x="16387" y="20492"/>
                  <a:pt x="17704" y="20720"/>
                </a:cubicBezTo>
                <a:cubicBezTo>
                  <a:pt x="19022" y="20949"/>
                  <a:pt x="20193" y="21207"/>
                  <a:pt x="20308" y="21281"/>
                </a:cubicBezTo>
                <a:cubicBezTo>
                  <a:pt x="20649" y="21501"/>
                  <a:pt x="21040" y="20183"/>
                  <a:pt x="21193" y="18312"/>
                </a:cubicBezTo>
                <a:cubicBezTo>
                  <a:pt x="21398" y="15784"/>
                  <a:pt x="21458" y="9083"/>
                  <a:pt x="21293" y="7056"/>
                </a:cubicBezTo>
                <a:cubicBezTo>
                  <a:pt x="21209" y="6018"/>
                  <a:pt x="21190" y="5125"/>
                  <a:pt x="21239" y="4502"/>
                </a:cubicBezTo>
                <a:cubicBezTo>
                  <a:pt x="21337" y="3252"/>
                  <a:pt x="21334" y="1760"/>
                  <a:pt x="21231" y="494"/>
                </a:cubicBezTo>
                <a:cubicBezTo>
                  <a:pt x="21197" y="70"/>
                  <a:pt x="21170" y="-99"/>
                  <a:pt x="21128" y="5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419" name="IMG_3030.png" descr="IMG_3030.png"/>
          <p:cNvPicPr>
            <a:picLocks noChangeAspect="1"/>
          </p:cNvPicPr>
          <p:nvPr/>
        </p:nvPicPr>
        <p:blipFill>
          <a:blip r:embed="rId4">
            <a:extLst/>
          </a:blip>
          <a:srcRect l="37274" t="48608" r="21728" b="40365"/>
          <a:stretch>
            <a:fillRect/>
          </a:stretch>
        </p:blipFill>
        <p:spPr>
          <a:xfrm>
            <a:off x="2650132" y="1522595"/>
            <a:ext cx="3843631" cy="775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0" name="IMG_3030.png" descr="IMG_3030.png"/>
          <p:cNvPicPr>
            <a:picLocks noChangeAspect="1"/>
          </p:cNvPicPr>
          <p:nvPr/>
        </p:nvPicPr>
        <p:blipFill>
          <a:blip r:embed="rId4">
            <a:extLst/>
          </a:blip>
          <a:srcRect l="24219" t="47874" r="65568" b="30858"/>
          <a:stretch>
            <a:fillRect/>
          </a:stretch>
        </p:blipFill>
        <p:spPr>
          <a:xfrm>
            <a:off x="2099170" y="1939901"/>
            <a:ext cx="1372537" cy="21437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4" h="21294" fill="norm" stroke="1" extrusionOk="0">
                <a:moveTo>
                  <a:pt x="19006" y="9"/>
                </a:moveTo>
                <a:cubicBezTo>
                  <a:pt x="17489" y="75"/>
                  <a:pt x="15403" y="525"/>
                  <a:pt x="13381" y="1282"/>
                </a:cubicBezTo>
                <a:cubicBezTo>
                  <a:pt x="10729" y="2274"/>
                  <a:pt x="6252" y="5286"/>
                  <a:pt x="3469" y="7948"/>
                </a:cubicBezTo>
                <a:cubicBezTo>
                  <a:pt x="1078" y="10235"/>
                  <a:pt x="985" y="10298"/>
                  <a:pt x="465" y="9998"/>
                </a:cubicBezTo>
                <a:cubicBezTo>
                  <a:pt x="265" y="9883"/>
                  <a:pt x="119" y="9819"/>
                  <a:pt x="0" y="9805"/>
                </a:cubicBezTo>
                <a:lnTo>
                  <a:pt x="0" y="20539"/>
                </a:lnTo>
                <a:cubicBezTo>
                  <a:pt x="449" y="20473"/>
                  <a:pt x="797" y="19529"/>
                  <a:pt x="867" y="18107"/>
                </a:cubicBezTo>
                <a:cubicBezTo>
                  <a:pt x="908" y="17277"/>
                  <a:pt x="1051" y="16597"/>
                  <a:pt x="1189" y="16597"/>
                </a:cubicBezTo>
                <a:cubicBezTo>
                  <a:pt x="1328" y="16597"/>
                  <a:pt x="1659" y="16996"/>
                  <a:pt x="1920" y="17484"/>
                </a:cubicBezTo>
                <a:cubicBezTo>
                  <a:pt x="2427" y="18431"/>
                  <a:pt x="3627" y="19968"/>
                  <a:pt x="4213" y="20421"/>
                </a:cubicBezTo>
                <a:cubicBezTo>
                  <a:pt x="4408" y="20572"/>
                  <a:pt x="4874" y="20834"/>
                  <a:pt x="5253" y="21000"/>
                </a:cubicBezTo>
                <a:cubicBezTo>
                  <a:pt x="6550" y="21569"/>
                  <a:pt x="8095" y="21326"/>
                  <a:pt x="10655" y="20149"/>
                </a:cubicBezTo>
                <a:cubicBezTo>
                  <a:pt x="13171" y="18992"/>
                  <a:pt x="14200" y="18053"/>
                  <a:pt x="14601" y="16542"/>
                </a:cubicBezTo>
                <a:cubicBezTo>
                  <a:pt x="14762" y="15935"/>
                  <a:pt x="14662" y="15656"/>
                  <a:pt x="14013" y="14898"/>
                </a:cubicBezTo>
                <a:cubicBezTo>
                  <a:pt x="13583" y="14396"/>
                  <a:pt x="12691" y="13679"/>
                  <a:pt x="12024" y="13305"/>
                </a:cubicBezTo>
                <a:cubicBezTo>
                  <a:pt x="10942" y="12699"/>
                  <a:pt x="10861" y="12607"/>
                  <a:pt x="11312" y="12458"/>
                </a:cubicBezTo>
                <a:cubicBezTo>
                  <a:pt x="11590" y="12365"/>
                  <a:pt x="12660" y="12234"/>
                  <a:pt x="13691" y="12166"/>
                </a:cubicBezTo>
                <a:cubicBezTo>
                  <a:pt x="17118" y="11939"/>
                  <a:pt x="18424" y="10903"/>
                  <a:pt x="19650" y="7428"/>
                </a:cubicBezTo>
                <a:cubicBezTo>
                  <a:pt x="20041" y="6320"/>
                  <a:pt x="20601" y="4733"/>
                  <a:pt x="20895" y="3903"/>
                </a:cubicBezTo>
                <a:cubicBezTo>
                  <a:pt x="21569" y="2004"/>
                  <a:pt x="21600" y="759"/>
                  <a:pt x="20982" y="324"/>
                </a:cubicBezTo>
                <a:cubicBezTo>
                  <a:pt x="20619" y="69"/>
                  <a:pt x="19916" y="-31"/>
                  <a:pt x="19006" y="9"/>
                </a:cubicBezTo>
                <a:close/>
                <a:moveTo>
                  <a:pt x="5235" y="4716"/>
                </a:moveTo>
                <a:cubicBezTo>
                  <a:pt x="5161" y="4669"/>
                  <a:pt x="4936" y="4808"/>
                  <a:pt x="4733" y="5023"/>
                </a:cubicBezTo>
                <a:cubicBezTo>
                  <a:pt x="4380" y="5397"/>
                  <a:pt x="4389" y="5399"/>
                  <a:pt x="4869" y="5106"/>
                </a:cubicBezTo>
                <a:cubicBezTo>
                  <a:pt x="5146" y="4937"/>
                  <a:pt x="5308" y="4762"/>
                  <a:pt x="5235" y="4716"/>
                </a:cubicBezTo>
                <a:close/>
                <a:moveTo>
                  <a:pt x="0" y="4818"/>
                </a:moveTo>
                <a:lnTo>
                  <a:pt x="0" y="5401"/>
                </a:lnTo>
                <a:cubicBezTo>
                  <a:pt x="587" y="5250"/>
                  <a:pt x="616" y="4886"/>
                  <a:pt x="0" y="4818"/>
                </a:cubicBezTo>
                <a:close/>
                <a:moveTo>
                  <a:pt x="0" y="6284"/>
                </a:moveTo>
                <a:lnTo>
                  <a:pt x="0" y="7085"/>
                </a:lnTo>
                <a:cubicBezTo>
                  <a:pt x="175" y="7083"/>
                  <a:pt x="322" y="6996"/>
                  <a:pt x="427" y="6821"/>
                </a:cubicBezTo>
                <a:cubicBezTo>
                  <a:pt x="609" y="6520"/>
                  <a:pt x="352" y="6293"/>
                  <a:pt x="0" y="6284"/>
                </a:cubicBezTo>
                <a:close/>
                <a:moveTo>
                  <a:pt x="0" y="7771"/>
                </a:moveTo>
                <a:lnTo>
                  <a:pt x="0" y="8330"/>
                </a:lnTo>
                <a:cubicBezTo>
                  <a:pt x="120" y="8317"/>
                  <a:pt x="238" y="8285"/>
                  <a:pt x="335" y="8224"/>
                </a:cubicBezTo>
                <a:cubicBezTo>
                  <a:pt x="507" y="8114"/>
                  <a:pt x="266" y="7877"/>
                  <a:pt x="0" y="777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421" name="image.tif" descr="image.tif"/>
          <p:cNvPicPr>
            <a:picLocks noChangeAspect="1"/>
          </p:cNvPicPr>
          <p:nvPr/>
        </p:nvPicPr>
        <p:blipFill>
          <a:blip r:embed="rId5">
            <a:extLst/>
          </a:blip>
          <a:srcRect l="2050" t="1509" r="4049" b="1393"/>
          <a:stretch>
            <a:fillRect/>
          </a:stretch>
        </p:blipFill>
        <p:spPr>
          <a:xfrm>
            <a:off x="342299" y="1957161"/>
            <a:ext cx="1784479" cy="2109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56" fill="norm" stroke="1" extrusionOk="0">
                <a:moveTo>
                  <a:pt x="1788" y="3"/>
                </a:moveTo>
                <a:cubicBezTo>
                  <a:pt x="866" y="29"/>
                  <a:pt x="240" y="251"/>
                  <a:pt x="73" y="684"/>
                </a:cubicBezTo>
                <a:cubicBezTo>
                  <a:pt x="16" y="831"/>
                  <a:pt x="-7" y="1050"/>
                  <a:pt x="1" y="1329"/>
                </a:cubicBezTo>
                <a:cubicBezTo>
                  <a:pt x="25" y="2164"/>
                  <a:pt x="327" y="3510"/>
                  <a:pt x="817" y="4874"/>
                </a:cubicBezTo>
                <a:cubicBezTo>
                  <a:pt x="1146" y="5788"/>
                  <a:pt x="1616" y="7174"/>
                  <a:pt x="1864" y="7952"/>
                </a:cubicBezTo>
                <a:cubicBezTo>
                  <a:pt x="2391" y="9604"/>
                  <a:pt x="3428" y="11116"/>
                  <a:pt x="4400" y="11647"/>
                </a:cubicBezTo>
                <a:cubicBezTo>
                  <a:pt x="5168" y="12068"/>
                  <a:pt x="6446" y="12281"/>
                  <a:pt x="9116" y="12438"/>
                </a:cubicBezTo>
                <a:cubicBezTo>
                  <a:pt x="10110" y="12497"/>
                  <a:pt x="10976" y="12601"/>
                  <a:pt x="11042" y="12669"/>
                </a:cubicBezTo>
                <a:cubicBezTo>
                  <a:pt x="11107" y="12738"/>
                  <a:pt x="10819" y="12887"/>
                  <a:pt x="10398" y="13002"/>
                </a:cubicBezTo>
                <a:cubicBezTo>
                  <a:pt x="9462" y="13258"/>
                  <a:pt x="7865" y="14364"/>
                  <a:pt x="7190" y="15225"/>
                </a:cubicBezTo>
                <a:cubicBezTo>
                  <a:pt x="6292" y="16369"/>
                  <a:pt x="6942" y="18310"/>
                  <a:pt x="8549" y="19289"/>
                </a:cubicBezTo>
                <a:cubicBezTo>
                  <a:pt x="9691" y="19984"/>
                  <a:pt x="11328" y="20755"/>
                  <a:pt x="12219" y="21017"/>
                </a:cubicBezTo>
                <a:cubicBezTo>
                  <a:pt x="12618" y="21134"/>
                  <a:pt x="13015" y="21306"/>
                  <a:pt x="13102" y="21398"/>
                </a:cubicBezTo>
                <a:cubicBezTo>
                  <a:pt x="13201" y="21502"/>
                  <a:pt x="13489" y="21554"/>
                  <a:pt x="13890" y="21556"/>
                </a:cubicBezTo>
                <a:cubicBezTo>
                  <a:pt x="14291" y="21558"/>
                  <a:pt x="14807" y="21507"/>
                  <a:pt x="15364" y="21406"/>
                </a:cubicBezTo>
                <a:cubicBezTo>
                  <a:pt x="16895" y="21130"/>
                  <a:pt x="17877" y="20169"/>
                  <a:pt x="19297" y="17561"/>
                </a:cubicBezTo>
                <a:cubicBezTo>
                  <a:pt x="19659" y="16896"/>
                  <a:pt x="20038" y="16352"/>
                  <a:pt x="20138" y="16352"/>
                </a:cubicBezTo>
                <a:cubicBezTo>
                  <a:pt x="20237" y="16352"/>
                  <a:pt x="20335" y="17161"/>
                  <a:pt x="20359" y="18149"/>
                </a:cubicBezTo>
                <a:cubicBezTo>
                  <a:pt x="20402" y="19951"/>
                  <a:pt x="20658" y="20715"/>
                  <a:pt x="21266" y="20867"/>
                </a:cubicBezTo>
                <a:cubicBezTo>
                  <a:pt x="21544" y="20936"/>
                  <a:pt x="21593" y="20119"/>
                  <a:pt x="21593" y="15452"/>
                </a:cubicBezTo>
                <a:cubicBezTo>
                  <a:pt x="21593" y="12299"/>
                  <a:pt x="21503" y="9916"/>
                  <a:pt x="21382" y="9867"/>
                </a:cubicBezTo>
                <a:cubicBezTo>
                  <a:pt x="21265" y="9820"/>
                  <a:pt x="20962" y="9965"/>
                  <a:pt x="20709" y="10191"/>
                </a:cubicBezTo>
                <a:lnTo>
                  <a:pt x="20248" y="10605"/>
                </a:lnTo>
                <a:lnTo>
                  <a:pt x="19125" y="9421"/>
                </a:lnTo>
                <a:cubicBezTo>
                  <a:pt x="15854" y="5996"/>
                  <a:pt x="11358" y="2742"/>
                  <a:pt x="8088" y="1426"/>
                </a:cubicBezTo>
                <a:cubicBezTo>
                  <a:pt x="5678" y="456"/>
                  <a:pt x="3323" y="-42"/>
                  <a:pt x="1788" y="3"/>
                </a:cubicBezTo>
                <a:close/>
                <a:moveTo>
                  <a:pt x="15854" y="4687"/>
                </a:moveTo>
                <a:cubicBezTo>
                  <a:pt x="15803" y="4724"/>
                  <a:pt x="15975" y="4928"/>
                  <a:pt x="16315" y="5214"/>
                </a:cubicBezTo>
                <a:cubicBezTo>
                  <a:pt x="16439" y="5318"/>
                  <a:pt x="16584" y="5405"/>
                  <a:pt x="16637" y="5405"/>
                </a:cubicBezTo>
                <a:cubicBezTo>
                  <a:pt x="16808" y="5405"/>
                  <a:pt x="16259" y="4818"/>
                  <a:pt x="15984" y="4707"/>
                </a:cubicBezTo>
                <a:cubicBezTo>
                  <a:pt x="15915" y="4680"/>
                  <a:pt x="15871" y="4675"/>
                  <a:pt x="15854" y="468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22" name="خط"/>
          <p:cNvSpPr/>
          <p:nvPr/>
        </p:nvSpPr>
        <p:spPr>
          <a:xfrm flipH="1">
            <a:off x="2094478" y="1866573"/>
            <a:ext cx="1" cy="2745472"/>
          </a:xfrm>
          <a:prstGeom prst="line">
            <a:avLst/>
          </a:prstGeom>
          <a:ln w="25400">
            <a:solidFill>
              <a:schemeClr val="accent1"/>
            </a:solidFill>
            <a:custDash>
              <a:ds d="600000" sp="600000"/>
            </a:custDash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423" name="IMG_0547.gif" descr="IMG_0547.gi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12185" y="2756465"/>
            <a:ext cx="1154433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2000"/>
                                        <p:tgtEl>
                                          <p:spTgt spid="3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21" grpId="1"/>
      <p:bldP build="whole" bldLvl="1" animBg="1" rev="0" advAuto="0" spid="3422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0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425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26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27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28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29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431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32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433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34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٢٠٥</a:t>
            </a:r>
          </a:p>
        </p:txBody>
      </p:sp>
      <p:pic>
        <p:nvPicPr>
          <p:cNvPr id="3435" name="IMG_1758.png" descr="IMG_1758.png"/>
          <p:cNvPicPr>
            <a:picLocks noChangeAspect="1"/>
          </p:cNvPicPr>
          <p:nvPr/>
        </p:nvPicPr>
        <p:blipFill>
          <a:blip r:embed="rId3">
            <a:extLst/>
          </a:blip>
          <a:srcRect l="30786" t="33269" r="52963" b="64546"/>
          <a:stretch>
            <a:fillRect/>
          </a:stretch>
        </p:blipFill>
        <p:spPr>
          <a:xfrm>
            <a:off x="3908948" y="1122126"/>
            <a:ext cx="2662136" cy="268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7" fill="norm" stroke="1" extrusionOk="0">
                <a:moveTo>
                  <a:pt x="21448" y="0"/>
                </a:moveTo>
                <a:lnTo>
                  <a:pt x="21266" y="920"/>
                </a:lnTo>
                <a:cubicBezTo>
                  <a:pt x="21102" y="1761"/>
                  <a:pt x="19990" y="1863"/>
                  <a:pt x="10877" y="1840"/>
                </a:cubicBezTo>
                <a:cubicBezTo>
                  <a:pt x="852" y="1814"/>
                  <a:pt x="668" y="1844"/>
                  <a:pt x="437" y="3013"/>
                </a:cubicBezTo>
                <a:cubicBezTo>
                  <a:pt x="-152" y="5993"/>
                  <a:pt x="-144" y="16226"/>
                  <a:pt x="450" y="19793"/>
                </a:cubicBezTo>
                <a:cubicBezTo>
                  <a:pt x="636" y="20915"/>
                  <a:pt x="924" y="20940"/>
                  <a:pt x="9716" y="21252"/>
                </a:cubicBezTo>
                <a:cubicBezTo>
                  <a:pt x="19522" y="21600"/>
                  <a:pt x="20630" y="21548"/>
                  <a:pt x="20965" y="20554"/>
                </a:cubicBezTo>
                <a:cubicBezTo>
                  <a:pt x="21126" y="20076"/>
                  <a:pt x="21221" y="20076"/>
                  <a:pt x="21317" y="20586"/>
                </a:cubicBezTo>
                <a:lnTo>
                  <a:pt x="21448" y="21284"/>
                </a:lnTo>
                <a:lnTo>
                  <a:pt x="21448" y="1062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436" name="IMG_3035.png" descr="IMG_3035.png"/>
          <p:cNvPicPr>
            <a:picLocks noChangeAspect="1"/>
          </p:cNvPicPr>
          <p:nvPr/>
        </p:nvPicPr>
        <p:blipFill>
          <a:blip r:embed="rId4">
            <a:extLst/>
          </a:blip>
          <a:srcRect l="7868" t="39587" r="29271" b="55298"/>
          <a:stretch>
            <a:fillRect/>
          </a:stretch>
        </p:blipFill>
        <p:spPr>
          <a:xfrm>
            <a:off x="1396596" y="1569115"/>
            <a:ext cx="4999964" cy="305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7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rcRect l="56667" t="8596" r="1024" b="8596"/>
          <a:stretch>
            <a:fillRect/>
          </a:stretch>
        </p:blipFill>
        <p:spPr>
          <a:xfrm>
            <a:off x="1815275" y="2005127"/>
            <a:ext cx="1682691" cy="294239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3438" name="IMG_3035.png" descr="IMG_3035.png"/>
          <p:cNvPicPr>
            <a:picLocks noChangeAspect="1"/>
          </p:cNvPicPr>
          <p:nvPr/>
        </p:nvPicPr>
        <p:blipFill>
          <a:blip r:embed="rId4">
            <a:extLst/>
          </a:blip>
          <a:srcRect l="45317" t="45015" r="28547" b="37175"/>
          <a:stretch>
            <a:fillRect/>
          </a:stretch>
        </p:blipFill>
        <p:spPr>
          <a:xfrm>
            <a:off x="4707748" y="2002361"/>
            <a:ext cx="1695253" cy="8664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77" name="الرسم"/>
          <p:cNvGrpSpPr/>
          <p:nvPr/>
        </p:nvGrpSpPr>
        <p:grpSpPr>
          <a:xfrm>
            <a:off x="1743721" y="2107649"/>
            <a:ext cx="1869379" cy="2858428"/>
            <a:chOff x="-19049" y="-19050"/>
            <a:chExt cx="1869377" cy="2858427"/>
          </a:xfrm>
        </p:grpSpPr>
        <p:pic>
          <p:nvPicPr>
            <p:cNvPr id="3439" name="خط الشكل" descr="خط الشكل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477307" y="1049822"/>
              <a:ext cx="104977" cy="105153"/>
            </a:xfrm>
            <a:prstGeom prst="rect">
              <a:avLst/>
            </a:prstGeom>
            <a:effectLst/>
          </p:spPr>
        </p:pic>
        <p:pic>
          <p:nvPicPr>
            <p:cNvPr id="3441" name="خط الشكل" descr="خط الشكل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34269" y="798154"/>
              <a:ext cx="125564" cy="94987"/>
            </a:xfrm>
            <a:prstGeom prst="rect">
              <a:avLst/>
            </a:prstGeom>
            <a:effectLst/>
          </p:spPr>
        </p:pic>
        <p:pic>
          <p:nvPicPr>
            <p:cNvPr id="3443" name="خط الشكل" descr="خط الشكل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954022" y="57111"/>
              <a:ext cx="125357" cy="127852"/>
            </a:xfrm>
            <a:prstGeom prst="rect">
              <a:avLst/>
            </a:prstGeom>
            <a:effectLst/>
          </p:spPr>
        </p:pic>
        <p:pic>
          <p:nvPicPr>
            <p:cNvPr id="3445" name="خط خط" descr="خط خط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974395" y="101613"/>
              <a:ext cx="76201" cy="38101"/>
            </a:xfrm>
            <a:prstGeom prst="rect">
              <a:avLst/>
            </a:prstGeom>
            <a:effectLst/>
          </p:spPr>
        </p:pic>
        <p:pic>
          <p:nvPicPr>
            <p:cNvPr id="3447" name="خط الشكل" descr="خط الشكل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090816" y="-19050"/>
              <a:ext cx="311843" cy="161349"/>
            </a:xfrm>
            <a:prstGeom prst="rect">
              <a:avLst/>
            </a:prstGeom>
            <a:effectLst/>
          </p:spPr>
        </p:pic>
        <p:pic>
          <p:nvPicPr>
            <p:cNvPr id="3449" name="خط الشكل" descr="خط الشكل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629986" y="912742"/>
              <a:ext cx="108018" cy="116868"/>
            </a:xfrm>
            <a:prstGeom prst="rect">
              <a:avLst/>
            </a:prstGeom>
            <a:effectLst/>
          </p:spPr>
        </p:pic>
        <p:pic>
          <p:nvPicPr>
            <p:cNvPr id="3451" name="خط الشكل" descr="خط الشكل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600116" y="981454"/>
              <a:ext cx="215745" cy="218251"/>
            </a:xfrm>
            <a:prstGeom prst="rect">
              <a:avLst/>
            </a:prstGeom>
            <a:effectLst/>
          </p:spPr>
        </p:pic>
        <p:pic>
          <p:nvPicPr>
            <p:cNvPr id="3453" name="خط الشكل" descr="خط الشكل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19050" y="754313"/>
              <a:ext cx="246171" cy="187522"/>
            </a:xfrm>
            <a:prstGeom prst="rect">
              <a:avLst/>
            </a:prstGeom>
            <a:effectLst/>
          </p:spPr>
        </p:pic>
        <p:pic>
          <p:nvPicPr>
            <p:cNvPr id="3455" name="خط الشكل" descr="خط الشكل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1464887" y="1580810"/>
              <a:ext cx="95642" cy="80040"/>
            </a:xfrm>
            <a:prstGeom prst="rect">
              <a:avLst/>
            </a:prstGeom>
            <a:effectLst/>
          </p:spPr>
        </p:pic>
        <p:pic>
          <p:nvPicPr>
            <p:cNvPr id="3457" name="خط الشكل" descr="خط الشكل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573279" y="1487107"/>
              <a:ext cx="277049" cy="209896"/>
            </a:xfrm>
            <a:prstGeom prst="rect">
              <a:avLst/>
            </a:prstGeom>
            <a:effectLst/>
          </p:spPr>
        </p:pic>
        <p:pic>
          <p:nvPicPr>
            <p:cNvPr id="3459" name="خط الشكل" descr="خط الشكل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540952" y="1416727"/>
              <a:ext cx="137812" cy="84886"/>
            </a:xfrm>
            <a:prstGeom prst="rect">
              <a:avLst/>
            </a:prstGeom>
            <a:effectLst/>
          </p:spPr>
        </p:pic>
        <p:pic>
          <p:nvPicPr>
            <p:cNvPr id="3461" name="خط الشكل" descr="خط الشكل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989020" y="2518228"/>
              <a:ext cx="90518" cy="88860"/>
            </a:xfrm>
            <a:prstGeom prst="rect">
              <a:avLst/>
            </a:prstGeom>
            <a:effectLst/>
          </p:spPr>
        </p:pic>
        <p:pic>
          <p:nvPicPr>
            <p:cNvPr id="3463" name="خط الشكل" descr="خط الشكل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956206" y="2526659"/>
              <a:ext cx="147934" cy="90571"/>
            </a:xfrm>
            <a:prstGeom prst="rect">
              <a:avLst/>
            </a:prstGeom>
            <a:effectLst/>
          </p:spPr>
        </p:pic>
        <p:pic>
          <p:nvPicPr>
            <p:cNvPr id="3465" name="خط الشكل" descr="خط الشكل"/>
            <p:cNvPicPr>
              <a:picLocks noChangeAspect="0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870678" y="2686238"/>
              <a:ext cx="262148" cy="153140"/>
            </a:xfrm>
            <a:prstGeom prst="rect">
              <a:avLst/>
            </a:prstGeom>
            <a:effectLst/>
          </p:spPr>
        </p:pic>
        <p:pic>
          <p:nvPicPr>
            <p:cNvPr id="3467" name="خط الشكل" descr="خط الشكل"/>
            <p:cNvPicPr>
              <a:picLocks noChangeAspect="0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770162" y="2636493"/>
              <a:ext cx="148795" cy="122724"/>
            </a:xfrm>
            <a:prstGeom prst="rect">
              <a:avLst/>
            </a:prstGeom>
            <a:effectLst/>
          </p:spPr>
        </p:pic>
        <p:pic>
          <p:nvPicPr>
            <p:cNvPr id="3469" name="خط خط" descr="خط خط"/>
            <p:cNvPicPr>
              <a:picLocks noChangeAspect="0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283348" y="1821039"/>
              <a:ext cx="50755" cy="40614"/>
            </a:xfrm>
            <a:prstGeom prst="rect">
              <a:avLst/>
            </a:prstGeom>
            <a:effectLst/>
          </p:spPr>
        </p:pic>
        <p:pic>
          <p:nvPicPr>
            <p:cNvPr id="3471" name="خط الشكل" descr="خط الشكل"/>
            <p:cNvPicPr>
              <a:picLocks noChangeAspect="0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229895" y="1799699"/>
              <a:ext cx="113408" cy="120126"/>
            </a:xfrm>
            <a:prstGeom prst="rect">
              <a:avLst/>
            </a:prstGeom>
            <a:effectLst/>
          </p:spPr>
        </p:pic>
        <p:pic>
          <p:nvPicPr>
            <p:cNvPr id="3473" name="خط الشكل" descr="خط الشكل"/>
            <p:cNvPicPr>
              <a:picLocks noChangeAspect="0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70709" y="1501567"/>
              <a:ext cx="248178" cy="246179"/>
            </a:xfrm>
            <a:prstGeom prst="rect">
              <a:avLst/>
            </a:prstGeom>
            <a:effectLst/>
          </p:spPr>
        </p:pic>
        <p:pic>
          <p:nvPicPr>
            <p:cNvPr id="3475" name="خط الشكل" descr="خط الشكل"/>
            <p:cNvPicPr>
              <a:picLocks noChangeAspect="0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45011" y="1416113"/>
              <a:ext cx="191228" cy="120997"/>
            </a:xfrm>
            <a:prstGeom prst="rect">
              <a:avLst/>
            </a:prstGeom>
            <a:effectLst/>
          </p:spPr>
        </p:pic>
      </p:grpSp>
      <p:grpSp>
        <p:nvGrpSpPr>
          <p:cNvPr id="3481" name="تجميع"/>
          <p:cNvGrpSpPr/>
          <p:nvPr/>
        </p:nvGrpSpPr>
        <p:grpSpPr>
          <a:xfrm>
            <a:off x="2027568" y="2217903"/>
            <a:ext cx="1267218" cy="998248"/>
            <a:chOff x="0" y="0"/>
            <a:chExt cx="1267216" cy="998246"/>
          </a:xfrm>
        </p:grpSpPr>
        <p:sp>
          <p:nvSpPr>
            <p:cNvPr id="3478" name="خط"/>
            <p:cNvSpPr/>
            <p:nvPr/>
          </p:nvSpPr>
          <p:spPr>
            <a:xfrm flipV="1">
              <a:off x="29969" y="0"/>
              <a:ext cx="718121" cy="718120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79" name="خط"/>
            <p:cNvSpPr/>
            <p:nvPr/>
          </p:nvSpPr>
          <p:spPr>
            <a:xfrm>
              <a:off x="-1" y="719656"/>
              <a:ext cx="1253163" cy="262638"/>
            </a:xfrm>
            <a:prstGeom prst="line">
              <a:avLst/>
            </a:prstGeom>
            <a:noFill/>
            <a:ln w="508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80" name="خط"/>
            <p:cNvSpPr/>
            <p:nvPr/>
          </p:nvSpPr>
          <p:spPr>
            <a:xfrm>
              <a:off x="756768" y="5121"/>
              <a:ext cx="510449" cy="993126"/>
            </a:xfrm>
            <a:prstGeom prst="line">
              <a:avLst/>
            </a:prstGeom>
            <a:noFill/>
            <a:ln w="508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pic>
        <p:nvPicPr>
          <p:cNvPr id="3482" name="الرسم" descr="الرسم"/>
          <p:cNvPicPr>
            <a:picLocks noChangeAspect="0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5861440" y="5609743"/>
            <a:ext cx="70379" cy="93881"/>
          </a:xfrm>
          <a:prstGeom prst="rect">
            <a:avLst/>
          </a:prstGeom>
        </p:spPr>
      </p:pic>
      <p:pic>
        <p:nvPicPr>
          <p:cNvPr id="3484" name="خط خط" descr="خط خط"/>
          <p:cNvPicPr>
            <a:picLocks noChangeAspect="0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 rot="17885859">
            <a:off x="2453484" y="4193999"/>
            <a:ext cx="1093687" cy="50801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3485" name="خط خط" descr="خط خط"/>
          <p:cNvPicPr>
            <a:picLocks noChangeAspect="0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 rot="21056008">
            <a:off x="2043641" y="3837093"/>
            <a:ext cx="1235072" cy="50801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3486" name="خط خط" descr="خط خط"/>
          <p:cNvPicPr>
            <a:picLocks noChangeAspect="0"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 rot="13500000">
            <a:off x="1888130" y="4308408"/>
            <a:ext cx="1044808" cy="50801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4000"/>
                                        <p:tgtEl>
                                          <p:spTgt spid="3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3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2000"/>
                                        <p:tgtEl>
                                          <p:spTgt spid="3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2000"/>
                                        <p:tgtEl>
                                          <p:spTgt spid="3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86" grpId="3"/>
      <p:bldP build="whole" bldLvl="1" animBg="1" rev="0" advAuto="0" spid="3477" grpId="1"/>
      <p:bldP build="whole" bldLvl="1" animBg="1" rev="0" advAuto="0" spid="3485" grpId="2"/>
      <p:bldP build="whole" bldLvl="1" animBg="1" rev="0" advAuto="0" spid="3484" grpId="4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1" name="Google Shape;1046;p38"/>
          <p:cNvGrpSpPr/>
          <p:nvPr/>
        </p:nvGrpSpPr>
        <p:grpSpPr>
          <a:xfrm>
            <a:off x="5327290" y="1604831"/>
            <a:ext cx="2074961" cy="1734999"/>
            <a:chOff x="0" y="0"/>
            <a:chExt cx="2074959" cy="1734997"/>
          </a:xfrm>
        </p:grpSpPr>
        <p:grpSp>
          <p:nvGrpSpPr>
            <p:cNvPr id="2339" name="Google Shape;1047;p38"/>
            <p:cNvGrpSpPr/>
            <p:nvPr/>
          </p:nvGrpSpPr>
          <p:grpSpPr>
            <a:xfrm>
              <a:off x="0" y="-1"/>
              <a:ext cx="2074961" cy="1734999"/>
              <a:chOff x="0" y="0"/>
              <a:chExt cx="2074959" cy="1734998"/>
            </a:xfrm>
          </p:grpSpPr>
          <p:grpSp>
            <p:nvGrpSpPr>
              <p:cNvPr id="2335" name="Google Shape;1048;p38"/>
              <p:cNvGrpSpPr/>
              <p:nvPr/>
            </p:nvGrpSpPr>
            <p:grpSpPr>
              <a:xfrm>
                <a:off x="690801" y="1449326"/>
                <a:ext cx="696960" cy="285672"/>
                <a:chOff x="0" y="0"/>
                <a:chExt cx="696958" cy="285671"/>
              </a:xfrm>
            </p:grpSpPr>
            <p:sp>
              <p:nvSpPr>
                <p:cNvPr id="2332" name="Google Shape;1049;p38"/>
                <p:cNvSpPr/>
                <p:nvPr/>
              </p:nvSpPr>
              <p:spPr>
                <a:xfrm rot="10800000">
                  <a:off x="0" y="270018"/>
                  <a:ext cx="693383" cy="15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333" name="Google Shape;1050;p38"/>
                <p:cNvSpPr/>
                <p:nvPr/>
              </p:nvSpPr>
              <p:spPr>
                <a:xfrm>
                  <a:off x="66886" y="-1"/>
                  <a:ext cx="559647" cy="2235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334" name="Google Shape;1051;p38"/>
                <p:cNvSpPr/>
                <p:nvPr/>
              </p:nvSpPr>
              <p:spPr>
                <a:xfrm>
                  <a:off x="3576" y="222959"/>
                  <a:ext cx="693383" cy="488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338" name="Google Shape;1052;p38"/>
              <p:cNvGrpSpPr/>
              <p:nvPr/>
            </p:nvGrpSpPr>
            <p:grpSpPr>
              <a:xfrm>
                <a:off x="0" y="-1"/>
                <a:ext cx="2074961" cy="1449327"/>
                <a:chOff x="0" y="0"/>
                <a:chExt cx="2074960" cy="1449325"/>
              </a:xfrm>
            </p:grpSpPr>
            <p:sp>
              <p:nvSpPr>
                <p:cNvPr id="2336" name="Google Shape;1053;p38"/>
                <p:cNvSpPr/>
                <p:nvPr/>
              </p:nvSpPr>
              <p:spPr>
                <a:xfrm>
                  <a:off x="5" y="-1"/>
                  <a:ext cx="2074956" cy="1449282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337" name="Google Shape;1054;p38"/>
                <p:cNvSpPr/>
                <p:nvPr/>
              </p:nvSpPr>
              <p:spPr>
                <a:xfrm rot="10800000">
                  <a:off x="0" y="1288416"/>
                  <a:ext cx="2074955" cy="1609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2340" name="Google Shape;1055;p38"/>
            <p:cNvSpPr/>
            <p:nvPr/>
          </p:nvSpPr>
          <p:spPr>
            <a:xfrm>
              <a:off x="986116" y="29180"/>
              <a:ext cx="51335" cy="513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2342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5358585" y="1686461"/>
            <a:ext cx="2012371" cy="1131959"/>
          </a:xfrm>
          <a:prstGeom prst="rect">
            <a:avLst/>
          </a:prstGeom>
          <a:ln w="12700">
            <a:miter lim="400000"/>
          </a:ln>
        </p:spPr>
      </p:pic>
      <p:sp>
        <p:nvSpPr>
          <p:cNvPr id="2343" name="Google Shape;1736;p24"/>
          <p:cNvSpPr txBox="1"/>
          <p:nvPr/>
        </p:nvSpPr>
        <p:spPr>
          <a:xfrm>
            <a:off x="1648346" y="1608305"/>
            <a:ext cx="2682130" cy="1579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20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20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2346" name="مربع"/>
          <p:cNvGrpSpPr/>
          <p:nvPr/>
        </p:nvGrpSpPr>
        <p:grpSpPr>
          <a:xfrm>
            <a:off x="7614396" y="423643"/>
            <a:ext cx="468892" cy="468891"/>
            <a:chOff x="0" y="0"/>
            <a:chExt cx="468890" cy="468890"/>
          </a:xfrm>
        </p:grpSpPr>
        <p:sp>
          <p:nvSpPr>
            <p:cNvPr id="2345" name="مربع"/>
            <p:cNvSpPr/>
            <p:nvPr/>
          </p:nvSpPr>
          <p:spPr>
            <a:xfrm>
              <a:off x="6350" y="6350"/>
              <a:ext cx="456191" cy="456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344" name="مربع مربع" descr="مربع مربع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68891" cy="468891"/>
            </a:xfrm>
            <a:prstGeom prst="rect">
              <a:avLst/>
            </a:prstGeom>
            <a:effectLst/>
          </p:spPr>
        </p:pic>
      </p:grpSp>
      <p:pic>
        <p:nvPicPr>
          <p:cNvPr id="2347" name="خط خط" descr="خط خط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36392" y="867133"/>
            <a:ext cx="1862496" cy="38101"/>
          </a:xfrm>
          <a:prstGeom prst="rect">
            <a:avLst/>
          </a:prstGeom>
        </p:spPr>
      </p:pic>
      <p:pic>
        <p:nvPicPr>
          <p:cNvPr id="2349" name="خط خط" descr="خط خط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5787266" y="2233390"/>
            <a:ext cx="3679661" cy="38101"/>
          </a:xfrm>
          <a:prstGeom prst="rect">
            <a:avLst/>
          </a:prstGeom>
        </p:spPr>
      </p:pic>
      <p:grpSp>
        <p:nvGrpSpPr>
          <p:cNvPr id="2361" name="Google Shape;313;p4"/>
          <p:cNvGrpSpPr/>
          <p:nvPr/>
        </p:nvGrpSpPr>
        <p:grpSpPr>
          <a:xfrm rot="853477">
            <a:off x="7722568" y="533591"/>
            <a:ext cx="206072" cy="198981"/>
            <a:chOff x="17" y="17"/>
            <a:chExt cx="206070" cy="198980"/>
          </a:xfrm>
        </p:grpSpPr>
        <p:sp>
          <p:nvSpPr>
            <p:cNvPr id="2351" name="Google Shape;314;p4"/>
            <p:cNvSpPr/>
            <p:nvPr/>
          </p:nvSpPr>
          <p:spPr>
            <a:xfrm>
              <a:off x="30590" y="21731"/>
              <a:ext cx="145368" cy="141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2" name="Google Shape;315;p4"/>
            <p:cNvSpPr/>
            <p:nvPr/>
          </p:nvSpPr>
          <p:spPr>
            <a:xfrm>
              <a:off x="42561" y="21731"/>
              <a:ext cx="135165" cy="148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3" name="Google Shape;316;p4"/>
            <p:cNvSpPr/>
            <p:nvPr/>
          </p:nvSpPr>
          <p:spPr>
            <a:xfrm>
              <a:off x="105931" y="17"/>
              <a:ext cx="8984" cy="19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4" name="Google Shape;317;p4"/>
            <p:cNvSpPr/>
            <p:nvPr/>
          </p:nvSpPr>
          <p:spPr>
            <a:xfrm>
              <a:off x="17" y="86590"/>
              <a:ext cx="201634" cy="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5" name="Google Shape;318;p4"/>
            <p:cNvSpPr/>
            <p:nvPr/>
          </p:nvSpPr>
          <p:spPr>
            <a:xfrm>
              <a:off x="68254" y="4455"/>
              <a:ext cx="74019" cy="189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6" name="Google Shape;319;p4"/>
            <p:cNvSpPr/>
            <p:nvPr/>
          </p:nvSpPr>
          <p:spPr>
            <a:xfrm>
              <a:off x="16409" y="60739"/>
              <a:ext cx="189680" cy="6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7" name="Google Shape;320;p4"/>
            <p:cNvSpPr/>
            <p:nvPr/>
          </p:nvSpPr>
          <p:spPr>
            <a:xfrm>
              <a:off x="23057" y="55858"/>
              <a:ext cx="182148" cy="7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8" name="Google Shape;321;p4"/>
            <p:cNvSpPr/>
            <p:nvPr/>
          </p:nvSpPr>
          <p:spPr>
            <a:xfrm>
              <a:off x="60279" y="8876"/>
              <a:ext cx="85089" cy="183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9" name="Google Shape;322;p4"/>
            <p:cNvSpPr/>
            <p:nvPr/>
          </p:nvSpPr>
          <p:spPr>
            <a:xfrm>
              <a:off x="64784" y="51889"/>
              <a:ext cx="83620" cy="83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0" name="Google Shape;323;p4"/>
            <p:cNvSpPr/>
            <p:nvPr/>
          </p:nvSpPr>
          <p:spPr>
            <a:xfrm>
              <a:off x="84055" y="70993"/>
              <a:ext cx="45028" cy="44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62" name="خط خط" descr="خط خط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6205331" y="1743358"/>
            <a:ext cx="2699597" cy="38101"/>
          </a:xfrm>
          <a:prstGeom prst="rect">
            <a:avLst/>
          </a:prstGeom>
        </p:spPr>
      </p:pic>
      <p:pic>
        <p:nvPicPr>
          <p:cNvPr id="2364" name="خط خط" descr="خط خط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580919" y="937059"/>
            <a:ext cx="1517969" cy="38101"/>
          </a:xfrm>
          <a:prstGeom prst="rect">
            <a:avLst/>
          </a:prstGeom>
        </p:spPr>
      </p:pic>
      <p:pic>
        <p:nvPicPr>
          <p:cNvPr id="2366" name="IMG_0588.jpeg" descr="IMG_0588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76766" y="2078619"/>
            <a:ext cx="1116177" cy="8408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2367" name="IMG_1531.png" descr="IMG_1531.png"/>
          <p:cNvPicPr>
            <a:picLocks noChangeAspect="1"/>
          </p:cNvPicPr>
          <p:nvPr/>
        </p:nvPicPr>
        <p:blipFill>
          <a:blip r:embed="rId11">
            <a:alphaModFix amt="31278"/>
            <a:extLst/>
          </a:blip>
          <a:srcRect l="30813" t="3020" r="30813" b="47659"/>
          <a:stretch>
            <a:fillRect/>
          </a:stretch>
        </p:blipFill>
        <p:spPr>
          <a:xfrm>
            <a:off x="2286544" y="555318"/>
            <a:ext cx="2101564" cy="27119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3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2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2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2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2342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234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3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42"/>
                  </p:tgtEl>
                </p:cond>
              </p:nextCondLst>
            </p:seq>
          </p:childTnLst>
        </p:cTn>
      </p:par>
    </p:tnLst>
    <p:bldLst>
      <p:bldP build="whole" bldLvl="1" animBg="1" rev="0" advAuto="0" spid="2343" grpId="2"/>
      <p:bldP build="whole" bldLvl="1" animBg="1" rev="0" advAuto="0" spid="2366" grpId="3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3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488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89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90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91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92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494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95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496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97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٢٠٥</a:t>
            </a:r>
          </a:p>
        </p:txBody>
      </p:sp>
      <p:pic>
        <p:nvPicPr>
          <p:cNvPr id="3498" name="IMG_1758.png" descr="IMG_1758.png"/>
          <p:cNvPicPr>
            <a:picLocks noChangeAspect="1"/>
          </p:cNvPicPr>
          <p:nvPr/>
        </p:nvPicPr>
        <p:blipFill>
          <a:blip r:embed="rId3">
            <a:extLst/>
          </a:blip>
          <a:srcRect l="30786" t="33269" r="52963" b="64546"/>
          <a:stretch>
            <a:fillRect/>
          </a:stretch>
        </p:blipFill>
        <p:spPr>
          <a:xfrm>
            <a:off x="3908948" y="1122126"/>
            <a:ext cx="2662136" cy="268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7" fill="norm" stroke="1" extrusionOk="0">
                <a:moveTo>
                  <a:pt x="21448" y="0"/>
                </a:moveTo>
                <a:lnTo>
                  <a:pt x="21266" y="920"/>
                </a:lnTo>
                <a:cubicBezTo>
                  <a:pt x="21102" y="1761"/>
                  <a:pt x="19990" y="1863"/>
                  <a:pt x="10877" y="1840"/>
                </a:cubicBezTo>
                <a:cubicBezTo>
                  <a:pt x="852" y="1814"/>
                  <a:pt x="668" y="1844"/>
                  <a:pt x="437" y="3013"/>
                </a:cubicBezTo>
                <a:cubicBezTo>
                  <a:pt x="-152" y="5993"/>
                  <a:pt x="-144" y="16226"/>
                  <a:pt x="450" y="19793"/>
                </a:cubicBezTo>
                <a:cubicBezTo>
                  <a:pt x="636" y="20915"/>
                  <a:pt x="924" y="20940"/>
                  <a:pt x="9716" y="21252"/>
                </a:cubicBezTo>
                <a:cubicBezTo>
                  <a:pt x="19522" y="21600"/>
                  <a:pt x="20630" y="21548"/>
                  <a:pt x="20965" y="20554"/>
                </a:cubicBezTo>
                <a:cubicBezTo>
                  <a:pt x="21126" y="20076"/>
                  <a:pt x="21221" y="20076"/>
                  <a:pt x="21317" y="20586"/>
                </a:cubicBezTo>
                <a:lnTo>
                  <a:pt x="21448" y="21284"/>
                </a:lnTo>
                <a:lnTo>
                  <a:pt x="21448" y="1062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499" name="IMG_3035.png" descr="IMG_3035.png"/>
          <p:cNvPicPr>
            <a:picLocks noChangeAspect="1"/>
          </p:cNvPicPr>
          <p:nvPr/>
        </p:nvPicPr>
        <p:blipFill>
          <a:blip r:embed="rId4">
            <a:extLst/>
          </a:blip>
          <a:srcRect l="6950" t="69999" r="27432" b="17844"/>
          <a:stretch>
            <a:fillRect/>
          </a:stretch>
        </p:blipFill>
        <p:spPr>
          <a:xfrm>
            <a:off x="1469735" y="1563272"/>
            <a:ext cx="4996073" cy="694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0" name="الرسم" descr="الرس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07286" y="2538651"/>
            <a:ext cx="29615" cy="25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5" name="Google Shape;4622;p49"/>
          <p:cNvGrpSpPr/>
          <p:nvPr/>
        </p:nvGrpSpPr>
        <p:grpSpPr>
          <a:xfrm rot="21451959">
            <a:off x="1689108" y="1424517"/>
            <a:ext cx="4554794" cy="1402176"/>
            <a:chOff x="0" y="0"/>
            <a:chExt cx="4554792" cy="1402174"/>
          </a:xfrm>
        </p:grpSpPr>
        <p:sp>
          <p:nvSpPr>
            <p:cNvPr id="3504" name="Google Shape;4622;p49"/>
            <p:cNvSpPr/>
            <p:nvPr/>
          </p:nvSpPr>
          <p:spPr>
            <a:xfrm>
              <a:off x="215900" y="139700"/>
              <a:ext cx="4122993" cy="8433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503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554793" cy="1402175"/>
            </a:xfrm>
            <a:prstGeom prst="rect">
              <a:avLst/>
            </a:prstGeom>
            <a:effectLst/>
          </p:spPr>
        </p:pic>
      </p:grpSp>
      <p:sp>
        <p:nvSpPr>
          <p:cNvPr id="3506" name="Google Shape;4623;p49"/>
          <p:cNvSpPr/>
          <p:nvPr/>
        </p:nvSpPr>
        <p:spPr>
          <a:xfrm rot="21189298">
            <a:off x="1514248" y="1484720"/>
            <a:ext cx="620608" cy="368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07" name="Google Shape;4624;p49"/>
          <p:cNvSpPr/>
          <p:nvPr/>
        </p:nvSpPr>
        <p:spPr>
          <a:xfrm rot="4554862">
            <a:off x="5731024" y="1340154"/>
            <a:ext cx="662820" cy="325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513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508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09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10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11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12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514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15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16" name="Google Shape;4625;p49"/>
          <p:cNvSpPr txBox="1"/>
          <p:nvPr>
            <p:ph type="title"/>
          </p:nvPr>
        </p:nvSpPr>
        <p:spPr>
          <a:xfrm>
            <a:off x="3203970" y="1752782"/>
            <a:ext cx="1911232" cy="545184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/>
          <a:lstStyle>
            <a:lvl1pPr algn="l" defTabSz="365760">
              <a:defRPr sz="2240">
                <a:solidFill>
                  <a:schemeClr val="accent3">
                    <a:lumOff val="7549"/>
                  </a:schemeClr>
                </a:solidFill>
              </a:defRPr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3517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18" name="صفحة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2" name="Google Shape;4622;p49"/>
          <p:cNvGrpSpPr/>
          <p:nvPr/>
        </p:nvGrpSpPr>
        <p:grpSpPr>
          <a:xfrm rot="21451959">
            <a:off x="1689016" y="1416199"/>
            <a:ext cx="4941141" cy="1406196"/>
            <a:chOff x="0" y="0"/>
            <a:chExt cx="4941140" cy="1406194"/>
          </a:xfrm>
        </p:grpSpPr>
        <p:sp>
          <p:nvSpPr>
            <p:cNvPr id="3521" name="Google Shape;4622;p49"/>
            <p:cNvSpPr/>
            <p:nvPr/>
          </p:nvSpPr>
          <p:spPr>
            <a:xfrm>
              <a:off x="215900" y="139700"/>
              <a:ext cx="4509341" cy="847395"/>
            </a:xfrm>
            <a:prstGeom prst="rect">
              <a:avLst/>
            </a:prstGeom>
            <a:solidFill>
              <a:schemeClr val="accent3">
                <a:lumOff val="7549"/>
              </a:schemeClr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520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4941141" cy="1406196"/>
            </a:xfrm>
            <a:prstGeom prst="rect">
              <a:avLst/>
            </a:prstGeom>
            <a:effectLst/>
          </p:spPr>
        </p:pic>
      </p:grpSp>
      <p:sp>
        <p:nvSpPr>
          <p:cNvPr id="3523" name="Google Shape;4623;p49"/>
          <p:cNvSpPr/>
          <p:nvPr/>
        </p:nvSpPr>
        <p:spPr>
          <a:xfrm rot="21189298">
            <a:off x="1526026" y="1475416"/>
            <a:ext cx="764395" cy="574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24" name="Google Shape;4624;p49"/>
          <p:cNvSpPr/>
          <p:nvPr/>
        </p:nvSpPr>
        <p:spPr>
          <a:xfrm rot="4554862">
            <a:off x="5782152" y="1373991"/>
            <a:ext cx="1088262" cy="5060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530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525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26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27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28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29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531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32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533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34" name="صفحة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pic>
        <p:nvPicPr>
          <p:cNvPr id="3535" name="IMG_1178.jpeg" descr="IMG_1178.jpeg"/>
          <p:cNvPicPr>
            <a:picLocks noChangeAspect="1"/>
          </p:cNvPicPr>
          <p:nvPr/>
        </p:nvPicPr>
        <p:blipFill>
          <a:blip r:embed="rId4">
            <a:extLst/>
          </a:blip>
          <a:srcRect l="16581" t="12243" r="22301" b="20371"/>
          <a:stretch>
            <a:fillRect/>
          </a:stretch>
        </p:blipFill>
        <p:spPr>
          <a:xfrm>
            <a:off x="2132387" y="1542246"/>
            <a:ext cx="1011883" cy="968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7" h="21542" fill="norm" stroke="1" extrusionOk="0">
                <a:moveTo>
                  <a:pt x="11710" y="7"/>
                </a:moveTo>
                <a:cubicBezTo>
                  <a:pt x="10338" y="62"/>
                  <a:pt x="9383" y="440"/>
                  <a:pt x="8531" y="1278"/>
                </a:cubicBezTo>
                <a:cubicBezTo>
                  <a:pt x="8268" y="1537"/>
                  <a:pt x="7930" y="1815"/>
                  <a:pt x="7787" y="1888"/>
                </a:cubicBezTo>
                <a:cubicBezTo>
                  <a:pt x="7491" y="2037"/>
                  <a:pt x="7058" y="2374"/>
                  <a:pt x="6570" y="2841"/>
                </a:cubicBezTo>
                <a:cubicBezTo>
                  <a:pt x="6385" y="3018"/>
                  <a:pt x="6074" y="3302"/>
                  <a:pt x="5876" y="3468"/>
                </a:cubicBezTo>
                <a:cubicBezTo>
                  <a:pt x="4785" y="4390"/>
                  <a:pt x="4300" y="4972"/>
                  <a:pt x="3526" y="6312"/>
                </a:cubicBezTo>
                <a:cubicBezTo>
                  <a:pt x="2621" y="7877"/>
                  <a:pt x="2191" y="9689"/>
                  <a:pt x="2249" y="11663"/>
                </a:cubicBezTo>
                <a:cubicBezTo>
                  <a:pt x="2264" y="12182"/>
                  <a:pt x="2293" y="12681"/>
                  <a:pt x="2308" y="12767"/>
                </a:cubicBezTo>
                <a:cubicBezTo>
                  <a:pt x="2324" y="12854"/>
                  <a:pt x="2370" y="13116"/>
                  <a:pt x="2410" y="13359"/>
                </a:cubicBezTo>
                <a:cubicBezTo>
                  <a:pt x="2449" y="13601"/>
                  <a:pt x="2541" y="14000"/>
                  <a:pt x="2621" y="14242"/>
                </a:cubicBezTo>
                <a:cubicBezTo>
                  <a:pt x="2762" y="14672"/>
                  <a:pt x="2766" y="14682"/>
                  <a:pt x="2655" y="14780"/>
                </a:cubicBezTo>
                <a:cubicBezTo>
                  <a:pt x="2592" y="14836"/>
                  <a:pt x="2393" y="14899"/>
                  <a:pt x="2207" y="14922"/>
                </a:cubicBezTo>
                <a:cubicBezTo>
                  <a:pt x="1395" y="15021"/>
                  <a:pt x="1160" y="15166"/>
                  <a:pt x="1116" y="15602"/>
                </a:cubicBezTo>
                <a:cubicBezTo>
                  <a:pt x="1104" y="15719"/>
                  <a:pt x="1065" y="15902"/>
                  <a:pt x="1023" y="16008"/>
                </a:cubicBezTo>
                <a:cubicBezTo>
                  <a:pt x="929" y="16246"/>
                  <a:pt x="981" y="16489"/>
                  <a:pt x="1167" y="16679"/>
                </a:cubicBezTo>
                <a:cubicBezTo>
                  <a:pt x="1244" y="16758"/>
                  <a:pt x="1366" y="16915"/>
                  <a:pt x="1437" y="17023"/>
                </a:cubicBezTo>
                <a:cubicBezTo>
                  <a:pt x="1525" y="17157"/>
                  <a:pt x="1633" y="17234"/>
                  <a:pt x="1776" y="17262"/>
                </a:cubicBezTo>
                <a:cubicBezTo>
                  <a:pt x="1892" y="17285"/>
                  <a:pt x="2013" y="17348"/>
                  <a:pt x="2046" y="17412"/>
                </a:cubicBezTo>
                <a:cubicBezTo>
                  <a:pt x="2157" y="17627"/>
                  <a:pt x="2397" y="17658"/>
                  <a:pt x="3078" y="17544"/>
                </a:cubicBezTo>
                <a:cubicBezTo>
                  <a:pt x="3985" y="17392"/>
                  <a:pt x="4097" y="17423"/>
                  <a:pt x="4456" y="17854"/>
                </a:cubicBezTo>
                <a:cubicBezTo>
                  <a:pt x="4618" y="18049"/>
                  <a:pt x="4868" y="18335"/>
                  <a:pt x="5005" y="18489"/>
                </a:cubicBezTo>
                <a:cubicBezTo>
                  <a:pt x="5221" y="18732"/>
                  <a:pt x="5499" y="19207"/>
                  <a:pt x="6198" y="20503"/>
                </a:cubicBezTo>
                <a:cubicBezTo>
                  <a:pt x="6413" y="20903"/>
                  <a:pt x="6635" y="21110"/>
                  <a:pt x="6925" y="21192"/>
                </a:cubicBezTo>
                <a:cubicBezTo>
                  <a:pt x="7251" y="21283"/>
                  <a:pt x="7591" y="21193"/>
                  <a:pt x="7872" y="20935"/>
                </a:cubicBezTo>
                <a:lnTo>
                  <a:pt x="8075" y="20741"/>
                </a:lnTo>
                <a:lnTo>
                  <a:pt x="8421" y="20838"/>
                </a:lnTo>
                <a:cubicBezTo>
                  <a:pt x="8866" y="20959"/>
                  <a:pt x="9082" y="21046"/>
                  <a:pt x="9131" y="21130"/>
                </a:cubicBezTo>
                <a:cubicBezTo>
                  <a:pt x="9153" y="21166"/>
                  <a:pt x="9290" y="21192"/>
                  <a:pt x="9436" y="21192"/>
                </a:cubicBezTo>
                <a:cubicBezTo>
                  <a:pt x="9581" y="21192"/>
                  <a:pt x="9713" y="21221"/>
                  <a:pt x="9732" y="21253"/>
                </a:cubicBezTo>
                <a:cubicBezTo>
                  <a:pt x="9751" y="21286"/>
                  <a:pt x="9818" y="21316"/>
                  <a:pt x="9875" y="21315"/>
                </a:cubicBezTo>
                <a:cubicBezTo>
                  <a:pt x="10078" y="21311"/>
                  <a:pt x="10886" y="21438"/>
                  <a:pt x="11034" y="21501"/>
                </a:cubicBezTo>
                <a:cubicBezTo>
                  <a:pt x="11116" y="21536"/>
                  <a:pt x="11238" y="21553"/>
                  <a:pt x="11304" y="21536"/>
                </a:cubicBezTo>
                <a:cubicBezTo>
                  <a:pt x="11371" y="21519"/>
                  <a:pt x="11695" y="21503"/>
                  <a:pt x="12023" y="21501"/>
                </a:cubicBezTo>
                <a:cubicBezTo>
                  <a:pt x="12351" y="21498"/>
                  <a:pt x="12698" y="21476"/>
                  <a:pt x="12792" y="21448"/>
                </a:cubicBezTo>
                <a:cubicBezTo>
                  <a:pt x="12891" y="21418"/>
                  <a:pt x="12975" y="21423"/>
                  <a:pt x="12995" y="21456"/>
                </a:cubicBezTo>
                <a:cubicBezTo>
                  <a:pt x="13048" y="21546"/>
                  <a:pt x="13305" y="21521"/>
                  <a:pt x="13384" y="21421"/>
                </a:cubicBezTo>
                <a:cubicBezTo>
                  <a:pt x="13423" y="21372"/>
                  <a:pt x="13575" y="21323"/>
                  <a:pt x="13731" y="21306"/>
                </a:cubicBezTo>
                <a:cubicBezTo>
                  <a:pt x="14092" y="21267"/>
                  <a:pt x="14589" y="21149"/>
                  <a:pt x="14729" y="21068"/>
                </a:cubicBezTo>
                <a:cubicBezTo>
                  <a:pt x="14818" y="21016"/>
                  <a:pt x="15529" y="20889"/>
                  <a:pt x="15777" y="20882"/>
                </a:cubicBezTo>
                <a:cubicBezTo>
                  <a:pt x="15848" y="20880"/>
                  <a:pt x="17910" y="19342"/>
                  <a:pt x="17967" y="19249"/>
                </a:cubicBezTo>
                <a:cubicBezTo>
                  <a:pt x="17984" y="19220"/>
                  <a:pt x="18182" y="19043"/>
                  <a:pt x="18407" y="18851"/>
                </a:cubicBezTo>
                <a:cubicBezTo>
                  <a:pt x="18803" y="18513"/>
                  <a:pt x="18822" y="18506"/>
                  <a:pt x="19041" y="18569"/>
                </a:cubicBezTo>
                <a:cubicBezTo>
                  <a:pt x="19361" y="18661"/>
                  <a:pt x="19897" y="18594"/>
                  <a:pt x="20174" y="18428"/>
                </a:cubicBezTo>
                <a:cubicBezTo>
                  <a:pt x="20652" y="18140"/>
                  <a:pt x="20981" y="17474"/>
                  <a:pt x="20909" y="16917"/>
                </a:cubicBezTo>
                <a:cubicBezTo>
                  <a:pt x="20892" y="16780"/>
                  <a:pt x="20797" y="16484"/>
                  <a:pt x="20698" y="16264"/>
                </a:cubicBezTo>
                <a:lnTo>
                  <a:pt x="20512" y="15867"/>
                </a:lnTo>
                <a:lnTo>
                  <a:pt x="20816" y="15496"/>
                </a:lnTo>
                <a:cubicBezTo>
                  <a:pt x="21165" y="15069"/>
                  <a:pt x="21237" y="14913"/>
                  <a:pt x="21188" y="14657"/>
                </a:cubicBezTo>
                <a:cubicBezTo>
                  <a:pt x="21157" y="14493"/>
                  <a:pt x="21220" y="14063"/>
                  <a:pt x="21400" y="13332"/>
                </a:cubicBezTo>
                <a:cubicBezTo>
                  <a:pt x="21429" y="13211"/>
                  <a:pt x="21487" y="12705"/>
                  <a:pt x="21526" y="12211"/>
                </a:cubicBezTo>
                <a:cubicBezTo>
                  <a:pt x="21600" y="11292"/>
                  <a:pt x="21534" y="9838"/>
                  <a:pt x="21400" y="9394"/>
                </a:cubicBezTo>
                <a:cubicBezTo>
                  <a:pt x="21368" y="9290"/>
                  <a:pt x="21284" y="8955"/>
                  <a:pt x="21214" y="8643"/>
                </a:cubicBezTo>
                <a:cubicBezTo>
                  <a:pt x="21143" y="8332"/>
                  <a:pt x="21048" y="8023"/>
                  <a:pt x="21002" y="7954"/>
                </a:cubicBezTo>
                <a:cubicBezTo>
                  <a:pt x="20957" y="7886"/>
                  <a:pt x="20926" y="7792"/>
                  <a:pt x="20926" y="7751"/>
                </a:cubicBezTo>
                <a:cubicBezTo>
                  <a:pt x="20926" y="7710"/>
                  <a:pt x="20831" y="7462"/>
                  <a:pt x="20715" y="7204"/>
                </a:cubicBezTo>
                <a:cubicBezTo>
                  <a:pt x="20599" y="6945"/>
                  <a:pt x="20503" y="6716"/>
                  <a:pt x="20503" y="6692"/>
                </a:cubicBezTo>
                <a:cubicBezTo>
                  <a:pt x="20503" y="6627"/>
                  <a:pt x="19941" y="5724"/>
                  <a:pt x="19717" y="5429"/>
                </a:cubicBezTo>
                <a:cubicBezTo>
                  <a:pt x="19612" y="5290"/>
                  <a:pt x="19256" y="4756"/>
                  <a:pt x="18931" y="4237"/>
                </a:cubicBezTo>
                <a:cubicBezTo>
                  <a:pt x="17837" y="2490"/>
                  <a:pt x="16987" y="1645"/>
                  <a:pt x="15583" y="916"/>
                </a:cubicBezTo>
                <a:cubicBezTo>
                  <a:pt x="14285" y="243"/>
                  <a:pt x="13042" y="-47"/>
                  <a:pt x="11710" y="7"/>
                </a:cubicBezTo>
                <a:close/>
                <a:moveTo>
                  <a:pt x="2494" y="2126"/>
                </a:moveTo>
                <a:cubicBezTo>
                  <a:pt x="2273" y="2126"/>
                  <a:pt x="2576" y="3123"/>
                  <a:pt x="2909" y="3495"/>
                </a:cubicBezTo>
                <a:cubicBezTo>
                  <a:pt x="3088" y="3695"/>
                  <a:pt x="3164" y="3638"/>
                  <a:pt x="3154" y="3309"/>
                </a:cubicBezTo>
                <a:cubicBezTo>
                  <a:pt x="3140" y="2887"/>
                  <a:pt x="2717" y="2126"/>
                  <a:pt x="2494" y="2126"/>
                </a:cubicBezTo>
                <a:close/>
                <a:moveTo>
                  <a:pt x="845" y="3318"/>
                </a:moveTo>
                <a:cubicBezTo>
                  <a:pt x="614" y="3284"/>
                  <a:pt x="617" y="3491"/>
                  <a:pt x="854" y="3751"/>
                </a:cubicBezTo>
                <a:cubicBezTo>
                  <a:pt x="965" y="3873"/>
                  <a:pt x="1216" y="4076"/>
                  <a:pt x="1412" y="4210"/>
                </a:cubicBezTo>
                <a:cubicBezTo>
                  <a:pt x="1781" y="4463"/>
                  <a:pt x="2046" y="4527"/>
                  <a:pt x="2046" y="4360"/>
                </a:cubicBezTo>
                <a:cubicBezTo>
                  <a:pt x="2046" y="4123"/>
                  <a:pt x="1175" y="3368"/>
                  <a:pt x="845" y="3318"/>
                </a:cubicBezTo>
                <a:close/>
                <a:moveTo>
                  <a:pt x="228" y="5235"/>
                </a:moveTo>
                <a:cubicBezTo>
                  <a:pt x="84" y="5250"/>
                  <a:pt x="0" y="5304"/>
                  <a:pt x="0" y="5393"/>
                </a:cubicBezTo>
                <a:cubicBezTo>
                  <a:pt x="0" y="5511"/>
                  <a:pt x="227" y="5633"/>
                  <a:pt x="727" y="5773"/>
                </a:cubicBezTo>
                <a:cubicBezTo>
                  <a:pt x="1161" y="5895"/>
                  <a:pt x="1446" y="5845"/>
                  <a:pt x="1446" y="5650"/>
                </a:cubicBezTo>
                <a:cubicBezTo>
                  <a:pt x="1446" y="5503"/>
                  <a:pt x="1341" y="5440"/>
                  <a:pt x="820" y="5305"/>
                </a:cubicBezTo>
                <a:cubicBezTo>
                  <a:pt x="576" y="5242"/>
                  <a:pt x="372" y="5219"/>
                  <a:pt x="228" y="523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536" name="Google Shape;1742;p25" descr="Google Shape;1742;p25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77099" y="1681569"/>
            <a:ext cx="2198741" cy="689518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3537" name="IMG_0929.jpeg" descr="IMG_0929.jpeg"/>
          <p:cNvPicPr>
            <a:picLocks noChangeAspect="1"/>
          </p:cNvPicPr>
          <p:nvPr/>
        </p:nvPicPr>
        <p:blipFill>
          <a:blip r:embed="rId6">
            <a:extLst/>
          </a:blip>
          <a:srcRect l="10548" t="52731" r="55181" b="15271"/>
          <a:stretch>
            <a:fillRect/>
          </a:stretch>
        </p:blipFill>
        <p:spPr>
          <a:xfrm>
            <a:off x="3016357" y="2587508"/>
            <a:ext cx="2286459" cy="2134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694" y="0"/>
                </a:moveTo>
                <a:cubicBezTo>
                  <a:pt x="17118" y="69"/>
                  <a:pt x="16840" y="84"/>
                  <a:pt x="15865" y="233"/>
                </a:cubicBezTo>
                <a:cubicBezTo>
                  <a:pt x="14201" y="487"/>
                  <a:pt x="12619" y="725"/>
                  <a:pt x="12347" y="759"/>
                </a:cubicBezTo>
                <a:cubicBezTo>
                  <a:pt x="11885" y="817"/>
                  <a:pt x="9655" y="1145"/>
                  <a:pt x="5734" y="1739"/>
                </a:cubicBezTo>
                <a:cubicBezTo>
                  <a:pt x="4816" y="1878"/>
                  <a:pt x="3177" y="2126"/>
                  <a:pt x="2089" y="2289"/>
                </a:cubicBezTo>
                <a:cubicBezTo>
                  <a:pt x="1002" y="2451"/>
                  <a:pt x="74" y="2621"/>
                  <a:pt x="24" y="2666"/>
                </a:cubicBezTo>
                <a:cubicBezTo>
                  <a:pt x="-66" y="2749"/>
                  <a:pt x="88" y="4224"/>
                  <a:pt x="543" y="7590"/>
                </a:cubicBezTo>
                <a:cubicBezTo>
                  <a:pt x="790" y="9416"/>
                  <a:pt x="1518" y="15059"/>
                  <a:pt x="2093" y="19616"/>
                </a:cubicBezTo>
                <a:cubicBezTo>
                  <a:pt x="2222" y="20640"/>
                  <a:pt x="2298" y="21147"/>
                  <a:pt x="2366" y="21600"/>
                </a:cubicBezTo>
                <a:lnTo>
                  <a:pt x="8702" y="21600"/>
                </a:lnTo>
                <a:cubicBezTo>
                  <a:pt x="9602" y="21466"/>
                  <a:pt x="10124" y="21382"/>
                  <a:pt x="11727" y="21146"/>
                </a:cubicBezTo>
                <a:cubicBezTo>
                  <a:pt x="16680" y="20418"/>
                  <a:pt x="21473" y="19681"/>
                  <a:pt x="21511" y="19640"/>
                </a:cubicBezTo>
                <a:cubicBezTo>
                  <a:pt x="21534" y="19615"/>
                  <a:pt x="21360" y="18104"/>
                  <a:pt x="21122" y="16283"/>
                </a:cubicBezTo>
                <a:cubicBezTo>
                  <a:pt x="20885" y="14463"/>
                  <a:pt x="20550" y="11897"/>
                  <a:pt x="20379" y="10581"/>
                </a:cubicBezTo>
                <a:cubicBezTo>
                  <a:pt x="20208" y="9266"/>
                  <a:pt x="19848" y="6491"/>
                  <a:pt x="19576" y="4417"/>
                </a:cubicBezTo>
                <a:cubicBezTo>
                  <a:pt x="19305" y="2343"/>
                  <a:pt x="19080" y="479"/>
                  <a:pt x="19080" y="273"/>
                </a:cubicBezTo>
                <a:cubicBezTo>
                  <a:pt x="19080" y="173"/>
                  <a:pt x="19070" y="78"/>
                  <a:pt x="19054" y="0"/>
                </a:cubicBezTo>
                <a:lnTo>
                  <a:pt x="17694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538" name="IMG_2367.png" descr="IMG_2367.png"/>
          <p:cNvPicPr>
            <a:picLocks noChangeAspect="1"/>
          </p:cNvPicPr>
          <p:nvPr/>
        </p:nvPicPr>
        <p:blipFill>
          <a:blip r:embed="rId7">
            <a:alphaModFix amt="6392"/>
            <a:extLst/>
          </a:blip>
          <a:stretch>
            <a:fillRect/>
          </a:stretch>
        </p:blipFill>
        <p:spPr>
          <a:xfrm>
            <a:off x="3120398" y="2724362"/>
            <a:ext cx="2182418" cy="1745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9" name="IMG_1646.png" descr="IMG_1646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30688" y="2945591"/>
            <a:ext cx="2209504" cy="1462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6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541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42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43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44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45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547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48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549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50" name="صفحة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sp>
        <p:nvSpPr>
          <p:cNvPr id="3551" name="مستطيل مستدير الزوايا"/>
          <p:cNvSpPr/>
          <p:nvPr/>
        </p:nvSpPr>
        <p:spPr>
          <a:xfrm>
            <a:off x="681565" y="1289554"/>
            <a:ext cx="5682928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52" name="مستطيل مستدير الزوايا"/>
          <p:cNvSpPr/>
          <p:nvPr/>
        </p:nvSpPr>
        <p:spPr>
          <a:xfrm>
            <a:off x="791222" y="2121820"/>
            <a:ext cx="5682928" cy="698588"/>
          </a:xfrm>
          <a:prstGeom prst="roundRect">
            <a:avLst>
              <a:gd name="adj" fmla="val 27975"/>
            </a:avLst>
          </a:prstGeom>
          <a:solidFill>
            <a:srgbClr val="FFFFFF"/>
          </a:solidFill>
          <a:ln w="25400">
            <a:solidFill>
              <a:schemeClr val="accent4">
                <a:satOff val="-24437"/>
                <a:lumOff val="-14549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557" name="تجميع"/>
          <p:cNvGrpSpPr/>
          <p:nvPr/>
        </p:nvGrpSpPr>
        <p:grpSpPr>
          <a:xfrm>
            <a:off x="1029235" y="2193850"/>
            <a:ext cx="4987588" cy="563434"/>
            <a:chOff x="0" y="0"/>
            <a:chExt cx="4987586" cy="563433"/>
          </a:xfrm>
        </p:grpSpPr>
        <p:grpSp>
          <p:nvGrpSpPr>
            <p:cNvPr id="3555" name="تجميع"/>
            <p:cNvGrpSpPr/>
            <p:nvPr/>
          </p:nvGrpSpPr>
          <p:grpSpPr>
            <a:xfrm rot="5400000">
              <a:off x="2212076" y="-2212077"/>
              <a:ext cx="563434" cy="4987587"/>
              <a:chOff x="0" y="0"/>
              <a:chExt cx="563433" cy="4987586"/>
            </a:xfrm>
          </p:grpSpPr>
          <p:sp>
            <p:nvSpPr>
              <p:cNvPr id="3553" name="Google Shape;2631;p60"/>
              <p:cNvSpPr/>
              <p:nvPr/>
            </p:nvSpPr>
            <p:spPr>
              <a:xfrm rot="5400000">
                <a:off x="-439795" y="439795"/>
                <a:ext cx="1443024" cy="563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54" name="Google Shape;2632;p60"/>
              <p:cNvSpPr/>
              <p:nvPr/>
            </p:nvSpPr>
            <p:spPr>
              <a:xfrm rot="5400000">
                <a:off x="-1702744" y="2721410"/>
                <a:ext cx="3968921" cy="563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56" name="ماذا سنتعلم"/>
            <p:cNvSpPr txBox="1"/>
            <p:nvPr/>
          </p:nvSpPr>
          <p:spPr>
            <a:xfrm>
              <a:off x="3904803" y="94971"/>
              <a:ext cx="1073069" cy="373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سنتعلم </a:t>
              </a:r>
            </a:p>
          </p:txBody>
        </p:sp>
      </p:grpSp>
      <p:grpSp>
        <p:nvGrpSpPr>
          <p:cNvPr id="3562" name="تجميع"/>
          <p:cNvGrpSpPr/>
          <p:nvPr/>
        </p:nvGrpSpPr>
        <p:grpSpPr>
          <a:xfrm>
            <a:off x="954236" y="1329673"/>
            <a:ext cx="4992616" cy="564003"/>
            <a:chOff x="0" y="0"/>
            <a:chExt cx="4992615" cy="564001"/>
          </a:xfrm>
        </p:grpSpPr>
        <p:grpSp>
          <p:nvGrpSpPr>
            <p:cNvPr id="3560" name="تجميع"/>
            <p:cNvGrpSpPr/>
            <p:nvPr/>
          </p:nvGrpSpPr>
          <p:grpSpPr>
            <a:xfrm rot="5400000">
              <a:off x="2214306" y="-2214308"/>
              <a:ext cx="564002" cy="4992617"/>
              <a:chOff x="0" y="0"/>
              <a:chExt cx="564001" cy="4992615"/>
            </a:xfrm>
          </p:grpSpPr>
          <p:sp>
            <p:nvSpPr>
              <p:cNvPr id="3558" name="Google Shape;2631;p60"/>
              <p:cNvSpPr/>
              <p:nvPr/>
            </p:nvSpPr>
            <p:spPr>
              <a:xfrm rot="5400000">
                <a:off x="-440239" y="440238"/>
                <a:ext cx="1444479" cy="564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59" name="Google Shape;2632;p60"/>
              <p:cNvSpPr/>
              <p:nvPr/>
            </p:nvSpPr>
            <p:spPr>
              <a:xfrm rot="5400000">
                <a:off x="-1704461" y="2724153"/>
                <a:ext cx="3972923" cy="564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61" name="ماذا نعرف"/>
            <p:cNvSpPr txBox="1"/>
            <p:nvPr/>
          </p:nvSpPr>
          <p:spPr>
            <a:xfrm>
              <a:off x="3963580" y="103292"/>
              <a:ext cx="898665" cy="373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نعرف</a:t>
              </a:r>
            </a:p>
          </p:txBody>
        </p:sp>
      </p:grpSp>
      <p:sp>
        <p:nvSpPr>
          <p:cNvPr id="3563" name="مستطيل مستدير الزوايا"/>
          <p:cNvSpPr/>
          <p:nvPr/>
        </p:nvSpPr>
        <p:spPr>
          <a:xfrm>
            <a:off x="769141" y="3063495"/>
            <a:ext cx="5639549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568" name="تجميع"/>
          <p:cNvGrpSpPr/>
          <p:nvPr/>
        </p:nvGrpSpPr>
        <p:grpSpPr>
          <a:xfrm>
            <a:off x="1131126" y="3082215"/>
            <a:ext cx="5003120" cy="565189"/>
            <a:chOff x="0" y="0"/>
            <a:chExt cx="5003118" cy="565188"/>
          </a:xfrm>
        </p:grpSpPr>
        <p:grpSp>
          <p:nvGrpSpPr>
            <p:cNvPr id="3566" name="تجميع"/>
            <p:cNvGrpSpPr/>
            <p:nvPr/>
          </p:nvGrpSpPr>
          <p:grpSpPr>
            <a:xfrm rot="5400000">
              <a:off x="2218965" y="-2218966"/>
              <a:ext cx="565189" cy="5003120"/>
              <a:chOff x="0" y="0"/>
              <a:chExt cx="565188" cy="5003118"/>
            </a:xfrm>
          </p:grpSpPr>
          <p:sp>
            <p:nvSpPr>
              <p:cNvPr id="3564" name="Google Shape;2631;p60"/>
              <p:cNvSpPr/>
              <p:nvPr/>
            </p:nvSpPr>
            <p:spPr>
              <a:xfrm rot="5400000">
                <a:off x="-441165" y="441164"/>
                <a:ext cx="1447518" cy="565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65" name="Google Shape;2632;p60"/>
              <p:cNvSpPr/>
              <p:nvPr/>
            </p:nvSpPr>
            <p:spPr>
              <a:xfrm rot="5400000">
                <a:off x="-1708047" y="2729884"/>
                <a:ext cx="3981281" cy="565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67" name="ماذا تعلمنا"/>
            <p:cNvSpPr txBox="1"/>
            <p:nvPr/>
          </p:nvSpPr>
          <p:spPr>
            <a:xfrm>
              <a:off x="3916964" y="95267"/>
              <a:ext cx="1076411" cy="3746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تعلمنا </a:t>
              </a:r>
            </a:p>
          </p:txBody>
        </p:sp>
      </p:grpSp>
      <p:sp>
        <p:nvSpPr>
          <p:cNvPr id="3569" name="مستطيل مستدير الزوايا"/>
          <p:cNvSpPr/>
          <p:nvPr/>
        </p:nvSpPr>
        <p:spPr>
          <a:xfrm>
            <a:off x="6127837" y="1333110"/>
            <a:ext cx="365660" cy="2375780"/>
          </a:xfrm>
          <a:prstGeom prst="roundRect">
            <a:avLst>
              <a:gd name="adj" fmla="val 46299"/>
            </a:avLst>
          </a:prstGeom>
          <a:solidFill>
            <a:schemeClr val="accent3">
              <a:lumOff val="7549"/>
            </a:schemeClr>
          </a:solidFill>
          <a:ln w="12700">
            <a:solidFill>
              <a:schemeClr val="accent5">
                <a:lumOff val="15392"/>
              </a:schemeClr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70" name="جدول التعلم"/>
          <p:cNvSpPr txBox="1"/>
          <p:nvPr/>
        </p:nvSpPr>
        <p:spPr>
          <a:xfrm rot="5400000">
            <a:off x="5788748" y="2269162"/>
            <a:ext cx="1086940" cy="34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b="1" sz="20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pic>
        <p:nvPicPr>
          <p:cNvPr id="3571" name="IMG_1205.jpeg" descr="IMG_1205.jpeg"/>
          <p:cNvPicPr>
            <a:picLocks noChangeAspect="1"/>
          </p:cNvPicPr>
          <p:nvPr/>
        </p:nvPicPr>
        <p:blipFill>
          <a:blip r:embed="rId3">
            <a:extLst/>
          </a:blip>
          <a:srcRect l="20327" t="22191" r="26765" b="28111"/>
          <a:stretch>
            <a:fillRect/>
          </a:stretch>
        </p:blipFill>
        <p:spPr>
          <a:xfrm>
            <a:off x="5978253" y="3363021"/>
            <a:ext cx="1035360" cy="998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1284" fill="norm" stroke="1" extrusionOk="0">
                <a:moveTo>
                  <a:pt x="12836" y="8"/>
                </a:moveTo>
                <a:cubicBezTo>
                  <a:pt x="12020" y="53"/>
                  <a:pt x="11203" y="284"/>
                  <a:pt x="10337" y="710"/>
                </a:cubicBezTo>
                <a:cubicBezTo>
                  <a:pt x="9556" y="1094"/>
                  <a:pt x="8514" y="1566"/>
                  <a:pt x="8018" y="1750"/>
                </a:cubicBezTo>
                <a:cubicBezTo>
                  <a:pt x="6784" y="2208"/>
                  <a:pt x="5302" y="3404"/>
                  <a:pt x="4285" y="4769"/>
                </a:cubicBezTo>
                <a:cubicBezTo>
                  <a:pt x="3778" y="5449"/>
                  <a:pt x="3307" y="5888"/>
                  <a:pt x="3117" y="5852"/>
                </a:cubicBezTo>
                <a:cubicBezTo>
                  <a:pt x="2942" y="5818"/>
                  <a:pt x="2641" y="5877"/>
                  <a:pt x="2451" y="5987"/>
                </a:cubicBezTo>
                <a:cubicBezTo>
                  <a:pt x="2177" y="6145"/>
                  <a:pt x="1952" y="6016"/>
                  <a:pt x="1374" y="5369"/>
                </a:cubicBezTo>
                <a:cubicBezTo>
                  <a:pt x="879" y="4818"/>
                  <a:pt x="535" y="4597"/>
                  <a:pt x="313" y="4685"/>
                </a:cubicBezTo>
                <a:cubicBezTo>
                  <a:pt x="107" y="4766"/>
                  <a:pt x="5" y="4937"/>
                  <a:pt x="0" y="5141"/>
                </a:cubicBezTo>
                <a:cubicBezTo>
                  <a:pt x="-4" y="5345"/>
                  <a:pt x="97" y="5582"/>
                  <a:pt x="296" y="5809"/>
                </a:cubicBezTo>
                <a:cubicBezTo>
                  <a:pt x="569" y="6119"/>
                  <a:pt x="568" y="6220"/>
                  <a:pt x="296" y="6756"/>
                </a:cubicBezTo>
                <a:cubicBezTo>
                  <a:pt x="-101" y="7542"/>
                  <a:pt x="-92" y="7714"/>
                  <a:pt x="403" y="8363"/>
                </a:cubicBezTo>
                <a:cubicBezTo>
                  <a:pt x="671" y="8714"/>
                  <a:pt x="1013" y="8913"/>
                  <a:pt x="1365" y="8913"/>
                </a:cubicBezTo>
                <a:cubicBezTo>
                  <a:pt x="2199" y="8913"/>
                  <a:pt x="2393" y="9262"/>
                  <a:pt x="2393" y="10773"/>
                </a:cubicBezTo>
                <a:cubicBezTo>
                  <a:pt x="2393" y="14535"/>
                  <a:pt x="4524" y="17939"/>
                  <a:pt x="7919" y="19601"/>
                </a:cubicBezTo>
                <a:cubicBezTo>
                  <a:pt x="9219" y="20238"/>
                  <a:pt x="9695" y="20358"/>
                  <a:pt x="11282" y="20447"/>
                </a:cubicBezTo>
                <a:cubicBezTo>
                  <a:pt x="12739" y="20529"/>
                  <a:pt x="13211" y="20633"/>
                  <a:pt x="13494" y="20937"/>
                </a:cubicBezTo>
                <a:cubicBezTo>
                  <a:pt x="14076" y="21564"/>
                  <a:pt x="14700" y="21337"/>
                  <a:pt x="15237" y="20303"/>
                </a:cubicBezTo>
                <a:cubicBezTo>
                  <a:pt x="15343" y="20100"/>
                  <a:pt x="15927" y="19674"/>
                  <a:pt x="16537" y="19356"/>
                </a:cubicBezTo>
                <a:cubicBezTo>
                  <a:pt x="18683" y="18236"/>
                  <a:pt x="20351" y="16135"/>
                  <a:pt x="21100" y="13597"/>
                </a:cubicBezTo>
                <a:cubicBezTo>
                  <a:pt x="21443" y="12439"/>
                  <a:pt x="21499" y="11812"/>
                  <a:pt x="21421" y="10181"/>
                </a:cubicBezTo>
                <a:cubicBezTo>
                  <a:pt x="21339" y="8458"/>
                  <a:pt x="21219" y="7932"/>
                  <a:pt x="20558" y="6325"/>
                </a:cubicBezTo>
                <a:cubicBezTo>
                  <a:pt x="19134" y="2863"/>
                  <a:pt x="17850" y="1409"/>
                  <a:pt x="15336" y="440"/>
                </a:cubicBezTo>
                <a:cubicBezTo>
                  <a:pt x="14474" y="107"/>
                  <a:pt x="13652" y="-36"/>
                  <a:pt x="12836" y="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72" name="المستوى الاحداثي والازواج المرتبة"/>
          <p:cNvSpPr txBox="1"/>
          <p:nvPr/>
        </p:nvSpPr>
        <p:spPr>
          <a:xfrm>
            <a:off x="1569408" y="1323729"/>
            <a:ext cx="2783119" cy="575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000"/>
            </a:lvl1pPr>
          </a:lstStyle>
          <a:p>
            <a:pPr rtl="0">
              <a:defRPr/>
            </a:pPr>
            <a:r>
              <a:t>المستوى الاحداثي والازواج المرتبة </a:t>
            </a:r>
          </a:p>
        </p:txBody>
      </p:sp>
      <p:sp>
        <p:nvSpPr>
          <p:cNvPr id="3573" name="النص"/>
          <p:cNvSpPr txBox="1"/>
          <p:nvPr/>
        </p:nvSpPr>
        <p:spPr>
          <a:xfrm>
            <a:off x="1696371" y="2695050"/>
            <a:ext cx="267947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/>
            </a:pPr>
          </a:p>
        </p:txBody>
      </p:sp>
      <p:sp>
        <p:nvSpPr>
          <p:cNvPr id="3574" name="▪️رسم انعكاس في المستوى الإحداثي"/>
          <p:cNvSpPr txBox="1"/>
          <p:nvPr/>
        </p:nvSpPr>
        <p:spPr>
          <a:xfrm>
            <a:off x="1172453" y="2058822"/>
            <a:ext cx="3512417" cy="778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/>
            </a:pPr>
          </a:p>
          <a:p>
            <a:pPr algn="ctr" rtl="0">
              <a:defRPr b="1" sz="2100"/>
            </a:pPr>
            <a:r>
              <a:t>▪️رسم انعكاس في المستوى الإحداثي </a:t>
            </a:r>
          </a:p>
        </p:txBody>
      </p:sp>
      <p:sp>
        <p:nvSpPr>
          <p:cNvPr id="3575" name="▪️رسم انعكاس في المستوى الإحداثي"/>
          <p:cNvSpPr txBox="1"/>
          <p:nvPr/>
        </p:nvSpPr>
        <p:spPr>
          <a:xfrm>
            <a:off x="1314238" y="3160240"/>
            <a:ext cx="3443735" cy="599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2100"/>
            </a:lvl1pPr>
          </a:lstStyle>
          <a:p>
            <a:pPr rtl="0">
              <a:defRPr/>
            </a:pPr>
            <a:r>
              <a:t>▪️رسم انعكاس في المستوى الإحداثي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3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68" grpId="2"/>
      <p:bldP build="whole" bldLvl="1" animBg="1" rev="0" advAuto="0" spid="3563" grpId="1"/>
      <p:bldP build="whole" bldLvl="1" animBg="1" rev="0" advAuto="0" spid="3575" grpId="3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9" name="Google Shape;4622;p49"/>
          <p:cNvGrpSpPr/>
          <p:nvPr/>
        </p:nvGrpSpPr>
        <p:grpSpPr>
          <a:xfrm rot="21451959">
            <a:off x="1689108" y="1424517"/>
            <a:ext cx="4554794" cy="1402176"/>
            <a:chOff x="0" y="0"/>
            <a:chExt cx="4554792" cy="1402174"/>
          </a:xfrm>
        </p:grpSpPr>
        <p:sp>
          <p:nvSpPr>
            <p:cNvPr id="3578" name="Google Shape;4622;p49"/>
            <p:cNvSpPr/>
            <p:nvPr/>
          </p:nvSpPr>
          <p:spPr>
            <a:xfrm>
              <a:off x="215900" y="139700"/>
              <a:ext cx="4122993" cy="843375"/>
            </a:xfrm>
            <a:prstGeom prst="rect">
              <a:avLst/>
            </a:prstGeom>
            <a:solidFill>
              <a:srgbClr val="D4E7C7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577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554793" cy="1402175"/>
            </a:xfrm>
            <a:prstGeom prst="rect">
              <a:avLst/>
            </a:prstGeom>
            <a:effectLst/>
          </p:spPr>
        </p:pic>
      </p:grpSp>
      <p:sp>
        <p:nvSpPr>
          <p:cNvPr id="3580" name="Google Shape;4623;p49"/>
          <p:cNvSpPr/>
          <p:nvPr/>
        </p:nvSpPr>
        <p:spPr>
          <a:xfrm rot="21189298">
            <a:off x="1514248" y="1484720"/>
            <a:ext cx="620608" cy="368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81" name="Google Shape;4624;p49"/>
          <p:cNvSpPr/>
          <p:nvPr/>
        </p:nvSpPr>
        <p:spPr>
          <a:xfrm rot="4554862">
            <a:off x="5731024" y="1340154"/>
            <a:ext cx="662820" cy="325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587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582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83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84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85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86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588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89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90" name="Google Shape;4625;p49"/>
          <p:cNvSpPr txBox="1"/>
          <p:nvPr>
            <p:ph type="title"/>
          </p:nvPr>
        </p:nvSpPr>
        <p:spPr>
          <a:xfrm>
            <a:off x="2360502" y="1741375"/>
            <a:ext cx="3265483" cy="545183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/>
          <a:lstStyle>
            <a:lvl1pPr defTabSz="365760">
              <a:defRPr sz="224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/>
            <a:r>
              <a:t>الواجب</a:t>
            </a:r>
          </a:p>
        </p:txBody>
      </p:sp>
      <p:pic>
        <p:nvPicPr>
          <p:cNvPr id="3591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92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٢٠٥</a:t>
            </a:r>
          </a:p>
        </p:txBody>
      </p:sp>
      <p:sp>
        <p:nvSpPr>
          <p:cNvPr id="3593" name="Google Shape;4924;p54"/>
          <p:cNvSpPr txBox="1"/>
          <p:nvPr/>
        </p:nvSpPr>
        <p:spPr>
          <a:xfrm>
            <a:off x="1348278" y="3802167"/>
            <a:ext cx="5497307" cy="563823"/>
          </a:xfrm>
          <a:prstGeom prst="rect">
            <a:avLst/>
          </a:prstGeom>
          <a:solidFill>
            <a:schemeClr val="accent3">
              <a:lumOff val="7549"/>
              <a:alpha val="57534"/>
            </a:schemeClr>
          </a:solidFill>
          <a:ln w="12700">
            <a:solidFill>
              <a:schemeClr val="accent4">
                <a:satOff val="-24437"/>
                <a:lumOff val="-14549"/>
                <a:alpha val="57534"/>
              </a:schemeClr>
            </a:solidFill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667512" rtl="0">
              <a:defRPr sz="1825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3594" name="IMG_0512.png" descr="IMG_05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77104" y="2718114"/>
            <a:ext cx="1391254" cy="862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5" name="IMG_0491.jpeg" descr="IMG_0491.jpeg"/>
          <p:cNvPicPr>
            <a:picLocks noChangeAspect="1"/>
          </p:cNvPicPr>
          <p:nvPr/>
        </p:nvPicPr>
        <p:blipFill>
          <a:blip r:embed="rId5">
            <a:extLst/>
          </a:blip>
          <a:srcRect l="2028" t="2566" r="2018" b="1654"/>
          <a:stretch>
            <a:fillRect/>
          </a:stretch>
        </p:blipFill>
        <p:spPr>
          <a:xfrm>
            <a:off x="3193872" y="2541923"/>
            <a:ext cx="502150" cy="5012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543" fill="norm" stroke="1" extrusionOk="0">
                <a:moveTo>
                  <a:pt x="10583" y="0"/>
                </a:moveTo>
                <a:cubicBezTo>
                  <a:pt x="9172" y="32"/>
                  <a:pt x="7634" y="284"/>
                  <a:pt x="6500" y="802"/>
                </a:cubicBezTo>
                <a:cubicBezTo>
                  <a:pt x="6379" y="857"/>
                  <a:pt x="6252" y="902"/>
                  <a:pt x="6228" y="904"/>
                </a:cubicBezTo>
                <a:cubicBezTo>
                  <a:pt x="6204" y="906"/>
                  <a:pt x="6136" y="949"/>
                  <a:pt x="6075" y="989"/>
                </a:cubicBezTo>
                <a:cubicBezTo>
                  <a:pt x="6014" y="1030"/>
                  <a:pt x="5905" y="1088"/>
                  <a:pt x="5820" y="1126"/>
                </a:cubicBezTo>
                <a:cubicBezTo>
                  <a:pt x="5735" y="1164"/>
                  <a:pt x="5577" y="1236"/>
                  <a:pt x="5480" y="1296"/>
                </a:cubicBezTo>
                <a:cubicBezTo>
                  <a:pt x="5382" y="1357"/>
                  <a:pt x="5278" y="1433"/>
                  <a:pt x="5241" y="1450"/>
                </a:cubicBezTo>
                <a:cubicBezTo>
                  <a:pt x="5090" y="1519"/>
                  <a:pt x="4484" y="1927"/>
                  <a:pt x="4068" y="2252"/>
                </a:cubicBezTo>
                <a:cubicBezTo>
                  <a:pt x="3547" y="2657"/>
                  <a:pt x="2685" y="3536"/>
                  <a:pt x="2298" y="4043"/>
                </a:cubicBezTo>
                <a:cubicBezTo>
                  <a:pt x="2150" y="4237"/>
                  <a:pt x="1995" y="4444"/>
                  <a:pt x="1958" y="4486"/>
                </a:cubicBezTo>
                <a:cubicBezTo>
                  <a:pt x="1921" y="4529"/>
                  <a:pt x="1889" y="4575"/>
                  <a:pt x="1890" y="4588"/>
                </a:cubicBezTo>
                <a:cubicBezTo>
                  <a:pt x="1892" y="4602"/>
                  <a:pt x="1823" y="4707"/>
                  <a:pt x="1737" y="4827"/>
                </a:cubicBezTo>
                <a:cubicBezTo>
                  <a:pt x="1650" y="4948"/>
                  <a:pt x="1584" y="5054"/>
                  <a:pt x="1584" y="5066"/>
                </a:cubicBezTo>
                <a:cubicBezTo>
                  <a:pt x="1584" y="5079"/>
                  <a:pt x="1530" y="5168"/>
                  <a:pt x="1465" y="5271"/>
                </a:cubicBezTo>
                <a:cubicBezTo>
                  <a:pt x="1350" y="5451"/>
                  <a:pt x="954" y="6215"/>
                  <a:pt x="954" y="6260"/>
                </a:cubicBezTo>
                <a:cubicBezTo>
                  <a:pt x="954" y="6272"/>
                  <a:pt x="893" y="6415"/>
                  <a:pt x="818" y="6567"/>
                </a:cubicBezTo>
                <a:cubicBezTo>
                  <a:pt x="532" y="7157"/>
                  <a:pt x="253" y="8173"/>
                  <a:pt x="87" y="9245"/>
                </a:cubicBezTo>
                <a:cubicBezTo>
                  <a:pt x="-62" y="10205"/>
                  <a:pt x="-14" y="11831"/>
                  <a:pt x="189" y="12827"/>
                </a:cubicBezTo>
                <a:cubicBezTo>
                  <a:pt x="242" y="13089"/>
                  <a:pt x="252" y="13161"/>
                  <a:pt x="206" y="13237"/>
                </a:cubicBezTo>
                <a:cubicBezTo>
                  <a:pt x="157" y="13317"/>
                  <a:pt x="153" y="13341"/>
                  <a:pt x="240" y="13407"/>
                </a:cubicBezTo>
                <a:cubicBezTo>
                  <a:pt x="346" y="13488"/>
                  <a:pt x="459" y="13789"/>
                  <a:pt x="410" y="13868"/>
                </a:cubicBezTo>
                <a:cubicBezTo>
                  <a:pt x="394" y="13893"/>
                  <a:pt x="409" y="13946"/>
                  <a:pt x="444" y="13987"/>
                </a:cubicBezTo>
                <a:cubicBezTo>
                  <a:pt x="554" y="14118"/>
                  <a:pt x="667" y="14481"/>
                  <a:pt x="614" y="14533"/>
                </a:cubicBezTo>
                <a:cubicBezTo>
                  <a:pt x="581" y="14566"/>
                  <a:pt x="596" y="14598"/>
                  <a:pt x="665" y="14652"/>
                </a:cubicBezTo>
                <a:cubicBezTo>
                  <a:pt x="749" y="14719"/>
                  <a:pt x="957" y="15215"/>
                  <a:pt x="903" y="15215"/>
                </a:cubicBezTo>
                <a:cubicBezTo>
                  <a:pt x="893" y="15215"/>
                  <a:pt x="931" y="15271"/>
                  <a:pt x="988" y="15352"/>
                </a:cubicBezTo>
                <a:cubicBezTo>
                  <a:pt x="1088" y="15492"/>
                  <a:pt x="1097" y="15508"/>
                  <a:pt x="1022" y="15591"/>
                </a:cubicBezTo>
                <a:cubicBezTo>
                  <a:pt x="980" y="15638"/>
                  <a:pt x="955" y="15694"/>
                  <a:pt x="971" y="15710"/>
                </a:cubicBezTo>
                <a:cubicBezTo>
                  <a:pt x="988" y="15726"/>
                  <a:pt x="1039" y="15689"/>
                  <a:pt x="1074" y="15642"/>
                </a:cubicBezTo>
                <a:cubicBezTo>
                  <a:pt x="1133" y="15561"/>
                  <a:pt x="1136" y="15576"/>
                  <a:pt x="1210" y="15744"/>
                </a:cubicBezTo>
                <a:cubicBezTo>
                  <a:pt x="1252" y="15842"/>
                  <a:pt x="1292" y="15920"/>
                  <a:pt x="1295" y="15932"/>
                </a:cubicBezTo>
                <a:cubicBezTo>
                  <a:pt x="1297" y="15944"/>
                  <a:pt x="1380" y="16084"/>
                  <a:pt x="1482" y="16239"/>
                </a:cubicBezTo>
                <a:cubicBezTo>
                  <a:pt x="1583" y="16394"/>
                  <a:pt x="1646" y="16544"/>
                  <a:pt x="1635" y="16563"/>
                </a:cubicBezTo>
                <a:cubicBezTo>
                  <a:pt x="1623" y="16582"/>
                  <a:pt x="1646" y="16599"/>
                  <a:pt x="1686" y="16614"/>
                </a:cubicBezTo>
                <a:cubicBezTo>
                  <a:pt x="1726" y="16629"/>
                  <a:pt x="1752" y="16667"/>
                  <a:pt x="1737" y="16682"/>
                </a:cubicBezTo>
                <a:cubicBezTo>
                  <a:pt x="1722" y="16698"/>
                  <a:pt x="1736" y="16724"/>
                  <a:pt x="1771" y="16751"/>
                </a:cubicBezTo>
                <a:cubicBezTo>
                  <a:pt x="1806" y="16777"/>
                  <a:pt x="1849" y="16833"/>
                  <a:pt x="1856" y="16870"/>
                </a:cubicBezTo>
                <a:cubicBezTo>
                  <a:pt x="1863" y="16907"/>
                  <a:pt x="1899" y="16958"/>
                  <a:pt x="1941" y="16989"/>
                </a:cubicBezTo>
                <a:cubicBezTo>
                  <a:pt x="2057" y="17076"/>
                  <a:pt x="2283" y="17431"/>
                  <a:pt x="2247" y="17467"/>
                </a:cubicBezTo>
                <a:cubicBezTo>
                  <a:pt x="2230" y="17484"/>
                  <a:pt x="2239" y="17492"/>
                  <a:pt x="2264" y="17484"/>
                </a:cubicBezTo>
                <a:cubicBezTo>
                  <a:pt x="2329" y="17464"/>
                  <a:pt x="2577" y="17757"/>
                  <a:pt x="2554" y="17825"/>
                </a:cubicBezTo>
                <a:cubicBezTo>
                  <a:pt x="2543" y="17856"/>
                  <a:pt x="2573" y="17893"/>
                  <a:pt x="2605" y="17893"/>
                </a:cubicBezTo>
                <a:cubicBezTo>
                  <a:pt x="2705" y="17893"/>
                  <a:pt x="3212" y="18415"/>
                  <a:pt x="3183" y="18490"/>
                </a:cubicBezTo>
                <a:cubicBezTo>
                  <a:pt x="3165" y="18539"/>
                  <a:pt x="3169" y="18560"/>
                  <a:pt x="3217" y="18542"/>
                </a:cubicBezTo>
                <a:cubicBezTo>
                  <a:pt x="3303" y="18509"/>
                  <a:pt x="3606" y="18812"/>
                  <a:pt x="3574" y="18900"/>
                </a:cubicBezTo>
                <a:cubicBezTo>
                  <a:pt x="3558" y="18944"/>
                  <a:pt x="3577" y="18951"/>
                  <a:pt x="3642" y="18934"/>
                </a:cubicBezTo>
                <a:cubicBezTo>
                  <a:pt x="3751" y="18905"/>
                  <a:pt x="3964" y="19104"/>
                  <a:pt x="3880" y="19156"/>
                </a:cubicBezTo>
                <a:cubicBezTo>
                  <a:pt x="3793" y="19210"/>
                  <a:pt x="3968" y="19356"/>
                  <a:pt x="4085" y="19326"/>
                </a:cubicBezTo>
                <a:cubicBezTo>
                  <a:pt x="4159" y="19308"/>
                  <a:pt x="4271" y="19363"/>
                  <a:pt x="4527" y="19548"/>
                </a:cubicBezTo>
                <a:cubicBezTo>
                  <a:pt x="4716" y="19685"/>
                  <a:pt x="4856" y="19817"/>
                  <a:pt x="4850" y="19838"/>
                </a:cubicBezTo>
                <a:cubicBezTo>
                  <a:pt x="4844" y="19859"/>
                  <a:pt x="4871" y="19865"/>
                  <a:pt x="4901" y="19855"/>
                </a:cubicBezTo>
                <a:cubicBezTo>
                  <a:pt x="4931" y="19845"/>
                  <a:pt x="5088" y="19918"/>
                  <a:pt x="5258" y="20026"/>
                </a:cubicBezTo>
                <a:cubicBezTo>
                  <a:pt x="5592" y="20237"/>
                  <a:pt x="5830" y="20365"/>
                  <a:pt x="6449" y="20640"/>
                </a:cubicBezTo>
                <a:cubicBezTo>
                  <a:pt x="6830" y="20809"/>
                  <a:pt x="7898" y="21186"/>
                  <a:pt x="8082" y="21220"/>
                </a:cubicBezTo>
                <a:cubicBezTo>
                  <a:pt x="8131" y="21228"/>
                  <a:pt x="8457" y="21292"/>
                  <a:pt x="8797" y="21356"/>
                </a:cubicBezTo>
                <a:cubicBezTo>
                  <a:pt x="9137" y="21420"/>
                  <a:pt x="9604" y="21487"/>
                  <a:pt x="9835" y="21510"/>
                </a:cubicBezTo>
                <a:cubicBezTo>
                  <a:pt x="10771" y="21600"/>
                  <a:pt x="12143" y="21503"/>
                  <a:pt x="13186" y="21271"/>
                </a:cubicBezTo>
                <a:cubicBezTo>
                  <a:pt x="13618" y="21175"/>
                  <a:pt x="14504" y="20909"/>
                  <a:pt x="14717" y="20810"/>
                </a:cubicBezTo>
                <a:cubicBezTo>
                  <a:pt x="15237" y="20569"/>
                  <a:pt x="15541" y="20463"/>
                  <a:pt x="15602" y="20486"/>
                </a:cubicBezTo>
                <a:cubicBezTo>
                  <a:pt x="15647" y="20504"/>
                  <a:pt x="15661" y="20487"/>
                  <a:pt x="15653" y="20452"/>
                </a:cubicBezTo>
                <a:cubicBezTo>
                  <a:pt x="15645" y="20422"/>
                  <a:pt x="15730" y="20342"/>
                  <a:pt x="15840" y="20282"/>
                </a:cubicBezTo>
                <a:cubicBezTo>
                  <a:pt x="15949" y="20221"/>
                  <a:pt x="16159" y="20110"/>
                  <a:pt x="16299" y="20026"/>
                </a:cubicBezTo>
                <a:cubicBezTo>
                  <a:pt x="16439" y="19941"/>
                  <a:pt x="16560" y="19889"/>
                  <a:pt x="16588" y="19906"/>
                </a:cubicBezTo>
                <a:cubicBezTo>
                  <a:pt x="16618" y="19925"/>
                  <a:pt x="16639" y="19916"/>
                  <a:pt x="16622" y="19889"/>
                </a:cubicBezTo>
                <a:cubicBezTo>
                  <a:pt x="16592" y="19841"/>
                  <a:pt x="16803" y="19678"/>
                  <a:pt x="16843" y="19719"/>
                </a:cubicBezTo>
                <a:cubicBezTo>
                  <a:pt x="16856" y="19731"/>
                  <a:pt x="16920" y="19687"/>
                  <a:pt x="16979" y="19616"/>
                </a:cubicBezTo>
                <a:cubicBezTo>
                  <a:pt x="17050" y="19533"/>
                  <a:pt x="17103" y="19496"/>
                  <a:pt x="17150" y="19514"/>
                </a:cubicBezTo>
                <a:cubicBezTo>
                  <a:pt x="17194" y="19531"/>
                  <a:pt x="17219" y="19527"/>
                  <a:pt x="17201" y="19497"/>
                </a:cubicBezTo>
                <a:cubicBezTo>
                  <a:pt x="17174" y="19454"/>
                  <a:pt x="17564" y="19122"/>
                  <a:pt x="17643" y="19122"/>
                </a:cubicBezTo>
                <a:cubicBezTo>
                  <a:pt x="17661" y="19122"/>
                  <a:pt x="17728" y="19054"/>
                  <a:pt x="17796" y="18968"/>
                </a:cubicBezTo>
                <a:cubicBezTo>
                  <a:pt x="17864" y="18882"/>
                  <a:pt x="17929" y="18819"/>
                  <a:pt x="17949" y="18832"/>
                </a:cubicBezTo>
                <a:cubicBezTo>
                  <a:pt x="17969" y="18844"/>
                  <a:pt x="18064" y="18771"/>
                  <a:pt x="18153" y="18661"/>
                </a:cubicBezTo>
                <a:cubicBezTo>
                  <a:pt x="18243" y="18551"/>
                  <a:pt x="18335" y="18477"/>
                  <a:pt x="18357" y="18490"/>
                </a:cubicBezTo>
                <a:cubicBezTo>
                  <a:pt x="18380" y="18504"/>
                  <a:pt x="18418" y="18452"/>
                  <a:pt x="18442" y="18388"/>
                </a:cubicBezTo>
                <a:cubicBezTo>
                  <a:pt x="18469" y="18317"/>
                  <a:pt x="18513" y="18284"/>
                  <a:pt x="18545" y="18303"/>
                </a:cubicBezTo>
                <a:cubicBezTo>
                  <a:pt x="18574" y="18321"/>
                  <a:pt x="18577" y="18329"/>
                  <a:pt x="18562" y="18303"/>
                </a:cubicBezTo>
                <a:cubicBezTo>
                  <a:pt x="18546" y="18278"/>
                  <a:pt x="18672" y="18112"/>
                  <a:pt x="18834" y="17945"/>
                </a:cubicBezTo>
                <a:cubicBezTo>
                  <a:pt x="18996" y="17777"/>
                  <a:pt x="19153" y="17584"/>
                  <a:pt x="19191" y="17518"/>
                </a:cubicBezTo>
                <a:cubicBezTo>
                  <a:pt x="19229" y="17452"/>
                  <a:pt x="19417" y="17189"/>
                  <a:pt x="19599" y="16938"/>
                </a:cubicBezTo>
                <a:cubicBezTo>
                  <a:pt x="19781" y="16688"/>
                  <a:pt x="19941" y="16436"/>
                  <a:pt x="19974" y="16375"/>
                </a:cubicBezTo>
                <a:cubicBezTo>
                  <a:pt x="20006" y="16314"/>
                  <a:pt x="20061" y="16241"/>
                  <a:pt x="20093" y="16205"/>
                </a:cubicBezTo>
                <a:cubicBezTo>
                  <a:pt x="20208" y="16071"/>
                  <a:pt x="20792" y="14764"/>
                  <a:pt x="20960" y="14260"/>
                </a:cubicBezTo>
                <a:cubicBezTo>
                  <a:pt x="21153" y="13681"/>
                  <a:pt x="21366" y="12927"/>
                  <a:pt x="21385" y="12725"/>
                </a:cubicBezTo>
                <a:cubicBezTo>
                  <a:pt x="21421" y="12351"/>
                  <a:pt x="21456" y="12204"/>
                  <a:pt x="21522" y="12128"/>
                </a:cubicBezTo>
                <a:lnTo>
                  <a:pt x="21522" y="10968"/>
                </a:lnTo>
                <a:cubicBezTo>
                  <a:pt x="21538" y="9759"/>
                  <a:pt x="21476" y="9059"/>
                  <a:pt x="21232" y="8102"/>
                </a:cubicBezTo>
                <a:cubicBezTo>
                  <a:pt x="21182" y="7905"/>
                  <a:pt x="21152" y="7731"/>
                  <a:pt x="21164" y="7710"/>
                </a:cubicBezTo>
                <a:cubicBezTo>
                  <a:pt x="21177" y="7690"/>
                  <a:pt x="21147" y="7652"/>
                  <a:pt x="21113" y="7625"/>
                </a:cubicBezTo>
                <a:cubicBezTo>
                  <a:pt x="21080" y="7597"/>
                  <a:pt x="21044" y="7499"/>
                  <a:pt x="21028" y="7420"/>
                </a:cubicBezTo>
                <a:cubicBezTo>
                  <a:pt x="21013" y="7341"/>
                  <a:pt x="20955" y="7142"/>
                  <a:pt x="20892" y="6977"/>
                </a:cubicBezTo>
                <a:cubicBezTo>
                  <a:pt x="20829" y="6811"/>
                  <a:pt x="20778" y="6649"/>
                  <a:pt x="20790" y="6601"/>
                </a:cubicBezTo>
                <a:cubicBezTo>
                  <a:pt x="20804" y="6547"/>
                  <a:pt x="20794" y="6499"/>
                  <a:pt x="20756" y="6499"/>
                </a:cubicBezTo>
                <a:cubicBezTo>
                  <a:pt x="20704" y="6499"/>
                  <a:pt x="20526" y="6179"/>
                  <a:pt x="20501" y="6038"/>
                </a:cubicBezTo>
                <a:cubicBezTo>
                  <a:pt x="20496" y="6010"/>
                  <a:pt x="20475" y="5952"/>
                  <a:pt x="20450" y="5919"/>
                </a:cubicBezTo>
                <a:cubicBezTo>
                  <a:pt x="20425" y="5886"/>
                  <a:pt x="20343" y="5736"/>
                  <a:pt x="20263" y="5578"/>
                </a:cubicBezTo>
                <a:cubicBezTo>
                  <a:pt x="19975" y="5012"/>
                  <a:pt x="19398" y="4182"/>
                  <a:pt x="18987" y="3719"/>
                </a:cubicBezTo>
                <a:cubicBezTo>
                  <a:pt x="18540" y="3215"/>
                  <a:pt x="17448" y="2162"/>
                  <a:pt x="17337" y="2132"/>
                </a:cubicBezTo>
                <a:cubicBezTo>
                  <a:pt x="17262" y="2112"/>
                  <a:pt x="17030" y="1932"/>
                  <a:pt x="17030" y="1893"/>
                </a:cubicBezTo>
                <a:cubicBezTo>
                  <a:pt x="17030" y="1874"/>
                  <a:pt x="17000" y="1859"/>
                  <a:pt x="16962" y="1859"/>
                </a:cubicBezTo>
                <a:cubicBezTo>
                  <a:pt x="16925" y="1859"/>
                  <a:pt x="16891" y="1827"/>
                  <a:pt x="16877" y="1791"/>
                </a:cubicBezTo>
                <a:cubicBezTo>
                  <a:pt x="16863" y="1755"/>
                  <a:pt x="16829" y="1727"/>
                  <a:pt x="16809" y="1740"/>
                </a:cubicBezTo>
                <a:cubicBezTo>
                  <a:pt x="16789" y="1752"/>
                  <a:pt x="16755" y="1761"/>
                  <a:pt x="16741" y="1740"/>
                </a:cubicBezTo>
                <a:cubicBezTo>
                  <a:pt x="16728" y="1718"/>
                  <a:pt x="16552" y="1595"/>
                  <a:pt x="16333" y="1467"/>
                </a:cubicBezTo>
                <a:cubicBezTo>
                  <a:pt x="16114" y="1339"/>
                  <a:pt x="15932" y="1211"/>
                  <a:pt x="15942" y="1194"/>
                </a:cubicBezTo>
                <a:cubicBezTo>
                  <a:pt x="15952" y="1177"/>
                  <a:pt x="15933" y="1163"/>
                  <a:pt x="15891" y="1160"/>
                </a:cubicBezTo>
                <a:cubicBezTo>
                  <a:pt x="15848" y="1157"/>
                  <a:pt x="15668" y="1101"/>
                  <a:pt x="15499" y="1023"/>
                </a:cubicBezTo>
                <a:cubicBezTo>
                  <a:pt x="15331" y="946"/>
                  <a:pt x="15088" y="829"/>
                  <a:pt x="14955" y="768"/>
                </a:cubicBezTo>
                <a:cubicBezTo>
                  <a:pt x="14654" y="629"/>
                  <a:pt x="13545" y="252"/>
                  <a:pt x="13441" y="256"/>
                </a:cubicBezTo>
                <a:cubicBezTo>
                  <a:pt x="13399" y="257"/>
                  <a:pt x="13353" y="245"/>
                  <a:pt x="13339" y="222"/>
                </a:cubicBezTo>
                <a:cubicBezTo>
                  <a:pt x="13325" y="199"/>
                  <a:pt x="13295" y="190"/>
                  <a:pt x="13271" y="205"/>
                </a:cubicBezTo>
                <a:cubicBezTo>
                  <a:pt x="13247" y="219"/>
                  <a:pt x="13179" y="194"/>
                  <a:pt x="13118" y="154"/>
                </a:cubicBezTo>
                <a:cubicBezTo>
                  <a:pt x="13056" y="113"/>
                  <a:pt x="12982" y="89"/>
                  <a:pt x="12948" y="102"/>
                </a:cubicBezTo>
                <a:cubicBezTo>
                  <a:pt x="12913" y="116"/>
                  <a:pt x="12769" y="108"/>
                  <a:pt x="12641" y="85"/>
                </a:cubicBezTo>
                <a:cubicBezTo>
                  <a:pt x="12514" y="62"/>
                  <a:pt x="12357" y="30"/>
                  <a:pt x="12284" y="17"/>
                </a:cubicBezTo>
                <a:cubicBezTo>
                  <a:pt x="12266" y="14"/>
                  <a:pt x="12145" y="5"/>
                  <a:pt x="12097" y="0"/>
                </a:cubicBezTo>
                <a:lnTo>
                  <a:pt x="1058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596" name="IMG_0329.png" descr="IMG_0329.png"/>
          <p:cNvPicPr>
            <a:picLocks noChangeAspect="1"/>
          </p:cNvPicPr>
          <p:nvPr/>
        </p:nvPicPr>
        <p:blipFill>
          <a:blip r:embed="rId6">
            <a:extLst/>
          </a:blip>
          <a:srcRect l="8915" t="17941" r="8915" b="17941"/>
          <a:stretch>
            <a:fillRect/>
          </a:stretch>
        </p:blipFill>
        <p:spPr>
          <a:xfrm>
            <a:off x="3307367" y="2338305"/>
            <a:ext cx="2070452" cy="1622091"/>
          </a:xfrm>
          <a:prstGeom prst="rect">
            <a:avLst/>
          </a:prstGeom>
          <a:ln w="12700">
            <a:miter lim="400000"/>
          </a:ln>
        </p:spPr>
      </p:pic>
      <p:sp>
        <p:nvSpPr>
          <p:cNvPr id="3597" name="عزيزتي الطالبة…"/>
          <p:cNvSpPr txBox="1"/>
          <p:nvPr/>
        </p:nvSpPr>
        <p:spPr>
          <a:xfrm>
            <a:off x="3743065" y="2785885"/>
            <a:ext cx="1114223" cy="806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3598" name="IMG_0474.png" descr="IMG_047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65935" y="1445562"/>
            <a:ext cx="1161532" cy="11615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5" name="Google Shape;5277;p5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600" name="Google Shape;5278;p5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601" name="Google Shape;5279;p5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602" name="Google Shape;5280;p5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603" name="Google Shape;5281;p5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604" name="Google Shape;5282;p5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pic>
        <p:nvPicPr>
          <p:cNvPr id="3606" name="IMG_1532.jpeg" descr="IMG_1532.jpeg"/>
          <p:cNvPicPr>
            <a:picLocks noChangeAspect="1"/>
          </p:cNvPicPr>
          <p:nvPr/>
        </p:nvPicPr>
        <p:blipFill>
          <a:blip r:embed="rId2">
            <a:alphaModFix amt="28571"/>
            <a:extLst/>
          </a:blip>
          <a:srcRect l="5878" t="1858" r="7770" b="5946"/>
          <a:stretch>
            <a:fillRect/>
          </a:stretch>
        </p:blipFill>
        <p:spPr>
          <a:xfrm>
            <a:off x="3117079" y="4079267"/>
            <a:ext cx="511720" cy="510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8" y="0"/>
                </a:moveTo>
                <a:cubicBezTo>
                  <a:pt x="8984" y="3"/>
                  <a:pt x="8704" y="37"/>
                  <a:pt x="7746" y="334"/>
                </a:cubicBezTo>
                <a:cubicBezTo>
                  <a:pt x="3591" y="1618"/>
                  <a:pt x="899" y="4710"/>
                  <a:pt x="150" y="9031"/>
                </a:cubicBezTo>
                <a:cubicBezTo>
                  <a:pt x="56" y="9573"/>
                  <a:pt x="3" y="10120"/>
                  <a:pt x="0" y="10670"/>
                </a:cubicBezTo>
                <a:cubicBezTo>
                  <a:pt x="-11" y="12320"/>
                  <a:pt x="380" y="13983"/>
                  <a:pt x="1166" y="15587"/>
                </a:cubicBezTo>
                <a:cubicBezTo>
                  <a:pt x="2216" y="17730"/>
                  <a:pt x="3767" y="19275"/>
                  <a:pt x="5930" y="20353"/>
                </a:cubicBezTo>
                <a:cubicBezTo>
                  <a:pt x="7154" y="20963"/>
                  <a:pt x="8117" y="21274"/>
                  <a:pt x="9412" y="21457"/>
                </a:cubicBezTo>
                <a:cubicBezTo>
                  <a:pt x="10414" y="21598"/>
                  <a:pt x="12347" y="21475"/>
                  <a:pt x="13393" y="21206"/>
                </a:cubicBezTo>
                <a:cubicBezTo>
                  <a:pt x="17166" y="20235"/>
                  <a:pt x="20058" y="17431"/>
                  <a:pt x="21122" y="13714"/>
                </a:cubicBezTo>
                <a:cubicBezTo>
                  <a:pt x="21456" y="12546"/>
                  <a:pt x="21589" y="10053"/>
                  <a:pt x="21372" y="8830"/>
                </a:cubicBezTo>
                <a:cubicBezTo>
                  <a:pt x="20623" y="4611"/>
                  <a:pt x="17659" y="1394"/>
                  <a:pt x="13443" y="217"/>
                </a:cubicBezTo>
                <a:cubicBezTo>
                  <a:pt x="12837" y="47"/>
                  <a:pt x="12219" y="-2"/>
                  <a:pt x="10728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607" name="روابط مجموعة رِفعة التعليمية…"/>
          <p:cNvSpPr txBox="1"/>
          <p:nvPr/>
        </p:nvSpPr>
        <p:spPr>
          <a:xfrm>
            <a:off x="2381372" y="1142224"/>
            <a:ext cx="4184349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b="1" sz="30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>
              <a:defRPr b="1" sz="30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grpSp>
        <p:nvGrpSpPr>
          <p:cNvPr id="3615" name="تجميع"/>
          <p:cNvGrpSpPr/>
          <p:nvPr/>
        </p:nvGrpSpPr>
        <p:grpSpPr>
          <a:xfrm>
            <a:off x="2770411" y="2682478"/>
            <a:ext cx="3949024" cy="2817451"/>
            <a:chOff x="0" y="0"/>
            <a:chExt cx="3949022" cy="2817449"/>
          </a:xfrm>
        </p:grpSpPr>
        <p:sp>
          <p:nvSpPr>
            <p:cNvPr id="3608" name="@Maths0120"/>
            <p:cNvSpPr/>
            <p:nvPr/>
          </p:nvSpPr>
          <p:spPr>
            <a:xfrm>
              <a:off x="904648" y="696578"/>
              <a:ext cx="1270001" cy="1270001"/>
            </a:xfrm>
            <a:prstGeom prst="line">
              <a:avLst/>
            </a:prstGeom>
            <a:solidFill>
              <a:srgbClr val="D3E6CC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 sz="24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@Maths0120</a:t>
              </a:r>
            </a:p>
          </p:txBody>
        </p:sp>
        <p:sp>
          <p:nvSpPr>
            <p:cNvPr id="3609" name="Google Shape;632;p19"/>
            <p:cNvSpPr/>
            <p:nvPr/>
          </p:nvSpPr>
          <p:spPr>
            <a:xfrm>
              <a:off x="1037568" y="1897782"/>
              <a:ext cx="181788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>
                <a:defRPr sz="1800">
                  <a:solidFill>
                    <a:srgbClr val="ECACA7"/>
                  </a:solidFill>
                  <a:latin typeface="+mj-lt"/>
                  <a:ea typeface="+mj-ea"/>
                  <a:cs typeface="+mj-cs"/>
                  <a:sym typeface="Muna Bold"/>
                </a:defRPr>
              </a:lvl1pPr>
            </a:lstStyle>
            <a:p>
              <a:pPr rtl="0">
                <a:defRPr/>
              </a:pPr>
              <a:r>
                <a:t>@hasnaa-2</a:t>
              </a:r>
            </a:p>
          </p:txBody>
        </p:sp>
        <p:sp>
          <p:nvSpPr>
            <p:cNvPr id="3610" name="Google Shape;1105;p42"/>
            <p:cNvSpPr/>
            <p:nvPr/>
          </p:nvSpPr>
          <p:spPr>
            <a:xfrm>
              <a:off x="575844" y="2000345"/>
              <a:ext cx="365143" cy="269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ABD6C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1">
                  <a:solidFill>
                    <a:srgbClr val="B92D5D"/>
                  </a:solidFill>
                </a:defRPr>
              </a:pPr>
            </a:p>
          </p:txBody>
        </p:sp>
        <p:sp>
          <p:nvSpPr>
            <p:cNvPr id="3611" name="https://linktr.ee/Refa2">
              <a:hlinkClick r:id="rId4" invalidUrl="" action="" tgtFrame="" tooltip="" history="1" highlightClick="0" endSnd="0"/>
            </p:cNvPr>
            <p:cNvSpPr/>
            <p:nvPr/>
          </p:nvSpPr>
          <p:spPr>
            <a:xfrm>
              <a:off x="2679022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u="sng">
                  <a:solidFill>
                    <a:srgbClr val="4285F4"/>
                  </a:solidFill>
                  <a:uFill>
                    <a:solidFill>
                      <a:srgbClr val="4285F4"/>
                    </a:solidFill>
                  </a:uFill>
                  <a:latin typeface="+mj-lt"/>
                  <a:ea typeface="+mj-ea"/>
                  <a:cs typeface="+mj-cs"/>
                  <a:sym typeface="Muna Bold"/>
                </a:defRPr>
              </a:lvl1pPr>
            </a:lstStyle>
            <a:p>
              <a:pPr rtl="0">
                <a:defRPr/>
              </a:pPr>
              <a:r>
                <a:t>https://linktr.ee/Refa2</a:t>
              </a:r>
            </a:p>
          </p:txBody>
        </p:sp>
        <p:sp>
          <p:nvSpPr>
            <p:cNvPr id="3612" name="لاتنسوني من دعواتكم الصادقة"/>
            <p:cNvSpPr/>
            <p:nvPr/>
          </p:nvSpPr>
          <p:spPr>
            <a:xfrm>
              <a:off x="0" y="1028845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9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atin typeface="+mj-lt"/>
                  <a:ea typeface="+mj-ea"/>
                  <a:cs typeface="+mj-cs"/>
                  <a:sym typeface="Muna Bold"/>
                </a:defRPr>
              </a:lvl1pPr>
            </a:lstStyle>
            <a:p>
              <a:pPr rtl="0">
                <a:defRPr/>
              </a:pPr>
              <a:r>
                <a:t>لاتنسوني من دعواتكم الصادقة</a:t>
              </a:r>
            </a:p>
          </p:txBody>
        </p:sp>
        <p:sp>
          <p:nvSpPr>
            <p:cNvPr id="3613" name="https://t.me/hasna_math">
              <a:hlinkClick r:id="rId5" invalidUrl="" action="" tgtFrame="" tooltip="" history="1" highlightClick="0" endSnd="0"/>
            </p:cNvPr>
            <p:cNvSpPr/>
            <p:nvPr/>
          </p:nvSpPr>
          <p:spPr>
            <a:xfrm>
              <a:off x="897835" y="154744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92D5D"/>
                  </a:solidFill>
                </a:defRPr>
              </a:lvl1pPr>
            </a:lstStyle>
            <a:p>
              <a:pPr rtl="0">
                <a:defRPr/>
              </a:pPr>
              <a:r>
                <a:t>https://t.me/hasna_math</a:t>
              </a:r>
            </a:p>
          </p:txBody>
        </p:sp>
        <p:sp>
          <p:nvSpPr>
            <p:cNvPr id="3614" name="Google Shape;1105;p42"/>
            <p:cNvSpPr/>
            <p:nvPr/>
          </p:nvSpPr>
          <p:spPr>
            <a:xfrm>
              <a:off x="457311" y="781775"/>
              <a:ext cx="365143" cy="269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ABD6C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1">
                  <a:solidFill>
                    <a:srgbClr val="B92D5D"/>
                  </a:solidFill>
                </a:defRPr>
              </a:pPr>
            </a:p>
          </p:txBody>
        </p:sp>
      </p:grpSp>
      <p:pic>
        <p:nvPicPr>
          <p:cNvPr id="3616" name="IMG_1531.png" descr="IMG_1531.png"/>
          <p:cNvPicPr>
            <a:picLocks noChangeAspect="1"/>
          </p:cNvPicPr>
          <p:nvPr/>
        </p:nvPicPr>
        <p:blipFill>
          <a:blip r:embed="rId6">
            <a:extLst/>
          </a:blip>
          <a:srcRect l="30813" t="3020" r="30813" b="47659"/>
          <a:stretch>
            <a:fillRect/>
          </a:stretch>
        </p:blipFill>
        <p:spPr>
          <a:xfrm>
            <a:off x="4165024" y="1764333"/>
            <a:ext cx="691874" cy="8928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9" name="Google Shape;1045;p38" descr="Google Shape;1045;p38"/>
          <p:cNvPicPr>
            <a:picLocks noChangeAspect="0"/>
          </p:cNvPicPr>
          <p:nvPr/>
        </p:nvPicPr>
        <p:blipFill>
          <a:blip r:embed="rId2">
            <a:alphaModFix amt="77853"/>
            <a:extLst/>
          </a:blip>
          <a:stretch>
            <a:fillRect/>
          </a:stretch>
        </p:blipFill>
        <p:spPr>
          <a:xfrm>
            <a:off x="2230414" y="1618366"/>
            <a:ext cx="4683172" cy="3061907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370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371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374" name="Google Shape;972;p13"/>
          <p:cNvGrpSpPr/>
          <p:nvPr/>
        </p:nvGrpSpPr>
        <p:grpSpPr>
          <a:xfrm>
            <a:off x="3137184" y="2876350"/>
            <a:ext cx="297885" cy="313811"/>
            <a:chOff x="0" y="0"/>
            <a:chExt cx="297884" cy="313810"/>
          </a:xfrm>
        </p:grpSpPr>
        <p:sp>
          <p:nvSpPr>
            <p:cNvPr id="2372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3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77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375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6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80" name="Google Shape;972;p13"/>
          <p:cNvGrpSpPr/>
          <p:nvPr/>
        </p:nvGrpSpPr>
        <p:grpSpPr>
          <a:xfrm>
            <a:off x="6763908" y="4062494"/>
            <a:ext cx="297886" cy="313811"/>
            <a:chOff x="0" y="0"/>
            <a:chExt cx="297884" cy="313810"/>
          </a:xfrm>
        </p:grpSpPr>
        <p:sp>
          <p:nvSpPr>
            <p:cNvPr id="2378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9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91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381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2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3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4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5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6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7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8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9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0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02" name="Google Shape;975;p13"/>
          <p:cNvGrpSpPr/>
          <p:nvPr/>
        </p:nvGrpSpPr>
        <p:grpSpPr>
          <a:xfrm>
            <a:off x="2652329" y="1736102"/>
            <a:ext cx="233114" cy="225093"/>
            <a:chOff x="19" y="19"/>
            <a:chExt cx="233112" cy="225091"/>
          </a:xfrm>
        </p:grpSpPr>
        <p:sp>
          <p:nvSpPr>
            <p:cNvPr id="2392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3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4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5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6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7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8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9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0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1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13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403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4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5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6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7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8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9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0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1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2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14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15" name="Google Shape;1765;p26"/>
          <p:cNvSpPr/>
          <p:nvPr/>
        </p:nvSpPr>
        <p:spPr>
          <a:xfrm rot="126755">
            <a:off x="2249246" y="1171157"/>
            <a:ext cx="4703898" cy="628215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16" name="Google Shape;1767;p26"/>
          <p:cNvSpPr/>
          <p:nvPr/>
        </p:nvSpPr>
        <p:spPr>
          <a:xfrm rot="4829594">
            <a:off x="6525763" y="1196822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17" name="Google Shape;1766;p26"/>
          <p:cNvSpPr/>
          <p:nvPr/>
        </p:nvSpPr>
        <p:spPr>
          <a:xfrm rot="21464125">
            <a:off x="2086703" y="956743"/>
            <a:ext cx="573201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18" name="Google Shape;1743;p25"/>
          <p:cNvSpPr txBox="1"/>
          <p:nvPr>
            <p:ph type="body" sz="quarter" idx="1"/>
          </p:nvPr>
        </p:nvSpPr>
        <p:spPr>
          <a:xfrm>
            <a:off x="2884186" y="1128615"/>
            <a:ext cx="3295051" cy="553742"/>
          </a:xfrm>
          <a:prstGeom prst="rect">
            <a:avLst/>
          </a:prstGeom>
        </p:spPr>
        <p:txBody>
          <a:bodyPr/>
          <a:lstStyle>
            <a:lvl1pPr marL="0" indent="0" algn="ctr" defTabSz="649223">
              <a:defRPr sz="2272">
                <a:solidFill>
                  <a:schemeClr val="accent4">
                    <a:satOff val="-24437"/>
                    <a:lumOff val="-14549"/>
                  </a:schemeClr>
                </a:solidFill>
              </a:defRPr>
            </a:lvl1pPr>
          </a:lstStyle>
          <a:p>
            <a:pPr/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1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0" name="Google Shape;1045;p38" descr="Google Shape;1045;p38"/>
          <p:cNvPicPr>
            <a:picLocks noChangeAspect="0"/>
          </p:cNvPicPr>
          <p:nvPr/>
        </p:nvPicPr>
        <p:blipFill>
          <a:blip r:embed="rId2">
            <a:alphaModFix amt="77853"/>
            <a:extLst/>
          </a:blip>
          <a:stretch>
            <a:fillRect/>
          </a:stretch>
        </p:blipFill>
        <p:spPr>
          <a:xfrm>
            <a:off x="2230414" y="1618366"/>
            <a:ext cx="4683172" cy="3061907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421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422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25" name="Google Shape;972;p13"/>
          <p:cNvGrpSpPr/>
          <p:nvPr/>
        </p:nvGrpSpPr>
        <p:grpSpPr>
          <a:xfrm>
            <a:off x="3137184" y="2876350"/>
            <a:ext cx="297885" cy="313811"/>
            <a:chOff x="0" y="0"/>
            <a:chExt cx="297884" cy="313810"/>
          </a:xfrm>
        </p:grpSpPr>
        <p:sp>
          <p:nvSpPr>
            <p:cNvPr id="2423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4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28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426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7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31" name="Google Shape;972;p13"/>
          <p:cNvGrpSpPr/>
          <p:nvPr/>
        </p:nvGrpSpPr>
        <p:grpSpPr>
          <a:xfrm>
            <a:off x="6763908" y="4062494"/>
            <a:ext cx="297886" cy="313811"/>
            <a:chOff x="0" y="0"/>
            <a:chExt cx="297884" cy="313810"/>
          </a:xfrm>
        </p:grpSpPr>
        <p:sp>
          <p:nvSpPr>
            <p:cNvPr id="2429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0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42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432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3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4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5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6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7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8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9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0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1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53" name="Google Shape;975;p13"/>
          <p:cNvGrpSpPr/>
          <p:nvPr/>
        </p:nvGrpSpPr>
        <p:grpSpPr>
          <a:xfrm>
            <a:off x="2652329" y="1736102"/>
            <a:ext cx="233114" cy="225093"/>
            <a:chOff x="19" y="19"/>
            <a:chExt cx="233112" cy="225091"/>
          </a:xfrm>
        </p:grpSpPr>
        <p:sp>
          <p:nvSpPr>
            <p:cNvPr id="2443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4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5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6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7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8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9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0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1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2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64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454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5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6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7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8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9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0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1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2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3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65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66" name="Google Shape;1765;p26"/>
          <p:cNvSpPr/>
          <p:nvPr/>
        </p:nvSpPr>
        <p:spPr>
          <a:xfrm rot="126755">
            <a:off x="2249246" y="1171157"/>
            <a:ext cx="4703898" cy="628215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67" name="Google Shape;1767;p26"/>
          <p:cNvSpPr/>
          <p:nvPr/>
        </p:nvSpPr>
        <p:spPr>
          <a:xfrm rot="4829594">
            <a:off x="6525763" y="1196822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68" name="Google Shape;1766;p26"/>
          <p:cNvSpPr/>
          <p:nvPr/>
        </p:nvSpPr>
        <p:spPr>
          <a:xfrm rot="21464125">
            <a:off x="2086703" y="956743"/>
            <a:ext cx="573201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69" name="Google Shape;1742;p25"/>
          <p:cNvSpPr txBox="1"/>
          <p:nvPr>
            <p:ph type="title"/>
          </p:nvPr>
        </p:nvSpPr>
        <p:spPr>
          <a:xfrm>
            <a:off x="3234888" y="1074646"/>
            <a:ext cx="3030493" cy="821237"/>
          </a:xfrm>
          <a:prstGeom prst="rect">
            <a:avLst/>
          </a:prstGeom>
        </p:spPr>
        <p:txBody>
          <a:bodyPr lIns="121899" tIns="121899" rIns="121899" bIns="121899"/>
          <a:lstStyle/>
          <a:p>
            <a:pPr/>
            <a:r>
              <a:t>شريط الذكريات</a:t>
            </a:r>
          </a:p>
        </p:txBody>
      </p:sp>
      <p:pic>
        <p:nvPicPr>
          <p:cNvPr id="2470" name="IMG_0530.png" descr="IMG_053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10360" y="2482779"/>
            <a:ext cx="3844230" cy="2770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1" name="IMG_0948.png" descr="IMG_0948.png"/>
          <p:cNvPicPr>
            <a:picLocks noChangeAspect="1"/>
          </p:cNvPicPr>
          <p:nvPr/>
        </p:nvPicPr>
        <p:blipFill>
          <a:blip r:embed="rId4">
            <a:extLst/>
          </a:blip>
          <a:srcRect l="14212" t="15552" r="2076" b="7943"/>
          <a:stretch>
            <a:fillRect/>
          </a:stretch>
        </p:blipFill>
        <p:spPr>
          <a:xfrm>
            <a:off x="6462737" y="1186054"/>
            <a:ext cx="1989965" cy="1572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70" y="0"/>
                </a:moveTo>
                <a:cubicBezTo>
                  <a:pt x="14208" y="0"/>
                  <a:pt x="14216" y="55"/>
                  <a:pt x="14309" y="206"/>
                </a:cubicBezTo>
                <a:cubicBezTo>
                  <a:pt x="14369" y="304"/>
                  <a:pt x="14376" y="292"/>
                  <a:pt x="14352" y="136"/>
                </a:cubicBezTo>
                <a:cubicBezTo>
                  <a:pt x="14340" y="60"/>
                  <a:pt x="14305" y="0"/>
                  <a:pt x="14270" y="0"/>
                </a:cubicBezTo>
                <a:close/>
                <a:moveTo>
                  <a:pt x="13091" y="168"/>
                </a:moveTo>
                <a:cubicBezTo>
                  <a:pt x="13067" y="168"/>
                  <a:pt x="13015" y="193"/>
                  <a:pt x="12979" y="222"/>
                </a:cubicBezTo>
                <a:cubicBezTo>
                  <a:pt x="12943" y="252"/>
                  <a:pt x="12933" y="276"/>
                  <a:pt x="12957" y="276"/>
                </a:cubicBezTo>
                <a:cubicBezTo>
                  <a:pt x="12982" y="276"/>
                  <a:pt x="13033" y="252"/>
                  <a:pt x="13069" y="222"/>
                </a:cubicBezTo>
                <a:cubicBezTo>
                  <a:pt x="13106" y="193"/>
                  <a:pt x="13115" y="168"/>
                  <a:pt x="13091" y="168"/>
                </a:cubicBezTo>
                <a:close/>
                <a:moveTo>
                  <a:pt x="13439" y="190"/>
                </a:moveTo>
                <a:cubicBezTo>
                  <a:pt x="13424" y="199"/>
                  <a:pt x="13400" y="229"/>
                  <a:pt x="13362" y="287"/>
                </a:cubicBezTo>
                <a:cubicBezTo>
                  <a:pt x="13308" y="371"/>
                  <a:pt x="13220" y="444"/>
                  <a:pt x="13168" y="444"/>
                </a:cubicBezTo>
                <a:cubicBezTo>
                  <a:pt x="13116" y="444"/>
                  <a:pt x="13063" y="468"/>
                  <a:pt x="13048" y="499"/>
                </a:cubicBezTo>
                <a:cubicBezTo>
                  <a:pt x="13032" y="531"/>
                  <a:pt x="13074" y="553"/>
                  <a:pt x="13147" y="553"/>
                </a:cubicBezTo>
                <a:cubicBezTo>
                  <a:pt x="13290" y="553"/>
                  <a:pt x="13463" y="375"/>
                  <a:pt x="13461" y="233"/>
                </a:cubicBezTo>
                <a:cubicBezTo>
                  <a:pt x="13460" y="197"/>
                  <a:pt x="13455" y="181"/>
                  <a:pt x="13439" y="190"/>
                </a:cubicBezTo>
                <a:close/>
                <a:moveTo>
                  <a:pt x="14029" y="222"/>
                </a:moveTo>
                <a:cubicBezTo>
                  <a:pt x="13953" y="222"/>
                  <a:pt x="13992" y="339"/>
                  <a:pt x="14119" y="499"/>
                </a:cubicBezTo>
                <a:cubicBezTo>
                  <a:pt x="14239" y="648"/>
                  <a:pt x="14426" y="732"/>
                  <a:pt x="14365" y="607"/>
                </a:cubicBezTo>
                <a:cubicBezTo>
                  <a:pt x="14350" y="577"/>
                  <a:pt x="14297" y="553"/>
                  <a:pt x="14249" y="553"/>
                </a:cubicBezTo>
                <a:cubicBezTo>
                  <a:pt x="14191" y="553"/>
                  <a:pt x="14145" y="494"/>
                  <a:pt x="14115" y="385"/>
                </a:cubicBezTo>
                <a:cubicBezTo>
                  <a:pt x="14090" y="294"/>
                  <a:pt x="14051" y="222"/>
                  <a:pt x="14029" y="222"/>
                </a:cubicBezTo>
                <a:close/>
                <a:moveTo>
                  <a:pt x="14515" y="282"/>
                </a:moveTo>
                <a:cubicBezTo>
                  <a:pt x="14500" y="281"/>
                  <a:pt x="14484" y="285"/>
                  <a:pt x="14468" y="293"/>
                </a:cubicBezTo>
                <a:cubicBezTo>
                  <a:pt x="14433" y="310"/>
                  <a:pt x="14443" y="323"/>
                  <a:pt x="14494" y="325"/>
                </a:cubicBezTo>
                <a:cubicBezTo>
                  <a:pt x="14540" y="328"/>
                  <a:pt x="14564" y="316"/>
                  <a:pt x="14550" y="298"/>
                </a:cubicBezTo>
                <a:cubicBezTo>
                  <a:pt x="14543" y="289"/>
                  <a:pt x="14531" y="283"/>
                  <a:pt x="14515" y="282"/>
                </a:cubicBezTo>
                <a:close/>
                <a:moveTo>
                  <a:pt x="14942" y="461"/>
                </a:moveTo>
                <a:cubicBezTo>
                  <a:pt x="14784" y="482"/>
                  <a:pt x="14561" y="630"/>
                  <a:pt x="14537" y="726"/>
                </a:cubicBezTo>
                <a:cubicBezTo>
                  <a:pt x="14525" y="776"/>
                  <a:pt x="14477" y="856"/>
                  <a:pt x="14429" y="911"/>
                </a:cubicBezTo>
                <a:cubicBezTo>
                  <a:pt x="14382" y="965"/>
                  <a:pt x="14343" y="1059"/>
                  <a:pt x="14343" y="1117"/>
                </a:cubicBezTo>
                <a:cubicBezTo>
                  <a:pt x="14343" y="1175"/>
                  <a:pt x="14293" y="1303"/>
                  <a:pt x="14231" y="1404"/>
                </a:cubicBezTo>
                <a:cubicBezTo>
                  <a:pt x="14170" y="1505"/>
                  <a:pt x="14114" y="1676"/>
                  <a:pt x="14107" y="1778"/>
                </a:cubicBezTo>
                <a:cubicBezTo>
                  <a:pt x="14099" y="1880"/>
                  <a:pt x="14059" y="2054"/>
                  <a:pt x="14020" y="2168"/>
                </a:cubicBezTo>
                <a:cubicBezTo>
                  <a:pt x="13954" y="2365"/>
                  <a:pt x="13944" y="2373"/>
                  <a:pt x="13827" y="2314"/>
                </a:cubicBezTo>
                <a:cubicBezTo>
                  <a:pt x="13521" y="2162"/>
                  <a:pt x="13211" y="2256"/>
                  <a:pt x="13259" y="2488"/>
                </a:cubicBezTo>
                <a:cubicBezTo>
                  <a:pt x="13287" y="2623"/>
                  <a:pt x="13167" y="2759"/>
                  <a:pt x="13134" y="2629"/>
                </a:cubicBezTo>
                <a:cubicBezTo>
                  <a:pt x="13121" y="2580"/>
                  <a:pt x="13102" y="2501"/>
                  <a:pt x="13091" y="2455"/>
                </a:cubicBezTo>
                <a:cubicBezTo>
                  <a:pt x="13051" y="2297"/>
                  <a:pt x="12973" y="2371"/>
                  <a:pt x="12988" y="2553"/>
                </a:cubicBezTo>
                <a:cubicBezTo>
                  <a:pt x="13001" y="2722"/>
                  <a:pt x="12993" y="2737"/>
                  <a:pt x="12863" y="2737"/>
                </a:cubicBezTo>
                <a:cubicBezTo>
                  <a:pt x="12786" y="2737"/>
                  <a:pt x="12711" y="2749"/>
                  <a:pt x="12695" y="2770"/>
                </a:cubicBezTo>
                <a:cubicBezTo>
                  <a:pt x="12661" y="2812"/>
                  <a:pt x="12234" y="2290"/>
                  <a:pt x="12234" y="2206"/>
                </a:cubicBezTo>
                <a:cubicBezTo>
                  <a:pt x="12234" y="2118"/>
                  <a:pt x="12057" y="1926"/>
                  <a:pt x="12011" y="1962"/>
                </a:cubicBezTo>
                <a:cubicBezTo>
                  <a:pt x="11987" y="1980"/>
                  <a:pt x="11956" y="1955"/>
                  <a:pt x="11942" y="1908"/>
                </a:cubicBezTo>
                <a:cubicBezTo>
                  <a:pt x="11909" y="1800"/>
                  <a:pt x="11838" y="1796"/>
                  <a:pt x="11838" y="1903"/>
                </a:cubicBezTo>
                <a:cubicBezTo>
                  <a:pt x="11838" y="2052"/>
                  <a:pt x="11764" y="2037"/>
                  <a:pt x="11666" y="1870"/>
                </a:cubicBezTo>
                <a:lnTo>
                  <a:pt x="11567" y="1707"/>
                </a:lnTo>
                <a:lnTo>
                  <a:pt x="11688" y="1566"/>
                </a:lnTo>
                <a:cubicBezTo>
                  <a:pt x="11789" y="1449"/>
                  <a:pt x="11800" y="1418"/>
                  <a:pt x="11748" y="1355"/>
                </a:cubicBezTo>
                <a:cubicBezTo>
                  <a:pt x="11619" y="1199"/>
                  <a:pt x="11304" y="1250"/>
                  <a:pt x="11223" y="1442"/>
                </a:cubicBezTo>
                <a:cubicBezTo>
                  <a:pt x="11182" y="1537"/>
                  <a:pt x="11194" y="1577"/>
                  <a:pt x="11292" y="1691"/>
                </a:cubicBezTo>
                <a:cubicBezTo>
                  <a:pt x="11387" y="1802"/>
                  <a:pt x="11400" y="1842"/>
                  <a:pt x="11356" y="1908"/>
                </a:cubicBezTo>
                <a:cubicBezTo>
                  <a:pt x="11327" y="1952"/>
                  <a:pt x="11274" y="1989"/>
                  <a:pt x="11240" y="1989"/>
                </a:cubicBezTo>
                <a:cubicBezTo>
                  <a:pt x="11206" y="1989"/>
                  <a:pt x="11114" y="2097"/>
                  <a:pt x="11038" y="2233"/>
                </a:cubicBezTo>
                <a:cubicBezTo>
                  <a:pt x="10930" y="2425"/>
                  <a:pt x="10889" y="2470"/>
                  <a:pt x="10844" y="2423"/>
                </a:cubicBezTo>
                <a:cubicBezTo>
                  <a:pt x="10773" y="2349"/>
                  <a:pt x="10765" y="2438"/>
                  <a:pt x="10836" y="2526"/>
                </a:cubicBezTo>
                <a:cubicBezTo>
                  <a:pt x="10909" y="2618"/>
                  <a:pt x="10885" y="3522"/>
                  <a:pt x="10805" y="3664"/>
                </a:cubicBezTo>
                <a:cubicBezTo>
                  <a:pt x="10753" y="3759"/>
                  <a:pt x="10690" y="3781"/>
                  <a:pt x="10392" y="3789"/>
                </a:cubicBezTo>
                <a:cubicBezTo>
                  <a:pt x="10102" y="3796"/>
                  <a:pt x="9998" y="3825"/>
                  <a:pt x="9790" y="3957"/>
                </a:cubicBezTo>
                <a:cubicBezTo>
                  <a:pt x="9479" y="4154"/>
                  <a:pt x="9420" y="4257"/>
                  <a:pt x="9531" y="4412"/>
                </a:cubicBezTo>
                <a:cubicBezTo>
                  <a:pt x="9596" y="4502"/>
                  <a:pt x="9597" y="4531"/>
                  <a:pt x="9549" y="4553"/>
                </a:cubicBezTo>
                <a:cubicBezTo>
                  <a:pt x="9515" y="4568"/>
                  <a:pt x="8826" y="4588"/>
                  <a:pt x="8012" y="4596"/>
                </a:cubicBezTo>
                <a:cubicBezTo>
                  <a:pt x="6596" y="4611"/>
                  <a:pt x="6527" y="4618"/>
                  <a:pt x="6411" y="4727"/>
                </a:cubicBezTo>
                <a:cubicBezTo>
                  <a:pt x="6129" y="4991"/>
                  <a:pt x="6108" y="5066"/>
                  <a:pt x="6084" y="6038"/>
                </a:cubicBezTo>
                <a:lnTo>
                  <a:pt x="6062" y="6933"/>
                </a:lnTo>
                <a:lnTo>
                  <a:pt x="5860" y="7166"/>
                </a:lnTo>
                <a:cubicBezTo>
                  <a:pt x="5749" y="7294"/>
                  <a:pt x="5648" y="7386"/>
                  <a:pt x="5632" y="7366"/>
                </a:cubicBezTo>
                <a:cubicBezTo>
                  <a:pt x="5616" y="7346"/>
                  <a:pt x="5602" y="7194"/>
                  <a:pt x="5602" y="7030"/>
                </a:cubicBezTo>
                <a:lnTo>
                  <a:pt x="5602" y="6732"/>
                </a:lnTo>
                <a:lnTo>
                  <a:pt x="5283" y="6754"/>
                </a:lnTo>
                <a:lnTo>
                  <a:pt x="4965" y="6765"/>
                </a:lnTo>
                <a:lnTo>
                  <a:pt x="4952" y="7003"/>
                </a:lnTo>
                <a:cubicBezTo>
                  <a:pt x="4937" y="7266"/>
                  <a:pt x="4871" y="7335"/>
                  <a:pt x="4724" y="7236"/>
                </a:cubicBezTo>
                <a:cubicBezTo>
                  <a:pt x="4656" y="7190"/>
                  <a:pt x="4632" y="7133"/>
                  <a:pt x="4646" y="7041"/>
                </a:cubicBezTo>
                <a:cubicBezTo>
                  <a:pt x="4681" y="6814"/>
                  <a:pt x="4622" y="6778"/>
                  <a:pt x="4212" y="6754"/>
                </a:cubicBezTo>
                <a:cubicBezTo>
                  <a:pt x="3696" y="6723"/>
                  <a:pt x="3522" y="6779"/>
                  <a:pt x="3493" y="6992"/>
                </a:cubicBezTo>
                <a:cubicBezTo>
                  <a:pt x="3472" y="7142"/>
                  <a:pt x="3456" y="7154"/>
                  <a:pt x="3239" y="7187"/>
                </a:cubicBezTo>
                <a:cubicBezTo>
                  <a:pt x="3110" y="7207"/>
                  <a:pt x="2978" y="7256"/>
                  <a:pt x="2951" y="7290"/>
                </a:cubicBezTo>
                <a:cubicBezTo>
                  <a:pt x="2919" y="7330"/>
                  <a:pt x="2891" y="7679"/>
                  <a:pt x="2877" y="8223"/>
                </a:cubicBezTo>
                <a:cubicBezTo>
                  <a:pt x="2857" y="9033"/>
                  <a:pt x="2853" y="9090"/>
                  <a:pt x="2774" y="9090"/>
                </a:cubicBezTo>
                <a:cubicBezTo>
                  <a:pt x="2695" y="9090"/>
                  <a:pt x="2690" y="9045"/>
                  <a:pt x="2697" y="8358"/>
                </a:cubicBezTo>
                <a:cubicBezTo>
                  <a:pt x="2703" y="7702"/>
                  <a:pt x="2695" y="7621"/>
                  <a:pt x="2624" y="7572"/>
                </a:cubicBezTo>
                <a:cubicBezTo>
                  <a:pt x="2400" y="7422"/>
                  <a:pt x="1205" y="7456"/>
                  <a:pt x="786" y="7626"/>
                </a:cubicBezTo>
                <a:lnTo>
                  <a:pt x="648" y="7686"/>
                </a:lnTo>
                <a:lnTo>
                  <a:pt x="622" y="8190"/>
                </a:lnTo>
                <a:cubicBezTo>
                  <a:pt x="609" y="8470"/>
                  <a:pt x="604" y="8774"/>
                  <a:pt x="609" y="8862"/>
                </a:cubicBezTo>
                <a:cubicBezTo>
                  <a:pt x="618" y="9017"/>
                  <a:pt x="609" y="9026"/>
                  <a:pt x="342" y="9101"/>
                </a:cubicBezTo>
                <a:cubicBezTo>
                  <a:pt x="130" y="9161"/>
                  <a:pt x="55" y="9210"/>
                  <a:pt x="20" y="9307"/>
                </a:cubicBezTo>
                <a:cubicBezTo>
                  <a:pt x="-13" y="9397"/>
                  <a:pt x="-5" y="9869"/>
                  <a:pt x="45" y="10944"/>
                </a:cubicBezTo>
                <a:cubicBezTo>
                  <a:pt x="85" y="11775"/>
                  <a:pt x="134" y="12883"/>
                  <a:pt x="157" y="13399"/>
                </a:cubicBezTo>
                <a:cubicBezTo>
                  <a:pt x="181" y="13916"/>
                  <a:pt x="210" y="14509"/>
                  <a:pt x="222" y="14722"/>
                </a:cubicBezTo>
                <a:cubicBezTo>
                  <a:pt x="234" y="14934"/>
                  <a:pt x="266" y="15581"/>
                  <a:pt x="291" y="16158"/>
                </a:cubicBezTo>
                <a:cubicBezTo>
                  <a:pt x="353" y="17596"/>
                  <a:pt x="358" y="17658"/>
                  <a:pt x="476" y="17692"/>
                </a:cubicBezTo>
                <a:cubicBezTo>
                  <a:pt x="1362" y="17945"/>
                  <a:pt x="1491" y="17966"/>
                  <a:pt x="2331" y="17947"/>
                </a:cubicBezTo>
                <a:lnTo>
                  <a:pt x="3170" y="17925"/>
                </a:lnTo>
                <a:lnTo>
                  <a:pt x="3342" y="18099"/>
                </a:lnTo>
                <a:cubicBezTo>
                  <a:pt x="3672" y="18423"/>
                  <a:pt x="4486" y="19084"/>
                  <a:pt x="5163" y="19578"/>
                </a:cubicBezTo>
                <a:cubicBezTo>
                  <a:pt x="6287" y="20400"/>
                  <a:pt x="7087" y="20641"/>
                  <a:pt x="7887" y="20397"/>
                </a:cubicBezTo>
                <a:cubicBezTo>
                  <a:pt x="8936" y="20077"/>
                  <a:pt x="10694" y="19987"/>
                  <a:pt x="11924" y="20191"/>
                </a:cubicBezTo>
                <a:cubicBezTo>
                  <a:pt x="12657" y="20312"/>
                  <a:pt x="13604" y="20553"/>
                  <a:pt x="14528" y="20857"/>
                </a:cubicBezTo>
                <a:cubicBezTo>
                  <a:pt x="15525" y="21186"/>
                  <a:pt x="16193" y="21370"/>
                  <a:pt x="16637" y="21432"/>
                </a:cubicBezTo>
                <a:cubicBezTo>
                  <a:pt x="17833" y="21600"/>
                  <a:pt x="18897" y="21223"/>
                  <a:pt x="19482" y="20424"/>
                </a:cubicBezTo>
                <a:cubicBezTo>
                  <a:pt x="19615" y="20242"/>
                  <a:pt x="20098" y="19628"/>
                  <a:pt x="20558" y="19058"/>
                </a:cubicBezTo>
                <a:cubicBezTo>
                  <a:pt x="21340" y="18089"/>
                  <a:pt x="21398" y="17999"/>
                  <a:pt x="21475" y="17697"/>
                </a:cubicBezTo>
                <a:cubicBezTo>
                  <a:pt x="21533" y="17469"/>
                  <a:pt x="21570" y="17188"/>
                  <a:pt x="21578" y="16906"/>
                </a:cubicBezTo>
                <a:cubicBezTo>
                  <a:pt x="21587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5" y="12600"/>
                  <a:pt x="19409" y="12098"/>
                </a:cubicBezTo>
                <a:cubicBezTo>
                  <a:pt x="19043" y="11597"/>
                  <a:pt x="18694" y="11106"/>
                  <a:pt x="18630" y="11009"/>
                </a:cubicBezTo>
                <a:cubicBezTo>
                  <a:pt x="18566" y="10912"/>
                  <a:pt x="18391" y="10760"/>
                  <a:pt x="18243" y="10667"/>
                </a:cubicBezTo>
                <a:cubicBezTo>
                  <a:pt x="17944" y="10480"/>
                  <a:pt x="17684" y="10450"/>
                  <a:pt x="17446" y="10575"/>
                </a:cubicBezTo>
                <a:cubicBezTo>
                  <a:pt x="17304" y="10650"/>
                  <a:pt x="17297" y="10645"/>
                  <a:pt x="17072" y="10380"/>
                </a:cubicBezTo>
                <a:cubicBezTo>
                  <a:pt x="16947" y="10232"/>
                  <a:pt x="16844" y="10065"/>
                  <a:pt x="16844" y="10006"/>
                </a:cubicBezTo>
                <a:cubicBezTo>
                  <a:pt x="16844" y="9946"/>
                  <a:pt x="16806" y="9859"/>
                  <a:pt x="16758" y="9816"/>
                </a:cubicBezTo>
                <a:cubicBezTo>
                  <a:pt x="16657" y="9727"/>
                  <a:pt x="16444" y="9229"/>
                  <a:pt x="16478" y="9160"/>
                </a:cubicBezTo>
                <a:cubicBezTo>
                  <a:pt x="16513" y="9090"/>
                  <a:pt x="16611" y="9108"/>
                  <a:pt x="16667" y="9193"/>
                </a:cubicBezTo>
                <a:cubicBezTo>
                  <a:pt x="16734" y="9294"/>
                  <a:pt x="16891" y="9346"/>
                  <a:pt x="16878" y="9263"/>
                </a:cubicBezTo>
                <a:cubicBezTo>
                  <a:pt x="16873" y="9228"/>
                  <a:pt x="16898" y="9199"/>
                  <a:pt x="16934" y="9198"/>
                </a:cubicBezTo>
                <a:cubicBezTo>
                  <a:pt x="16971" y="9198"/>
                  <a:pt x="17027" y="9175"/>
                  <a:pt x="17059" y="9150"/>
                </a:cubicBezTo>
                <a:cubicBezTo>
                  <a:pt x="17105" y="9113"/>
                  <a:pt x="17099" y="9083"/>
                  <a:pt x="17038" y="8998"/>
                </a:cubicBezTo>
                <a:cubicBezTo>
                  <a:pt x="16995" y="8939"/>
                  <a:pt x="16943" y="8900"/>
                  <a:pt x="16917" y="8911"/>
                </a:cubicBezTo>
                <a:cubicBezTo>
                  <a:pt x="16891" y="8922"/>
                  <a:pt x="16810" y="8875"/>
                  <a:pt x="16741" y="8803"/>
                </a:cubicBezTo>
                <a:cubicBezTo>
                  <a:pt x="16594" y="8649"/>
                  <a:pt x="16525" y="8689"/>
                  <a:pt x="16426" y="8987"/>
                </a:cubicBezTo>
                <a:cubicBezTo>
                  <a:pt x="16361" y="9183"/>
                  <a:pt x="16206" y="9243"/>
                  <a:pt x="16160" y="9090"/>
                </a:cubicBezTo>
                <a:cubicBezTo>
                  <a:pt x="16132" y="9000"/>
                  <a:pt x="15883" y="8895"/>
                  <a:pt x="15695" y="8895"/>
                </a:cubicBezTo>
                <a:cubicBezTo>
                  <a:pt x="15606" y="8895"/>
                  <a:pt x="15556" y="8849"/>
                  <a:pt x="15505" y="8727"/>
                </a:cubicBezTo>
                <a:cubicBezTo>
                  <a:pt x="15443" y="8576"/>
                  <a:pt x="15446" y="8548"/>
                  <a:pt x="15514" y="8418"/>
                </a:cubicBezTo>
                <a:cubicBezTo>
                  <a:pt x="15577" y="8296"/>
                  <a:pt x="15580" y="8271"/>
                  <a:pt x="15527" y="8228"/>
                </a:cubicBezTo>
                <a:cubicBezTo>
                  <a:pt x="15493" y="8201"/>
                  <a:pt x="15434" y="8189"/>
                  <a:pt x="15398" y="8206"/>
                </a:cubicBezTo>
                <a:cubicBezTo>
                  <a:pt x="15255" y="8274"/>
                  <a:pt x="15242" y="8256"/>
                  <a:pt x="15256" y="7952"/>
                </a:cubicBezTo>
                <a:cubicBezTo>
                  <a:pt x="15272" y="7600"/>
                  <a:pt x="15234" y="7529"/>
                  <a:pt x="15002" y="7502"/>
                </a:cubicBezTo>
                <a:cubicBezTo>
                  <a:pt x="14901" y="7490"/>
                  <a:pt x="14852" y="7459"/>
                  <a:pt x="14860" y="7410"/>
                </a:cubicBezTo>
                <a:cubicBezTo>
                  <a:pt x="14881" y="7284"/>
                  <a:pt x="14774" y="7170"/>
                  <a:pt x="14666" y="7204"/>
                </a:cubicBezTo>
                <a:cubicBezTo>
                  <a:pt x="14611" y="7221"/>
                  <a:pt x="14554" y="7211"/>
                  <a:pt x="14537" y="7177"/>
                </a:cubicBezTo>
                <a:cubicBezTo>
                  <a:pt x="14516" y="7134"/>
                  <a:pt x="14483" y="7154"/>
                  <a:pt x="14434" y="7236"/>
                </a:cubicBezTo>
                <a:lnTo>
                  <a:pt x="14356" y="7355"/>
                </a:lnTo>
                <a:lnTo>
                  <a:pt x="14279" y="7209"/>
                </a:lnTo>
                <a:cubicBezTo>
                  <a:pt x="14168" y="6997"/>
                  <a:pt x="14220" y="6883"/>
                  <a:pt x="14399" y="6933"/>
                </a:cubicBezTo>
                <a:cubicBezTo>
                  <a:pt x="14686" y="7012"/>
                  <a:pt x="15117" y="7053"/>
                  <a:pt x="15256" y="7014"/>
                </a:cubicBezTo>
                <a:cubicBezTo>
                  <a:pt x="15386" y="6977"/>
                  <a:pt x="15406" y="6992"/>
                  <a:pt x="15527" y="7198"/>
                </a:cubicBezTo>
                <a:cubicBezTo>
                  <a:pt x="15601" y="7325"/>
                  <a:pt x="15703" y="7427"/>
                  <a:pt x="15759" y="7437"/>
                </a:cubicBezTo>
                <a:cubicBezTo>
                  <a:pt x="15814" y="7446"/>
                  <a:pt x="15931" y="7471"/>
                  <a:pt x="16022" y="7491"/>
                </a:cubicBezTo>
                <a:cubicBezTo>
                  <a:pt x="16155" y="7519"/>
                  <a:pt x="16184" y="7507"/>
                  <a:pt x="16164" y="7442"/>
                </a:cubicBezTo>
                <a:cubicBezTo>
                  <a:pt x="16150" y="7398"/>
                  <a:pt x="16170" y="7335"/>
                  <a:pt x="16207" y="7296"/>
                </a:cubicBezTo>
                <a:cubicBezTo>
                  <a:pt x="16244" y="7257"/>
                  <a:pt x="16276" y="7179"/>
                  <a:pt x="16276" y="7122"/>
                </a:cubicBezTo>
                <a:cubicBezTo>
                  <a:pt x="16276" y="7044"/>
                  <a:pt x="16244" y="7014"/>
                  <a:pt x="16147" y="7014"/>
                </a:cubicBezTo>
                <a:cubicBezTo>
                  <a:pt x="15997" y="7014"/>
                  <a:pt x="15972" y="6984"/>
                  <a:pt x="15957" y="6748"/>
                </a:cubicBezTo>
                <a:cubicBezTo>
                  <a:pt x="15945" y="6547"/>
                  <a:pt x="15864" y="6523"/>
                  <a:pt x="15652" y="6662"/>
                </a:cubicBezTo>
                <a:cubicBezTo>
                  <a:pt x="15471" y="6779"/>
                  <a:pt x="15384" y="6678"/>
                  <a:pt x="15548" y="6542"/>
                </a:cubicBezTo>
                <a:cubicBezTo>
                  <a:pt x="15612" y="6490"/>
                  <a:pt x="15652" y="6434"/>
                  <a:pt x="15639" y="6418"/>
                </a:cubicBezTo>
                <a:cubicBezTo>
                  <a:pt x="15606" y="6376"/>
                  <a:pt x="15751" y="6190"/>
                  <a:pt x="15815" y="6190"/>
                </a:cubicBezTo>
                <a:cubicBezTo>
                  <a:pt x="15844" y="6190"/>
                  <a:pt x="15922" y="6135"/>
                  <a:pt x="15987" y="6071"/>
                </a:cubicBezTo>
                <a:cubicBezTo>
                  <a:pt x="16070" y="5989"/>
                  <a:pt x="16093" y="5938"/>
                  <a:pt x="16061" y="5897"/>
                </a:cubicBezTo>
                <a:cubicBezTo>
                  <a:pt x="16029" y="5857"/>
                  <a:pt x="16032" y="5809"/>
                  <a:pt x="16069" y="5751"/>
                </a:cubicBezTo>
                <a:cubicBezTo>
                  <a:pt x="16114" y="5682"/>
                  <a:pt x="16111" y="5675"/>
                  <a:pt x="16056" y="5713"/>
                </a:cubicBezTo>
                <a:cubicBezTo>
                  <a:pt x="16020" y="5739"/>
                  <a:pt x="15926" y="5821"/>
                  <a:pt x="15850" y="5892"/>
                </a:cubicBezTo>
                <a:cubicBezTo>
                  <a:pt x="15728" y="6005"/>
                  <a:pt x="15705" y="6009"/>
                  <a:pt x="15656" y="5935"/>
                </a:cubicBezTo>
                <a:cubicBezTo>
                  <a:pt x="15614" y="5872"/>
                  <a:pt x="15613" y="5837"/>
                  <a:pt x="15652" y="5789"/>
                </a:cubicBezTo>
                <a:cubicBezTo>
                  <a:pt x="15680" y="5754"/>
                  <a:pt x="15703" y="5744"/>
                  <a:pt x="15703" y="5767"/>
                </a:cubicBezTo>
                <a:cubicBezTo>
                  <a:pt x="15703" y="5791"/>
                  <a:pt x="15764" y="5756"/>
                  <a:pt x="15837" y="5691"/>
                </a:cubicBezTo>
                <a:cubicBezTo>
                  <a:pt x="15953" y="5587"/>
                  <a:pt x="16034" y="5413"/>
                  <a:pt x="15927" y="5496"/>
                </a:cubicBezTo>
                <a:cubicBezTo>
                  <a:pt x="15870" y="5541"/>
                  <a:pt x="15794" y="5342"/>
                  <a:pt x="15794" y="5149"/>
                </a:cubicBezTo>
                <a:cubicBezTo>
                  <a:pt x="15794" y="5051"/>
                  <a:pt x="15834" y="4942"/>
                  <a:pt x="15901" y="4862"/>
                </a:cubicBezTo>
                <a:cubicBezTo>
                  <a:pt x="15999" y="4746"/>
                  <a:pt x="16017" y="4741"/>
                  <a:pt x="16086" y="4813"/>
                </a:cubicBezTo>
                <a:cubicBezTo>
                  <a:pt x="16129" y="4858"/>
                  <a:pt x="16221" y="4924"/>
                  <a:pt x="16289" y="4960"/>
                </a:cubicBezTo>
                <a:cubicBezTo>
                  <a:pt x="16404" y="5022"/>
                  <a:pt x="16407" y="5018"/>
                  <a:pt x="16362" y="4911"/>
                </a:cubicBezTo>
                <a:cubicBezTo>
                  <a:pt x="16335" y="4849"/>
                  <a:pt x="16282" y="4783"/>
                  <a:pt x="16241" y="4764"/>
                </a:cubicBezTo>
                <a:cubicBezTo>
                  <a:pt x="16071" y="4688"/>
                  <a:pt x="16048" y="4630"/>
                  <a:pt x="16147" y="4499"/>
                </a:cubicBezTo>
                <a:lnTo>
                  <a:pt x="16241" y="4374"/>
                </a:lnTo>
                <a:lnTo>
                  <a:pt x="16448" y="4564"/>
                </a:lnTo>
                <a:cubicBezTo>
                  <a:pt x="16622" y="4721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3"/>
                  <a:pt x="16521" y="4011"/>
                </a:cubicBezTo>
                <a:cubicBezTo>
                  <a:pt x="16506" y="3909"/>
                  <a:pt x="16462" y="3806"/>
                  <a:pt x="16426" y="3789"/>
                </a:cubicBezTo>
                <a:cubicBezTo>
                  <a:pt x="16346" y="3750"/>
                  <a:pt x="16348" y="3771"/>
                  <a:pt x="16426" y="4006"/>
                </a:cubicBezTo>
                <a:cubicBezTo>
                  <a:pt x="16480" y="4167"/>
                  <a:pt x="16480" y="4200"/>
                  <a:pt x="16426" y="4255"/>
                </a:cubicBezTo>
                <a:cubicBezTo>
                  <a:pt x="16363" y="4322"/>
                  <a:pt x="16316" y="4228"/>
                  <a:pt x="16250" y="3897"/>
                </a:cubicBezTo>
                <a:cubicBezTo>
                  <a:pt x="16236" y="3825"/>
                  <a:pt x="16182" y="3756"/>
                  <a:pt x="16134" y="3740"/>
                </a:cubicBezTo>
                <a:cubicBezTo>
                  <a:pt x="16085" y="3724"/>
                  <a:pt x="16058" y="3680"/>
                  <a:pt x="16073" y="3648"/>
                </a:cubicBezTo>
                <a:cubicBezTo>
                  <a:pt x="16091" y="3611"/>
                  <a:pt x="16058" y="3588"/>
                  <a:pt x="15979" y="3588"/>
                </a:cubicBezTo>
                <a:cubicBezTo>
                  <a:pt x="15909" y="3588"/>
                  <a:pt x="15835" y="3576"/>
                  <a:pt x="15820" y="3556"/>
                </a:cubicBezTo>
                <a:cubicBezTo>
                  <a:pt x="15771" y="3495"/>
                  <a:pt x="15885" y="3371"/>
                  <a:pt x="15987" y="3371"/>
                </a:cubicBezTo>
                <a:cubicBezTo>
                  <a:pt x="16131" y="3371"/>
                  <a:pt x="16202" y="3259"/>
                  <a:pt x="16112" y="3176"/>
                </a:cubicBezTo>
                <a:cubicBezTo>
                  <a:pt x="16047" y="3116"/>
                  <a:pt x="16050" y="3100"/>
                  <a:pt x="16138" y="3041"/>
                </a:cubicBezTo>
                <a:cubicBezTo>
                  <a:pt x="16191" y="3005"/>
                  <a:pt x="16224" y="2958"/>
                  <a:pt x="16211" y="2932"/>
                </a:cubicBezTo>
                <a:cubicBezTo>
                  <a:pt x="16199" y="2907"/>
                  <a:pt x="16217" y="2852"/>
                  <a:pt x="16254" y="2813"/>
                </a:cubicBezTo>
                <a:cubicBezTo>
                  <a:pt x="16310" y="2755"/>
                  <a:pt x="16336" y="2764"/>
                  <a:pt x="16409" y="2862"/>
                </a:cubicBezTo>
                <a:cubicBezTo>
                  <a:pt x="16526" y="3020"/>
                  <a:pt x="16544" y="3016"/>
                  <a:pt x="16491" y="2824"/>
                </a:cubicBezTo>
                <a:cubicBezTo>
                  <a:pt x="16435" y="2620"/>
                  <a:pt x="16335" y="2568"/>
                  <a:pt x="16203" y="2678"/>
                </a:cubicBezTo>
                <a:cubicBezTo>
                  <a:pt x="16146" y="2725"/>
                  <a:pt x="16096" y="2745"/>
                  <a:pt x="16095" y="2721"/>
                </a:cubicBezTo>
                <a:cubicBezTo>
                  <a:pt x="16094" y="2698"/>
                  <a:pt x="16065" y="2761"/>
                  <a:pt x="16030" y="2862"/>
                </a:cubicBezTo>
                <a:cubicBezTo>
                  <a:pt x="15956" y="3076"/>
                  <a:pt x="15896" y="3057"/>
                  <a:pt x="15867" y="2808"/>
                </a:cubicBezTo>
                <a:cubicBezTo>
                  <a:pt x="15851" y="2669"/>
                  <a:pt x="15872" y="2598"/>
                  <a:pt x="15962" y="2488"/>
                </a:cubicBezTo>
                <a:cubicBezTo>
                  <a:pt x="16100" y="2317"/>
                  <a:pt x="16181" y="2131"/>
                  <a:pt x="16177" y="2000"/>
                </a:cubicBezTo>
                <a:cubicBezTo>
                  <a:pt x="16175" y="1947"/>
                  <a:pt x="16191" y="1855"/>
                  <a:pt x="16211" y="1794"/>
                </a:cubicBezTo>
                <a:cubicBezTo>
                  <a:pt x="16247" y="1685"/>
                  <a:pt x="16249" y="1687"/>
                  <a:pt x="16125" y="1789"/>
                </a:cubicBezTo>
                <a:cubicBezTo>
                  <a:pt x="16022" y="1874"/>
                  <a:pt x="15939" y="1885"/>
                  <a:pt x="15656" y="1865"/>
                </a:cubicBezTo>
                <a:cubicBezTo>
                  <a:pt x="15467" y="1851"/>
                  <a:pt x="15323" y="1860"/>
                  <a:pt x="15333" y="1881"/>
                </a:cubicBezTo>
                <a:cubicBezTo>
                  <a:pt x="15344" y="1902"/>
                  <a:pt x="15313" y="1960"/>
                  <a:pt x="15269" y="2011"/>
                </a:cubicBezTo>
                <a:cubicBezTo>
                  <a:pt x="15206" y="2082"/>
                  <a:pt x="15163" y="2091"/>
                  <a:pt x="15075" y="2049"/>
                </a:cubicBezTo>
                <a:lnTo>
                  <a:pt x="14963" y="1995"/>
                </a:lnTo>
                <a:lnTo>
                  <a:pt x="15032" y="1740"/>
                </a:lnTo>
                <a:cubicBezTo>
                  <a:pt x="15079" y="1568"/>
                  <a:pt x="15084" y="1466"/>
                  <a:pt x="15053" y="1420"/>
                </a:cubicBezTo>
                <a:cubicBezTo>
                  <a:pt x="14984" y="1314"/>
                  <a:pt x="14943" y="761"/>
                  <a:pt x="14993" y="596"/>
                </a:cubicBezTo>
                <a:cubicBezTo>
                  <a:pt x="15024" y="496"/>
                  <a:pt x="15030" y="466"/>
                  <a:pt x="14993" y="461"/>
                </a:cubicBezTo>
                <a:cubicBezTo>
                  <a:pt x="14981" y="459"/>
                  <a:pt x="14963" y="458"/>
                  <a:pt x="14942" y="461"/>
                </a:cubicBezTo>
                <a:close/>
                <a:moveTo>
                  <a:pt x="16211" y="607"/>
                </a:moveTo>
                <a:cubicBezTo>
                  <a:pt x="16097" y="607"/>
                  <a:pt x="16092" y="717"/>
                  <a:pt x="16203" y="856"/>
                </a:cubicBezTo>
                <a:cubicBezTo>
                  <a:pt x="16295" y="972"/>
                  <a:pt x="16495" y="1049"/>
                  <a:pt x="16495" y="970"/>
                </a:cubicBezTo>
                <a:cubicBezTo>
                  <a:pt x="16495" y="958"/>
                  <a:pt x="16505" y="908"/>
                  <a:pt x="16521" y="856"/>
                </a:cubicBezTo>
                <a:cubicBezTo>
                  <a:pt x="16544" y="781"/>
                  <a:pt x="16535" y="767"/>
                  <a:pt x="16461" y="797"/>
                </a:cubicBezTo>
                <a:cubicBezTo>
                  <a:pt x="16394" y="823"/>
                  <a:pt x="16354" y="803"/>
                  <a:pt x="16319" y="721"/>
                </a:cubicBezTo>
                <a:cubicBezTo>
                  <a:pt x="16292" y="659"/>
                  <a:pt x="16245" y="607"/>
                  <a:pt x="16211" y="607"/>
                </a:cubicBezTo>
                <a:close/>
                <a:moveTo>
                  <a:pt x="13659" y="683"/>
                </a:moveTo>
                <a:cubicBezTo>
                  <a:pt x="13652" y="686"/>
                  <a:pt x="13641" y="692"/>
                  <a:pt x="13629" y="705"/>
                </a:cubicBezTo>
                <a:cubicBezTo>
                  <a:pt x="13596" y="739"/>
                  <a:pt x="13545" y="746"/>
                  <a:pt x="13513" y="721"/>
                </a:cubicBezTo>
                <a:cubicBezTo>
                  <a:pt x="13476" y="692"/>
                  <a:pt x="13418" y="726"/>
                  <a:pt x="13349" y="813"/>
                </a:cubicBezTo>
                <a:cubicBezTo>
                  <a:pt x="13269" y="914"/>
                  <a:pt x="13204" y="945"/>
                  <a:pt x="13108" y="927"/>
                </a:cubicBezTo>
                <a:cubicBezTo>
                  <a:pt x="12994" y="906"/>
                  <a:pt x="12985" y="918"/>
                  <a:pt x="13009" y="1019"/>
                </a:cubicBezTo>
                <a:cubicBezTo>
                  <a:pt x="13024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3"/>
                  <a:pt x="13078" y="1686"/>
                </a:cubicBezTo>
                <a:cubicBezTo>
                  <a:pt x="13180" y="1697"/>
                  <a:pt x="13220" y="1726"/>
                  <a:pt x="13216" y="1789"/>
                </a:cubicBezTo>
                <a:cubicBezTo>
                  <a:pt x="13208" y="1903"/>
                  <a:pt x="13237" y="1901"/>
                  <a:pt x="13405" y="1772"/>
                </a:cubicBezTo>
                <a:cubicBezTo>
                  <a:pt x="13511" y="1692"/>
                  <a:pt x="13553" y="1680"/>
                  <a:pt x="13594" y="1729"/>
                </a:cubicBezTo>
                <a:cubicBezTo>
                  <a:pt x="13637" y="1780"/>
                  <a:pt x="13648" y="1762"/>
                  <a:pt x="13629" y="1632"/>
                </a:cubicBezTo>
                <a:cubicBezTo>
                  <a:pt x="13615" y="1535"/>
                  <a:pt x="13626" y="1430"/>
                  <a:pt x="13659" y="1382"/>
                </a:cubicBezTo>
                <a:cubicBezTo>
                  <a:pt x="13690" y="1337"/>
                  <a:pt x="13737" y="1222"/>
                  <a:pt x="13762" y="1127"/>
                </a:cubicBezTo>
                <a:cubicBezTo>
                  <a:pt x="13802" y="980"/>
                  <a:pt x="13799" y="954"/>
                  <a:pt x="13736" y="959"/>
                </a:cubicBezTo>
                <a:cubicBezTo>
                  <a:pt x="13681" y="965"/>
                  <a:pt x="13666" y="925"/>
                  <a:pt x="13676" y="802"/>
                </a:cubicBezTo>
                <a:cubicBezTo>
                  <a:pt x="13685" y="704"/>
                  <a:pt x="13681" y="673"/>
                  <a:pt x="13659" y="683"/>
                </a:cubicBezTo>
                <a:close/>
                <a:moveTo>
                  <a:pt x="15979" y="889"/>
                </a:moveTo>
                <a:cubicBezTo>
                  <a:pt x="15976" y="892"/>
                  <a:pt x="15990" y="917"/>
                  <a:pt x="16018" y="976"/>
                </a:cubicBezTo>
                <a:cubicBezTo>
                  <a:pt x="16050" y="1043"/>
                  <a:pt x="16083" y="1088"/>
                  <a:pt x="16095" y="1073"/>
                </a:cubicBezTo>
                <a:cubicBezTo>
                  <a:pt x="16107" y="1059"/>
                  <a:pt x="16083" y="1006"/>
                  <a:pt x="16039" y="954"/>
                </a:cubicBezTo>
                <a:cubicBezTo>
                  <a:pt x="16001" y="908"/>
                  <a:pt x="15982" y="885"/>
                  <a:pt x="15979" y="889"/>
                </a:cubicBezTo>
                <a:close/>
                <a:moveTo>
                  <a:pt x="16650" y="1290"/>
                </a:moveTo>
                <a:cubicBezTo>
                  <a:pt x="16632" y="1283"/>
                  <a:pt x="16624" y="1312"/>
                  <a:pt x="16624" y="1388"/>
                </a:cubicBezTo>
                <a:cubicBezTo>
                  <a:pt x="16624" y="1465"/>
                  <a:pt x="16641" y="1549"/>
                  <a:pt x="16659" y="1572"/>
                </a:cubicBezTo>
                <a:cubicBezTo>
                  <a:pt x="16677" y="1595"/>
                  <a:pt x="16698" y="1558"/>
                  <a:pt x="16706" y="1491"/>
                </a:cubicBezTo>
                <a:cubicBezTo>
                  <a:pt x="16714" y="1423"/>
                  <a:pt x="16698" y="1339"/>
                  <a:pt x="16672" y="1306"/>
                </a:cubicBezTo>
                <a:cubicBezTo>
                  <a:pt x="16663" y="1296"/>
                  <a:pt x="16656" y="1292"/>
                  <a:pt x="16650" y="1290"/>
                </a:cubicBezTo>
                <a:close/>
                <a:moveTo>
                  <a:pt x="17700" y="1295"/>
                </a:moveTo>
                <a:cubicBezTo>
                  <a:pt x="17658" y="1281"/>
                  <a:pt x="17601" y="1291"/>
                  <a:pt x="17554" y="1344"/>
                </a:cubicBezTo>
                <a:cubicBezTo>
                  <a:pt x="17511" y="1394"/>
                  <a:pt x="17463" y="1419"/>
                  <a:pt x="17446" y="1398"/>
                </a:cubicBezTo>
                <a:cubicBezTo>
                  <a:pt x="17430" y="1378"/>
                  <a:pt x="17416" y="1401"/>
                  <a:pt x="17416" y="1447"/>
                </a:cubicBezTo>
                <a:cubicBezTo>
                  <a:pt x="17416" y="1572"/>
                  <a:pt x="17741" y="1547"/>
                  <a:pt x="17761" y="1420"/>
                </a:cubicBezTo>
                <a:cubicBezTo>
                  <a:pt x="17771" y="1354"/>
                  <a:pt x="17743" y="1310"/>
                  <a:pt x="17700" y="1295"/>
                </a:cubicBezTo>
                <a:close/>
                <a:moveTo>
                  <a:pt x="16947" y="1621"/>
                </a:moveTo>
                <a:cubicBezTo>
                  <a:pt x="16949" y="1633"/>
                  <a:pt x="16963" y="1664"/>
                  <a:pt x="16995" y="1724"/>
                </a:cubicBezTo>
                <a:cubicBezTo>
                  <a:pt x="17038" y="1807"/>
                  <a:pt x="17091" y="1875"/>
                  <a:pt x="17111" y="1875"/>
                </a:cubicBezTo>
                <a:cubicBezTo>
                  <a:pt x="17175" y="1875"/>
                  <a:pt x="17204" y="1768"/>
                  <a:pt x="17162" y="1675"/>
                </a:cubicBezTo>
                <a:cubicBezTo>
                  <a:pt x="17134" y="1610"/>
                  <a:pt x="17112" y="1607"/>
                  <a:pt x="17089" y="1653"/>
                </a:cubicBezTo>
                <a:cubicBezTo>
                  <a:pt x="17065" y="1702"/>
                  <a:pt x="17039" y="1702"/>
                  <a:pt x="16986" y="1648"/>
                </a:cubicBezTo>
                <a:cubicBezTo>
                  <a:pt x="16958" y="1619"/>
                  <a:pt x="16946" y="1609"/>
                  <a:pt x="16947" y="1621"/>
                </a:cubicBezTo>
                <a:close/>
                <a:moveTo>
                  <a:pt x="18557" y="2060"/>
                </a:moveTo>
                <a:cubicBezTo>
                  <a:pt x="18539" y="2066"/>
                  <a:pt x="18520" y="2085"/>
                  <a:pt x="18497" y="2125"/>
                </a:cubicBezTo>
                <a:cubicBezTo>
                  <a:pt x="18446" y="2212"/>
                  <a:pt x="18424" y="2221"/>
                  <a:pt x="18367" y="2163"/>
                </a:cubicBezTo>
                <a:cubicBezTo>
                  <a:pt x="18311" y="2104"/>
                  <a:pt x="18292" y="2110"/>
                  <a:pt x="18251" y="2206"/>
                </a:cubicBezTo>
                <a:cubicBezTo>
                  <a:pt x="18213" y="2295"/>
                  <a:pt x="18216" y="2320"/>
                  <a:pt x="18260" y="2309"/>
                </a:cubicBezTo>
                <a:cubicBezTo>
                  <a:pt x="18295" y="2300"/>
                  <a:pt x="18319" y="2353"/>
                  <a:pt x="18320" y="2450"/>
                </a:cubicBezTo>
                <a:cubicBezTo>
                  <a:pt x="18321" y="2535"/>
                  <a:pt x="18350" y="2628"/>
                  <a:pt x="18385" y="2656"/>
                </a:cubicBezTo>
                <a:cubicBezTo>
                  <a:pt x="18468" y="2722"/>
                  <a:pt x="18502" y="2719"/>
                  <a:pt x="18535" y="2651"/>
                </a:cubicBezTo>
                <a:cubicBezTo>
                  <a:pt x="18551" y="2620"/>
                  <a:pt x="18582" y="2611"/>
                  <a:pt x="18604" y="2629"/>
                </a:cubicBezTo>
                <a:cubicBezTo>
                  <a:pt x="18675" y="2684"/>
                  <a:pt x="18649" y="2584"/>
                  <a:pt x="18574" y="2515"/>
                </a:cubicBezTo>
                <a:cubicBezTo>
                  <a:pt x="18508" y="2454"/>
                  <a:pt x="18511" y="2437"/>
                  <a:pt x="18583" y="2298"/>
                </a:cubicBezTo>
                <a:cubicBezTo>
                  <a:pt x="18641" y="2185"/>
                  <a:pt x="18646" y="2134"/>
                  <a:pt x="18609" y="2087"/>
                </a:cubicBezTo>
                <a:cubicBezTo>
                  <a:pt x="18590" y="2063"/>
                  <a:pt x="18574" y="2053"/>
                  <a:pt x="18557" y="2060"/>
                </a:cubicBezTo>
                <a:close/>
                <a:moveTo>
                  <a:pt x="17502" y="2168"/>
                </a:moveTo>
                <a:cubicBezTo>
                  <a:pt x="17456" y="2170"/>
                  <a:pt x="17416" y="2219"/>
                  <a:pt x="17416" y="2293"/>
                </a:cubicBezTo>
                <a:cubicBezTo>
                  <a:pt x="17416" y="2394"/>
                  <a:pt x="17479" y="2399"/>
                  <a:pt x="17545" y="2298"/>
                </a:cubicBezTo>
                <a:cubicBezTo>
                  <a:pt x="17581" y="2245"/>
                  <a:pt x="17581" y="2209"/>
                  <a:pt x="17550" y="2184"/>
                </a:cubicBezTo>
                <a:cubicBezTo>
                  <a:pt x="17534" y="2172"/>
                  <a:pt x="17518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30" y="2248"/>
                  <a:pt x="16792" y="2358"/>
                </a:cubicBezTo>
                <a:cubicBezTo>
                  <a:pt x="16874" y="2503"/>
                  <a:pt x="16880" y="2541"/>
                  <a:pt x="16827" y="2596"/>
                </a:cubicBezTo>
                <a:cubicBezTo>
                  <a:pt x="16776" y="2649"/>
                  <a:pt x="16748" y="2626"/>
                  <a:pt x="16685" y="2477"/>
                </a:cubicBezTo>
                <a:cubicBezTo>
                  <a:pt x="16624" y="2333"/>
                  <a:pt x="16603" y="2312"/>
                  <a:pt x="16590" y="2390"/>
                </a:cubicBezTo>
                <a:cubicBezTo>
                  <a:pt x="16562" y="2553"/>
                  <a:pt x="16607" y="2630"/>
                  <a:pt x="16805" y="2754"/>
                </a:cubicBezTo>
                <a:cubicBezTo>
                  <a:pt x="16945" y="2841"/>
                  <a:pt x="17007" y="2853"/>
                  <a:pt x="17050" y="2808"/>
                </a:cubicBezTo>
                <a:cubicBezTo>
                  <a:pt x="17112" y="2744"/>
                  <a:pt x="17066" y="2625"/>
                  <a:pt x="16943" y="2526"/>
                </a:cubicBezTo>
                <a:cubicBezTo>
                  <a:pt x="16913" y="2502"/>
                  <a:pt x="16891" y="2433"/>
                  <a:pt x="16891" y="2374"/>
                </a:cubicBezTo>
                <a:cubicBezTo>
                  <a:pt x="16891" y="2315"/>
                  <a:pt x="16880" y="2266"/>
                  <a:pt x="16870" y="2266"/>
                </a:cubicBezTo>
                <a:cubicBezTo>
                  <a:pt x="16860" y="2266"/>
                  <a:pt x="16818" y="2249"/>
                  <a:pt x="16775" y="2228"/>
                </a:cubicBezTo>
                <a:cubicBezTo>
                  <a:pt x="16758" y="2220"/>
                  <a:pt x="16744" y="2212"/>
                  <a:pt x="16736" y="2211"/>
                </a:cubicBezTo>
                <a:close/>
                <a:moveTo>
                  <a:pt x="12798" y="2309"/>
                </a:moveTo>
                <a:lnTo>
                  <a:pt x="12734" y="2428"/>
                </a:lnTo>
                <a:cubicBezTo>
                  <a:pt x="12698" y="2492"/>
                  <a:pt x="12680" y="2566"/>
                  <a:pt x="12695" y="2596"/>
                </a:cubicBezTo>
                <a:cubicBezTo>
                  <a:pt x="12765" y="2739"/>
                  <a:pt x="12873" y="2600"/>
                  <a:pt x="12828" y="2423"/>
                </a:cubicBezTo>
                <a:lnTo>
                  <a:pt x="12798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0" y="2787"/>
                  <a:pt x="18690" y="2802"/>
                </a:cubicBezTo>
                <a:cubicBezTo>
                  <a:pt x="18690" y="2818"/>
                  <a:pt x="18718" y="2804"/>
                  <a:pt x="18751" y="2770"/>
                </a:cubicBezTo>
                <a:cubicBezTo>
                  <a:pt x="18783" y="2736"/>
                  <a:pt x="18825" y="2726"/>
                  <a:pt x="18845" y="2748"/>
                </a:cubicBezTo>
                <a:cubicBezTo>
                  <a:pt x="18865" y="2771"/>
                  <a:pt x="18863" y="2755"/>
                  <a:pt x="18845" y="2716"/>
                </a:cubicBezTo>
                <a:cubicBezTo>
                  <a:pt x="18833" y="2688"/>
                  <a:pt x="18821" y="2679"/>
                  <a:pt x="18807" y="2678"/>
                </a:cubicBezTo>
                <a:close/>
                <a:moveTo>
                  <a:pt x="17976" y="2786"/>
                </a:moveTo>
                <a:cubicBezTo>
                  <a:pt x="17970" y="2775"/>
                  <a:pt x="17956" y="2808"/>
                  <a:pt x="17933" y="2873"/>
                </a:cubicBezTo>
                <a:cubicBezTo>
                  <a:pt x="17861" y="3073"/>
                  <a:pt x="17867" y="3106"/>
                  <a:pt x="17963" y="3274"/>
                </a:cubicBezTo>
                <a:cubicBezTo>
                  <a:pt x="18068" y="3458"/>
                  <a:pt x="18096" y="3471"/>
                  <a:pt x="18023" y="3301"/>
                </a:cubicBezTo>
                <a:cubicBezTo>
                  <a:pt x="17994" y="3233"/>
                  <a:pt x="17977" y="3076"/>
                  <a:pt x="17980" y="2954"/>
                </a:cubicBezTo>
                <a:cubicBezTo>
                  <a:pt x="17983" y="2851"/>
                  <a:pt x="17982" y="2797"/>
                  <a:pt x="17976" y="2786"/>
                </a:cubicBezTo>
                <a:close/>
                <a:moveTo>
                  <a:pt x="18131" y="2835"/>
                </a:moveTo>
                <a:cubicBezTo>
                  <a:pt x="18124" y="2843"/>
                  <a:pt x="18123" y="2883"/>
                  <a:pt x="18122" y="2954"/>
                </a:cubicBezTo>
                <a:cubicBezTo>
                  <a:pt x="18121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8" y="2826"/>
                  <a:pt x="18131" y="2835"/>
                </a:cubicBezTo>
                <a:close/>
                <a:moveTo>
                  <a:pt x="17644" y="2905"/>
                </a:moveTo>
                <a:cubicBezTo>
                  <a:pt x="17634" y="2909"/>
                  <a:pt x="17622" y="2919"/>
                  <a:pt x="17610" y="2932"/>
                </a:cubicBezTo>
                <a:cubicBezTo>
                  <a:pt x="17576" y="2968"/>
                  <a:pt x="17550" y="2974"/>
                  <a:pt x="17550" y="2949"/>
                </a:cubicBezTo>
                <a:cubicBezTo>
                  <a:pt x="17550" y="2924"/>
                  <a:pt x="17526" y="2935"/>
                  <a:pt x="17498" y="2970"/>
                </a:cubicBezTo>
                <a:cubicBezTo>
                  <a:pt x="17460" y="3018"/>
                  <a:pt x="17463" y="3065"/>
                  <a:pt x="17515" y="3165"/>
                </a:cubicBezTo>
                <a:cubicBezTo>
                  <a:pt x="17563" y="3257"/>
                  <a:pt x="17572" y="3316"/>
                  <a:pt x="17541" y="3355"/>
                </a:cubicBezTo>
                <a:cubicBezTo>
                  <a:pt x="17510" y="3394"/>
                  <a:pt x="17512" y="3449"/>
                  <a:pt x="17545" y="3529"/>
                </a:cubicBezTo>
                <a:cubicBezTo>
                  <a:pt x="17593" y="3640"/>
                  <a:pt x="17617" y="3655"/>
                  <a:pt x="17769" y="3670"/>
                </a:cubicBezTo>
                <a:cubicBezTo>
                  <a:pt x="17816" y="3674"/>
                  <a:pt x="17830" y="3727"/>
                  <a:pt x="17821" y="3848"/>
                </a:cubicBezTo>
                <a:cubicBezTo>
                  <a:pt x="17809" y="4000"/>
                  <a:pt x="17820" y="4016"/>
                  <a:pt x="17920" y="4016"/>
                </a:cubicBezTo>
                <a:cubicBezTo>
                  <a:pt x="17982" y="4016"/>
                  <a:pt x="18044" y="3995"/>
                  <a:pt x="18058" y="3968"/>
                </a:cubicBezTo>
                <a:cubicBezTo>
                  <a:pt x="18071" y="3940"/>
                  <a:pt x="18055" y="3927"/>
                  <a:pt x="18023" y="3935"/>
                </a:cubicBezTo>
                <a:cubicBezTo>
                  <a:pt x="17992" y="3944"/>
                  <a:pt x="17963" y="3892"/>
                  <a:pt x="17954" y="3821"/>
                </a:cubicBezTo>
                <a:cubicBezTo>
                  <a:pt x="17946" y="3751"/>
                  <a:pt x="17889" y="3606"/>
                  <a:pt x="17829" y="3496"/>
                </a:cubicBezTo>
                <a:cubicBezTo>
                  <a:pt x="17765" y="3377"/>
                  <a:pt x="17737" y="3277"/>
                  <a:pt x="17761" y="3247"/>
                </a:cubicBezTo>
                <a:cubicBezTo>
                  <a:pt x="17784" y="3217"/>
                  <a:pt x="17774" y="3128"/>
                  <a:pt x="17735" y="3030"/>
                </a:cubicBezTo>
                <a:cubicBezTo>
                  <a:pt x="17696" y="2931"/>
                  <a:pt x="17675" y="2895"/>
                  <a:pt x="17644" y="2905"/>
                </a:cubicBezTo>
                <a:close/>
                <a:moveTo>
                  <a:pt x="16667" y="2992"/>
                </a:moveTo>
                <a:cubicBezTo>
                  <a:pt x="16652" y="2991"/>
                  <a:pt x="16632" y="2995"/>
                  <a:pt x="16616" y="3003"/>
                </a:cubicBezTo>
                <a:cubicBezTo>
                  <a:pt x="16581" y="3021"/>
                  <a:pt x="16595" y="3033"/>
                  <a:pt x="16646" y="3035"/>
                </a:cubicBezTo>
                <a:cubicBezTo>
                  <a:pt x="16692" y="3038"/>
                  <a:pt x="16716" y="3021"/>
                  <a:pt x="16702" y="3003"/>
                </a:cubicBezTo>
                <a:cubicBezTo>
                  <a:pt x="16695" y="2994"/>
                  <a:pt x="16683" y="2993"/>
                  <a:pt x="16667" y="2992"/>
                </a:cubicBezTo>
                <a:close/>
                <a:moveTo>
                  <a:pt x="18759" y="3122"/>
                </a:moveTo>
                <a:cubicBezTo>
                  <a:pt x="18714" y="3134"/>
                  <a:pt x="18647" y="3212"/>
                  <a:pt x="18647" y="3268"/>
                </a:cubicBezTo>
                <a:cubicBezTo>
                  <a:pt x="18647" y="3295"/>
                  <a:pt x="18687" y="3284"/>
                  <a:pt x="18733" y="3247"/>
                </a:cubicBezTo>
                <a:cubicBezTo>
                  <a:pt x="18780" y="3210"/>
                  <a:pt x="18806" y="3159"/>
                  <a:pt x="18794" y="3133"/>
                </a:cubicBezTo>
                <a:cubicBezTo>
                  <a:pt x="18787" y="3120"/>
                  <a:pt x="18774" y="3118"/>
                  <a:pt x="18759" y="3122"/>
                </a:cubicBezTo>
                <a:close/>
                <a:moveTo>
                  <a:pt x="18376" y="3268"/>
                </a:moveTo>
                <a:cubicBezTo>
                  <a:pt x="18369" y="3263"/>
                  <a:pt x="18355" y="3274"/>
                  <a:pt x="18329" y="3301"/>
                </a:cubicBezTo>
                <a:cubicBezTo>
                  <a:pt x="18294" y="3338"/>
                  <a:pt x="18254" y="3354"/>
                  <a:pt x="18238" y="3334"/>
                </a:cubicBezTo>
                <a:cubicBezTo>
                  <a:pt x="18222" y="3314"/>
                  <a:pt x="18208" y="3319"/>
                  <a:pt x="18208" y="3350"/>
                </a:cubicBezTo>
                <a:cubicBezTo>
                  <a:pt x="18208" y="3380"/>
                  <a:pt x="18222" y="3421"/>
                  <a:pt x="18238" y="3442"/>
                </a:cubicBezTo>
                <a:cubicBezTo>
                  <a:pt x="18288" y="3504"/>
                  <a:pt x="18359" y="3451"/>
                  <a:pt x="18376" y="3339"/>
                </a:cubicBezTo>
                <a:cubicBezTo>
                  <a:pt x="18383" y="3296"/>
                  <a:pt x="18383" y="3274"/>
                  <a:pt x="18376" y="3268"/>
                </a:cubicBezTo>
                <a:close/>
                <a:moveTo>
                  <a:pt x="10607" y="3426"/>
                </a:moveTo>
                <a:cubicBezTo>
                  <a:pt x="10582" y="3426"/>
                  <a:pt x="10571" y="3449"/>
                  <a:pt x="10586" y="3480"/>
                </a:cubicBezTo>
                <a:cubicBezTo>
                  <a:pt x="10601" y="3510"/>
                  <a:pt x="10623" y="3534"/>
                  <a:pt x="10633" y="3534"/>
                </a:cubicBezTo>
                <a:cubicBezTo>
                  <a:pt x="10644" y="3534"/>
                  <a:pt x="10655" y="3510"/>
                  <a:pt x="10655" y="3480"/>
                </a:cubicBezTo>
                <a:cubicBezTo>
                  <a:pt x="10655" y="3449"/>
                  <a:pt x="10633" y="3426"/>
                  <a:pt x="10607" y="3426"/>
                </a:cubicBezTo>
                <a:close/>
                <a:moveTo>
                  <a:pt x="17257" y="3778"/>
                </a:moveTo>
                <a:cubicBezTo>
                  <a:pt x="17146" y="3747"/>
                  <a:pt x="17055" y="3995"/>
                  <a:pt x="17162" y="4130"/>
                </a:cubicBezTo>
                <a:cubicBezTo>
                  <a:pt x="17226" y="4210"/>
                  <a:pt x="17254" y="4220"/>
                  <a:pt x="17218" y="4147"/>
                </a:cubicBezTo>
                <a:cubicBezTo>
                  <a:pt x="17204" y="4117"/>
                  <a:pt x="17231" y="4044"/>
                  <a:pt x="17279" y="3984"/>
                </a:cubicBezTo>
                <a:cubicBezTo>
                  <a:pt x="17353" y="3891"/>
                  <a:pt x="17358" y="3867"/>
                  <a:pt x="17304" y="3811"/>
                </a:cubicBezTo>
                <a:cubicBezTo>
                  <a:pt x="17288" y="3793"/>
                  <a:pt x="17273" y="3782"/>
                  <a:pt x="17257" y="3778"/>
                </a:cubicBezTo>
                <a:close/>
                <a:moveTo>
                  <a:pt x="16857" y="4331"/>
                </a:moveTo>
                <a:cubicBezTo>
                  <a:pt x="16852" y="4337"/>
                  <a:pt x="16849" y="4353"/>
                  <a:pt x="16848" y="4385"/>
                </a:cubicBezTo>
                <a:cubicBezTo>
                  <a:pt x="16846" y="4443"/>
                  <a:pt x="16859" y="4479"/>
                  <a:pt x="16874" y="4461"/>
                </a:cubicBezTo>
                <a:cubicBezTo>
                  <a:pt x="16889" y="4443"/>
                  <a:pt x="16887" y="4392"/>
                  <a:pt x="16874" y="4353"/>
                </a:cubicBezTo>
                <a:cubicBezTo>
                  <a:pt x="16867" y="4330"/>
                  <a:pt x="16861" y="4325"/>
                  <a:pt x="16857" y="4331"/>
                </a:cubicBezTo>
                <a:close/>
                <a:moveTo>
                  <a:pt x="16500" y="5252"/>
                </a:moveTo>
                <a:cubicBezTo>
                  <a:pt x="16495" y="5255"/>
                  <a:pt x="16497" y="5269"/>
                  <a:pt x="16508" y="5301"/>
                </a:cubicBezTo>
                <a:cubicBezTo>
                  <a:pt x="16524" y="5347"/>
                  <a:pt x="16549" y="5432"/>
                  <a:pt x="16564" y="5485"/>
                </a:cubicBezTo>
                <a:cubicBezTo>
                  <a:pt x="16597" y="5601"/>
                  <a:pt x="16621" y="5604"/>
                  <a:pt x="16728" y="5502"/>
                </a:cubicBezTo>
                <a:cubicBezTo>
                  <a:pt x="16821" y="5412"/>
                  <a:pt x="16793" y="5305"/>
                  <a:pt x="16680" y="5328"/>
                </a:cubicBezTo>
                <a:cubicBezTo>
                  <a:pt x="16638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0" y="5442"/>
                </a:moveTo>
                <a:cubicBezTo>
                  <a:pt x="18674" y="5430"/>
                  <a:pt x="18612" y="5452"/>
                  <a:pt x="18553" y="5491"/>
                </a:cubicBezTo>
                <a:cubicBezTo>
                  <a:pt x="18493" y="5530"/>
                  <a:pt x="18422" y="5551"/>
                  <a:pt x="18393" y="5540"/>
                </a:cubicBezTo>
                <a:cubicBezTo>
                  <a:pt x="18365" y="5528"/>
                  <a:pt x="18306" y="5541"/>
                  <a:pt x="18260" y="5572"/>
                </a:cubicBezTo>
                <a:cubicBezTo>
                  <a:pt x="18201" y="5612"/>
                  <a:pt x="18160" y="5608"/>
                  <a:pt x="18122" y="5561"/>
                </a:cubicBezTo>
                <a:cubicBezTo>
                  <a:pt x="18080" y="5509"/>
                  <a:pt x="18072" y="5513"/>
                  <a:pt x="18083" y="5572"/>
                </a:cubicBezTo>
                <a:cubicBezTo>
                  <a:pt x="18101" y="5665"/>
                  <a:pt x="17860" y="5848"/>
                  <a:pt x="17769" y="5811"/>
                </a:cubicBezTo>
                <a:cubicBezTo>
                  <a:pt x="17729" y="5794"/>
                  <a:pt x="17735" y="5820"/>
                  <a:pt x="17786" y="5870"/>
                </a:cubicBezTo>
                <a:cubicBezTo>
                  <a:pt x="17867" y="5949"/>
                  <a:pt x="17864" y="5952"/>
                  <a:pt x="17726" y="6038"/>
                </a:cubicBezTo>
                <a:cubicBezTo>
                  <a:pt x="17647" y="6088"/>
                  <a:pt x="17562" y="6114"/>
                  <a:pt x="17541" y="6098"/>
                </a:cubicBezTo>
                <a:cubicBezTo>
                  <a:pt x="17520" y="6081"/>
                  <a:pt x="17502" y="6105"/>
                  <a:pt x="17502" y="6147"/>
                </a:cubicBezTo>
                <a:cubicBezTo>
                  <a:pt x="17502" y="6249"/>
                  <a:pt x="17265" y="6530"/>
                  <a:pt x="17223" y="6477"/>
                </a:cubicBezTo>
                <a:cubicBezTo>
                  <a:pt x="17204" y="6454"/>
                  <a:pt x="17203" y="6502"/>
                  <a:pt x="17218" y="6580"/>
                </a:cubicBezTo>
                <a:cubicBezTo>
                  <a:pt x="17249" y="6733"/>
                  <a:pt x="17152" y="6890"/>
                  <a:pt x="17068" y="6824"/>
                </a:cubicBezTo>
                <a:cubicBezTo>
                  <a:pt x="17042" y="6804"/>
                  <a:pt x="17008" y="6822"/>
                  <a:pt x="16995" y="6868"/>
                </a:cubicBezTo>
                <a:cubicBezTo>
                  <a:pt x="16963" y="6971"/>
                  <a:pt x="17114" y="7168"/>
                  <a:pt x="17261" y="7214"/>
                </a:cubicBezTo>
                <a:cubicBezTo>
                  <a:pt x="17427" y="7267"/>
                  <a:pt x="17432" y="7326"/>
                  <a:pt x="17283" y="7437"/>
                </a:cubicBezTo>
                <a:cubicBezTo>
                  <a:pt x="17157" y="7530"/>
                  <a:pt x="17158" y="7537"/>
                  <a:pt x="17244" y="7578"/>
                </a:cubicBezTo>
                <a:cubicBezTo>
                  <a:pt x="17350" y="7627"/>
                  <a:pt x="17318" y="7735"/>
                  <a:pt x="17197" y="7735"/>
                </a:cubicBezTo>
                <a:cubicBezTo>
                  <a:pt x="17087" y="7735"/>
                  <a:pt x="17043" y="7838"/>
                  <a:pt x="17132" y="7881"/>
                </a:cubicBezTo>
                <a:cubicBezTo>
                  <a:pt x="17175" y="7902"/>
                  <a:pt x="17225" y="7873"/>
                  <a:pt x="17261" y="7811"/>
                </a:cubicBezTo>
                <a:cubicBezTo>
                  <a:pt x="17319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6"/>
                  <a:pt x="17477" y="8131"/>
                </a:cubicBezTo>
                <a:cubicBezTo>
                  <a:pt x="17521" y="8084"/>
                  <a:pt x="17552" y="8080"/>
                  <a:pt x="17571" y="8120"/>
                </a:cubicBezTo>
                <a:cubicBezTo>
                  <a:pt x="17587" y="8152"/>
                  <a:pt x="17638" y="8174"/>
                  <a:pt x="17687" y="8174"/>
                </a:cubicBezTo>
                <a:cubicBezTo>
                  <a:pt x="17740" y="8174"/>
                  <a:pt x="17786" y="8222"/>
                  <a:pt x="17799" y="8288"/>
                </a:cubicBezTo>
                <a:cubicBezTo>
                  <a:pt x="17817" y="8373"/>
                  <a:pt x="17837" y="8382"/>
                  <a:pt x="17881" y="8336"/>
                </a:cubicBezTo>
                <a:cubicBezTo>
                  <a:pt x="17946" y="8269"/>
                  <a:pt x="18118" y="8356"/>
                  <a:pt x="18118" y="8456"/>
                </a:cubicBezTo>
                <a:cubicBezTo>
                  <a:pt x="18118" y="8487"/>
                  <a:pt x="18143" y="8496"/>
                  <a:pt x="18174" y="8472"/>
                </a:cubicBezTo>
                <a:cubicBezTo>
                  <a:pt x="18204" y="8448"/>
                  <a:pt x="18273" y="8436"/>
                  <a:pt x="18329" y="8445"/>
                </a:cubicBezTo>
                <a:cubicBezTo>
                  <a:pt x="18384" y="8454"/>
                  <a:pt x="18460" y="8430"/>
                  <a:pt x="18492" y="8396"/>
                </a:cubicBezTo>
                <a:cubicBezTo>
                  <a:pt x="18564" y="8321"/>
                  <a:pt x="18625" y="8413"/>
                  <a:pt x="18587" y="8537"/>
                </a:cubicBezTo>
                <a:cubicBezTo>
                  <a:pt x="18568" y="8600"/>
                  <a:pt x="18579" y="8607"/>
                  <a:pt x="18647" y="8564"/>
                </a:cubicBezTo>
                <a:cubicBezTo>
                  <a:pt x="18695" y="8534"/>
                  <a:pt x="18772" y="8485"/>
                  <a:pt x="18819" y="8456"/>
                </a:cubicBezTo>
                <a:cubicBezTo>
                  <a:pt x="18876" y="8420"/>
                  <a:pt x="18917" y="8418"/>
                  <a:pt x="18936" y="8456"/>
                </a:cubicBezTo>
                <a:cubicBezTo>
                  <a:pt x="18955" y="8495"/>
                  <a:pt x="18980" y="8495"/>
                  <a:pt x="19017" y="8456"/>
                </a:cubicBezTo>
                <a:cubicBezTo>
                  <a:pt x="19048" y="8424"/>
                  <a:pt x="19083" y="8414"/>
                  <a:pt x="19099" y="8434"/>
                </a:cubicBezTo>
                <a:cubicBezTo>
                  <a:pt x="19170" y="8523"/>
                  <a:pt x="19122" y="8289"/>
                  <a:pt x="19043" y="8163"/>
                </a:cubicBezTo>
                <a:cubicBezTo>
                  <a:pt x="18995" y="8086"/>
                  <a:pt x="18953" y="8004"/>
                  <a:pt x="18953" y="7984"/>
                </a:cubicBezTo>
                <a:cubicBezTo>
                  <a:pt x="18953" y="7964"/>
                  <a:pt x="18899" y="7855"/>
                  <a:pt x="18832" y="7746"/>
                </a:cubicBezTo>
                <a:cubicBezTo>
                  <a:pt x="18751" y="7611"/>
                  <a:pt x="18605" y="7489"/>
                  <a:pt x="18385" y="7361"/>
                </a:cubicBezTo>
                <a:cubicBezTo>
                  <a:pt x="18084" y="7186"/>
                  <a:pt x="18063" y="7160"/>
                  <a:pt x="18139" y="7090"/>
                </a:cubicBezTo>
                <a:cubicBezTo>
                  <a:pt x="18185" y="7048"/>
                  <a:pt x="18206" y="7014"/>
                  <a:pt x="18187" y="7014"/>
                </a:cubicBezTo>
                <a:cubicBezTo>
                  <a:pt x="18167" y="7014"/>
                  <a:pt x="18227" y="6910"/>
                  <a:pt x="18320" y="6781"/>
                </a:cubicBezTo>
                <a:cubicBezTo>
                  <a:pt x="18413" y="6652"/>
                  <a:pt x="18506" y="6556"/>
                  <a:pt x="18527" y="6564"/>
                </a:cubicBezTo>
                <a:cubicBezTo>
                  <a:pt x="18547" y="6572"/>
                  <a:pt x="18554" y="6555"/>
                  <a:pt x="18540" y="6526"/>
                </a:cubicBezTo>
                <a:cubicBezTo>
                  <a:pt x="18526" y="6498"/>
                  <a:pt x="18532" y="6407"/>
                  <a:pt x="18557" y="6326"/>
                </a:cubicBezTo>
                <a:cubicBezTo>
                  <a:pt x="18628" y="6091"/>
                  <a:pt x="18722" y="5467"/>
                  <a:pt x="18690" y="5442"/>
                </a:cubicBezTo>
                <a:close/>
                <a:moveTo>
                  <a:pt x="16022" y="8011"/>
                </a:moveTo>
                <a:lnTo>
                  <a:pt x="16005" y="8228"/>
                </a:lnTo>
                <a:cubicBezTo>
                  <a:pt x="15983" y="8513"/>
                  <a:pt x="16001" y="8584"/>
                  <a:pt x="16078" y="8505"/>
                </a:cubicBezTo>
                <a:cubicBezTo>
                  <a:pt x="16122" y="8458"/>
                  <a:pt x="16148" y="8472"/>
                  <a:pt x="16185" y="8559"/>
                </a:cubicBezTo>
                <a:cubicBezTo>
                  <a:pt x="16239" y="8686"/>
                  <a:pt x="16239" y="8687"/>
                  <a:pt x="16336" y="8640"/>
                </a:cubicBezTo>
                <a:cubicBezTo>
                  <a:pt x="16374" y="8622"/>
                  <a:pt x="16405" y="8569"/>
                  <a:pt x="16405" y="8526"/>
                </a:cubicBezTo>
                <a:cubicBezTo>
                  <a:pt x="16405" y="8483"/>
                  <a:pt x="16434" y="8435"/>
                  <a:pt x="16469" y="8418"/>
                </a:cubicBezTo>
                <a:cubicBezTo>
                  <a:pt x="16505" y="8401"/>
                  <a:pt x="16534" y="8330"/>
                  <a:pt x="16530" y="8261"/>
                </a:cubicBezTo>
                <a:cubicBezTo>
                  <a:pt x="16523" y="8163"/>
                  <a:pt x="16496" y="8136"/>
                  <a:pt x="16418" y="8147"/>
                </a:cubicBezTo>
                <a:cubicBezTo>
                  <a:pt x="16362" y="8155"/>
                  <a:pt x="16303" y="8177"/>
                  <a:pt x="16289" y="8196"/>
                </a:cubicBezTo>
                <a:cubicBezTo>
                  <a:pt x="16274" y="8214"/>
                  <a:pt x="16209" y="8179"/>
                  <a:pt x="16142" y="8120"/>
                </a:cubicBezTo>
                <a:lnTo>
                  <a:pt x="16022" y="8011"/>
                </a:lnTo>
                <a:close/>
                <a:moveTo>
                  <a:pt x="17266" y="8488"/>
                </a:moveTo>
                <a:cubicBezTo>
                  <a:pt x="17231" y="8471"/>
                  <a:pt x="17194" y="8497"/>
                  <a:pt x="17180" y="8542"/>
                </a:cubicBezTo>
                <a:cubicBezTo>
                  <a:pt x="17166" y="8588"/>
                  <a:pt x="17135" y="8610"/>
                  <a:pt x="17111" y="8591"/>
                </a:cubicBezTo>
                <a:cubicBezTo>
                  <a:pt x="17048" y="8542"/>
                  <a:pt x="17056" y="8804"/>
                  <a:pt x="17119" y="8884"/>
                </a:cubicBezTo>
                <a:cubicBezTo>
                  <a:pt x="17148" y="8920"/>
                  <a:pt x="17181" y="8949"/>
                  <a:pt x="17193" y="8949"/>
                </a:cubicBezTo>
                <a:cubicBezTo>
                  <a:pt x="17204" y="8949"/>
                  <a:pt x="17200" y="8931"/>
                  <a:pt x="17184" y="8911"/>
                </a:cubicBezTo>
                <a:cubicBezTo>
                  <a:pt x="17168" y="8891"/>
                  <a:pt x="17187" y="8831"/>
                  <a:pt x="17227" y="8776"/>
                </a:cubicBezTo>
                <a:cubicBezTo>
                  <a:pt x="17267" y="8720"/>
                  <a:pt x="17284" y="8673"/>
                  <a:pt x="17266" y="8673"/>
                </a:cubicBezTo>
                <a:cubicBezTo>
                  <a:pt x="17247" y="8673"/>
                  <a:pt x="17251" y="8639"/>
                  <a:pt x="17279" y="8597"/>
                </a:cubicBezTo>
                <a:cubicBezTo>
                  <a:pt x="17317" y="8538"/>
                  <a:pt x="17314" y="8512"/>
                  <a:pt x="17266" y="8488"/>
                </a:cubicBezTo>
                <a:close/>
                <a:moveTo>
                  <a:pt x="16538" y="10304"/>
                </a:moveTo>
                <a:cubicBezTo>
                  <a:pt x="16693" y="10310"/>
                  <a:pt x="16801" y="10373"/>
                  <a:pt x="16801" y="10478"/>
                </a:cubicBezTo>
                <a:cubicBezTo>
                  <a:pt x="16801" y="10530"/>
                  <a:pt x="16862" y="10650"/>
                  <a:pt x="16934" y="10743"/>
                </a:cubicBezTo>
                <a:cubicBezTo>
                  <a:pt x="17055" y="10900"/>
                  <a:pt x="17062" y="10928"/>
                  <a:pt x="17020" y="11117"/>
                </a:cubicBezTo>
                <a:cubicBezTo>
                  <a:pt x="16924" y="11554"/>
                  <a:pt x="17047" y="11831"/>
                  <a:pt x="17898" y="13047"/>
                </a:cubicBezTo>
                <a:cubicBezTo>
                  <a:pt x="18981" y="14591"/>
                  <a:pt x="19296" y="15095"/>
                  <a:pt x="19723" y="15990"/>
                </a:cubicBezTo>
                <a:cubicBezTo>
                  <a:pt x="20186" y="16959"/>
                  <a:pt x="20348" y="17833"/>
                  <a:pt x="20210" y="18576"/>
                </a:cubicBezTo>
                <a:cubicBezTo>
                  <a:pt x="20127" y="19018"/>
                  <a:pt x="19939" y="19554"/>
                  <a:pt x="19753" y="19871"/>
                </a:cubicBezTo>
                <a:cubicBezTo>
                  <a:pt x="19641" y="20062"/>
                  <a:pt x="19579" y="20108"/>
                  <a:pt x="19392" y="20158"/>
                </a:cubicBezTo>
                <a:cubicBezTo>
                  <a:pt x="19268" y="20192"/>
                  <a:pt x="18995" y="20219"/>
                  <a:pt x="18785" y="20218"/>
                </a:cubicBezTo>
                <a:cubicBezTo>
                  <a:pt x="18209" y="20214"/>
                  <a:pt x="17914" y="20104"/>
                  <a:pt x="16061" y="19226"/>
                </a:cubicBezTo>
                <a:cubicBezTo>
                  <a:pt x="14963" y="18706"/>
                  <a:pt x="14099" y="18452"/>
                  <a:pt x="13134" y="18364"/>
                </a:cubicBezTo>
                <a:cubicBezTo>
                  <a:pt x="12753" y="18329"/>
                  <a:pt x="11859" y="18434"/>
                  <a:pt x="11361" y="18570"/>
                </a:cubicBezTo>
                <a:cubicBezTo>
                  <a:pt x="11254" y="18599"/>
                  <a:pt x="11149" y="18601"/>
                  <a:pt x="11128" y="18576"/>
                </a:cubicBezTo>
                <a:cubicBezTo>
                  <a:pt x="11108" y="18550"/>
                  <a:pt x="11182" y="18376"/>
                  <a:pt x="11292" y="18191"/>
                </a:cubicBezTo>
                <a:lnTo>
                  <a:pt x="11490" y="17855"/>
                </a:lnTo>
                <a:lnTo>
                  <a:pt x="12553" y="17849"/>
                </a:lnTo>
                <a:cubicBezTo>
                  <a:pt x="14244" y="17841"/>
                  <a:pt x="14830" y="17797"/>
                  <a:pt x="15376" y="17643"/>
                </a:cubicBezTo>
                <a:cubicBezTo>
                  <a:pt x="15642" y="17568"/>
                  <a:pt x="15887" y="17487"/>
                  <a:pt x="15923" y="17459"/>
                </a:cubicBezTo>
                <a:cubicBezTo>
                  <a:pt x="15978" y="17416"/>
                  <a:pt x="15995" y="16936"/>
                  <a:pt x="16043" y="14353"/>
                </a:cubicBezTo>
                <a:cubicBezTo>
                  <a:pt x="16075" y="12673"/>
                  <a:pt x="16116" y="11088"/>
                  <a:pt x="16134" y="10830"/>
                </a:cubicBezTo>
                <a:lnTo>
                  <a:pt x="16164" y="10358"/>
                </a:lnTo>
                <a:lnTo>
                  <a:pt x="16370" y="10315"/>
                </a:lnTo>
                <a:cubicBezTo>
                  <a:pt x="16430" y="10302"/>
                  <a:pt x="16487" y="10302"/>
                  <a:pt x="16538" y="1030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3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474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77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475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6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80" name="Google Shape;972;p13"/>
          <p:cNvGrpSpPr/>
          <p:nvPr/>
        </p:nvGrpSpPr>
        <p:grpSpPr>
          <a:xfrm>
            <a:off x="7487283" y="2631232"/>
            <a:ext cx="304827" cy="321125"/>
            <a:chOff x="0" y="0"/>
            <a:chExt cx="304826" cy="321123"/>
          </a:xfrm>
        </p:grpSpPr>
        <p:sp>
          <p:nvSpPr>
            <p:cNvPr id="2478" name="Google Shape;973;p13"/>
            <p:cNvSpPr/>
            <p:nvPr/>
          </p:nvSpPr>
          <p:spPr>
            <a:xfrm>
              <a:off x="-1" y="0"/>
              <a:ext cx="304828" cy="321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9" name="Google Shape;974;p13"/>
            <p:cNvSpPr/>
            <p:nvPr/>
          </p:nvSpPr>
          <p:spPr>
            <a:xfrm>
              <a:off x="119634" y="119677"/>
              <a:ext cx="72604" cy="7503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83" name="Google Shape;972;p13"/>
          <p:cNvGrpSpPr/>
          <p:nvPr/>
        </p:nvGrpSpPr>
        <p:grpSpPr>
          <a:xfrm>
            <a:off x="3882708" y="2907710"/>
            <a:ext cx="238348" cy="251091"/>
            <a:chOff x="0" y="0"/>
            <a:chExt cx="238347" cy="251090"/>
          </a:xfrm>
        </p:grpSpPr>
        <p:sp>
          <p:nvSpPr>
            <p:cNvPr id="2481" name="Google Shape;973;p13"/>
            <p:cNvSpPr/>
            <p:nvPr/>
          </p:nvSpPr>
          <p:spPr>
            <a:xfrm>
              <a:off x="-1" y="0"/>
              <a:ext cx="238349" cy="251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2" name="Google Shape;974;p13"/>
            <p:cNvSpPr/>
            <p:nvPr/>
          </p:nvSpPr>
          <p:spPr>
            <a:xfrm>
              <a:off x="93543" y="93576"/>
              <a:ext cx="56770" cy="5867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94" name="Google Shape;975;p13"/>
          <p:cNvGrpSpPr/>
          <p:nvPr/>
        </p:nvGrpSpPr>
        <p:grpSpPr>
          <a:xfrm>
            <a:off x="6046814" y="4016478"/>
            <a:ext cx="286700" cy="276835"/>
            <a:chOff x="24" y="24"/>
            <a:chExt cx="286699" cy="276834"/>
          </a:xfrm>
        </p:grpSpPr>
        <p:sp>
          <p:nvSpPr>
            <p:cNvPr id="2484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5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6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7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8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9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0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1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2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3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05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495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6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7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8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9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0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1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2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3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4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16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506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7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8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9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0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1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2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3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4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5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517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8" name="Google Shape;4238;p45"/>
          <p:cNvSpPr/>
          <p:nvPr/>
        </p:nvSpPr>
        <p:spPr>
          <a:xfrm rot="599">
            <a:off x="2018918" y="983225"/>
            <a:ext cx="5341401" cy="654639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519" name="Google Shape;4324;p45"/>
          <p:cNvSpPr/>
          <p:nvPr/>
        </p:nvSpPr>
        <p:spPr>
          <a:xfrm rot="2153969">
            <a:off x="4303710" y="729912"/>
            <a:ext cx="971436" cy="55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520" name="Google Shape;1742;p25"/>
          <p:cNvSpPr txBox="1"/>
          <p:nvPr>
            <p:ph type="title"/>
          </p:nvPr>
        </p:nvSpPr>
        <p:spPr>
          <a:xfrm>
            <a:off x="2503236" y="982760"/>
            <a:ext cx="4384749" cy="747640"/>
          </a:xfrm>
          <a:prstGeom prst="rect">
            <a:avLst/>
          </a:prstGeom>
        </p:spPr>
        <p:txBody>
          <a:bodyPr lIns="121899" tIns="121899" rIns="121899" bIns="121899"/>
          <a:lstStyle/>
          <a:p>
            <a:pPr/>
            <a:r>
              <a:t>اختار بطاقة  </a:t>
            </a:r>
          </a:p>
        </p:txBody>
      </p:sp>
      <p:pic>
        <p:nvPicPr>
          <p:cNvPr id="2521" name="IMG_2031.jpeg" descr="IMG_2031.jpeg">
            <a:hlinkClick r:id="rId2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0" t="79759" r="75816" b="0"/>
          <a:stretch>
            <a:fillRect/>
          </a:stretch>
        </p:blipFill>
        <p:spPr>
          <a:xfrm>
            <a:off x="2502915" y="3442562"/>
            <a:ext cx="1478398" cy="1041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2" name="IMG_2031.jpeg" descr="IMG_2031.jpeg">
            <a:hlinkClick r:id="rId4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0" t="58266" r="74987" b="20210"/>
          <a:stretch>
            <a:fillRect/>
          </a:stretch>
        </p:blipFill>
        <p:spPr>
          <a:xfrm>
            <a:off x="4339116" y="2595877"/>
            <a:ext cx="1529107" cy="1106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3" name="IMG_2031.jpeg" descr="IMG_2031.jpe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50399" t="58940" r="25465" b="20366"/>
          <a:stretch>
            <a:fillRect/>
          </a:stretch>
        </p:blipFill>
        <p:spPr>
          <a:xfrm>
            <a:off x="6013859" y="1762408"/>
            <a:ext cx="1475414" cy="1064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4" name="Picture 8" descr="Picture 8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81963" y="1036404"/>
            <a:ext cx="595793" cy="5818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37" name="تجميع">
            <a:hlinkClick r:id="rId7" invalidUrl="" action="ppaction://hlinksldjump" tgtFrame="" tooltip="" history="1" highlightClick="0" endSnd="0"/>
          </p:cNvPr>
          <p:cNvGrpSpPr/>
          <p:nvPr/>
        </p:nvGrpSpPr>
        <p:grpSpPr>
          <a:xfrm>
            <a:off x="1011856" y="4422752"/>
            <a:ext cx="935050" cy="363371"/>
            <a:chOff x="0" y="0"/>
            <a:chExt cx="935048" cy="363369"/>
          </a:xfrm>
        </p:grpSpPr>
        <p:grpSp>
          <p:nvGrpSpPr>
            <p:cNvPr id="2535" name="Google Shape;975;p13"/>
            <p:cNvGrpSpPr/>
            <p:nvPr/>
          </p:nvGrpSpPr>
          <p:grpSpPr>
            <a:xfrm>
              <a:off x="708606" y="36659"/>
              <a:ext cx="226443" cy="218652"/>
              <a:chOff x="19" y="19"/>
              <a:chExt cx="226442" cy="218650"/>
            </a:xfrm>
          </p:grpSpPr>
          <p:sp>
            <p:nvSpPr>
              <p:cNvPr id="2525" name="Google Shape;976;p13"/>
              <p:cNvSpPr/>
              <p:nvPr/>
            </p:nvSpPr>
            <p:spPr>
              <a:xfrm>
                <a:off x="33614" y="23880"/>
                <a:ext cx="159739" cy="155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147" y="8031"/>
                      <a:pt x="7375" y="14377"/>
                      <a:pt x="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6" name="Google Shape;977;p13"/>
              <p:cNvSpPr/>
              <p:nvPr/>
            </p:nvSpPr>
            <p:spPr>
              <a:xfrm>
                <a:off x="46769" y="23880"/>
                <a:ext cx="148527" cy="1636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965" y="4694"/>
                      <a:pt x="8924" y="8744"/>
                      <a:pt x="13386" y="13051"/>
                    </a:cubicBezTo>
                    <a:cubicBezTo>
                      <a:pt x="17138" y="16650"/>
                      <a:pt x="17777" y="17937"/>
                      <a:pt x="2160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7" name="Google Shape;978;p13"/>
              <p:cNvSpPr/>
              <p:nvPr/>
            </p:nvSpPr>
            <p:spPr>
              <a:xfrm>
                <a:off x="116404" y="19"/>
                <a:ext cx="9871" cy="218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062" h="21600" fill="norm" stroke="1" extrusionOk="0">
                    <a:moveTo>
                      <a:pt x="7606" y="0"/>
                    </a:moveTo>
                    <a:cubicBezTo>
                      <a:pt x="3803" y="4810"/>
                      <a:pt x="21600" y="9620"/>
                      <a:pt x="7606" y="14337"/>
                    </a:cubicBezTo>
                    <a:cubicBezTo>
                      <a:pt x="1268" y="16886"/>
                      <a:pt x="0" y="19099"/>
                      <a:pt x="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8" name="Google Shape;979;p13"/>
              <p:cNvSpPr/>
              <p:nvPr/>
            </p:nvSpPr>
            <p:spPr>
              <a:xfrm>
                <a:off x="19" y="95150"/>
                <a:ext cx="221566" cy="9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065" fill="norm" stroke="1" extrusionOk="0">
                    <a:moveTo>
                      <a:pt x="21600" y="19065"/>
                    </a:moveTo>
                    <a:cubicBezTo>
                      <a:pt x="14195" y="-2535"/>
                      <a:pt x="7359" y="7657"/>
                      <a:pt x="0" y="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9" name="Google Shape;980;p13"/>
              <p:cNvSpPr/>
              <p:nvPr/>
            </p:nvSpPr>
            <p:spPr>
              <a:xfrm>
                <a:off x="75001" y="4896"/>
                <a:ext cx="81337" cy="2079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9185" y="6879"/>
                      <a:pt x="14618" y="14214"/>
                      <a:pt x="2160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0" name="Google Shape;981;p13"/>
              <p:cNvSpPr/>
              <p:nvPr/>
            </p:nvSpPr>
            <p:spPr>
              <a:xfrm>
                <a:off x="18031" y="66743"/>
                <a:ext cx="208431" cy="730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4492" y="18290"/>
                      <a:pt x="8781" y="12527"/>
                      <a:pt x="13121" y="7918"/>
                    </a:cubicBezTo>
                    <a:cubicBezTo>
                      <a:pt x="16806" y="4028"/>
                      <a:pt x="17915" y="3884"/>
                      <a:pt x="21600" y="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1" name="Google Shape;982;p13"/>
              <p:cNvSpPr/>
              <p:nvPr/>
            </p:nvSpPr>
            <p:spPr>
              <a:xfrm>
                <a:off x="25337" y="61380"/>
                <a:ext cx="200154" cy="87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783" y="4918"/>
                      <a:pt x="9881" y="8040"/>
                      <a:pt x="14399" y="13920"/>
                    </a:cubicBezTo>
                    <a:cubicBezTo>
                      <a:pt x="16869" y="16922"/>
                      <a:pt x="19077" y="19201"/>
                      <a:pt x="2160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2" name="Google Shape;983;p13"/>
              <p:cNvSpPr/>
              <p:nvPr/>
            </p:nvSpPr>
            <p:spPr>
              <a:xfrm>
                <a:off x="66238" y="9754"/>
                <a:ext cx="93500" cy="2011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2941" y="7166"/>
                      <a:pt x="7424" y="14278"/>
                      <a:pt x="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3" name="Google Shape;984;p13"/>
              <p:cNvSpPr/>
              <p:nvPr/>
            </p:nvSpPr>
            <p:spPr>
              <a:xfrm>
                <a:off x="71189" y="57018"/>
                <a:ext cx="91886" cy="914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32" h="19136" fill="norm" stroke="1" extrusionOk="0">
                    <a:moveTo>
                      <a:pt x="18538" y="6210"/>
                    </a:moveTo>
                    <a:cubicBezTo>
                      <a:pt x="20367" y="11202"/>
                      <a:pt x="17830" y="16707"/>
                      <a:pt x="12862" y="18540"/>
                    </a:cubicBezTo>
                    <a:cubicBezTo>
                      <a:pt x="7995" y="20374"/>
                      <a:pt x="2521" y="17825"/>
                      <a:pt x="592" y="12934"/>
                    </a:cubicBezTo>
                    <a:cubicBezTo>
                      <a:pt x="-1233" y="7942"/>
                      <a:pt x="1304" y="2441"/>
                      <a:pt x="6272" y="608"/>
                    </a:cubicBezTo>
                    <a:cubicBezTo>
                      <a:pt x="11139" y="-1226"/>
                      <a:pt x="16613" y="1217"/>
                      <a:pt x="18538" y="621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4" name="Google Shape;985;p13"/>
              <p:cNvSpPr/>
              <p:nvPr/>
            </p:nvSpPr>
            <p:spPr>
              <a:xfrm>
                <a:off x="92365" y="78011"/>
                <a:ext cx="49479" cy="49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5" h="19179" fill="norm" stroke="1" extrusionOk="0">
                    <a:moveTo>
                      <a:pt x="18477" y="6222"/>
                    </a:moveTo>
                    <a:cubicBezTo>
                      <a:pt x="20351" y="11152"/>
                      <a:pt x="17728" y="16837"/>
                      <a:pt x="12841" y="18538"/>
                    </a:cubicBezTo>
                    <a:cubicBezTo>
                      <a:pt x="7955" y="20436"/>
                      <a:pt x="2513" y="17971"/>
                      <a:pt x="632" y="13042"/>
                    </a:cubicBezTo>
                    <a:cubicBezTo>
                      <a:pt x="-1249" y="7931"/>
                      <a:pt x="1194" y="2435"/>
                      <a:pt x="6268" y="537"/>
                    </a:cubicBezTo>
                    <a:cubicBezTo>
                      <a:pt x="11147" y="-1164"/>
                      <a:pt x="16596" y="1293"/>
                      <a:pt x="18477" y="622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536" name="النهاية"/>
            <p:cNvSpPr txBox="1"/>
            <p:nvPr/>
          </p:nvSpPr>
          <p:spPr>
            <a:xfrm>
              <a:off x="0" y="0"/>
              <a:ext cx="750979" cy="3633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chemeClr val="accent6">
                      <a:satOff val="-19776"/>
                      <a:lumOff val="-12627"/>
                    </a:schemeClr>
                  </a:solidFill>
                  <a:latin typeface="+mj-lt"/>
                  <a:ea typeface="+mj-ea"/>
                  <a:cs typeface="+mj-cs"/>
                  <a:sym typeface="Muna Bold"/>
                </a:defRPr>
              </a:lvl1pPr>
            </a:lstStyle>
            <a:p>
              <a:pPr rtl="0">
                <a:defRPr/>
              </a:pPr>
              <a:r>
                <a:t>النهاية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540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543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541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2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46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544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5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49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547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8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60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550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1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2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3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4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5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6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7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8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9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71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561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2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3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4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5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6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7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8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9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0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82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572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3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4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5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6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7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8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9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0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1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583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584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50399" t="58940" r="25465" b="20366"/>
          <a:stretch>
            <a:fillRect/>
          </a:stretch>
        </p:blipFill>
        <p:spPr>
          <a:xfrm>
            <a:off x="1461521" y="665979"/>
            <a:ext cx="1475413" cy="1064350"/>
          </a:xfrm>
          <a:prstGeom prst="rect">
            <a:avLst/>
          </a:prstGeom>
          <a:ln w="12700">
            <a:miter lim="400000"/>
          </a:ln>
        </p:spPr>
      </p:pic>
      <p:sp>
        <p:nvSpPr>
          <p:cNvPr id="2585" name="Google Shape;4238;p45"/>
          <p:cNvSpPr/>
          <p:nvPr/>
        </p:nvSpPr>
        <p:spPr>
          <a:xfrm rot="599">
            <a:off x="2993105" y="1572288"/>
            <a:ext cx="3946071" cy="159681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586" name="Google Shape;4324;p45"/>
          <p:cNvSpPr/>
          <p:nvPr/>
        </p:nvSpPr>
        <p:spPr>
          <a:xfrm rot="2153969">
            <a:off x="4322011" y="1127019"/>
            <a:ext cx="1088221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587" name="Google Shape;196;p31"/>
          <p:cNvSpPr/>
          <p:nvPr/>
        </p:nvSpPr>
        <p:spPr>
          <a:xfrm>
            <a:off x="5710216" y="625223"/>
            <a:ext cx="885711" cy="765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88" name="اجيبي على مايلي"/>
          <p:cNvSpPr txBox="1"/>
          <p:nvPr/>
        </p:nvSpPr>
        <p:spPr>
          <a:xfrm>
            <a:off x="3899377" y="882544"/>
            <a:ext cx="1693987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3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اجيبي على مايلي </a:t>
            </a:r>
          </a:p>
        </p:txBody>
      </p:sp>
      <p:grpSp>
        <p:nvGrpSpPr>
          <p:cNvPr id="2596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1" cy="513290"/>
            <a:chOff x="0" y="0"/>
            <a:chExt cx="2403300" cy="513289"/>
          </a:xfrm>
        </p:grpSpPr>
        <p:sp>
          <p:nvSpPr>
            <p:cNvPr id="2589" name="Google Shape;4329;p45"/>
            <p:cNvSpPr txBox="1"/>
            <p:nvPr/>
          </p:nvSpPr>
          <p:spPr>
            <a:xfrm>
              <a:off x="0" y="0"/>
              <a:ext cx="2403301" cy="513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595" name="Google Shape;4240;p45"/>
            <p:cNvGrpSpPr/>
            <p:nvPr/>
          </p:nvGrpSpPr>
          <p:grpSpPr>
            <a:xfrm>
              <a:off x="388063" y="83754"/>
              <a:ext cx="366816" cy="366828"/>
              <a:chOff x="0" y="0"/>
              <a:chExt cx="366814" cy="366827"/>
            </a:xfrm>
          </p:grpSpPr>
          <p:sp>
            <p:nvSpPr>
              <p:cNvPr id="2590" name="Google Shape;4241;p45"/>
              <p:cNvSpPr/>
              <p:nvPr/>
            </p:nvSpPr>
            <p:spPr>
              <a:xfrm>
                <a:off x="260859" y="21582"/>
                <a:ext cx="63208" cy="59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91" name="Google Shape;4242;p45"/>
              <p:cNvSpPr/>
              <p:nvPr/>
            </p:nvSpPr>
            <p:spPr>
              <a:xfrm>
                <a:off x="141869" y="257943"/>
                <a:ext cx="85970" cy="108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92" name="Google Shape;4243;p45"/>
              <p:cNvSpPr/>
              <p:nvPr/>
            </p:nvSpPr>
            <p:spPr>
              <a:xfrm>
                <a:off x="162614" y="150468"/>
                <a:ext cx="42995" cy="42995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93" name="Google Shape;4244;p45"/>
              <p:cNvSpPr/>
              <p:nvPr/>
            </p:nvSpPr>
            <p:spPr>
              <a:xfrm>
                <a:off x="0" y="0"/>
                <a:ext cx="366815" cy="181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94" name="Google Shape;4245;p45"/>
              <p:cNvSpPr/>
              <p:nvPr/>
            </p:nvSpPr>
            <p:spPr>
              <a:xfrm>
                <a:off x="42444" y="78146"/>
                <a:ext cx="281394" cy="288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1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sp>
        <p:nvSpPr>
          <p:cNvPr id="2597" name="حدد اذا ماكان للشكل ادناه  تماثل حول محور  او لا"/>
          <p:cNvSpPr txBox="1"/>
          <p:nvPr/>
        </p:nvSpPr>
        <p:spPr>
          <a:xfrm>
            <a:off x="3912468" y="1985295"/>
            <a:ext cx="2107344" cy="538622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800"/>
            </a:lvl1pPr>
          </a:lstStyle>
          <a:p>
            <a:pPr rtl="0">
              <a:defRPr/>
            </a:pPr>
            <a:r>
              <a:t>حدد اذا ماكان للشكل ادناه  تماثل حول محور  او لا </a:t>
            </a:r>
          </a:p>
        </p:txBody>
      </p:sp>
      <p:pic>
        <p:nvPicPr>
          <p:cNvPr id="2598" name="IMG_2995.jpeg" descr="IMG_2995.jpeg"/>
          <p:cNvPicPr>
            <a:picLocks noChangeAspect="1"/>
          </p:cNvPicPr>
          <p:nvPr/>
        </p:nvPicPr>
        <p:blipFill>
          <a:blip r:embed="rId4">
            <a:extLst/>
          </a:blip>
          <a:srcRect l="1902" t="4365" r="5420" b="991"/>
          <a:stretch>
            <a:fillRect/>
          </a:stretch>
        </p:blipFill>
        <p:spPr>
          <a:xfrm>
            <a:off x="2358492" y="2504795"/>
            <a:ext cx="1666142" cy="1369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575" fill="norm" stroke="1" extrusionOk="0">
                <a:moveTo>
                  <a:pt x="10461" y="5"/>
                </a:moveTo>
                <a:cubicBezTo>
                  <a:pt x="10376" y="20"/>
                  <a:pt x="10274" y="77"/>
                  <a:pt x="10127" y="180"/>
                </a:cubicBezTo>
                <a:cubicBezTo>
                  <a:pt x="9981" y="282"/>
                  <a:pt x="9797" y="409"/>
                  <a:pt x="9716" y="461"/>
                </a:cubicBezTo>
                <a:cubicBezTo>
                  <a:pt x="9635" y="513"/>
                  <a:pt x="9515" y="593"/>
                  <a:pt x="9454" y="643"/>
                </a:cubicBezTo>
                <a:cubicBezTo>
                  <a:pt x="9286" y="779"/>
                  <a:pt x="9225" y="825"/>
                  <a:pt x="8853" y="1080"/>
                </a:cubicBezTo>
                <a:cubicBezTo>
                  <a:pt x="8664" y="1210"/>
                  <a:pt x="8482" y="1337"/>
                  <a:pt x="8448" y="1362"/>
                </a:cubicBezTo>
                <a:cubicBezTo>
                  <a:pt x="8251" y="1507"/>
                  <a:pt x="7667" y="1923"/>
                  <a:pt x="7554" y="2000"/>
                </a:cubicBezTo>
                <a:cubicBezTo>
                  <a:pt x="7283" y="2184"/>
                  <a:pt x="7243" y="2212"/>
                  <a:pt x="7189" y="2262"/>
                </a:cubicBezTo>
                <a:cubicBezTo>
                  <a:pt x="7159" y="2290"/>
                  <a:pt x="7049" y="2371"/>
                  <a:pt x="6948" y="2437"/>
                </a:cubicBezTo>
                <a:cubicBezTo>
                  <a:pt x="6847" y="2504"/>
                  <a:pt x="6690" y="2616"/>
                  <a:pt x="6599" y="2688"/>
                </a:cubicBezTo>
                <a:cubicBezTo>
                  <a:pt x="6508" y="2759"/>
                  <a:pt x="6382" y="2845"/>
                  <a:pt x="6321" y="2882"/>
                </a:cubicBezTo>
                <a:cubicBezTo>
                  <a:pt x="6180" y="2967"/>
                  <a:pt x="5913" y="3156"/>
                  <a:pt x="5587" y="3401"/>
                </a:cubicBezTo>
                <a:cubicBezTo>
                  <a:pt x="5445" y="3507"/>
                  <a:pt x="5278" y="3628"/>
                  <a:pt x="5217" y="3670"/>
                </a:cubicBezTo>
                <a:cubicBezTo>
                  <a:pt x="5074" y="3768"/>
                  <a:pt x="4441" y="4216"/>
                  <a:pt x="4360" y="4276"/>
                </a:cubicBezTo>
                <a:cubicBezTo>
                  <a:pt x="4325" y="4302"/>
                  <a:pt x="4230" y="4371"/>
                  <a:pt x="4149" y="4426"/>
                </a:cubicBezTo>
                <a:cubicBezTo>
                  <a:pt x="4068" y="4482"/>
                  <a:pt x="3948" y="4562"/>
                  <a:pt x="3887" y="4608"/>
                </a:cubicBezTo>
                <a:cubicBezTo>
                  <a:pt x="3826" y="4653"/>
                  <a:pt x="3580" y="4832"/>
                  <a:pt x="3338" y="5002"/>
                </a:cubicBezTo>
                <a:cubicBezTo>
                  <a:pt x="3096" y="5171"/>
                  <a:pt x="2840" y="5354"/>
                  <a:pt x="2768" y="5408"/>
                </a:cubicBezTo>
                <a:cubicBezTo>
                  <a:pt x="2625" y="5515"/>
                  <a:pt x="2564" y="5553"/>
                  <a:pt x="2228" y="5777"/>
                </a:cubicBezTo>
                <a:cubicBezTo>
                  <a:pt x="2107" y="5858"/>
                  <a:pt x="1983" y="5956"/>
                  <a:pt x="1951" y="5990"/>
                </a:cubicBezTo>
                <a:cubicBezTo>
                  <a:pt x="1919" y="6023"/>
                  <a:pt x="1882" y="6052"/>
                  <a:pt x="1869" y="6052"/>
                </a:cubicBezTo>
                <a:cubicBezTo>
                  <a:pt x="1856" y="6052"/>
                  <a:pt x="1755" y="6116"/>
                  <a:pt x="1648" y="6196"/>
                </a:cubicBezTo>
                <a:cubicBezTo>
                  <a:pt x="1541" y="6276"/>
                  <a:pt x="1421" y="6366"/>
                  <a:pt x="1381" y="6396"/>
                </a:cubicBezTo>
                <a:cubicBezTo>
                  <a:pt x="1341" y="6426"/>
                  <a:pt x="1158" y="6553"/>
                  <a:pt x="975" y="6678"/>
                </a:cubicBezTo>
                <a:cubicBezTo>
                  <a:pt x="793" y="6803"/>
                  <a:pt x="584" y="6951"/>
                  <a:pt x="513" y="7003"/>
                </a:cubicBezTo>
                <a:cubicBezTo>
                  <a:pt x="442" y="7055"/>
                  <a:pt x="353" y="7118"/>
                  <a:pt x="313" y="7147"/>
                </a:cubicBezTo>
                <a:cubicBezTo>
                  <a:pt x="39" y="7340"/>
                  <a:pt x="0" y="7379"/>
                  <a:pt x="0" y="7466"/>
                </a:cubicBezTo>
                <a:cubicBezTo>
                  <a:pt x="-1" y="7684"/>
                  <a:pt x="75" y="7709"/>
                  <a:pt x="903" y="7722"/>
                </a:cubicBezTo>
                <a:lnTo>
                  <a:pt x="1679" y="7735"/>
                </a:lnTo>
                <a:lnTo>
                  <a:pt x="1679" y="13789"/>
                </a:lnTo>
                <a:lnTo>
                  <a:pt x="1679" y="19849"/>
                </a:lnTo>
                <a:lnTo>
                  <a:pt x="1145" y="19874"/>
                </a:lnTo>
                <a:cubicBezTo>
                  <a:pt x="851" y="19886"/>
                  <a:pt x="585" y="19910"/>
                  <a:pt x="559" y="19930"/>
                </a:cubicBezTo>
                <a:cubicBezTo>
                  <a:pt x="525" y="19957"/>
                  <a:pt x="513" y="20172"/>
                  <a:pt x="513" y="20743"/>
                </a:cubicBezTo>
                <a:cubicBezTo>
                  <a:pt x="513" y="21169"/>
                  <a:pt x="525" y="21527"/>
                  <a:pt x="539" y="21544"/>
                </a:cubicBezTo>
                <a:cubicBezTo>
                  <a:pt x="576" y="21589"/>
                  <a:pt x="11261" y="21583"/>
                  <a:pt x="11359" y="21537"/>
                </a:cubicBezTo>
                <a:cubicBezTo>
                  <a:pt x="11442" y="21499"/>
                  <a:pt x="11445" y="21476"/>
                  <a:pt x="11457" y="20874"/>
                </a:cubicBezTo>
                <a:cubicBezTo>
                  <a:pt x="11464" y="20532"/>
                  <a:pt x="11478" y="20237"/>
                  <a:pt x="11488" y="20218"/>
                </a:cubicBezTo>
                <a:cubicBezTo>
                  <a:pt x="11497" y="20199"/>
                  <a:pt x="13331" y="20186"/>
                  <a:pt x="15560" y="20186"/>
                </a:cubicBezTo>
                <a:lnTo>
                  <a:pt x="19612" y="20186"/>
                </a:lnTo>
                <a:lnTo>
                  <a:pt x="19623" y="13957"/>
                </a:lnTo>
                <a:lnTo>
                  <a:pt x="19633" y="7735"/>
                </a:lnTo>
                <a:lnTo>
                  <a:pt x="20496" y="7710"/>
                </a:lnTo>
                <a:cubicBezTo>
                  <a:pt x="21396" y="7686"/>
                  <a:pt x="21599" y="7647"/>
                  <a:pt x="21554" y="7503"/>
                </a:cubicBezTo>
                <a:cubicBezTo>
                  <a:pt x="21541" y="7465"/>
                  <a:pt x="21528" y="7418"/>
                  <a:pt x="21528" y="7397"/>
                </a:cubicBezTo>
                <a:cubicBezTo>
                  <a:pt x="21528" y="7376"/>
                  <a:pt x="21486" y="7332"/>
                  <a:pt x="21430" y="7297"/>
                </a:cubicBezTo>
                <a:cubicBezTo>
                  <a:pt x="21332" y="7236"/>
                  <a:pt x="21248" y="7180"/>
                  <a:pt x="20706" y="6809"/>
                </a:cubicBezTo>
                <a:cubicBezTo>
                  <a:pt x="20568" y="6714"/>
                  <a:pt x="20440" y="6634"/>
                  <a:pt x="20424" y="6634"/>
                </a:cubicBezTo>
                <a:cubicBezTo>
                  <a:pt x="20407" y="6634"/>
                  <a:pt x="20343" y="6575"/>
                  <a:pt x="20280" y="6503"/>
                </a:cubicBezTo>
                <a:lnTo>
                  <a:pt x="20167" y="6371"/>
                </a:lnTo>
                <a:lnTo>
                  <a:pt x="20167" y="4395"/>
                </a:lnTo>
                <a:cubicBezTo>
                  <a:pt x="20168" y="3308"/>
                  <a:pt x="20181" y="2407"/>
                  <a:pt x="20198" y="2394"/>
                </a:cubicBezTo>
                <a:cubicBezTo>
                  <a:pt x="20215" y="2381"/>
                  <a:pt x="20478" y="2372"/>
                  <a:pt x="20778" y="2369"/>
                </a:cubicBezTo>
                <a:cubicBezTo>
                  <a:pt x="21078" y="2366"/>
                  <a:pt x="21342" y="2350"/>
                  <a:pt x="21369" y="2337"/>
                </a:cubicBezTo>
                <a:cubicBezTo>
                  <a:pt x="21406" y="2320"/>
                  <a:pt x="21420" y="2148"/>
                  <a:pt x="21420" y="1606"/>
                </a:cubicBezTo>
                <a:cubicBezTo>
                  <a:pt x="21420" y="909"/>
                  <a:pt x="21420" y="901"/>
                  <a:pt x="21338" y="874"/>
                </a:cubicBezTo>
                <a:cubicBezTo>
                  <a:pt x="21292" y="859"/>
                  <a:pt x="20142" y="843"/>
                  <a:pt x="18780" y="843"/>
                </a:cubicBezTo>
                <a:cubicBezTo>
                  <a:pt x="16474" y="842"/>
                  <a:pt x="16298" y="851"/>
                  <a:pt x="16233" y="924"/>
                </a:cubicBezTo>
                <a:cubicBezTo>
                  <a:pt x="16169" y="996"/>
                  <a:pt x="16164" y="1054"/>
                  <a:pt x="16182" y="1637"/>
                </a:cubicBezTo>
                <a:cubicBezTo>
                  <a:pt x="16192" y="1987"/>
                  <a:pt x="16215" y="2285"/>
                  <a:pt x="16228" y="2300"/>
                </a:cubicBezTo>
                <a:cubicBezTo>
                  <a:pt x="16241" y="2315"/>
                  <a:pt x="16484" y="2332"/>
                  <a:pt x="16772" y="2331"/>
                </a:cubicBezTo>
                <a:cubicBezTo>
                  <a:pt x="17061" y="2331"/>
                  <a:pt x="17330" y="2350"/>
                  <a:pt x="17368" y="2375"/>
                </a:cubicBezTo>
                <a:cubicBezTo>
                  <a:pt x="17434" y="2418"/>
                  <a:pt x="17440" y="2487"/>
                  <a:pt x="17440" y="3476"/>
                </a:cubicBezTo>
                <a:cubicBezTo>
                  <a:pt x="17440" y="4375"/>
                  <a:pt x="17431" y="4529"/>
                  <a:pt x="17384" y="4551"/>
                </a:cubicBezTo>
                <a:cubicBezTo>
                  <a:pt x="17353" y="4566"/>
                  <a:pt x="17306" y="4557"/>
                  <a:pt x="17281" y="4533"/>
                </a:cubicBezTo>
                <a:cubicBezTo>
                  <a:pt x="17224" y="4476"/>
                  <a:pt x="17069" y="4372"/>
                  <a:pt x="16223" y="3807"/>
                </a:cubicBezTo>
                <a:cubicBezTo>
                  <a:pt x="15990" y="3651"/>
                  <a:pt x="15739" y="3481"/>
                  <a:pt x="15668" y="3432"/>
                </a:cubicBezTo>
                <a:cubicBezTo>
                  <a:pt x="15597" y="3383"/>
                  <a:pt x="15467" y="3293"/>
                  <a:pt x="15376" y="3232"/>
                </a:cubicBezTo>
                <a:cubicBezTo>
                  <a:pt x="15284" y="3170"/>
                  <a:pt x="15190" y="3106"/>
                  <a:pt x="15170" y="3088"/>
                </a:cubicBezTo>
                <a:cubicBezTo>
                  <a:pt x="15150" y="3070"/>
                  <a:pt x="14983" y="2957"/>
                  <a:pt x="14800" y="2838"/>
                </a:cubicBezTo>
                <a:cubicBezTo>
                  <a:pt x="14618" y="2719"/>
                  <a:pt x="14414" y="2586"/>
                  <a:pt x="14343" y="2538"/>
                </a:cubicBezTo>
                <a:cubicBezTo>
                  <a:pt x="14133" y="2393"/>
                  <a:pt x="13937" y="2261"/>
                  <a:pt x="13624" y="2056"/>
                </a:cubicBezTo>
                <a:cubicBezTo>
                  <a:pt x="13462" y="1950"/>
                  <a:pt x="13269" y="1824"/>
                  <a:pt x="13198" y="1775"/>
                </a:cubicBezTo>
                <a:cubicBezTo>
                  <a:pt x="13127" y="1726"/>
                  <a:pt x="12986" y="1628"/>
                  <a:pt x="12885" y="1562"/>
                </a:cubicBezTo>
                <a:cubicBezTo>
                  <a:pt x="12639" y="1401"/>
                  <a:pt x="12358" y="1209"/>
                  <a:pt x="12222" y="1112"/>
                </a:cubicBezTo>
                <a:cubicBezTo>
                  <a:pt x="12161" y="1068"/>
                  <a:pt x="11984" y="953"/>
                  <a:pt x="11832" y="855"/>
                </a:cubicBezTo>
                <a:cubicBezTo>
                  <a:pt x="11680" y="757"/>
                  <a:pt x="11492" y="631"/>
                  <a:pt x="11411" y="574"/>
                </a:cubicBezTo>
                <a:cubicBezTo>
                  <a:pt x="11330" y="517"/>
                  <a:pt x="11152" y="404"/>
                  <a:pt x="11021" y="317"/>
                </a:cubicBezTo>
                <a:cubicBezTo>
                  <a:pt x="10889" y="231"/>
                  <a:pt x="10741" y="119"/>
                  <a:pt x="10687" y="73"/>
                </a:cubicBezTo>
                <a:cubicBezTo>
                  <a:pt x="10613" y="12"/>
                  <a:pt x="10545" y="-11"/>
                  <a:pt x="10461" y="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601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604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602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3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07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605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6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10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608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9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21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611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2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3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4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5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6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7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8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9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0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32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622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3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4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5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6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7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8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9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0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1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43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633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4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5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6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7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8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9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0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1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2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644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45" name="Google Shape;4238;p45"/>
          <p:cNvSpPr/>
          <p:nvPr/>
        </p:nvSpPr>
        <p:spPr>
          <a:xfrm rot="599">
            <a:off x="3088432" y="1609808"/>
            <a:ext cx="3441908" cy="172504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648" name="Google Shape;4325;p45"/>
          <p:cNvGrpSpPr/>
          <p:nvPr/>
        </p:nvGrpSpPr>
        <p:grpSpPr>
          <a:xfrm>
            <a:off x="2993162" y="3160602"/>
            <a:ext cx="1652797" cy="1021624"/>
            <a:chOff x="0" y="0"/>
            <a:chExt cx="1652796" cy="1021623"/>
          </a:xfrm>
        </p:grpSpPr>
        <p:sp>
          <p:nvSpPr>
            <p:cNvPr id="2646" name="مستطيل"/>
            <p:cNvSpPr/>
            <p:nvPr/>
          </p:nvSpPr>
          <p:spPr>
            <a:xfrm>
              <a:off x="0" y="275844"/>
              <a:ext cx="1652797" cy="46993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647" name="خطا"/>
            <p:cNvSpPr txBox="1"/>
            <p:nvPr/>
          </p:nvSpPr>
          <p:spPr>
            <a:xfrm>
              <a:off x="0" y="0"/>
              <a:ext cx="1652797" cy="10216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>
              <a:lvl1pPr algn="ctr" rtl="0">
                <a:defRPr b="1" sz="1800"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/>
              <a:r>
                <a:t>خطا</a:t>
              </a:r>
            </a:p>
          </p:txBody>
        </p:sp>
      </p:grpSp>
      <p:grpSp>
        <p:nvGrpSpPr>
          <p:cNvPr id="2651" name="Google Shape;4327;p45"/>
          <p:cNvGrpSpPr/>
          <p:nvPr/>
        </p:nvGrpSpPr>
        <p:grpSpPr>
          <a:xfrm>
            <a:off x="4917014" y="3457344"/>
            <a:ext cx="1605901" cy="456601"/>
            <a:chOff x="0" y="23700"/>
            <a:chExt cx="1605900" cy="456599"/>
          </a:xfrm>
        </p:grpSpPr>
        <p:sp>
          <p:nvSpPr>
            <p:cNvPr id="2649" name="مستطيل"/>
            <p:cNvSpPr/>
            <p:nvPr/>
          </p:nvSpPr>
          <p:spPr>
            <a:xfrm>
              <a:off x="0" y="23700"/>
              <a:ext cx="1605901" cy="4566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650" name="صح"/>
            <p:cNvSpPr/>
            <p:nvPr/>
          </p:nvSpPr>
          <p:spPr>
            <a:xfrm>
              <a:off x="0" y="252000"/>
              <a:ext cx="16059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b="1" sz="2000"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/>
              <a:r>
                <a:t>صح</a:t>
              </a:r>
            </a:p>
          </p:txBody>
        </p:sp>
      </p:grpSp>
      <p:sp>
        <p:nvSpPr>
          <p:cNvPr id="2652" name="Google Shape;196;p31"/>
          <p:cNvSpPr/>
          <p:nvPr/>
        </p:nvSpPr>
        <p:spPr>
          <a:xfrm>
            <a:off x="5972099" y="653232"/>
            <a:ext cx="885710" cy="765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53" name="ارسل السؤال لغيرك"/>
          <p:cNvSpPr txBox="1"/>
          <p:nvPr/>
        </p:nvSpPr>
        <p:spPr>
          <a:xfrm>
            <a:off x="3317560" y="802081"/>
            <a:ext cx="2713803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rtl="0">
              <a:lnSpc>
                <a:spcPct val="80000"/>
              </a:lnSpc>
              <a:defRPr b="1" sz="28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ارسل السؤال لغيرك</a:t>
            </a:r>
          </a:p>
        </p:txBody>
      </p:sp>
      <p:grpSp>
        <p:nvGrpSpPr>
          <p:cNvPr id="2661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1" cy="513290"/>
            <a:chOff x="0" y="0"/>
            <a:chExt cx="2403300" cy="513289"/>
          </a:xfrm>
        </p:grpSpPr>
        <p:sp>
          <p:nvSpPr>
            <p:cNvPr id="2654" name="Google Shape;4329;p45"/>
            <p:cNvSpPr txBox="1"/>
            <p:nvPr/>
          </p:nvSpPr>
          <p:spPr>
            <a:xfrm>
              <a:off x="0" y="0"/>
              <a:ext cx="2403301" cy="513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660" name="Google Shape;4240;p45"/>
            <p:cNvGrpSpPr/>
            <p:nvPr/>
          </p:nvGrpSpPr>
          <p:grpSpPr>
            <a:xfrm>
              <a:off x="388063" y="83754"/>
              <a:ext cx="366816" cy="366828"/>
              <a:chOff x="0" y="0"/>
              <a:chExt cx="366814" cy="366827"/>
            </a:xfrm>
          </p:grpSpPr>
          <p:sp>
            <p:nvSpPr>
              <p:cNvPr id="2655" name="Google Shape;4241;p45"/>
              <p:cNvSpPr/>
              <p:nvPr/>
            </p:nvSpPr>
            <p:spPr>
              <a:xfrm>
                <a:off x="260859" y="21582"/>
                <a:ext cx="63208" cy="59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656" name="Google Shape;4242;p45"/>
              <p:cNvSpPr/>
              <p:nvPr/>
            </p:nvSpPr>
            <p:spPr>
              <a:xfrm>
                <a:off x="141869" y="257943"/>
                <a:ext cx="85970" cy="108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657" name="Google Shape;4243;p45"/>
              <p:cNvSpPr/>
              <p:nvPr/>
            </p:nvSpPr>
            <p:spPr>
              <a:xfrm>
                <a:off x="162614" y="150468"/>
                <a:ext cx="42995" cy="42995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658" name="Google Shape;4244;p45"/>
              <p:cNvSpPr/>
              <p:nvPr/>
            </p:nvSpPr>
            <p:spPr>
              <a:xfrm>
                <a:off x="0" y="0"/>
                <a:ext cx="366815" cy="181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659" name="Google Shape;4245;p45"/>
              <p:cNvSpPr/>
              <p:nvPr/>
            </p:nvSpPr>
            <p:spPr>
              <a:xfrm>
                <a:off x="42444" y="78146"/>
                <a:ext cx="281394" cy="288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1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sp>
        <p:nvSpPr>
          <p:cNvPr id="2662" name="الرسم"/>
          <p:cNvSpPr/>
          <p:nvPr/>
        </p:nvSpPr>
        <p:spPr>
          <a:xfrm>
            <a:off x="1036911" y="3781393"/>
            <a:ext cx="1292" cy="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4391" y="14282"/>
                  <a:pt x="7191" y="7082"/>
                  <a:pt x="0" y="0"/>
                </a:cubicBezTo>
              </a:path>
            </a:pathLst>
          </a:custGeom>
          <a:ln w="12700" cap="rnd">
            <a:solidFill>
              <a:srgbClr val="F93343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663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0" t="79759" r="75816" b="0"/>
          <a:stretch>
            <a:fillRect/>
          </a:stretch>
        </p:blipFill>
        <p:spPr>
          <a:xfrm>
            <a:off x="1380645" y="654496"/>
            <a:ext cx="1478398" cy="10410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66" name="تجميع"/>
          <p:cNvGrpSpPr/>
          <p:nvPr/>
        </p:nvGrpSpPr>
        <p:grpSpPr>
          <a:xfrm>
            <a:off x="3718637" y="1668482"/>
            <a:ext cx="1911648" cy="1534054"/>
            <a:chOff x="0" y="0"/>
            <a:chExt cx="1911646" cy="1534053"/>
          </a:xfrm>
        </p:grpSpPr>
        <p:pic>
          <p:nvPicPr>
            <p:cNvPr id="2664" name="IMG_2951.jpeg" descr="IMG_2951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201570"/>
              <a:ext cx="1911647" cy="13324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65" name="قياس الزاوية س =  ٦٢ ْ"/>
            <p:cNvSpPr txBox="1"/>
            <p:nvPr/>
          </p:nvSpPr>
          <p:spPr>
            <a:xfrm>
              <a:off x="9001" y="0"/>
              <a:ext cx="1893645" cy="25099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800"/>
              </a:lvl1pPr>
            </a:lstStyle>
            <a:p>
              <a:pPr rtl="0">
                <a:defRPr/>
              </a:pPr>
              <a:r>
                <a:t>قياس الزاوية س =  ٦٢ ْ </a:t>
              </a:r>
            </a:p>
          </p:txBody>
        </p:sp>
      </p:grpSp>
      <p:sp>
        <p:nvSpPr>
          <p:cNvPr id="2667" name="Google Shape;4324;p45"/>
          <p:cNvSpPr/>
          <p:nvPr/>
        </p:nvSpPr>
        <p:spPr>
          <a:xfrm rot="2153969">
            <a:off x="4157016" y="1018320"/>
            <a:ext cx="1062960" cy="9185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9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670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673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671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2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76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674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5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79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677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8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90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680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1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2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3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4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5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6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7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8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9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01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691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2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3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4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5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6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7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8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9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0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12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702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3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4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5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6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7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8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9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0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1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713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4" name="Google Shape;4238;p45"/>
          <p:cNvSpPr/>
          <p:nvPr/>
        </p:nvSpPr>
        <p:spPr>
          <a:xfrm rot="599">
            <a:off x="3145467" y="1573585"/>
            <a:ext cx="3441301" cy="12732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715" name="Google Shape;4324;p45"/>
          <p:cNvSpPr/>
          <p:nvPr/>
        </p:nvSpPr>
        <p:spPr>
          <a:xfrm rot="2153969">
            <a:off x="4322011" y="1127019"/>
            <a:ext cx="1088221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716" name="تحصل على درجة"/>
          <p:cNvSpPr txBox="1"/>
          <p:nvPr/>
        </p:nvSpPr>
        <p:spPr>
          <a:xfrm>
            <a:off x="4276801" y="2049656"/>
            <a:ext cx="1659633" cy="32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تحصل على درجة </a:t>
            </a:r>
          </a:p>
        </p:txBody>
      </p:sp>
      <p:sp>
        <p:nvSpPr>
          <p:cNvPr id="2717" name="Google Shape;196;p31"/>
          <p:cNvSpPr/>
          <p:nvPr/>
        </p:nvSpPr>
        <p:spPr>
          <a:xfrm>
            <a:off x="5710216" y="625223"/>
            <a:ext cx="885711" cy="765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8" name="تهانينا"/>
          <p:cNvSpPr txBox="1"/>
          <p:nvPr/>
        </p:nvSpPr>
        <p:spPr>
          <a:xfrm>
            <a:off x="4766734" y="882544"/>
            <a:ext cx="679767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3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تهانينا </a:t>
            </a:r>
          </a:p>
        </p:txBody>
      </p:sp>
      <p:grpSp>
        <p:nvGrpSpPr>
          <p:cNvPr id="2726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1" cy="513290"/>
            <a:chOff x="0" y="0"/>
            <a:chExt cx="2403300" cy="513289"/>
          </a:xfrm>
        </p:grpSpPr>
        <p:sp>
          <p:nvSpPr>
            <p:cNvPr id="2719" name="Google Shape;4329;p45"/>
            <p:cNvSpPr txBox="1"/>
            <p:nvPr/>
          </p:nvSpPr>
          <p:spPr>
            <a:xfrm>
              <a:off x="0" y="0"/>
              <a:ext cx="2403301" cy="513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725" name="Google Shape;4240;p45"/>
            <p:cNvGrpSpPr/>
            <p:nvPr/>
          </p:nvGrpSpPr>
          <p:grpSpPr>
            <a:xfrm>
              <a:off x="388063" y="83754"/>
              <a:ext cx="366816" cy="366828"/>
              <a:chOff x="0" y="0"/>
              <a:chExt cx="366814" cy="366827"/>
            </a:xfrm>
          </p:grpSpPr>
          <p:sp>
            <p:nvSpPr>
              <p:cNvPr id="2720" name="Google Shape;4241;p45"/>
              <p:cNvSpPr/>
              <p:nvPr/>
            </p:nvSpPr>
            <p:spPr>
              <a:xfrm>
                <a:off x="260859" y="21582"/>
                <a:ext cx="63208" cy="59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721" name="Google Shape;4242;p45"/>
              <p:cNvSpPr/>
              <p:nvPr/>
            </p:nvSpPr>
            <p:spPr>
              <a:xfrm>
                <a:off x="141869" y="257943"/>
                <a:ext cx="85970" cy="108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722" name="Google Shape;4243;p45"/>
              <p:cNvSpPr/>
              <p:nvPr/>
            </p:nvSpPr>
            <p:spPr>
              <a:xfrm>
                <a:off x="162614" y="150468"/>
                <a:ext cx="42995" cy="42995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723" name="Google Shape;4244;p45"/>
              <p:cNvSpPr/>
              <p:nvPr/>
            </p:nvSpPr>
            <p:spPr>
              <a:xfrm>
                <a:off x="0" y="0"/>
                <a:ext cx="366815" cy="181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724" name="Google Shape;4245;p45"/>
              <p:cNvSpPr/>
              <p:nvPr/>
            </p:nvSpPr>
            <p:spPr>
              <a:xfrm>
                <a:off x="42444" y="78146"/>
                <a:ext cx="281394" cy="288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1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2737" name="Google Shape;6544;p64"/>
          <p:cNvGrpSpPr/>
          <p:nvPr/>
        </p:nvGrpSpPr>
        <p:grpSpPr>
          <a:xfrm>
            <a:off x="3176352" y="1975362"/>
            <a:ext cx="938827" cy="801916"/>
            <a:chOff x="0" y="0"/>
            <a:chExt cx="938825" cy="801915"/>
          </a:xfrm>
        </p:grpSpPr>
        <p:sp>
          <p:nvSpPr>
            <p:cNvPr id="2727" name="Google Shape;6556;p64"/>
            <p:cNvSpPr/>
            <p:nvPr/>
          </p:nvSpPr>
          <p:spPr>
            <a:xfrm>
              <a:off x="530793" y="726"/>
              <a:ext cx="408033" cy="446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4709" y="0"/>
                  </a:moveTo>
                  <a:cubicBezTo>
                    <a:pt x="13674" y="0"/>
                    <a:pt x="12744" y="177"/>
                    <a:pt x="11954" y="408"/>
                  </a:cubicBezTo>
                  <a:cubicBezTo>
                    <a:pt x="11113" y="657"/>
                    <a:pt x="10308" y="994"/>
                    <a:pt x="9553" y="1414"/>
                  </a:cubicBezTo>
                  <a:cubicBezTo>
                    <a:pt x="8934" y="1755"/>
                    <a:pt x="8479" y="2088"/>
                    <a:pt x="8154" y="2324"/>
                  </a:cubicBezTo>
                  <a:lnTo>
                    <a:pt x="7744" y="2650"/>
                  </a:lnTo>
                  <a:lnTo>
                    <a:pt x="9072" y="4115"/>
                  </a:lnTo>
                  <a:lnTo>
                    <a:pt x="9498" y="3804"/>
                  </a:lnTo>
                  <a:cubicBezTo>
                    <a:pt x="9740" y="3649"/>
                    <a:pt x="10110" y="3395"/>
                    <a:pt x="10643" y="3131"/>
                  </a:cubicBezTo>
                  <a:cubicBezTo>
                    <a:pt x="11167" y="2869"/>
                    <a:pt x="11823" y="2577"/>
                    <a:pt x="12606" y="2369"/>
                  </a:cubicBezTo>
                  <a:cubicBezTo>
                    <a:pt x="13188" y="2212"/>
                    <a:pt x="13844" y="2106"/>
                    <a:pt x="14525" y="2106"/>
                  </a:cubicBezTo>
                  <a:cubicBezTo>
                    <a:pt x="14753" y="2106"/>
                    <a:pt x="14983" y="2118"/>
                    <a:pt x="15214" y="2144"/>
                  </a:cubicBezTo>
                  <a:cubicBezTo>
                    <a:pt x="15665" y="2181"/>
                    <a:pt x="16159" y="2327"/>
                    <a:pt x="16548" y="2483"/>
                  </a:cubicBezTo>
                  <a:cubicBezTo>
                    <a:pt x="16680" y="2545"/>
                    <a:pt x="16837" y="2608"/>
                    <a:pt x="16952" y="2666"/>
                  </a:cubicBezTo>
                  <a:cubicBezTo>
                    <a:pt x="17036" y="2722"/>
                    <a:pt x="17118" y="2776"/>
                    <a:pt x="17207" y="2824"/>
                  </a:cubicBezTo>
                  <a:cubicBezTo>
                    <a:pt x="17380" y="2944"/>
                    <a:pt x="17602" y="3081"/>
                    <a:pt x="17765" y="3252"/>
                  </a:cubicBezTo>
                  <a:cubicBezTo>
                    <a:pt x="18490" y="3889"/>
                    <a:pt x="18968" y="4868"/>
                    <a:pt x="19073" y="5916"/>
                  </a:cubicBezTo>
                  <a:cubicBezTo>
                    <a:pt x="19126" y="6439"/>
                    <a:pt x="19087" y="6985"/>
                    <a:pt x="18933" y="7500"/>
                  </a:cubicBezTo>
                  <a:cubicBezTo>
                    <a:pt x="18853" y="7757"/>
                    <a:pt x="18761" y="8014"/>
                    <a:pt x="18632" y="8254"/>
                  </a:cubicBezTo>
                  <a:lnTo>
                    <a:pt x="18587" y="8345"/>
                  </a:lnTo>
                  <a:cubicBezTo>
                    <a:pt x="18587" y="8345"/>
                    <a:pt x="18570" y="8378"/>
                    <a:pt x="18571" y="8378"/>
                  </a:cubicBezTo>
                  <a:cubicBezTo>
                    <a:pt x="18572" y="8378"/>
                    <a:pt x="18574" y="8374"/>
                    <a:pt x="18581" y="8364"/>
                  </a:cubicBezTo>
                  <a:lnTo>
                    <a:pt x="18548" y="8419"/>
                  </a:lnTo>
                  <a:lnTo>
                    <a:pt x="18413" y="8641"/>
                  </a:lnTo>
                  <a:cubicBezTo>
                    <a:pt x="18322" y="8784"/>
                    <a:pt x="18262" y="8864"/>
                    <a:pt x="18176" y="8987"/>
                  </a:cubicBezTo>
                  <a:cubicBezTo>
                    <a:pt x="17467" y="9937"/>
                    <a:pt x="16417" y="10737"/>
                    <a:pt x="15233" y="11379"/>
                  </a:cubicBezTo>
                  <a:cubicBezTo>
                    <a:pt x="14049" y="12017"/>
                    <a:pt x="12687" y="12502"/>
                    <a:pt x="11321" y="12926"/>
                  </a:cubicBezTo>
                  <a:cubicBezTo>
                    <a:pt x="9947" y="13351"/>
                    <a:pt x="8542" y="13715"/>
                    <a:pt x="7167" y="14108"/>
                  </a:cubicBezTo>
                  <a:cubicBezTo>
                    <a:pt x="5888" y="14489"/>
                    <a:pt x="4483" y="14733"/>
                    <a:pt x="3123" y="15333"/>
                  </a:cubicBezTo>
                  <a:cubicBezTo>
                    <a:pt x="2435" y="15630"/>
                    <a:pt x="1776" y="16051"/>
                    <a:pt x="1258" y="16541"/>
                  </a:cubicBezTo>
                  <a:cubicBezTo>
                    <a:pt x="733" y="17033"/>
                    <a:pt x="271" y="17638"/>
                    <a:pt x="84" y="18391"/>
                  </a:cubicBezTo>
                  <a:cubicBezTo>
                    <a:pt x="-12" y="18760"/>
                    <a:pt x="-32" y="19164"/>
                    <a:pt x="55" y="19539"/>
                  </a:cubicBezTo>
                  <a:cubicBezTo>
                    <a:pt x="136" y="19921"/>
                    <a:pt x="273" y="20238"/>
                    <a:pt x="540" y="20579"/>
                  </a:cubicBezTo>
                  <a:cubicBezTo>
                    <a:pt x="1043" y="21175"/>
                    <a:pt x="1704" y="21450"/>
                    <a:pt x="2318" y="21558"/>
                  </a:cubicBezTo>
                  <a:cubicBezTo>
                    <a:pt x="2492" y="21586"/>
                    <a:pt x="2664" y="21600"/>
                    <a:pt x="2831" y="21600"/>
                  </a:cubicBezTo>
                  <a:cubicBezTo>
                    <a:pt x="3270" y="21600"/>
                    <a:pt x="3681" y="21507"/>
                    <a:pt x="4038" y="21334"/>
                  </a:cubicBezTo>
                  <a:cubicBezTo>
                    <a:pt x="4280" y="21220"/>
                    <a:pt x="4493" y="21062"/>
                    <a:pt x="4665" y="20868"/>
                  </a:cubicBezTo>
                  <a:cubicBezTo>
                    <a:pt x="4837" y="20687"/>
                    <a:pt x="4955" y="20376"/>
                    <a:pt x="4967" y="20198"/>
                  </a:cubicBezTo>
                  <a:cubicBezTo>
                    <a:pt x="5011" y="19802"/>
                    <a:pt x="4930" y="19486"/>
                    <a:pt x="4799" y="19225"/>
                  </a:cubicBezTo>
                  <a:cubicBezTo>
                    <a:pt x="4673" y="18967"/>
                    <a:pt x="4488" y="18757"/>
                    <a:pt x="4276" y="18673"/>
                  </a:cubicBezTo>
                  <a:cubicBezTo>
                    <a:pt x="4168" y="18628"/>
                    <a:pt x="4070" y="18612"/>
                    <a:pt x="3988" y="18612"/>
                  </a:cubicBezTo>
                  <a:cubicBezTo>
                    <a:pt x="3912" y="18612"/>
                    <a:pt x="3849" y="18625"/>
                    <a:pt x="3805" y="18639"/>
                  </a:cubicBezTo>
                  <a:lnTo>
                    <a:pt x="3668" y="18695"/>
                  </a:lnTo>
                  <a:cubicBezTo>
                    <a:pt x="3651" y="18710"/>
                    <a:pt x="3925" y="18673"/>
                    <a:pt x="4093" y="18897"/>
                  </a:cubicBezTo>
                  <a:cubicBezTo>
                    <a:pt x="4251" y="19092"/>
                    <a:pt x="4275" y="19574"/>
                    <a:pt x="4058" y="19994"/>
                  </a:cubicBezTo>
                  <a:cubicBezTo>
                    <a:pt x="4001" y="20162"/>
                    <a:pt x="3696" y="20291"/>
                    <a:pt x="3347" y="20291"/>
                  </a:cubicBezTo>
                  <a:cubicBezTo>
                    <a:pt x="3150" y="20291"/>
                    <a:pt x="2939" y="20249"/>
                    <a:pt x="2750" y="20151"/>
                  </a:cubicBezTo>
                  <a:cubicBezTo>
                    <a:pt x="2483" y="20031"/>
                    <a:pt x="2253" y="19802"/>
                    <a:pt x="2184" y="19601"/>
                  </a:cubicBezTo>
                  <a:cubicBezTo>
                    <a:pt x="2153" y="19494"/>
                    <a:pt x="2139" y="19385"/>
                    <a:pt x="2142" y="19275"/>
                  </a:cubicBezTo>
                  <a:cubicBezTo>
                    <a:pt x="2140" y="19158"/>
                    <a:pt x="2175" y="19041"/>
                    <a:pt x="2223" y="18910"/>
                  </a:cubicBezTo>
                  <a:cubicBezTo>
                    <a:pt x="2420" y="18381"/>
                    <a:pt x="3166" y="17629"/>
                    <a:pt x="4116" y="17251"/>
                  </a:cubicBezTo>
                  <a:cubicBezTo>
                    <a:pt x="5111" y="16813"/>
                    <a:pt x="6430" y="16577"/>
                    <a:pt x="7855" y="16180"/>
                  </a:cubicBezTo>
                  <a:cubicBezTo>
                    <a:pt x="9195" y="15811"/>
                    <a:pt x="10620" y="15459"/>
                    <a:pt x="12076" y="15025"/>
                  </a:cubicBezTo>
                  <a:cubicBezTo>
                    <a:pt x="13535" y="14586"/>
                    <a:pt x="15026" y="14087"/>
                    <a:pt x="16467" y="13332"/>
                  </a:cubicBezTo>
                  <a:cubicBezTo>
                    <a:pt x="17898" y="12589"/>
                    <a:pt x="19240" y="11568"/>
                    <a:pt x="20211" y="10249"/>
                  </a:cubicBezTo>
                  <a:cubicBezTo>
                    <a:pt x="20329" y="10085"/>
                    <a:pt x="20469" y="9877"/>
                    <a:pt x="20562" y="9724"/>
                  </a:cubicBezTo>
                  <a:lnTo>
                    <a:pt x="20696" y="9500"/>
                  </a:lnTo>
                  <a:lnTo>
                    <a:pt x="20728" y="9445"/>
                  </a:lnTo>
                  <a:lnTo>
                    <a:pt x="20780" y="9346"/>
                  </a:lnTo>
                  <a:lnTo>
                    <a:pt x="20848" y="9205"/>
                  </a:lnTo>
                  <a:cubicBezTo>
                    <a:pt x="21042" y="8834"/>
                    <a:pt x="21181" y="8448"/>
                    <a:pt x="21296" y="8060"/>
                  </a:cubicBezTo>
                  <a:cubicBezTo>
                    <a:pt x="21518" y="7279"/>
                    <a:pt x="21568" y="6479"/>
                    <a:pt x="21486" y="5710"/>
                  </a:cubicBezTo>
                  <a:cubicBezTo>
                    <a:pt x="21317" y="4171"/>
                    <a:pt x="20601" y="2710"/>
                    <a:pt x="19442" y="1690"/>
                  </a:cubicBezTo>
                  <a:cubicBezTo>
                    <a:pt x="19305" y="1558"/>
                    <a:pt x="19157" y="1436"/>
                    <a:pt x="18997" y="1327"/>
                  </a:cubicBezTo>
                  <a:cubicBezTo>
                    <a:pt x="18835" y="1215"/>
                    <a:pt x="18707" y="1100"/>
                    <a:pt x="18517" y="999"/>
                  </a:cubicBezTo>
                  <a:cubicBezTo>
                    <a:pt x="18337" y="895"/>
                    <a:pt x="18153" y="797"/>
                    <a:pt x="17973" y="701"/>
                  </a:cubicBezTo>
                  <a:cubicBezTo>
                    <a:pt x="17815" y="628"/>
                    <a:pt x="17685" y="581"/>
                    <a:pt x="17541" y="520"/>
                  </a:cubicBezTo>
                  <a:cubicBezTo>
                    <a:pt x="16806" y="237"/>
                    <a:pt x="16145" y="88"/>
                    <a:pt x="15466" y="32"/>
                  </a:cubicBezTo>
                  <a:cubicBezTo>
                    <a:pt x="15208" y="10"/>
                    <a:pt x="14956" y="0"/>
                    <a:pt x="14709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8" name="Google Shape;6557;p64"/>
            <p:cNvSpPr/>
            <p:nvPr/>
          </p:nvSpPr>
          <p:spPr>
            <a:xfrm>
              <a:off x="545105" y="15952"/>
              <a:ext cx="377541" cy="42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600" fill="norm" stroke="1" extrusionOk="0">
                  <a:moveTo>
                    <a:pt x="3125" y="19023"/>
                  </a:moveTo>
                  <a:cubicBezTo>
                    <a:pt x="3125" y="19024"/>
                    <a:pt x="3125" y="19025"/>
                    <a:pt x="3126" y="19025"/>
                  </a:cubicBezTo>
                  <a:cubicBezTo>
                    <a:pt x="3125" y="19024"/>
                    <a:pt x="3125" y="19024"/>
                    <a:pt x="3125" y="19023"/>
                  </a:cubicBezTo>
                  <a:close/>
                  <a:moveTo>
                    <a:pt x="3126" y="19025"/>
                  </a:moveTo>
                  <a:cubicBezTo>
                    <a:pt x="3127" y="19026"/>
                    <a:pt x="3128" y="19026"/>
                    <a:pt x="3130" y="19026"/>
                  </a:cubicBezTo>
                  <a:cubicBezTo>
                    <a:pt x="3130" y="19026"/>
                    <a:pt x="3130" y="19026"/>
                    <a:pt x="3132" y="19026"/>
                  </a:cubicBezTo>
                  <a:cubicBezTo>
                    <a:pt x="3131" y="19026"/>
                    <a:pt x="3131" y="19026"/>
                    <a:pt x="3131" y="19026"/>
                  </a:cubicBezTo>
                  <a:cubicBezTo>
                    <a:pt x="3129" y="19026"/>
                    <a:pt x="3128" y="19026"/>
                    <a:pt x="3126" y="19025"/>
                  </a:cubicBezTo>
                  <a:close/>
                  <a:moveTo>
                    <a:pt x="14897" y="0"/>
                  </a:moveTo>
                  <a:cubicBezTo>
                    <a:pt x="13922" y="0"/>
                    <a:pt x="13027" y="162"/>
                    <a:pt x="12256" y="380"/>
                  </a:cubicBezTo>
                  <a:cubicBezTo>
                    <a:pt x="11414" y="620"/>
                    <a:pt x="10606" y="948"/>
                    <a:pt x="9847" y="1354"/>
                  </a:cubicBezTo>
                  <a:cubicBezTo>
                    <a:pt x="9214" y="1685"/>
                    <a:pt x="8757" y="2009"/>
                    <a:pt x="8440" y="2228"/>
                  </a:cubicBezTo>
                  <a:lnTo>
                    <a:pt x="7994" y="2567"/>
                  </a:lnTo>
                  <a:lnTo>
                    <a:pt x="8423" y="3038"/>
                  </a:lnTo>
                  <a:lnTo>
                    <a:pt x="8874" y="2701"/>
                  </a:lnTo>
                  <a:cubicBezTo>
                    <a:pt x="9164" y="2507"/>
                    <a:pt x="9592" y="2206"/>
                    <a:pt x="10196" y="1898"/>
                  </a:cubicBezTo>
                  <a:cubicBezTo>
                    <a:pt x="10912" y="1522"/>
                    <a:pt x="11674" y="1222"/>
                    <a:pt x="12466" y="1002"/>
                  </a:cubicBezTo>
                  <a:cubicBezTo>
                    <a:pt x="13169" y="808"/>
                    <a:pt x="13975" y="672"/>
                    <a:pt x="14833" y="672"/>
                  </a:cubicBezTo>
                  <a:cubicBezTo>
                    <a:pt x="15085" y="672"/>
                    <a:pt x="15343" y="684"/>
                    <a:pt x="15603" y="709"/>
                  </a:cubicBezTo>
                  <a:cubicBezTo>
                    <a:pt x="16174" y="756"/>
                    <a:pt x="16766" y="910"/>
                    <a:pt x="17313" y="1125"/>
                  </a:cubicBezTo>
                  <a:cubicBezTo>
                    <a:pt x="17457" y="1188"/>
                    <a:pt x="17615" y="1250"/>
                    <a:pt x="17755" y="1318"/>
                  </a:cubicBezTo>
                  <a:lnTo>
                    <a:pt x="18138" y="1536"/>
                  </a:lnTo>
                  <a:cubicBezTo>
                    <a:pt x="18384" y="1700"/>
                    <a:pt x="18656" y="1869"/>
                    <a:pt x="18875" y="2086"/>
                  </a:cubicBezTo>
                  <a:cubicBezTo>
                    <a:pt x="19816" y="2901"/>
                    <a:pt x="20421" y="4116"/>
                    <a:pt x="20561" y="5409"/>
                  </a:cubicBezTo>
                  <a:cubicBezTo>
                    <a:pt x="20718" y="6713"/>
                    <a:pt x="20325" y="8073"/>
                    <a:pt x="19461" y="9213"/>
                  </a:cubicBezTo>
                  <a:cubicBezTo>
                    <a:pt x="18604" y="10360"/>
                    <a:pt x="17370" y="11295"/>
                    <a:pt x="16002" y="12010"/>
                  </a:cubicBezTo>
                  <a:cubicBezTo>
                    <a:pt x="14633" y="12728"/>
                    <a:pt x="13121" y="13245"/>
                    <a:pt x="11621" y="13700"/>
                  </a:cubicBezTo>
                  <a:cubicBezTo>
                    <a:pt x="10116" y="14152"/>
                    <a:pt x="8600" y="14531"/>
                    <a:pt x="7138" y="14936"/>
                  </a:cubicBezTo>
                  <a:cubicBezTo>
                    <a:pt x="5710" y="15345"/>
                    <a:pt x="4238" y="15599"/>
                    <a:pt x="2912" y="16172"/>
                  </a:cubicBezTo>
                  <a:cubicBezTo>
                    <a:pt x="2249" y="16453"/>
                    <a:pt x="1641" y="16836"/>
                    <a:pt x="1150" y="17289"/>
                  </a:cubicBezTo>
                  <a:cubicBezTo>
                    <a:pt x="657" y="17738"/>
                    <a:pt x="257" y="18280"/>
                    <a:pt x="83" y="18893"/>
                  </a:cubicBezTo>
                  <a:cubicBezTo>
                    <a:pt x="-97" y="19507"/>
                    <a:pt x="21" y="20159"/>
                    <a:pt x="386" y="20657"/>
                  </a:cubicBezTo>
                  <a:cubicBezTo>
                    <a:pt x="763" y="21143"/>
                    <a:pt x="1312" y="21417"/>
                    <a:pt x="1840" y="21534"/>
                  </a:cubicBezTo>
                  <a:cubicBezTo>
                    <a:pt x="2041" y="21579"/>
                    <a:pt x="2242" y="21600"/>
                    <a:pt x="2437" y="21600"/>
                  </a:cubicBezTo>
                  <a:cubicBezTo>
                    <a:pt x="2763" y="21600"/>
                    <a:pt x="3074" y="21541"/>
                    <a:pt x="3348" y="21429"/>
                  </a:cubicBezTo>
                  <a:cubicBezTo>
                    <a:pt x="3559" y="21344"/>
                    <a:pt x="3749" y="21220"/>
                    <a:pt x="3906" y="21066"/>
                  </a:cubicBezTo>
                  <a:cubicBezTo>
                    <a:pt x="4057" y="20918"/>
                    <a:pt x="4142" y="20704"/>
                    <a:pt x="4178" y="20539"/>
                  </a:cubicBezTo>
                  <a:cubicBezTo>
                    <a:pt x="4313" y="19856"/>
                    <a:pt x="4056" y="19291"/>
                    <a:pt x="3709" y="19082"/>
                  </a:cubicBezTo>
                  <a:cubicBezTo>
                    <a:pt x="3567" y="19009"/>
                    <a:pt x="3446" y="18987"/>
                    <a:pt x="3352" y="18987"/>
                  </a:cubicBezTo>
                  <a:cubicBezTo>
                    <a:pt x="3230" y="18987"/>
                    <a:pt x="3153" y="19024"/>
                    <a:pt x="3132" y="19026"/>
                  </a:cubicBezTo>
                  <a:cubicBezTo>
                    <a:pt x="3148" y="19026"/>
                    <a:pt x="3194" y="19016"/>
                    <a:pt x="3259" y="19016"/>
                  </a:cubicBezTo>
                  <a:cubicBezTo>
                    <a:pt x="3358" y="19016"/>
                    <a:pt x="3501" y="19039"/>
                    <a:pt x="3651" y="19154"/>
                  </a:cubicBezTo>
                  <a:cubicBezTo>
                    <a:pt x="3914" y="19364"/>
                    <a:pt x="4059" y="19902"/>
                    <a:pt x="3886" y="20475"/>
                  </a:cubicBezTo>
                  <a:cubicBezTo>
                    <a:pt x="3794" y="20897"/>
                    <a:pt x="3221" y="21180"/>
                    <a:pt x="2591" y="21180"/>
                  </a:cubicBezTo>
                  <a:cubicBezTo>
                    <a:pt x="2389" y="21180"/>
                    <a:pt x="2180" y="21151"/>
                    <a:pt x="1978" y="21088"/>
                  </a:cubicBezTo>
                  <a:cubicBezTo>
                    <a:pt x="1562" y="20963"/>
                    <a:pt x="1155" y="20704"/>
                    <a:pt x="918" y="20344"/>
                  </a:cubicBezTo>
                  <a:cubicBezTo>
                    <a:pt x="686" y="19995"/>
                    <a:pt x="630" y="19504"/>
                    <a:pt x="775" y="19058"/>
                  </a:cubicBezTo>
                  <a:cubicBezTo>
                    <a:pt x="1079" y="18141"/>
                    <a:pt x="2056" y="17281"/>
                    <a:pt x="3234" y="16782"/>
                  </a:cubicBezTo>
                  <a:cubicBezTo>
                    <a:pt x="4438" y="16256"/>
                    <a:pt x="5885" y="16003"/>
                    <a:pt x="7357" y="15585"/>
                  </a:cubicBezTo>
                  <a:cubicBezTo>
                    <a:pt x="8807" y="15185"/>
                    <a:pt x="10327" y="14806"/>
                    <a:pt x="11858" y="14348"/>
                  </a:cubicBezTo>
                  <a:cubicBezTo>
                    <a:pt x="13387" y="13886"/>
                    <a:pt x="14937" y="13361"/>
                    <a:pt x="16382" y="12605"/>
                  </a:cubicBezTo>
                  <a:cubicBezTo>
                    <a:pt x="17822" y="11854"/>
                    <a:pt x="19150" y="10858"/>
                    <a:pt x="20093" y="9600"/>
                  </a:cubicBezTo>
                  <a:cubicBezTo>
                    <a:pt x="21045" y="8353"/>
                    <a:pt x="21503" y="6791"/>
                    <a:pt x="21323" y="5344"/>
                  </a:cubicBezTo>
                  <a:cubicBezTo>
                    <a:pt x="21170" y="3897"/>
                    <a:pt x="20495" y="2528"/>
                    <a:pt x="19414" y="1589"/>
                  </a:cubicBezTo>
                  <a:cubicBezTo>
                    <a:pt x="19161" y="1339"/>
                    <a:pt x="18861" y="1147"/>
                    <a:pt x="18561" y="951"/>
                  </a:cubicBezTo>
                  <a:lnTo>
                    <a:pt x="18086" y="689"/>
                  </a:lnTo>
                  <a:cubicBezTo>
                    <a:pt x="17932" y="616"/>
                    <a:pt x="17783" y="560"/>
                    <a:pt x="17632" y="497"/>
                  </a:cubicBezTo>
                  <a:cubicBezTo>
                    <a:pt x="16974" y="242"/>
                    <a:pt x="16328" y="87"/>
                    <a:pt x="15684" y="35"/>
                  </a:cubicBezTo>
                  <a:cubicBezTo>
                    <a:pt x="15417" y="11"/>
                    <a:pt x="15154" y="0"/>
                    <a:pt x="14897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9" name="Google Shape;6558;p64"/>
            <p:cNvSpPr/>
            <p:nvPr/>
          </p:nvSpPr>
          <p:spPr>
            <a:xfrm>
              <a:off x="-1" y="8000"/>
              <a:ext cx="413554" cy="441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6758" y="0"/>
                  </a:moveTo>
                  <a:cubicBezTo>
                    <a:pt x="6458" y="0"/>
                    <a:pt x="6149" y="16"/>
                    <a:pt x="5833" y="49"/>
                  </a:cubicBezTo>
                  <a:cubicBezTo>
                    <a:pt x="5161" y="117"/>
                    <a:pt x="4513" y="283"/>
                    <a:pt x="3794" y="583"/>
                  </a:cubicBezTo>
                  <a:cubicBezTo>
                    <a:pt x="3654" y="648"/>
                    <a:pt x="3529" y="697"/>
                    <a:pt x="3372" y="775"/>
                  </a:cubicBezTo>
                  <a:cubicBezTo>
                    <a:pt x="3196" y="875"/>
                    <a:pt x="3018" y="977"/>
                    <a:pt x="2842" y="1087"/>
                  </a:cubicBezTo>
                  <a:cubicBezTo>
                    <a:pt x="2656" y="1193"/>
                    <a:pt x="2534" y="1313"/>
                    <a:pt x="2376" y="1429"/>
                  </a:cubicBezTo>
                  <a:cubicBezTo>
                    <a:pt x="2221" y="1542"/>
                    <a:pt x="2076" y="1667"/>
                    <a:pt x="1946" y="1805"/>
                  </a:cubicBezTo>
                  <a:cubicBezTo>
                    <a:pt x="825" y="2858"/>
                    <a:pt x="154" y="4350"/>
                    <a:pt x="23" y="5907"/>
                  </a:cubicBezTo>
                  <a:cubicBezTo>
                    <a:pt x="-41" y="6688"/>
                    <a:pt x="28" y="7496"/>
                    <a:pt x="264" y="8278"/>
                  </a:cubicBezTo>
                  <a:cubicBezTo>
                    <a:pt x="387" y="8669"/>
                    <a:pt x="532" y="9057"/>
                    <a:pt x="732" y="9430"/>
                  </a:cubicBezTo>
                  <a:lnTo>
                    <a:pt x="802" y="9569"/>
                  </a:lnTo>
                  <a:lnTo>
                    <a:pt x="855" y="9668"/>
                  </a:lnTo>
                  <a:lnTo>
                    <a:pt x="890" y="9724"/>
                  </a:lnTo>
                  <a:lnTo>
                    <a:pt x="1024" y="9947"/>
                  </a:lnTo>
                  <a:cubicBezTo>
                    <a:pt x="1121" y="10100"/>
                    <a:pt x="1264" y="10307"/>
                    <a:pt x="1385" y="10470"/>
                  </a:cubicBezTo>
                  <a:cubicBezTo>
                    <a:pt x="2372" y="11784"/>
                    <a:pt x="3719" y="12790"/>
                    <a:pt x="5148" y="13511"/>
                  </a:cubicBezTo>
                  <a:cubicBezTo>
                    <a:pt x="6587" y="14247"/>
                    <a:pt x="8070" y="14721"/>
                    <a:pt x="9519" y="15138"/>
                  </a:cubicBezTo>
                  <a:cubicBezTo>
                    <a:pt x="10967" y="15547"/>
                    <a:pt x="12379" y="15874"/>
                    <a:pt x="13710" y="16221"/>
                  </a:cubicBezTo>
                  <a:cubicBezTo>
                    <a:pt x="15125" y="16594"/>
                    <a:pt x="16432" y="16806"/>
                    <a:pt x="17425" y="17230"/>
                  </a:cubicBezTo>
                  <a:cubicBezTo>
                    <a:pt x="18369" y="17594"/>
                    <a:pt x="19122" y="18338"/>
                    <a:pt x="19329" y="18868"/>
                  </a:cubicBezTo>
                  <a:cubicBezTo>
                    <a:pt x="19379" y="19001"/>
                    <a:pt x="19417" y="19118"/>
                    <a:pt x="19417" y="19236"/>
                  </a:cubicBezTo>
                  <a:cubicBezTo>
                    <a:pt x="19423" y="19347"/>
                    <a:pt x="19410" y="19458"/>
                    <a:pt x="19383" y="19566"/>
                  </a:cubicBezTo>
                  <a:cubicBezTo>
                    <a:pt x="19320" y="19772"/>
                    <a:pt x="19099" y="20007"/>
                    <a:pt x="18839" y="20133"/>
                  </a:cubicBezTo>
                  <a:cubicBezTo>
                    <a:pt x="18645" y="20242"/>
                    <a:pt x="18426" y="20287"/>
                    <a:pt x="18224" y="20287"/>
                  </a:cubicBezTo>
                  <a:cubicBezTo>
                    <a:pt x="17891" y="20287"/>
                    <a:pt x="17603" y="20165"/>
                    <a:pt x="17543" y="20000"/>
                  </a:cubicBezTo>
                  <a:cubicBezTo>
                    <a:pt x="17322" y="19582"/>
                    <a:pt x="17333" y="19095"/>
                    <a:pt x="17484" y="18892"/>
                  </a:cubicBezTo>
                  <a:cubicBezTo>
                    <a:pt x="17645" y="18662"/>
                    <a:pt x="17915" y="18695"/>
                    <a:pt x="17897" y="18679"/>
                  </a:cubicBezTo>
                  <a:lnTo>
                    <a:pt x="17762" y="18626"/>
                  </a:lnTo>
                  <a:cubicBezTo>
                    <a:pt x="17720" y="18613"/>
                    <a:pt x="17662" y="18602"/>
                    <a:pt x="17593" y="18602"/>
                  </a:cubicBezTo>
                  <a:cubicBezTo>
                    <a:pt x="17509" y="18602"/>
                    <a:pt x="17409" y="18619"/>
                    <a:pt x="17297" y="18671"/>
                  </a:cubicBezTo>
                  <a:cubicBezTo>
                    <a:pt x="17090" y="18760"/>
                    <a:pt x="16914" y="18975"/>
                    <a:pt x="16794" y="19237"/>
                  </a:cubicBezTo>
                  <a:cubicBezTo>
                    <a:pt x="16671" y="19504"/>
                    <a:pt x="16600" y="19825"/>
                    <a:pt x="16652" y="20225"/>
                  </a:cubicBezTo>
                  <a:cubicBezTo>
                    <a:pt x="16668" y="20405"/>
                    <a:pt x="16791" y="20716"/>
                    <a:pt x="16964" y="20897"/>
                  </a:cubicBezTo>
                  <a:cubicBezTo>
                    <a:pt x="17138" y="21089"/>
                    <a:pt x="17352" y="21245"/>
                    <a:pt x="17593" y="21355"/>
                  </a:cubicBezTo>
                  <a:cubicBezTo>
                    <a:pt x="17934" y="21514"/>
                    <a:pt x="18320" y="21600"/>
                    <a:pt x="18730" y="21600"/>
                  </a:cubicBezTo>
                  <a:cubicBezTo>
                    <a:pt x="18915" y="21600"/>
                    <a:pt x="19104" y="21583"/>
                    <a:pt x="19296" y="21547"/>
                  </a:cubicBezTo>
                  <a:cubicBezTo>
                    <a:pt x="19900" y="21425"/>
                    <a:pt x="20545" y="21135"/>
                    <a:pt x="21027" y="20521"/>
                  </a:cubicBezTo>
                  <a:cubicBezTo>
                    <a:pt x="21284" y="20170"/>
                    <a:pt x="21410" y="19848"/>
                    <a:pt x="21482" y="19461"/>
                  </a:cubicBezTo>
                  <a:cubicBezTo>
                    <a:pt x="21559" y="19078"/>
                    <a:pt x="21530" y="18672"/>
                    <a:pt x="21427" y="18300"/>
                  </a:cubicBezTo>
                  <a:cubicBezTo>
                    <a:pt x="21225" y="17543"/>
                    <a:pt x="20756" y="16940"/>
                    <a:pt x="20228" y="16455"/>
                  </a:cubicBezTo>
                  <a:cubicBezTo>
                    <a:pt x="19705" y="15967"/>
                    <a:pt x="19046" y="15556"/>
                    <a:pt x="18360" y="15269"/>
                  </a:cubicBezTo>
                  <a:cubicBezTo>
                    <a:pt x="17003" y="14691"/>
                    <a:pt x="15614" y="14471"/>
                    <a:pt x="14342" y="14111"/>
                  </a:cubicBezTo>
                  <a:cubicBezTo>
                    <a:pt x="12975" y="13741"/>
                    <a:pt x="11582" y="13402"/>
                    <a:pt x="10217" y="12999"/>
                  </a:cubicBezTo>
                  <a:cubicBezTo>
                    <a:pt x="8860" y="12597"/>
                    <a:pt x="7504" y="12136"/>
                    <a:pt x="6323" y="11513"/>
                  </a:cubicBezTo>
                  <a:cubicBezTo>
                    <a:pt x="5137" y="10887"/>
                    <a:pt x="4086" y="10098"/>
                    <a:pt x="3363" y="9151"/>
                  </a:cubicBezTo>
                  <a:cubicBezTo>
                    <a:pt x="3276" y="9030"/>
                    <a:pt x="3214" y="8952"/>
                    <a:pt x="3123" y="8809"/>
                  </a:cubicBezTo>
                  <a:lnTo>
                    <a:pt x="2984" y="8586"/>
                  </a:lnTo>
                  <a:lnTo>
                    <a:pt x="2956" y="8542"/>
                  </a:lnTo>
                  <a:cubicBezTo>
                    <a:pt x="2958" y="8545"/>
                    <a:pt x="2959" y="8546"/>
                    <a:pt x="2959" y="8546"/>
                  </a:cubicBezTo>
                  <a:cubicBezTo>
                    <a:pt x="2961" y="8546"/>
                    <a:pt x="2943" y="8512"/>
                    <a:pt x="2943" y="8512"/>
                  </a:cubicBezTo>
                  <a:lnTo>
                    <a:pt x="2897" y="8420"/>
                  </a:lnTo>
                  <a:cubicBezTo>
                    <a:pt x="2764" y="8181"/>
                    <a:pt x="2667" y="7924"/>
                    <a:pt x="2583" y="7666"/>
                  </a:cubicBezTo>
                  <a:cubicBezTo>
                    <a:pt x="2417" y="7147"/>
                    <a:pt x="2368" y="6597"/>
                    <a:pt x="2408" y="6067"/>
                  </a:cubicBezTo>
                  <a:cubicBezTo>
                    <a:pt x="2488" y="5006"/>
                    <a:pt x="2937" y="4008"/>
                    <a:pt x="3638" y="3347"/>
                  </a:cubicBezTo>
                  <a:cubicBezTo>
                    <a:pt x="3794" y="3173"/>
                    <a:pt x="4011" y="3029"/>
                    <a:pt x="4178" y="2905"/>
                  </a:cubicBezTo>
                  <a:cubicBezTo>
                    <a:pt x="4264" y="2853"/>
                    <a:pt x="4345" y="2798"/>
                    <a:pt x="4424" y="2740"/>
                  </a:cubicBezTo>
                  <a:cubicBezTo>
                    <a:pt x="4538" y="2678"/>
                    <a:pt x="4692" y="2611"/>
                    <a:pt x="4820" y="2547"/>
                  </a:cubicBezTo>
                  <a:cubicBezTo>
                    <a:pt x="5199" y="2380"/>
                    <a:pt x="5683" y="2224"/>
                    <a:pt x="6129" y="2176"/>
                  </a:cubicBezTo>
                  <a:cubicBezTo>
                    <a:pt x="6398" y="2140"/>
                    <a:pt x="6668" y="2124"/>
                    <a:pt x="6934" y="2124"/>
                  </a:cubicBezTo>
                  <a:cubicBezTo>
                    <a:pt x="7560" y="2124"/>
                    <a:pt x="8165" y="2215"/>
                    <a:pt x="8706" y="2354"/>
                  </a:cubicBezTo>
                  <a:cubicBezTo>
                    <a:pt x="9482" y="2549"/>
                    <a:pt x="10137" y="2830"/>
                    <a:pt x="10660" y="3084"/>
                  </a:cubicBezTo>
                  <a:cubicBezTo>
                    <a:pt x="11190" y="3340"/>
                    <a:pt x="11561" y="3590"/>
                    <a:pt x="11806" y="3743"/>
                  </a:cubicBezTo>
                  <a:lnTo>
                    <a:pt x="12232" y="4048"/>
                  </a:lnTo>
                  <a:lnTo>
                    <a:pt x="13509" y="2543"/>
                  </a:lnTo>
                  <a:lnTo>
                    <a:pt x="13096" y="2220"/>
                  </a:lnTo>
                  <a:cubicBezTo>
                    <a:pt x="12770" y="1989"/>
                    <a:pt x="12315" y="1660"/>
                    <a:pt x="11697" y="1329"/>
                  </a:cubicBezTo>
                  <a:cubicBezTo>
                    <a:pt x="10942" y="919"/>
                    <a:pt x="10140" y="593"/>
                    <a:pt x="9306" y="360"/>
                  </a:cubicBezTo>
                  <a:cubicBezTo>
                    <a:pt x="8566" y="155"/>
                    <a:pt x="7707" y="0"/>
                    <a:pt x="6758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0" name="Google Shape;6559;p64"/>
            <p:cNvSpPr/>
            <p:nvPr/>
          </p:nvSpPr>
          <p:spPr>
            <a:xfrm>
              <a:off x="16147" y="23202"/>
              <a:ext cx="383160" cy="416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8292" y="19006"/>
                  </a:moveTo>
                  <a:cubicBezTo>
                    <a:pt x="18292" y="19007"/>
                    <a:pt x="18292" y="19008"/>
                    <a:pt x="18292" y="19009"/>
                  </a:cubicBezTo>
                  <a:cubicBezTo>
                    <a:pt x="18292" y="19008"/>
                    <a:pt x="18292" y="19007"/>
                    <a:pt x="18292" y="19006"/>
                  </a:cubicBezTo>
                  <a:close/>
                  <a:moveTo>
                    <a:pt x="18292" y="19009"/>
                  </a:moveTo>
                  <a:cubicBezTo>
                    <a:pt x="18291" y="19010"/>
                    <a:pt x="18290" y="19010"/>
                    <a:pt x="18287" y="19010"/>
                  </a:cubicBezTo>
                  <a:cubicBezTo>
                    <a:pt x="18287" y="19010"/>
                    <a:pt x="18288" y="19010"/>
                    <a:pt x="18288" y="19010"/>
                  </a:cubicBezTo>
                  <a:cubicBezTo>
                    <a:pt x="18290" y="19010"/>
                    <a:pt x="18291" y="19010"/>
                    <a:pt x="18292" y="19009"/>
                  </a:cubicBezTo>
                  <a:close/>
                  <a:moveTo>
                    <a:pt x="6406" y="0"/>
                  </a:moveTo>
                  <a:cubicBezTo>
                    <a:pt x="6099" y="0"/>
                    <a:pt x="5785" y="17"/>
                    <a:pt x="5463" y="53"/>
                  </a:cubicBezTo>
                  <a:cubicBezTo>
                    <a:pt x="4830" y="117"/>
                    <a:pt x="4195" y="288"/>
                    <a:pt x="3552" y="557"/>
                  </a:cubicBezTo>
                  <a:cubicBezTo>
                    <a:pt x="3406" y="624"/>
                    <a:pt x="3261" y="684"/>
                    <a:pt x="3110" y="760"/>
                  </a:cubicBezTo>
                  <a:lnTo>
                    <a:pt x="2646" y="1035"/>
                  </a:lnTo>
                  <a:cubicBezTo>
                    <a:pt x="2357" y="1238"/>
                    <a:pt x="2066" y="1440"/>
                    <a:pt x="1821" y="1697"/>
                  </a:cubicBezTo>
                  <a:cubicBezTo>
                    <a:pt x="778" y="2667"/>
                    <a:pt x="143" y="4066"/>
                    <a:pt x="25" y="5531"/>
                  </a:cubicBezTo>
                  <a:cubicBezTo>
                    <a:pt x="-118" y="6999"/>
                    <a:pt x="370" y="8568"/>
                    <a:pt x="1339" y="9812"/>
                  </a:cubicBezTo>
                  <a:cubicBezTo>
                    <a:pt x="2297" y="11065"/>
                    <a:pt x="3631" y="12044"/>
                    <a:pt x="5068" y="12776"/>
                  </a:cubicBezTo>
                  <a:cubicBezTo>
                    <a:pt x="6512" y="13514"/>
                    <a:pt x="8053" y="14014"/>
                    <a:pt x="9571" y="14451"/>
                  </a:cubicBezTo>
                  <a:cubicBezTo>
                    <a:pt x="11092" y="14883"/>
                    <a:pt x="12598" y="15236"/>
                    <a:pt x="14039" y="15614"/>
                  </a:cubicBezTo>
                  <a:cubicBezTo>
                    <a:pt x="15501" y="16006"/>
                    <a:pt x="16933" y="16235"/>
                    <a:pt x="18134" y="16743"/>
                  </a:cubicBezTo>
                  <a:cubicBezTo>
                    <a:pt x="19308" y="17223"/>
                    <a:pt x="20291" y="18075"/>
                    <a:pt x="20612" y="18997"/>
                  </a:cubicBezTo>
                  <a:cubicBezTo>
                    <a:pt x="20763" y="19446"/>
                    <a:pt x="20719" y="19943"/>
                    <a:pt x="20499" y="20300"/>
                  </a:cubicBezTo>
                  <a:cubicBezTo>
                    <a:pt x="20274" y="20669"/>
                    <a:pt x="19880" y="20939"/>
                    <a:pt x="19470" y="21071"/>
                  </a:cubicBezTo>
                  <a:cubicBezTo>
                    <a:pt x="19261" y="21145"/>
                    <a:pt x="19042" y="21179"/>
                    <a:pt x="18829" y="21179"/>
                  </a:cubicBezTo>
                  <a:cubicBezTo>
                    <a:pt x="18224" y="21179"/>
                    <a:pt x="17675" y="20905"/>
                    <a:pt x="17576" y="20489"/>
                  </a:cubicBezTo>
                  <a:cubicBezTo>
                    <a:pt x="17390" y="19914"/>
                    <a:pt x="17522" y="19368"/>
                    <a:pt x="17778" y="19149"/>
                  </a:cubicBezTo>
                  <a:cubicBezTo>
                    <a:pt x="17929" y="19025"/>
                    <a:pt x="18075" y="19002"/>
                    <a:pt x="18173" y="19002"/>
                  </a:cubicBezTo>
                  <a:cubicBezTo>
                    <a:pt x="18230" y="19002"/>
                    <a:pt x="18271" y="19010"/>
                    <a:pt x="18286" y="19010"/>
                  </a:cubicBezTo>
                  <a:cubicBezTo>
                    <a:pt x="18286" y="19010"/>
                    <a:pt x="18287" y="19010"/>
                    <a:pt x="18287" y="19010"/>
                  </a:cubicBezTo>
                  <a:cubicBezTo>
                    <a:pt x="18268" y="19008"/>
                    <a:pt x="18196" y="18975"/>
                    <a:pt x="18082" y="18975"/>
                  </a:cubicBezTo>
                  <a:cubicBezTo>
                    <a:pt x="17988" y="18975"/>
                    <a:pt x="17865" y="18998"/>
                    <a:pt x="17719" y="19079"/>
                  </a:cubicBezTo>
                  <a:cubicBezTo>
                    <a:pt x="17384" y="19296"/>
                    <a:pt x="17144" y="19872"/>
                    <a:pt x="17292" y="20561"/>
                  </a:cubicBezTo>
                  <a:cubicBezTo>
                    <a:pt x="17330" y="20727"/>
                    <a:pt x="17418" y="20942"/>
                    <a:pt x="17572" y="21089"/>
                  </a:cubicBezTo>
                  <a:cubicBezTo>
                    <a:pt x="17730" y="21241"/>
                    <a:pt x="17920" y="21362"/>
                    <a:pt x="18131" y="21443"/>
                  </a:cubicBezTo>
                  <a:cubicBezTo>
                    <a:pt x="18390" y="21546"/>
                    <a:pt x="18680" y="21600"/>
                    <a:pt x="18985" y="21600"/>
                  </a:cubicBezTo>
                  <a:cubicBezTo>
                    <a:pt x="19192" y="21600"/>
                    <a:pt x="19405" y="21574"/>
                    <a:pt x="19619" y="21523"/>
                  </a:cubicBezTo>
                  <a:cubicBezTo>
                    <a:pt x="20138" y="21391"/>
                    <a:pt x="20673" y="21105"/>
                    <a:pt x="21033" y="20605"/>
                  </a:cubicBezTo>
                  <a:cubicBezTo>
                    <a:pt x="21382" y="20095"/>
                    <a:pt x="21482" y="19432"/>
                    <a:pt x="21290" y="18815"/>
                  </a:cubicBezTo>
                  <a:cubicBezTo>
                    <a:pt x="21106" y="18199"/>
                    <a:pt x="20700" y="17660"/>
                    <a:pt x="20201" y="17215"/>
                  </a:cubicBezTo>
                  <a:cubicBezTo>
                    <a:pt x="19707" y="16767"/>
                    <a:pt x="19097" y="16392"/>
                    <a:pt x="18437" y="16121"/>
                  </a:cubicBezTo>
                  <a:cubicBezTo>
                    <a:pt x="17117" y="15566"/>
                    <a:pt x="15659" y="15339"/>
                    <a:pt x="14240" y="14954"/>
                  </a:cubicBezTo>
                  <a:cubicBezTo>
                    <a:pt x="12789" y="14572"/>
                    <a:pt x="11286" y="14217"/>
                    <a:pt x="9790" y="13791"/>
                  </a:cubicBezTo>
                  <a:cubicBezTo>
                    <a:pt x="8300" y="13362"/>
                    <a:pt x="6797" y="12868"/>
                    <a:pt x="5430" y="12167"/>
                  </a:cubicBezTo>
                  <a:cubicBezTo>
                    <a:pt x="4065" y="11472"/>
                    <a:pt x="2825" y="10550"/>
                    <a:pt x="1952" y="9407"/>
                  </a:cubicBezTo>
                  <a:cubicBezTo>
                    <a:pt x="1076" y="8270"/>
                    <a:pt x="656" y="6904"/>
                    <a:pt x="781" y="5581"/>
                  </a:cubicBezTo>
                  <a:cubicBezTo>
                    <a:pt x="888" y="4272"/>
                    <a:pt x="1455" y="3032"/>
                    <a:pt x="2367" y="2189"/>
                  </a:cubicBezTo>
                  <a:cubicBezTo>
                    <a:pt x="2577" y="1966"/>
                    <a:pt x="2842" y="1789"/>
                    <a:pt x="3080" y="1619"/>
                  </a:cubicBezTo>
                  <a:lnTo>
                    <a:pt x="3452" y="1390"/>
                  </a:lnTo>
                  <a:cubicBezTo>
                    <a:pt x="3588" y="1318"/>
                    <a:pt x="3743" y="1252"/>
                    <a:pt x="3886" y="1185"/>
                  </a:cubicBezTo>
                  <a:cubicBezTo>
                    <a:pt x="4419" y="959"/>
                    <a:pt x="4999" y="789"/>
                    <a:pt x="5560" y="731"/>
                  </a:cubicBezTo>
                  <a:cubicBezTo>
                    <a:pt x="5869" y="693"/>
                    <a:pt x="6174" y="677"/>
                    <a:pt x="6472" y="677"/>
                  </a:cubicBezTo>
                  <a:cubicBezTo>
                    <a:pt x="7262" y="677"/>
                    <a:pt x="8005" y="796"/>
                    <a:pt x="8662" y="966"/>
                  </a:cubicBezTo>
                  <a:cubicBezTo>
                    <a:pt x="9446" y="1173"/>
                    <a:pt x="10204" y="1462"/>
                    <a:pt x="10919" y="1828"/>
                  </a:cubicBezTo>
                  <a:cubicBezTo>
                    <a:pt x="11521" y="2128"/>
                    <a:pt x="11952" y="2422"/>
                    <a:pt x="12242" y="2613"/>
                  </a:cubicBezTo>
                  <a:lnTo>
                    <a:pt x="12694" y="2945"/>
                  </a:lnTo>
                  <a:lnTo>
                    <a:pt x="13108" y="2463"/>
                  </a:lnTo>
                  <a:lnTo>
                    <a:pt x="12660" y="2128"/>
                  </a:lnTo>
                  <a:cubicBezTo>
                    <a:pt x="12340" y="1912"/>
                    <a:pt x="11883" y="1595"/>
                    <a:pt x="11252" y="1272"/>
                  </a:cubicBezTo>
                  <a:cubicBezTo>
                    <a:pt x="10492" y="876"/>
                    <a:pt x="9688" y="562"/>
                    <a:pt x="8852" y="334"/>
                  </a:cubicBezTo>
                  <a:cubicBezTo>
                    <a:pt x="8132" y="140"/>
                    <a:pt x="7303" y="0"/>
                    <a:pt x="6406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1" name="Google Shape;6560;p64"/>
            <p:cNvSpPr/>
            <p:nvPr/>
          </p:nvSpPr>
          <p:spPr>
            <a:xfrm>
              <a:off x="221489" y="0"/>
              <a:ext cx="494385" cy="666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fill="norm" stroke="1" extrusionOk="0">
                  <a:moveTo>
                    <a:pt x="19298" y="0"/>
                  </a:moveTo>
                  <a:cubicBezTo>
                    <a:pt x="19297" y="0"/>
                    <a:pt x="19296" y="0"/>
                    <a:pt x="19295" y="0"/>
                  </a:cubicBezTo>
                  <a:lnTo>
                    <a:pt x="10890" y="73"/>
                  </a:lnTo>
                  <a:lnTo>
                    <a:pt x="8968" y="89"/>
                  </a:lnTo>
                  <a:lnTo>
                    <a:pt x="563" y="162"/>
                  </a:lnTo>
                  <a:cubicBezTo>
                    <a:pt x="397" y="162"/>
                    <a:pt x="254" y="257"/>
                    <a:pt x="221" y="388"/>
                  </a:cubicBezTo>
                  <a:cubicBezTo>
                    <a:pt x="-42" y="1383"/>
                    <a:pt x="-801" y="5522"/>
                    <a:pt x="3554" y="9013"/>
                  </a:cubicBezTo>
                  <a:cubicBezTo>
                    <a:pt x="8543" y="13013"/>
                    <a:pt x="9010" y="13719"/>
                    <a:pt x="8563" y="17126"/>
                  </a:cubicBezTo>
                  <a:cubicBezTo>
                    <a:pt x="8114" y="20533"/>
                    <a:pt x="6068" y="21600"/>
                    <a:pt x="6068" y="21600"/>
                  </a:cubicBezTo>
                  <a:lnTo>
                    <a:pt x="10159" y="21565"/>
                  </a:lnTo>
                  <a:lnTo>
                    <a:pt x="10268" y="21564"/>
                  </a:lnTo>
                  <a:lnTo>
                    <a:pt x="14359" y="21529"/>
                  </a:lnTo>
                  <a:cubicBezTo>
                    <a:pt x="14359" y="21529"/>
                    <a:pt x="12286" y="20496"/>
                    <a:pt x="11747" y="17097"/>
                  </a:cubicBezTo>
                  <a:cubicBezTo>
                    <a:pt x="11208" y="13698"/>
                    <a:pt x="11657" y="12985"/>
                    <a:pt x="16538" y="8901"/>
                  </a:cubicBezTo>
                  <a:cubicBezTo>
                    <a:pt x="20799" y="5335"/>
                    <a:pt x="19931" y="1212"/>
                    <a:pt x="19642" y="221"/>
                  </a:cubicBezTo>
                  <a:cubicBezTo>
                    <a:pt x="19605" y="91"/>
                    <a:pt x="19462" y="0"/>
                    <a:pt x="19298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2" name="Google Shape;6561;p64"/>
            <p:cNvSpPr/>
            <p:nvPr/>
          </p:nvSpPr>
          <p:spPr>
            <a:xfrm>
              <a:off x="309780" y="650493"/>
              <a:ext cx="331721" cy="130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6" y="0"/>
                  </a:moveTo>
                  <a:lnTo>
                    <a:pt x="46" y="581"/>
                  </a:lnTo>
                  <a:cubicBezTo>
                    <a:pt x="21" y="581"/>
                    <a:pt x="0" y="633"/>
                    <a:pt x="0" y="699"/>
                  </a:cubicBezTo>
                  <a:lnTo>
                    <a:pt x="88" y="21600"/>
                  </a:lnTo>
                  <a:lnTo>
                    <a:pt x="21600" y="21022"/>
                  </a:lnTo>
                  <a:lnTo>
                    <a:pt x="21512" y="118"/>
                  </a:lnTo>
                  <a:cubicBezTo>
                    <a:pt x="21512" y="55"/>
                    <a:pt x="21491" y="0"/>
                    <a:pt x="21466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3" name="Google Shape;6562;p64"/>
            <p:cNvSpPr/>
            <p:nvPr/>
          </p:nvSpPr>
          <p:spPr>
            <a:xfrm>
              <a:off x="273149" y="756619"/>
              <a:ext cx="406337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lnTo>
                    <a:pt x="38" y="2054"/>
                  </a:lnTo>
                  <a:cubicBezTo>
                    <a:pt x="18" y="2054"/>
                    <a:pt x="0" y="2207"/>
                    <a:pt x="0" y="2407"/>
                  </a:cubicBezTo>
                  <a:lnTo>
                    <a:pt x="24" y="21600"/>
                  </a:lnTo>
                  <a:lnTo>
                    <a:pt x="21600" y="19534"/>
                  </a:lnTo>
                  <a:lnTo>
                    <a:pt x="21578" y="340"/>
                  </a:lnTo>
                  <a:cubicBezTo>
                    <a:pt x="21578" y="158"/>
                    <a:pt x="21561" y="0"/>
                    <a:pt x="21540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4" name="Google Shape;6563;p64"/>
            <p:cNvSpPr/>
            <p:nvPr/>
          </p:nvSpPr>
          <p:spPr>
            <a:xfrm>
              <a:off x="253562" y="41308"/>
              <a:ext cx="430231" cy="225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20430" y="0"/>
                  </a:moveTo>
                  <a:cubicBezTo>
                    <a:pt x="20427" y="0"/>
                    <a:pt x="20423" y="0"/>
                    <a:pt x="20419" y="0"/>
                  </a:cubicBezTo>
                  <a:lnTo>
                    <a:pt x="10795" y="200"/>
                  </a:lnTo>
                  <a:lnTo>
                    <a:pt x="10305" y="212"/>
                  </a:lnTo>
                  <a:lnTo>
                    <a:pt x="681" y="411"/>
                  </a:lnTo>
                  <a:cubicBezTo>
                    <a:pt x="322" y="415"/>
                    <a:pt x="29" y="966"/>
                    <a:pt x="12" y="1665"/>
                  </a:cubicBezTo>
                  <a:cubicBezTo>
                    <a:pt x="9" y="1758"/>
                    <a:pt x="7" y="1859"/>
                    <a:pt x="6" y="1964"/>
                  </a:cubicBezTo>
                  <a:cubicBezTo>
                    <a:pt x="-181" y="12741"/>
                    <a:pt x="4327" y="21600"/>
                    <a:pt x="9842" y="21600"/>
                  </a:cubicBezTo>
                  <a:cubicBezTo>
                    <a:pt x="9878" y="21600"/>
                    <a:pt x="9914" y="21600"/>
                    <a:pt x="9949" y="21599"/>
                  </a:cubicBezTo>
                  <a:lnTo>
                    <a:pt x="10423" y="21587"/>
                  </a:lnTo>
                  <a:lnTo>
                    <a:pt x="10912" y="21579"/>
                  </a:lnTo>
                  <a:lnTo>
                    <a:pt x="11384" y="21568"/>
                  </a:lnTo>
                  <a:cubicBezTo>
                    <a:pt x="16949" y="21453"/>
                    <a:pt x="21419" y="12361"/>
                    <a:pt x="21111" y="1524"/>
                  </a:cubicBezTo>
                  <a:cubicBezTo>
                    <a:pt x="21108" y="1417"/>
                    <a:pt x="21105" y="1318"/>
                    <a:pt x="21102" y="1225"/>
                  </a:cubicBezTo>
                  <a:cubicBezTo>
                    <a:pt x="21078" y="535"/>
                    <a:pt x="20784" y="0"/>
                    <a:pt x="20430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5" name="Google Shape;6564;p64"/>
            <p:cNvSpPr/>
            <p:nvPr/>
          </p:nvSpPr>
          <p:spPr>
            <a:xfrm>
              <a:off x="253060" y="9856"/>
              <a:ext cx="430317" cy="30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21002" y="0"/>
                  </a:moveTo>
                  <a:cubicBezTo>
                    <a:pt x="21001" y="0"/>
                    <a:pt x="20999" y="0"/>
                    <a:pt x="20997" y="0"/>
                  </a:cubicBezTo>
                  <a:lnTo>
                    <a:pt x="584" y="3377"/>
                  </a:lnTo>
                  <a:cubicBezTo>
                    <a:pt x="257" y="3425"/>
                    <a:pt x="-4" y="7537"/>
                    <a:pt x="0" y="12584"/>
                  </a:cubicBezTo>
                  <a:cubicBezTo>
                    <a:pt x="3" y="17574"/>
                    <a:pt x="268" y="21600"/>
                    <a:pt x="591" y="21600"/>
                  </a:cubicBezTo>
                  <a:cubicBezTo>
                    <a:pt x="593" y="21600"/>
                    <a:pt x="594" y="21600"/>
                    <a:pt x="596" y="21600"/>
                  </a:cubicBezTo>
                  <a:lnTo>
                    <a:pt x="21007" y="18242"/>
                  </a:lnTo>
                  <a:cubicBezTo>
                    <a:pt x="21334" y="18175"/>
                    <a:pt x="21596" y="14044"/>
                    <a:pt x="21592" y="9016"/>
                  </a:cubicBezTo>
                  <a:cubicBezTo>
                    <a:pt x="21589" y="4017"/>
                    <a:pt x="21325" y="0"/>
                    <a:pt x="21002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6" name="Google Shape;6565;p64"/>
            <p:cNvSpPr/>
            <p:nvPr/>
          </p:nvSpPr>
          <p:spPr>
            <a:xfrm>
              <a:off x="387534" y="90075"/>
              <a:ext cx="163756" cy="155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7462" y="7110"/>
                  </a:lnTo>
                  <a:lnTo>
                    <a:pt x="0" y="8249"/>
                  </a:lnTo>
                  <a:lnTo>
                    <a:pt x="5397" y="13783"/>
                  </a:lnTo>
                  <a:lnTo>
                    <a:pt x="4122" y="21600"/>
                  </a:lnTo>
                  <a:lnTo>
                    <a:pt x="10800" y="17909"/>
                  </a:lnTo>
                  <a:lnTo>
                    <a:pt x="17476" y="21600"/>
                  </a:lnTo>
                  <a:lnTo>
                    <a:pt x="16198" y="13783"/>
                  </a:lnTo>
                  <a:lnTo>
                    <a:pt x="21600" y="8249"/>
                  </a:lnTo>
                  <a:lnTo>
                    <a:pt x="14138" y="711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738" name="شريطة"/>
          <p:cNvSpPr/>
          <p:nvPr/>
        </p:nvSpPr>
        <p:spPr>
          <a:xfrm>
            <a:off x="6005309" y="1709281"/>
            <a:ext cx="542826" cy="820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3" h="21600" fill="norm" stroke="1" extrusionOk="0">
                <a:moveTo>
                  <a:pt x="10250" y="0"/>
                </a:moveTo>
                <a:cubicBezTo>
                  <a:pt x="9814" y="0"/>
                  <a:pt x="9433" y="155"/>
                  <a:pt x="9220" y="385"/>
                </a:cubicBezTo>
                <a:cubicBezTo>
                  <a:pt x="9223" y="388"/>
                  <a:pt x="9226" y="391"/>
                  <a:pt x="9230" y="394"/>
                </a:cubicBezTo>
                <a:cubicBezTo>
                  <a:pt x="9058" y="411"/>
                  <a:pt x="8887" y="431"/>
                  <a:pt x="8717" y="453"/>
                </a:cubicBezTo>
                <a:cubicBezTo>
                  <a:pt x="8396" y="278"/>
                  <a:pt x="7949" y="215"/>
                  <a:pt x="7531" y="316"/>
                </a:cubicBezTo>
                <a:lnTo>
                  <a:pt x="6587" y="545"/>
                </a:lnTo>
                <a:cubicBezTo>
                  <a:pt x="6177" y="644"/>
                  <a:pt x="5899" y="876"/>
                  <a:pt x="5817" y="1141"/>
                </a:cubicBezTo>
                <a:cubicBezTo>
                  <a:pt x="5823" y="1143"/>
                  <a:pt x="5828" y="1147"/>
                  <a:pt x="5835" y="1149"/>
                </a:cubicBezTo>
                <a:cubicBezTo>
                  <a:pt x="5683" y="1204"/>
                  <a:pt x="5533" y="1261"/>
                  <a:pt x="5386" y="1321"/>
                </a:cubicBezTo>
                <a:cubicBezTo>
                  <a:pt x="4992" y="1227"/>
                  <a:pt x="4537" y="1270"/>
                  <a:pt x="4194" y="1462"/>
                </a:cubicBezTo>
                <a:lnTo>
                  <a:pt x="3426" y="1891"/>
                </a:lnTo>
                <a:cubicBezTo>
                  <a:pt x="3092" y="2078"/>
                  <a:pt x="2949" y="2358"/>
                  <a:pt x="3008" y="2627"/>
                </a:cubicBezTo>
                <a:cubicBezTo>
                  <a:pt x="3018" y="2628"/>
                  <a:pt x="3026" y="2630"/>
                  <a:pt x="3036" y="2632"/>
                </a:cubicBezTo>
                <a:cubicBezTo>
                  <a:pt x="2922" y="2717"/>
                  <a:pt x="2810" y="2805"/>
                  <a:pt x="2702" y="2895"/>
                </a:cubicBezTo>
                <a:cubicBezTo>
                  <a:pt x="2281" y="2894"/>
                  <a:pt x="1873" y="3038"/>
                  <a:pt x="1648" y="3297"/>
                </a:cubicBezTo>
                <a:lnTo>
                  <a:pt x="1146" y="3876"/>
                </a:lnTo>
                <a:cubicBezTo>
                  <a:pt x="928" y="4128"/>
                  <a:pt x="937" y="4424"/>
                  <a:pt x="1130" y="4662"/>
                </a:cubicBezTo>
                <a:cubicBezTo>
                  <a:pt x="1140" y="4661"/>
                  <a:pt x="1149" y="4662"/>
                  <a:pt x="1159" y="4661"/>
                </a:cubicBezTo>
                <a:cubicBezTo>
                  <a:pt x="1095" y="4767"/>
                  <a:pt x="1035" y="4874"/>
                  <a:pt x="980" y="4983"/>
                </a:cubicBezTo>
                <a:cubicBezTo>
                  <a:pt x="585" y="5078"/>
                  <a:pt x="275" y="5307"/>
                  <a:pt x="197" y="5601"/>
                </a:cubicBezTo>
                <a:lnTo>
                  <a:pt x="23" y="6260"/>
                </a:lnTo>
                <a:cubicBezTo>
                  <a:pt x="-52" y="6546"/>
                  <a:pt x="109" y="6822"/>
                  <a:pt x="414" y="7002"/>
                </a:cubicBezTo>
                <a:cubicBezTo>
                  <a:pt x="423" y="6998"/>
                  <a:pt x="432" y="6997"/>
                  <a:pt x="442" y="6993"/>
                </a:cubicBezTo>
                <a:cubicBezTo>
                  <a:pt x="439" y="7058"/>
                  <a:pt x="437" y="7123"/>
                  <a:pt x="437" y="7189"/>
                </a:cubicBezTo>
                <a:cubicBezTo>
                  <a:pt x="437" y="7238"/>
                  <a:pt x="440" y="7287"/>
                  <a:pt x="442" y="7336"/>
                </a:cubicBezTo>
                <a:cubicBezTo>
                  <a:pt x="118" y="7516"/>
                  <a:pt x="-60" y="7802"/>
                  <a:pt x="18" y="8097"/>
                </a:cubicBezTo>
                <a:lnTo>
                  <a:pt x="194" y="8756"/>
                </a:lnTo>
                <a:cubicBezTo>
                  <a:pt x="270" y="9042"/>
                  <a:pt x="563" y="9265"/>
                  <a:pt x="942" y="9365"/>
                </a:cubicBezTo>
                <a:cubicBezTo>
                  <a:pt x="947" y="9361"/>
                  <a:pt x="954" y="9356"/>
                  <a:pt x="960" y="9352"/>
                </a:cubicBezTo>
                <a:cubicBezTo>
                  <a:pt x="1014" y="9461"/>
                  <a:pt x="1073" y="9569"/>
                  <a:pt x="1136" y="9676"/>
                </a:cubicBezTo>
                <a:cubicBezTo>
                  <a:pt x="927" y="9918"/>
                  <a:pt x="912" y="10224"/>
                  <a:pt x="1136" y="10483"/>
                </a:cubicBezTo>
                <a:lnTo>
                  <a:pt x="1636" y="11061"/>
                </a:lnTo>
                <a:cubicBezTo>
                  <a:pt x="1854" y="11313"/>
                  <a:pt x="2246" y="11456"/>
                  <a:pt x="2653" y="11464"/>
                </a:cubicBezTo>
                <a:cubicBezTo>
                  <a:pt x="2656" y="11459"/>
                  <a:pt x="2661" y="11454"/>
                  <a:pt x="2664" y="11449"/>
                </a:cubicBezTo>
                <a:cubicBezTo>
                  <a:pt x="2771" y="11539"/>
                  <a:pt x="2881" y="11629"/>
                  <a:pt x="2995" y="11715"/>
                </a:cubicBezTo>
                <a:cubicBezTo>
                  <a:pt x="2924" y="11989"/>
                  <a:pt x="3066" y="12279"/>
                  <a:pt x="3409" y="12471"/>
                </a:cubicBezTo>
                <a:lnTo>
                  <a:pt x="4176" y="12900"/>
                </a:lnTo>
                <a:cubicBezTo>
                  <a:pt x="4511" y="13087"/>
                  <a:pt x="4953" y="13131"/>
                  <a:pt x="5340" y="13046"/>
                </a:cubicBezTo>
                <a:cubicBezTo>
                  <a:pt x="5340" y="13043"/>
                  <a:pt x="5340" y="13040"/>
                  <a:pt x="5340" y="13036"/>
                </a:cubicBezTo>
                <a:cubicBezTo>
                  <a:pt x="5487" y="13097"/>
                  <a:pt x="5639" y="13155"/>
                  <a:pt x="5791" y="13211"/>
                </a:cubicBezTo>
                <a:cubicBezTo>
                  <a:pt x="5868" y="13482"/>
                  <a:pt x="6150" y="13721"/>
                  <a:pt x="6567" y="13822"/>
                </a:cubicBezTo>
                <a:lnTo>
                  <a:pt x="7511" y="14050"/>
                </a:lnTo>
                <a:cubicBezTo>
                  <a:pt x="7920" y="14149"/>
                  <a:pt x="8357" y="14090"/>
                  <a:pt x="8676" y="13922"/>
                </a:cubicBezTo>
                <a:cubicBezTo>
                  <a:pt x="8676" y="13921"/>
                  <a:pt x="8675" y="13921"/>
                  <a:pt x="8674" y="13919"/>
                </a:cubicBezTo>
                <a:cubicBezTo>
                  <a:pt x="8844" y="13942"/>
                  <a:pt x="9016" y="13962"/>
                  <a:pt x="9189" y="13980"/>
                </a:cubicBezTo>
                <a:cubicBezTo>
                  <a:pt x="9402" y="14215"/>
                  <a:pt x="9789" y="14372"/>
                  <a:pt x="10230" y="14372"/>
                </a:cubicBezTo>
                <a:lnTo>
                  <a:pt x="11233" y="14372"/>
                </a:lnTo>
                <a:cubicBezTo>
                  <a:pt x="11669" y="14372"/>
                  <a:pt x="12049" y="14217"/>
                  <a:pt x="12263" y="13987"/>
                </a:cubicBezTo>
                <a:cubicBezTo>
                  <a:pt x="12263" y="13987"/>
                  <a:pt x="12263" y="13985"/>
                  <a:pt x="12263" y="13985"/>
                </a:cubicBezTo>
                <a:cubicBezTo>
                  <a:pt x="12437" y="13968"/>
                  <a:pt x="12610" y="13948"/>
                  <a:pt x="12781" y="13926"/>
                </a:cubicBezTo>
                <a:cubicBezTo>
                  <a:pt x="13101" y="14095"/>
                  <a:pt x="13541" y="14154"/>
                  <a:pt x="13952" y="14055"/>
                </a:cubicBezTo>
                <a:lnTo>
                  <a:pt x="14896" y="13827"/>
                </a:lnTo>
                <a:cubicBezTo>
                  <a:pt x="15303" y="13729"/>
                  <a:pt x="15582" y="13498"/>
                  <a:pt x="15666" y="13235"/>
                </a:cubicBezTo>
                <a:cubicBezTo>
                  <a:pt x="15823" y="13178"/>
                  <a:pt x="15979" y="13118"/>
                  <a:pt x="16131" y="13056"/>
                </a:cubicBezTo>
                <a:cubicBezTo>
                  <a:pt x="16516" y="13141"/>
                  <a:pt x="16955" y="13097"/>
                  <a:pt x="17289" y="12910"/>
                </a:cubicBezTo>
                <a:lnTo>
                  <a:pt x="18059" y="12481"/>
                </a:lnTo>
                <a:cubicBezTo>
                  <a:pt x="18391" y="12296"/>
                  <a:pt x="18533" y="12017"/>
                  <a:pt x="18477" y="11751"/>
                </a:cubicBezTo>
                <a:cubicBezTo>
                  <a:pt x="18597" y="11662"/>
                  <a:pt x="18712" y="11569"/>
                  <a:pt x="18824" y="11476"/>
                </a:cubicBezTo>
                <a:cubicBezTo>
                  <a:pt x="19229" y="11467"/>
                  <a:pt x="19620" y="11325"/>
                  <a:pt x="19837" y="11075"/>
                </a:cubicBezTo>
                <a:lnTo>
                  <a:pt x="20337" y="10496"/>
                </a:lnTo>
                <a:cubicBezTo>
                  <a:pt x="20552" y="10248"/>
                  <a:pt x="20546" y="9955"/>
                  <a:pt x="20360" y="9718"/>
                </a:cubicBezTo>
                <a:cubicBezTo>
                  <a:pt x="20427" y="9606"/>
                  <a:pt x="20491" y="9493"/>
                  <a:pt x="20549" y="9377"/>
                </a:cubicBezTo>
                <a:cubicBezTo>
                  <a:pt x="20922" y="9276"/>
                  <a:pt x="21211" y="9052"/>
                  <a:pt x="21286" y="8769"/>
                </a:cubicBezTo>
                <a:lnTo>
                  <a:pt x="21460" y="8112"/>
                </a:lnTo>
                <a:cubicBezTo>
                  <a:pt x="21534" y="7829"/>
                  <a:pt x="21377" y="7554"/>
                  <a:pt x="21080" y="7374"/>
                </a:cubicBezTo>
                <a:cubicBezTo>
                  <a:pt x="21082" y="7312"/>
                  <a:pt x="21082" y="7251"/>
                  <a:pt x="21082" y="7189"/>
                </a:cubicBezTo>
                <a:cubicBezTo>
                  <a:pt x="21082" y="7130"/>
                  <a:pt x="21082" y="7072"/>
                  <a:pt x="21080" y="7014"/>
                </a:cubicBezTo>
                <a:cubicBezTo>
                  <a:pt x="21380" y="6834"/>
                  <a:pt x="21540" y="6557"/>
                  <a:pt x="21465" y="6274"/>
                </a:cubicBezTo>
                <a:lnTo>
                  <a:pt x="21289" y="5616"/>
                </a:lnTo>
                <a:cubicBezTo>
                  <a:pt x="21214" y="5334"/>
                  <a:pt x="20924" y="5112"/>
                  <a:pt x="20551" y="5010"/>
                </a:cubicBezTo>
                <a:cubicBezTo>
                  <a:pt x="20494" y="4896"/>
                  <a:pt x="20434" y="4783"/>
                  <a:pt x="20368" y="4671"/>
                </a:cubicBezTo>
                <a:cubicBezTo>
                  <a:pt x="20557" y="4433"/>
                  <a:pt x="20567" y="4138"/>
                  <a:pt x="20350" y="3888"/>
                </a:cubicBezTo>
                <a:lnTo>
                  <a:pt x="19847" y="3309"/>
                </a:lnTo>
                <a:cubicBezTo>
                  <a:pt x="19630" y="3059"/>
                  <a:pt x="19240" y="2917"/>
                  <a:pt x="18835" y="2908"/>
                </a:cubicBezTo>
                <a:cubicBezTo>
                  <a:pt x="18725" y="2816"/>
                  <a:pt x="18610" y="2726"/>
                  <a:pt x="18493" y="2638"/>
                </a:cubicBezTo>
                <a:cubicBezTo>
                  <a:pt x="18553" y="2370"/>
                  <a:pt x="18409" y="2087"/>
                  <a:pt x="18074" y="1900"/>
                </a:cubicBezTo>
                <a:lnTo>
                  <a:pt x="17307" y="1470"/>
                </a:lnTo>
                <a:cubicBezTo>
                  <a:pt x="16972" y="1284"/>
                  <a:pt x="16530" y="1239"/>
                  <a:pt x="16143" y="1324"/>
                </a:cubicBezTo>
                <a:cubicBezTo>
                  <a:pt x="16143" y="1325"/>
                  <a:pt x="16143" y="1326"/>
                  <a:pt x="16143" y="1326"/>
                </a:cubicBezTo>
                <a:cubicBezTo>
                  <a:pt x="15994" y="1265"/>
                  <a:pt x="15843" y="1207"/>
                  <a:pt x="15689" y="1151"/>
                </a:cubicBezTo>
                <a:cubicBezTo>
                  <a:pt x="15609" y="884"/>
                  <a:pt x="15328" y="650"/>
                  <a:pt x="14916" y="550"/>
                </a:cubicBezTo>
                <a:lnTo>
                  <a:pt x="13972" y="321"/>
                </a:lnTo>
                <a:cubicBezTo>
                  <a:pt x="13562" y="222"/>
                  <a:pt x="13126" y="280"/>
                  <a:pt x="12807" y="448"/>
                </a:cubicBezTo>
                <a:cubicBezTo>
                  <a:pt x="12808" y="450"/>
                  <a:pt x="12808" y="452"/>
                  <a:pt x="12809" y="453"/>
                </a:cubicBezTo>
                <a:cubicBezTo>
                  <a:pt x="12639" y="431"/>
                  <a:pt x="12466" y="411"/>
                  <a:pt x="12294" y="394"/>
                </a:cubicBezTo>
                <a:cubicBezTo>
                  <a:pt x="12082" y="158"/>
                  <a:pt x="11697" y="0"/>
                  <a:pt x="11256" y="0"/>
                </a:cubicBezTo>
                <a:lnTo>
                  <a:pt x="10250" y="0"/>
                </a:lnTo>
                <a:close/>
                <a:moveTo>
                  <a:pt x="10761" y="2494"/>
                </a:moveTo>
                <a:cubicBezTo>
                  <a:pt x="14153" y="2494"/>
                  <a:pt x="16984" y="4085"/>
                  <a:pt x="17666" y="6207"/>
                </a:cubicBezTo>
                <a:cubicBezTo>
                  <a:pt x="17678" y="6243"/>
                  <a:pt x="17689" y="6280"/>
                  <a:pt x="17699" y="6316"/>
                </a:cubicBezTo>
                <a:cubicBezTo>
                  <a:pt x="17710" y="6352"/>
                  <a:pt x="17718" y="6388"/>
                  <a:pt x="17727" y="6425"/>
                </a:cubicBezTo>
                <a:cubicBezTo>
                  <a:pt x="17735" y="6454"/>
                  <a:pt x="17744" y="6482"/>
                  <a:pt x="17750" y="6511"/>
                </a:cubicBezTo>
                <a:cubicBezTo>
                  <a:pt x="17762" y="6564"/>
                  <a:pt x="17770" y="6616"/>
                  <a:pt x="17778" y="6669"/>
                </a:cubicBezTo>
                <a:cubicBezTo>
                  <a:pt x="17785" y="6707"/>
                  <a:pt x="17791" y="6744"/>
                  <a:pt x="17796" y="6781"/>
                </a:cubicBezTo>
                <a:cubicBezTo>
                  <a:pt x="17800" y="6805"/>
                  <a:pt x="17801" y="6830"/>
                  <a:pt x="17804" y="6854"/>
                </a:cubicBezTo>
                <a:cubicBezTo>
                  <a:pt x="17812" y="6927"/>
                  <a:pt x="17817" y="6999"/>
                  <a:pt x="17819" y="7072"/>
                </a:cubicBezTo>
                <a:cubicBezTo>
                  <a:pt x="17820" y="7082"/>
                  <a:pt x="17822" y="7093"/>
                  <a:pt x="17822" y="7104"/>
                </a:cubicBezTo>
                <a:cubicBezTo>
                  <a:pt x="17826" y="7244"/>
                  <a:pt x="17819" y="7385"/>
                  <a:pt x="17804" y="7523"/>
                </a:cubicBezTo>
                <a:lnTo>
                  <a:pt x="17807" y="7523"/>
                </a:lnTo>
                <a:cubicBezTo>
                  <a:pt x="17796" y="7624"/>
                  <a:pt x="17780" y="7723"/>
                  <a:pt x="17761" y="7822"/>
                </a:cubicBezTo>
                <a:lnTo>
                  <a:pt x="17756" y="7822"/>
                </a:lnTo>
                <a:cubicBezTo>
                  <a:pt x="17743" y="7882"/>
                  <a:pt x="17731" y="7943"/>
                  <a:pt x="17715" y="8004"/>
                </a:cubicBezTo>
                <a:cubicBezTo>
                  <a:pt x="17611" y="8394"/>
                  <a:pt x="17437" y="8765"/>
                  <a:pt x="17205" y="9111"/>
                </a:cubicBezTo>
                <a:lnTo>
                  <a:pt x="17212" y="9111"/>
                </a:lnTo>
                <a:cubicBezTo>
                  <a:pt x="17151" y="9202"/>
                  <a:pt x="17086" y="9294"/>
                  <a:pt x="17016" y="9382"/>
                </a:cubicBezTo>
                <a:lnTo>
                  <a:pt x="17006" y="9381"/>
                </a:lnTo>
                <a:cubicBezTo>
                  <a:pt x="16963" y="9435"/>
                  <a:pt x="16919" y="9489"/>
                  <a:pt x="16873" y="9542"/>
                </a:cubicBezTo>
                <a:cubicBezTo>
                  <a:pt x="16575" y="9885"/>
                  <a:pt x="16224" y="10193"/>
                  <a:pt x="15827" y="10466"/>
                </a:cubicBezTo>
                <a:lnTo>
                  <a:pt x="15832" y="10467"/>
                </a:lnTo>
                <a:cubicBezTo>
                  <a:pt x="15727" y="10539"/>
                  <a:pt x="15620" y="10610"/>
                  <a:pt x="15508" y="10678"/>
                </a:cubicBezTo>
                <a:lnTo>
                  <a:pt x="15500" y="10674"/>
                </a:lnTo>
                <a:cubicBezTo>
                  <a:pt x="15433" y="10715"/>
                  <a:pt x="15365" y="10755"/>
                  <a:pt x="15294" y="10795"/>
                </a:cubicBezTo>
                <a:cubicBezTo>
                  <a:pt x="14838" y="11049"/>
                  <a:pt x="14347" y="11259"/>
                  <a:pt x="13835" y="11425"/>
                </a:cubicBezTo>
                <a:lnTo>
                  <a:pt x="13840" y="11430"/>
                </a:lnTo>
                <a:cubicBezTo>
                  <a:pt x="13704" y="11474"/>
                  <a:pt x="13564" y="11512"/>
                  <a:pt x="13424" y="11550"/>
                </a:cubicBezTo>
                <a:lnTo>
                  <a:pt x="13421" y="11547"/>
                </a:lnTo>
                <a:cubicBezTo>
                  <a:pt x="13337" y="11570"/>
                  <a:pt x="13251" y="11592"/>
                  <a:pt x="13164" y="11613"/>
                </a:cubicBezTo>
                <a:cubicBezTo>
                  <a:pt x="12604" y="11749"/>
                  <a:pt x="12037" y="11834"/>
                  <a:pt x="11470" y="11873"/>
                </a:cubicBezTo>
                <a:lnTo>
                  <a:pt x="11470" y="11875"/>
                </a:lnTo>
                <a:cubicBezTo>
                  <a:pt x="11269" y="11888"/>
                  <a:pt x="11066" y="11895"/>
                  <a:pt x="10860" y="11897"/>
                </a:cubicBezTo>
                <a:cubicBezTo>
                  <a:pt x="10824" y="11897"/>
                  <a:pt x="10786" y="11898"/>
                  <a:pt x="10750" y="11899"/>
                </a:cubicBezTo>
                <a:cubicBezTo>
                  <a:pt x="6853" y="11895"/>
                  <a:pt x="3697" y="9792"/>
                  <a:pt x="3697" y="7197"/>
                </a:cubicBezTo>
                <a:cubicBezTo>
                  <a:pt x="3697" y="4600"/>
                  <a:pt x="6859" y="2494"/>
                  <a:pt x="10761" y="2494"/>
                </a:cubicBezTo>
                <a:close/>
                <a:moveTo>
                  <a:pt x="10740" y="2745"/>
                </a:moveTo>
                <a:cubicBezTo>
                  <a:pt x="7061" y="2745"/>
                  <a:pt x="4069" y="4737"/>
                  <a:pt x="4069" y="7185"/>
                </a:cubicBezTo>
                <a:cubicBezTo>
                  <a:pt x="4069" y="9634"/>
                  <a:pt x="7061" y="11625"/>
                  <a:pt x="10740" y="11625"/>
                </a:cubicBezTo>
                <a:cubicBezTo>
                  <a:pt x="14419" y="11625"/>
                  <a:pt x="17414" y="9634"/>
                  <a:pt x="17414" y="7185"/>
                </a:cubicBezTo>
                <a:cubicBezTo>
                  <a:pt x="17414" y="4737"/>
                  <a:pt x="14419" y="2745"/>
                  <a:pt x="10740" y="2745"/>
                </a:cubicBezTo>
                <a:close/>
                <a:moveTo>
                  <a:pt x="16115" y="13233"/>
                </a:moveTo>
                <a:lnTo>
                  <a:pt x="16100" y="13289"/>
                </a:lnTo>
                <a:cubicBezTo>
                  <a:pt x="15983" y="13667"/>
                  <a:pt x="15588" y="13971"/>
                  <a:pt x="15046" y="14102"/>
                </a:cubicBezTo>
                <a:lnTo>
                  <a:pt x="14102" y="14332"/>
                </a:lnTo>
                <a:cubicBezTo>
                  <a:pt x="13920" y="14376"/>
                  <a:pt x="13731" y="14398"/>
                  <a:pt x="13539" y="14398"/>
                </a:cubicBezTo>
                <a:cubicBezTo>
                  <a:pt x="13190" y="14398"/>
                  <a:pt x="12858" y="14324"/>
                  <a:pt x="12585" y="14196"/>
                </a:cubicBezTo>
                <a:cubicBezTo>
                  <a:pt x="12381" y="14389"/>
                  <a:pt x="12098" y="14530"/>
                  <a:pt x="11773" y="14605"/>
                </a:cubicBezTo>
                <a:lnTo>
                  <a:pt x="10965" y="16610"/>
                </a:lnTo>
                <a:lnTo>
                  <a:pt x="12975" y="21600"/>
                </a:lnTo>
                <a:lnTo>
                  <a:pt x="15587" y="20004"/>
                </a:lnTo>
                <a:lnTo>
                  <a:pt x="19049" y="20517"/>
                </a:lnTo>
                <a:lnTo>
                  <a:pt x="16115" y="13233"/>
                </a:lnTo>
                <a:close/>
                <a:moveTo>
                  <a:pt x="5365" y="13294"/>
                </a:moveTo>
                <a:lnTo>
                  <a:pt x="2457" y="20517"/>
                </a:lnTo>
                <a:lnTo>
                  <a:pt x="5921" y="20004"/>
                </a:lnTo>
                <a:lnTo>
                  <a:pt x="8534" y="21600"/>
                </a:lnTo>
                <a:lnTo>
                  <a:pt x="11327" y="14663"/>
                </a:lnTo>
                <a:cubicBezTo>
                  <a:pt x="11296" y="14664"/>
                  <a:pt x="11264" y="14664"/>
                  <a:pt x="11233" y="14664"/>
                </a:cubicBezTo>
                <a:lnTo>
                  <a:pt x="10227" y="14664"/>
                </a:lnTo>
                <a:cubicBezTo>
                  <a:pt x="9666" y="14664"/>
                  <a:pt x="9169" y="14476"/>
                  <a:pt x="8870" y="14191"/>
                </a:cubicBezTo>
                <a:cubicBezTo>
                  <a:pt x="8592" y="14320"/>
                  <a:pt x="8260" y="14393"/>
                  <a:pt x="7921" y="14393"/>
                </a:cubicBezTo>
                <a:cubicBezTo>
                  <a:pt x="7729" y="14393"/>
                  <a:pt x="7541" y="14370"/>
                  <a:pt x="7360" y="14326"/>
                </a:cubicBezTo>
                <a:lnTo>
                  <a:pt x="6416" y="14097"/>
                </a:lnTo>
                <a:cubicBezTo>
                  <a:pt x="6002" y="13997"/>
                  <a:pt x="5669" y="13795"/>
                  <a:pt x="5483" y="13528"/>
                </a:cubicBezTo>
                <a:cubicBezTo>
                  <a:pt x="5429" y="13452"/>
                  <a:pt x="5391" y="13374"/>
                  <a:pt x="5365" y="13294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2">
                <a:satOff val="-33616"/>
                <a:lumOff val="-16549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739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0" t="58266" r="74987" b="20210"/>
          <a:stretch>
            <a:fillRect/>
          </a:stretch>
        </p:blipFill>
        <p:spPr>
          <a:xfrm>
            <a:off x="1423634" y="852043"/>
            <a:ext cx="1529108" cy="11069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D4E7C7"/>
      </a:lt1>
      <a:dk2>
        <a:srgbClr val="A7A7A7"/>
      </a:dk2>
      <a:lt2>
        <a:srgbClr val="535353"/>
      </a:lt2>
      <a:accent1>
        <a:srgbClr val="65B96D"/>
      </a:accent1>
      <a:accent2>
        <a:srgbClr val="ECBABA"/>
      </a:accent2>
      <a:accent3>
        <a:srgbClr val="FDF3B4"/>
      </a:accent3>
      <a:accent4>
        <a:srgbClr val="96DDBD"/>
      </a:accent4>
      <a:accent5>
        <a:srgbClr val="FBDF66"/>
      </a:accent5>
      <a:accent6>
        <a:srgbClr val="CF7373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Muna Bold"/>
        <a:ea typeface="Muna Bold"/>
        <a:cs typeface="Muna Bold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5B96D"/>
      </a:accent1>
      <a:accent2>
        <a:srgbClr val="ECBABA"/>
      </a:accent2>
      <a:accent3>
        <a:srgbClr val="FDF3B4"/>
      </a:accent3>
      <a:accent4>
        <a:srgbClr val="96DDBD"/>
      </a:accent4>
      <a:accent5>
        <a:srgbClr val="FBDF66"/>
      </a:accent5>
      <a:accent6>
        <a:srgbClr val="CF7373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Muna Bold"/>
        <a:ea typeface="Muna Bold"/>
        <a:cs typeface="Muna Bold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